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Masters/slideMaster5.xml" ContentType="application/vnd.openxmlformats-officedocument.presentationml.slideMaster+xml"/>
  <Override PartName="/ppt/slides/slide49.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notesSlides/notesSlide45.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8" r:id="rId2"/>
    <p:sldMasterId id="2147483696" r:id="rId3"/>
    <p:sldMasterId id="2147483714" r:id="rId4"/>
    <p:sldMasterId id="2147483732" r:id="rId5"/>
    <p:sldMasterId id="2147483734" r:id="rId6"/>
    <p:sldMasterId id="2147483737" r:id="rId7"/>
  </p:sldMasterIdLst>
  <p:notesMasterIdLst>
    <p:notesMasterId r:id="rId67"/>
  </p:notesMasterIdLst>
  <p:handoutMasterIdLst>
    <p:handoutMasterId r:id="rId68"/>
  </p:handoutMasterIdLst>
  <p:sldIdLst>
    <p:sldId id="275" r:id="rId8"/>
    <p:sldId id="309" r:id="rId9"/>
    <p:sldId id="339" r:id="rId10"/>
    <p:sldId id="318" r:id="rId11"/>
    <p:sldId id="319" r:id="rId12"/>
    <p:sldId id="320" r:id="rId13"/>
    <p:sldId id="321" r:id="rId14"/>
    <p:sldId id="322" r:id="rId15"/>
    <p:sldId id="323" r:id="rId16"/>
    <p:sldId id="324" r:id="rId17"/>
    <p:sldId id="325" r:id="rId18"/>
    <p:sldId id="353" r:id="rId19"/>
    <p:sldId id="328" r:id="rId20"/>
    <p:sldId id="329" r:id="rId21"/>
    <p:sldId id="330" r:id="rId22"/>
    <p:sldId id="331" r:id="rId23"/>
    <p:sldId id="332" r:id="rId24"/>
    <p:sldId id="333" r:id="rId25"/>
    <p:sldId id="334" r:id="rId26"/>
    <p:sldId id="335" r:id="rId27"/>
    <p:sldId id="336" r:id="rId28"/>
    <p:sldId id="337" r:id="rId29"/>
    <p:sldId id="338" r:id="rId30"/>
    <p:sldId id="315" r:id="rId31"/>
    <p:sldId id="340" r:id="rId32"/>
    <p:sldId id="341" r:id="rId33"/>
    <p:sldId id="342" r:id="rId34"/>
    <p:sldId id="343" r:id="rId35"/>
    <p:sldId id="344" r:id="rId36"/>
    <p:sldId id="345" r:id="rId37"/>
    <p:sldId id="346" r:id="rId38"/>
    <p:sldId id="347" r:id="rId39"/>
    <p:sldId id="349" r:id="rId40"/>
    <p:sldId id="350" r:id="rId41"/>
    <p:sldId id="351" r:id="rId42"/>
    <p:sldId id="278" r:id="rId43"/>
    <p:sldId id="279" r:id="rId44"/>
    <p:sldId id="280" r:id="rId45"/>
    <p:sldId id="281" r:id="rId46"/>
    <p:sldId id="282" r:id="rId47"/>
    <p:sldId id="283" r:id="rId48"/>
    <p:sldId id="284" r:id="rId49"/>
    <p:sldId id="285" r:id="rId50"/>
    <p:sldId id="286" r:id="rId51"/>
    <p:sldId id="287" r:id="rId52"/>
    <p:sldId id="299" r:id="rId53"/>
    <p:sldId id="288" r:id="rId54"/>
    <p:sldId id="290" r:id="rId55"/>
    <p:sldId id="291" r:id="rId56"/>
    <p:sldId id="292" r:id="rId57"/>
    <p:sldId id="293" r:id="rId58"/>
    <p:sldId id="294" r:id="rId59"/>
    <p:sldId id="295" r:id="rId60"/>
    <p:sldId id="296" r:id="rId61"/>
    <p:sldId id="297" r:id="rId62"/>
    <p:sldId id="298" r:id="rId63"/>
    <p:sldId id="354" r:id="rId64"/>
    <p:sldId id="356" r:id="rId65"/>
    <p:sldId id="355" r:id="rId6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mn-cs"/>
      </a:defRPr>
    </a:lvl1pPr>
    <a:lvl2pPr marL="457200" algn="l" rtl="0" fontAlgn="base">
      <a:spcBef>
        <a:spcPct val="0"/>
      </a:spcBef>
      <a:spcAft>
        <a:spcPct val="0"/>
      </a:spcAft>
      <a:defRPr kern="1200">
        <a:solidFill>
          <a:schemeClr val="tx1"/>
        </a:solidFill>
        <a:latin typeface="Arial" charset="0"/>
        <a:ea typeface="ＭＳ Ｐゴシック" charset="0"/>
        <a:cs typeface="+mn-cs"/>
      </a:defRPr>
    </a:lvl2pPr>
    <a:lvl3pPr marL="914400" algn="l" rtl="0" fontAlgn="base">
      <a:spcBef>
        <a:spcPct val="0"/>
      </a:spcBef>
      <a:spcAft>
        <a:spcPct val="0"/>
      </a:spcAft>
      <a:defRPr kern="1200">
        <a:solidFill>
          <a:schemeClr val="tx1"/>
        </a:solidFill>
        <a:latin typeface="Arial" charset="0"/>
        <a:ea typeface="ＭＳ Ｐゴシック" charset="0"/>
        <a:cs typeface="+mn-cs"/>
      </a:defRPr>
    </a:lvl3pPr>
    <a:lvl4pPr marL="1371600" algn="l" rtl="0" fontAlgn="base">
      <a:spcBef>
        <a:spcPct val="0"/>
      </a:spcBef>
      <a:spcAft>
        <a:spcPct val="0"/>
      </a:spcAft>
      <a:defRPr kern="1200">
        <a:solidFill>
          <a:schemeClr val="tx1"/>
        </a:solidFill>
        <a:latin typeface="Arial" charset="0"/>
        <a:ea typeface="ＭＳ Ｐゴシック" charset="0"/>
        <a:cs typeface="+mn-cs"/>
      </a:defRPr>
    </a:lvl4pPr>
    <a:lvl5pPr marL="1828800" algn="l" rtl="0" fontAlgn="base">
      <a:spcBef>
        <a:spcPct val="0"/>
      </a:spcBef>
      <a:spcAft>
        <a:spcPct val="0"/>
      </a:spcAft>
      <a:defRPr kern="1200">
        <a:solidFill>
          <a:schemeClr val="tx1"/>
        </a:solidFill>
        <a:latin typeface="Arial" charset="0"/>
        <a:ea typeface="ＭＳ Ｐゴシック" charset="0"/>
        <a:cs typeface="+mn-cs"/>
      </a:defRPr>
    </a:lvl5pPr>
    <a:lvl6pPr marL="2286000" algn="l" defTabSz="457200" rtl="0" eaLnBrk="1" latinLnBrk="0" hangingPunct="1">
      <a:defRPr kern="1200">
        <a:solidFill>
          <a:schemeClr val="tx1"/>
        </a:solidFill>
        <a:latin typeface="Arial" charset="0"/>
        <a:ea typeface="ＭＳ Ｐゴシック" charset="0"/>
        <a:cs typeface="+mn-cs"/>
      </a:defRPr>
    </a:lvl6pPr>
    <a:lvl7pPr marL="2743200" algn="l" defTabSz="457200" rtl="0" eaLnBrk="1" latinLnBrk="0" hangingPunct="1">
      <a:defRPr kern="1200">
        <a:solidFill>
          <a:schemeClr val="tx1"/>
        </a:solidFill>
        <a:latin typeface="Arial" charset="0"/>
        <a:ea typeface="ＭＳ Ｐゴシック" charset="0"/>
        <a:cs typeface="+mn-cs"/>
      </a:defRPr>
    </a:lvl7pPr>
    <a:lvl8pPr marL="3200400" algn="l" defTabSz="457200" rtl="0" eaLnBrk="1" latinLnBrk="0" hangingPunct="1">
      <a:defRPr kern="1200">
        <a:solidFill>
          <a:schemeClr val="tx1"/>
        </a:solidFill>
        <a:latin typeface="Arial" charset="0"/>
        <a:ea typeface="ＭＳ Ｐゴシック" charset="0"/>
        <a:cs typeface="+mn-cs"/>
      </a:defRPr>
    </a:lvl8pPr>
    <a:lvl9pPr marL="3657600" algn="l" defTabSz="457200" rtl="0" eaLnBrk="1" latinLnBrk="0" hangingPunct="1">
      <a:defRPr kern="1200">
        <a:solidFill>
          <a:schemeClr val="tx1"/>
        </a:solidFill>
        <a:latin typeface="Arial"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4" autoAdjust="0"/>
    <p:restoredTop sz="86374" autoAdjust="0"/>
  </p:normalViewPr>
  <p:slideViewPr>
    <p:cSldViewPr>
      <p:cViewPr>
        <p:scale>
          <a:sx n="80" d="100"/>
          <a:sy n="80" d="100"/>
        </p:scale>
        <p:origin x="-594" y="-474"/>
      </p:cViewPr>
      <p:guideLst>
        <p:guide orient="horz" pos="2160"/>
        <p:guide pos="2880"/>
      </p:guideLst>
    </p:cSldViewPr>
  </p:slideViewPr>
  <p:outlineViewPr>
    <p:cViewPr>
      <p:scale>
        <a:sx n="33" d="100"/>
        <a:sy n="33" d="100"/>
      </p:scale>
      <p:origin x="0" y="4372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1" d="100"/>
          <a:sy n="61" d="100"/>
        </p:scale>
        <p:origin x="-2874"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handoutMaster" Target="handoutMasters/handoutMaster1.xml"/><Relationship Id="rId7" Type="http://schemas.openxmlformats.org/officeDocument/2006/relationships/slideMaster" Target="slideMasters/slideMaster7.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image" Target="../media/image1.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6888" cy="463550"/>
          </a:xfrm>
          <a:prstGeom prst="rect">
            <a:avLst/>
          </a:prstGeom>
        </p:spPr>
        <p:txBody>
          <a:bodyPr vert="horz" lIns="93175" tIns="46587" rIns="93175" bIns="46587" rtlCol="0"/>
          <a:lstStyle>
            <a:lvl1pPr algn="l">
              <a:defRPr sz="1200">
                <a:latin typeface="Arial" pitchFamily="34" charset="0"/>
                <a:ea typeface="+mn-ea"/>
              </a:defRPr>
            </a:lvl1pPr>
          </a:lstStyle>
          <a:p>
            <a:pPr>
              <a:defRPr/>
            </a:pPr>
            <a:endParaRPr lang="en-US"/>
          </a:p>
        </p:txBody>
      </p:sp>
      <p:sp>
        <p:nvSpPr>
          <p:cNvPr id="3" name="Date Placeholder 2"/>
          <p:cNvSpPr>
            <a:spLocks noGrp="1"/>
          </p:cNvSpPr>
          <p:nvPr>
            <p:ph type="dt" sz="quarter" idx="1"/>
          </p:nvPr>
        </p:nvSpPr>
        <p:spPr>
          <a:xfrm>
            <a:off x="3971925" y="0"/>
            <a:ext cx="3036888" cy="463550"/>
          </a:xfrm>
          <a:prstGeom prst="rect">
            <a:avLst/>
          </a:prstGeom>
        </p:spPr>
        <p:txBody>
          <a:bodyPr vert="horz" wrap="square" lIns="93175" tIns="46587" rIns="93175" bIns="46587" numCol="1" anchor="t" anchorCtr="0" compatLnSpc="1">
            <a:prstTxWarp prst="textNoShape">
              <a:avLst/>
            </a:prstTxWarp>
          </a:bodyPr>
          <a:lstStyle>
            <a:lvl1pPr algn="r">
              <a:defRPr sz="1200"/>
            </a:lvl1pPr>
          </a:lstStyle>
          <a:p>
            <a:fld id="{B276F57E-857D-3B49-B978-A3ED8C9D7C9F}" type="datetimeFigureOut">
              <a:rPr lang="en-US"/>
              <a:pPr/>
              <a:t>12/19/2011</a:t>
            </a:fld>
            <a:endParaRPr lang="en-US"/>
          </a:p>
        </p:txBody>
      </p:sp>
      <p:sp>
        <p:nvSpPr>
          <p:cNvPr id="4" name="Footer Placeholder 3"/>
          <p:cNvSpPr>
            <a:spLocks noGrp="1"/>
          </p:cNvSpPr>
          <p:nvPr>
            <p:ph type="ftr" sz="quarter" idx="2"/>
          </p:nvPr>
        </p:nvSpPr>
        <p:spPr>
          <a:xfrm>
            <a:off x="0" y="8831263"/>
            <a:ext cx="3036888" cy="463550"/>
          </a:xfrm>
          <a:prstGeom prst="rect">
            <a:avLst/>
          </a:prstGeom>
        </p:spPr>
        <p:txBody>
          <a:bodyPr vert="horz" lIns="93175" tIns="46587" rIns="93175" bIns="46587" rtlCol="0" anchor="b"/>
          <a:lstStyle>
            <a:lvl1pPr algn="l">
              <a:defRPr sz="1200">
                <a:latin typeface="Arial" pitchFamily="34" charset="0"/>
                <a:ea typeface="+mn-ea"/>
              </a:defRPr>
            </a:lvl1pPr>
          </a:lstStyle>
          <a:p>
            <a:pPr>
              <a:defRPr/>
            </a:pPr>
            <a:endParaRPr lang="en-US"/>
          </a:p>
        </p:txBody>
      </p:sp>
      <p:sp>
        <p:nvSpPr>
          <p:cNvPr id="5" name="Slide Number Placeholder 4"/>
          <p:cNvSpPr>
            <a:spLocks noGrp="1"/>
          </p:cNvSpPr>
          <p:nvPr>
            <p:ph type="sldNum" sz="quarter" idx="3"/>
          </p:nvPr>
        </p:nvSpPr>
        <p:spPr>
          <a:xfrm>
            <a:off x="3971925" y="8831263"/>
            <a:ext cx="3036888" cy="463550"/>
          </a:xfrm>
          <a:prstGeom prst="rect">
            <a:avLst/>
          </a:prstGeom>
        </p:spPr>
        <p:txBody>
          <a:bodyPr vert="horz" wrap="square" lIns="93175" tIns="46587" rIns="93175" bIns="46587" numCol="1" anchor="b" anchorCtr="0" compatLnSpc="1">
            <a:prstTxWarp prst="textNoShape">
              <a:avLst/>
            </a:prstTxWarp>
          </a:bodyPr>
          <a:lstStyle>
            <a:lvl1pPr algn="r">
              <a:defRPr sz="1200"/>
            </a:lvl1pPr>
          </a:lstStyle>
          <a:p>
            <a:fld id="{478663F6-0E63-B849-8C6B-F5C6317AED17}" type="slidenum">
              <a:rPr lang="en-US"/>
              <a:pPr/>
              <a:t>‹#›</a:t>
            </a:fld>
            <a:endParaRPr lang="en-US"/>
          </a:p>
        </p:txBody>
      </p:sp>
    </p:spTree>
    <p:extLst>
      <p:ext uri="{BB962C8B-B14F-4D97-AF65-F5344CB8AC3E}">
        <p14:creationId xmlns:p14="http://schemas.microsoft.com/office/powerpoint/2010/main" xmlns="" val="343194621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6888" cy="463550"/>
          </a:xfrm>
          <a:prstGeom prst="rect">
            <a:avLst/>
          </a:prstGeom>
        </p:spPr>
        <p:txBody>
          <a:bodyPr vert="horz" lIns="93175" tIns="46587" rIns="93175" bIns="46587"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971925" y="0"/>
            <a:ext cx="3036888" cy="463550"/>
          </a:xfrm>
          <a:prstGeom prst="rect">
            <a:avLst/>
          </a:prstGeom>
        </p:spPr>
        <p:txBody>
          <a:bodyPr vert="horz" wrap="square" lIns="93175" tIns="46587" rIns="93175" bIns="46587" numCol="1" anchor="t" anchorCtr="0" compatLnSpc="1">
            <a:prstTxWarp prst="textNoShape">
              <a:avLst/>
            </a:prstTxWarp>
          </a:bodyPr>
          <a:lstStyle>
            <a:lvl1pPr algn="r">
              <a:defRPr sz="1200">
                <a:latin typeface="Calibri" charset="0"/>
              </a:defRPr>
            </a:lvl1pPr>
          </a:lstStyle>
          <a:p>
            <a:fld id="{3118974B-D2E3-C540-9E68-FC561DC8A600}" type="datetimeFigureOut">
              <a:rPr lang="en-US"/>
              <a:pPr/>
              <a:t>12/19/2011</a:t>
            </a:fld>
            <a:endParaRPr lang="en-US"/>
          </a:p>
        </p:txBody>
      </p:sp>
      <p:sp>
        <p:nvSpPr>
          <p:cNvPr id="4" name="Slide Image Placeholder 3"/>
          <p:cNvSpPr>
            <a:spLocks noGrp="1" noRot="1" noChangeAspect="1"/>
          </p:cNvSpPr>
          <p:nvPr>
            <p:ph type="sldImg" idx="2"/>
          </p:nvPr>
        </p:nvSpPr>
        <p:spPr>
          <a:xfrm>
            <a:off x="1182688" y="698500"/>
            <a:ext cx="4645025" cy="3484563"/>
          </a:xfrm>
          <a:prstGeom prst="rect">
            <a:avLst/>
          </a:prstGeom>
          <a:noFill/>
          <a:ln w="12700">
            <a:solidFill>
              <a:prstClr val="black"/>
            </a:solidFill>
          </a:ln>
        </p:spPr>
        <p:txBody>
          <a:bodyPr vert="horz" lIns="93175" tIns="46587" rIns="93175" bIns="46587" rtlCol="0" anchor="ctr"/>
          <a:lstStyle/>
          <a:p>
            <a:pPr lvl="0"/>
            <a:endParaRPr lang="en-US" noProof="0" dirty="0" smtClean="0"/>
          </a:p>
        </p:txBody>
      </p:sp>
      <p:sp>
        <p:nvSpPr>
          <p:cNvPr id="5" name="Notes Placeholder 4"/>
          <p:cNvSpPr>
            <a:spLocks noGrp="1"/>
          </p:cNvSpPr>
          <p:nvPr>
            <p:ph type="body" sz="quarter" idx="3"/>
          </p:nvPr>
        </p:nvSpPr>
        <p:spPr>
          <a:xfrm>
            <a:off x="701675" y="4414838"/>
            <a:ext cx="5607050" cy="4183062"/>
          </a:xfrm>
          <a:prstGeom prst="rect">
            <a:avLst/>
          </a:prstGeom>
        </p:spPr>
        <p:txBody>
          <a:bodyPr vert="horz" lIns="93175" tIns="46587" rIns="93175" bIns="46587"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31263"/>
            <a:ext cx="3036888" cy="463550"/>
          </a:xfrm>
          <a:prstGeom prst="rect">
            <a:avLst/>
          </a:prstGeom>
        </p:spPr>
        <p:txBody>
          <a:bodyPr vert="horz" lIns="93175" tIns="46587" rIns="93175" bIns="46587"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971925" y="8831263"/>
            <a:ext cx="3036888" cy="463550"/>
          </a:xfrm>
          <a:prstGeom prst="rect">
            <a:avLst/>
          </a:prstGeom>
        </p:spPr>
        <p:txBody>
          <a:bodyPr vert="horz" wrap="square" lIns="93175" tIns="46587" rIns="93175" bIns="46587" numCol="1" anchor="b" anchorCtr="0" compatLnSpc="1">
            <a:prstTxWarp prst="textNoShape">
              <a:avLst/>
            </a:prstTxWarp>
          </a:bodyPr>
          <a:lstStyle>
            <a:lvl1pPr algn="r">
              <a:defRPr sz="1200">
                <a:latin typeface="Calibri" charset="0"/>
              </a:defRPr>
            </a:lvl1pPr>
          </a:lstStyle>
          <a:p>
            <a:fld id="{7503645B-47B8-904F-86F8-A105C9A00AF6}" type="slidenum">
              <a:rPr lang="en-US"/>
              <a:pPr/>
              <a:t>‹#›</a:t>
            </a:fld>
            <a:endParaRPr lang="en-US"/>
          </a:p>
        </p:txBody>
      </p:sp>
    </p:spTree>
    <p:extLst>
      <p:ext uri="{BB962C8B-B14F-4D97-AF65-F5344CB8AC3E}">
        <p14:creationId xmlns:p14="http://schemas.microsoft.com/office/powerpoint/2010/main" xmlns="" val="7351088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bwMode="auto">
          <a:xfrm>
            <a:off x="1185863" y="703263"/>
            <a:ext cx="4638675" cy="34798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0899" name="Rectangle 3"/>
          <p:cNvSpPr>
            <a:spLocks noGrp="1" noChangeArrowheads="1"/>
          </p:cNvSpPr>
          <p:nvPr>
            <p:ph type="body" idx="1"/>
          </p:nvPr>
        </p:nvSpPr>
        <p:spPr bwMode="auto">
          <a:xfrm>
            <a:off x="893763" y="4414838"/>
            <a:ext cx="5141912" cy="418147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3183" tIns="46593" rIns="93183" bIns="46593" numCol="1" anchor="t" anchorCtr="0" compatLnSpc="1">
            <a:prstTxWarp prst="textNoShape">
              <a:avLst/>
            </a:prstTxWarp>
          </a:bodyPr>
          <a:lstStyle/>
          <a:p>
            <a:pPr eaLnBrk="1" hangingPunct="1">
              <a:spcBef>
                <a:spcPct val="0"/>
              </a:spcBef>
            </a:pPr>
            <a:endParaRPr lang="en-US" sz="1000" dirty="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011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solidFill>
                <a:srgbClr val="FF0000"/>
              </a:solidFill>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bwMode="auto">
          <a:xfrm>
            <a:off x="4398963" y="-1588"/>
            <a:ext cx="2887662" cy="2165351"/>
          </a:xfrm>
          <a:noFill/>
          <a:ln cap="flat">
            <a:solidFill>
              <a:schemeClr val="tx1"/>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517123" name="Rectangle 3"/>
          <p:cNvSpPr>
            <a:spLocks noGrp="1" noChangeArrowheads="1"/>
          </p:cNvSpPr>
          <p:nvPr>
            <p:ph type="body" idx="1"/>
          </p:nvPr>
        </p:nvSpPr>
        <p:spPr>
          <a:xfrm>
            <a:off x="1014413" y="3433763"/>
            <a:ext cx="5213350" cy="3440112"/>
          </a:xfrm>
        </p:spPr>
        <p:txBody>
          <a:bodyPr wrap="square" numCol="1" anchor="t" anchorCtr="0" compatLnSpc="1">
            <a:prstTxWarp prst="textNoShape">
              <a:avLst/>
            </a:prstTxWarp>
          </a:bodyPr>
          <a:lstStyle/>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endParaRPr lang="en-US" sz="1000" dirty="0">
              <a:latin typeface="Calibri" charset="0"/>
            </a:endParaRPr>
          </a:p>
          <a:p>
            <a:pPr eaLnBrk="1" hangingPunct="1">
              <a:lnSpc>
                <a:spcPct val="60000"/>
              </a:lnSpc>
            </a:pPr>
            <a:r>
              <a:rPr lang="en-US" sz="1000" i="1" dirty="0">
                <a:latin typeface="Calibri" charset="0"/>
              </a:rPr>
              <a:t> </a:t>
            </a:r>
          </a:p>
          <a:p>
            <a:pPr eaLnBrk="1" hangingPunct="1">
              <a:lnSpc>
                <a:spcPct val="60000"/>
              </a:lnSpc>
            </a:pPr>
            <a:endParaRPr lang="en-US" sz="1000" dirty="0">
              <a:latin typeface="Calibri" charset="0"/>
            </a:endParaRPr>
          </a:p>
          <a:p>
            <a:pPr eaLnBrk="1" hangingPunct="1">
              <a:lnSpc>
                <a:spcPct val="60000"/>
              </a:lnSpc>
            </a:pPr>
            <a:endParaRPr lang="en-US" sz="1000" b="1" dirty="0">
              <a:solidFill>
                <a:srgbClr val="CC3300"/>
              </a:solidFill>
              <a:latin typeface="Calibri" charset="0"/>
            </a:endParaRPr>
          </a:p>
          <a:p>
            <a:pPr eaLnBrk="1" hangingPunct="1">
              <a:lnSpc>
                <a:spcPct val="60000"/>
              </a:lnSpc>
            </a:pPr>
            <a:r>
              <a:rPr lang="en-US" sz="1000" b="1" dirty="0">
                <a:solidFill>
                  <a:srgbClr val="CC3300"/>
                </a:solidFill>
                <a:latin typeface="Calibri" charset="0"/>
              </a:rPr>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bwMode="auto">
          <a:xfrm>
            <a:off x="1104900" y="698500"/>
            <a:ext cx="4649788" cy="34861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2163"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sz="1000">
              <a:latin typeface="Calibri" charset="0"/>
            </a:endParaRPr>
          </a:p>
        </p:txBody>
      </p:sp>
      <p:sp>
        <p:nvSpPr>
          <p:cNvPr id="92164" name="Rectangle 4"/>
          <p:cNvSpPr>
            <a:spLocks noChangeArrowheads="1"/>
          </p:cNvSpPr>
          <p:nvPr/>
        </p:nvSpPr>
        <p:spPr bwMode="auto">
          <a:xfrm>
            <a:off x="1325563" y="1624013"/>
            <a:ext cx="1868487" cy="1938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92" tIns="45746" rIns="91492" bIns="45746" anchor="ctr"/>
          <a:lstStyle/>
          <a:p>
            <a:pPr algn="ctr" defTabSz="903288">
              <a:spcBef>
                <a:spcPct val="30000"/>
              </a:spcBef>
            </a:pPr>
            <a:endParaRPr lang="en-US" sz="11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bwMode="auto">
          <a:xfrm>
            <a:off x="1185863" y="703263"/>
            <a:ext cx="4638675" cy="34798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3187" name="Rectangle 3"/>
          <p:cNvSpPr>
            <a:spLocks noGrp="1" noChangeArrowheads="1"/>
          </p:cNvSpPr>
          <p:nvPr>
            <p:ph type="body" idx="1"/>
          </p:nvPr>
        </p:nvSpPr>
        <p:spPr bwMode="auto">
          <a:xfrm>
            <a:off x="893763" y="4414838"/>
            <a:ext cx="5141912" cy="418147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3171" rIns="93171" numCol="1" anchor="t" anchorCtr="0" compatLnSpc="1">
            <a:prstTxWarp prst="textNoShape">
              <a:avLst/>
            </a:prstTxWarp>
          </a:bodyPr>
          <a:lstStyle/>
          <a:p>
            <a:pPr eaLnBrk="1" hangingPunct="1">
              <a:spcBef>
                <a:spcPct val="0"/>
              </a:spcBef>
            </a:pPr>
            <a:endParaRPr lang="en-US">
              <a:latin typeface="Arial" charset="0"/>
            </a:endParaRPr>
          </a:p>
          <a:p>
            <a:pPr eaLnBrk="1" hangingPunct="1">
              <a:spcBef>
                <a:spcPct val="0"/>
              </a:spcBef>
            </a:pPr>
            <a:endParaRPr lang="en-US">
              <a:latin typeface="Arial" charset="0"/>
            </a:endParaRPr>
          </a:p>
          <a:p>
            <a:pPr eaLnBrk="1" hangingPunct="1">
              <a:spcBef>
                <a:spcPct val="0"/>
              </a:spcBef>
            </a:pPr>
            <a:endParaRPr lang="en-US">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bwMode="auto">
          <a:xfrm>
            <a:off x="1182688" y="700088"/>
            <a:ext cx="4646612" cy="3484562"/>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00355" name="Rectangle 3"/>
          <p:cNvSpPr>
            <a:spLocks noGrp="1" noChangeArrowheads="1"/>
          </p:cNvSpPr>
          <p:nvPr>
            <p:ph type="body" idx="1"/>
          </p:nvPr>
        </p:nvSpPr>
        <p:spPr bwMode="auto">
          <a:xfrm>
            <a:off x="609600" y="4205288"/>
            <a:ext cx="5713413" cy="4183062"/>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marL="201613" indent="-201613" eaLnBrk="1" hangingPunct="1">
              <a:lnSpc>
                <a:spcPct val="90000"/>
              </a:lnSpc>
              <a:spcBef>
                <a:spcPct val="0"/>
              </a:spcBef>
            </a:pPr>
            <a:endParaRPr lang="en-US" sz="100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bwMode="auto">
          <a:xfrm>
            <a:off x="1182688" y="700088"/>
            <a:ext cx="4646612" cy="3484562"/>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9091" name="Rectangle 3"/>
          <p:cNvSpPr>
            <a:spLocks noGrp="1" noChangeArrowheads="1"/>
          </p:cNvSpPr>
          <p:nvPr>
            <p:ph type="body" idx="1"/>
          </p:nvPr>
        </p:nvSpPr>
        <p:spPr bwMode="auto">
          <a:xfrm>
            <a:off x="609600" y="4205288"/>
            <a:ext cx="5713413" cy="4183062"/>
          </a:xfrm>
        </p:spPr>
        <p:txBody>
          <a:bodyPr wrap="square" numCol="1" anchor="t" anchorCtr="0" compatLnSpc="1">
            <a:prstTxWarp prst="textNoShape">
              <a:avLst/>
            </a:prstTxWarp>
          </a:bodyPr>
          <a:lstStyle/>
          <a:p>
            <a:pPr eaLnBrk="1" hangingPunct="1">
              <a:lnSpc>
                <a:spcPct val="90000"/>
              </a:lnSpc>
              <a:spcBef>
                <a:spcPct val="0"/>
              </a:spcBef>
            </a:pPr>
            <a:endParaRPr lang="en-US" sz="1000" dirty="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bwMode="auto">
          <a:xfrm>
            <a:off x="1185863" y="703263"/>
            <a:ext cx="4638675" cy="34798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03427" name="Rectangle 3"/>
          <p:cNvSpPr>
            <a:spLocks noGrp="1" noChangeArrowheads="1"/>
          </p:cNvSpPr>
          <p:nvPr>
            <p:ph type="body" idx="1"/>
          </p:nvPr>
        </p:nvSpPr>
        <p:spPr bwMode="auto">
          <a:xfrm>
            <a:off x="893763" y="4414838"/>
            <a:ext cx="5141912" cy="418147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3183" tIns="46593" rIns="93183" bIns="46593" numCol="1" anchor="t" anchorCtr="0" compatLnSpc="1">
            <a:prstTxWarp prst="textNoShape">
              <a:avLst/>
            </a:prstTxWarp>
          </a:bodyPr>
          <a:lstStyle/>
          <a:p>
            <a:pPr eaLnBrk="1" hangingPunct="1">
              <a:spcBef>
                <a:spcPct val="0"/>
              </a:spcBef>
            </a:pPr>
            <a:endParaRPr lang="en-US">
              <a:latin typeface="Arial" charset="0"/>
            </a:endParaRPr>
          </a:p>
          <a:p>
            <a:pPr eaLnBrk="1" hangingPunct="1">
              <a:spcBef>
                <a:spcPct val="0"/>
              </a:spcBef>
            </a:pPr>
            <a:endParaRPr lang="en-US">
              <a:latin typeface="Arial" charset="0"/>
            </a:endParaRPr>
          </a:p>
          <a:p>
            <a:pPr eaLnBrk="1" hangingPunct="1">
              <a:spcBef>
                <a:spcPct val="0"/>
              </a:spcBef>
            </a:pPr>
            <a:endParaRPr lang="en-US">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atin typeface="Calibri" charset="0"/>
            </a:endParaRPr>
          </a:p>
          <a:p>
            <a:endParaRPr lang="en-US">
              <a:latin typeface="Calibri"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bwMode="auto">
          <a:xfrm>
            <a:off x="1185863" y="703263"/>
            <a:ext cx="4638675" cy="34798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2947" name="Rectangle 3"/>
          <p:cNvSpPr>
            <a:spLocks noGrp="1" noChangeArrowheads="1"/>
          </p:cNvSpPr>
          <p:nvPr>
            <p:ph type="body" idx="1"/>
          </p:nvPr>
        </p:nvSpPr>
        <p:spPr bwMode="auto">
          <a:xfrm>
            <a:off x="893763" y="4414838"/>
            <a:ext cx="5141912" cy="418147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lIns="93171" rIns="93171" numCol="1" anchor="t" anchorCtr="0" compatLnSpc="1">
            <a:prstTxWarp prst="textNoShape">
              <a:avLst/>
            </a:prstTxWarp>
          </a:bodyPr>
          <a:lstStyle/>
          <a:p>
            <a:pPr eaLnBrk="1" hangingPunct="1">
              <a:spcBef>
                <a:spcPct val="0"/>
              </a:spcBef>
            </a:pPr>
            <a:endParaRPr lang="en-US">
              <a:latin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bwMode="auto">
          <a:xfrm>
            <a:off x="1185863" y="703263"/>
            <a:ext cx="4638675" cy="34798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12643" name="Rectangle 3"/>
          <p:cNvSpPr>
            <a:spLocks noGrp="1" noChangeArrowheads="1"/>
          </p:cNvSpPr>
          <p:nvPr>
            <p:ph type="body" idx="1"/>
          </p:nvPr>
        </p:nvSpPr>
        <p:spPr bwMode="auto">
          <a:xfrm>
            <a:off x="893763" y="4414838"/>
            <a:ext cx="5141912" cy="418147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lIns="93183" tIns="46593" rIns="93183" bIns="46593" numCol="1" anchor="t" anchorCtr="0" compatLnSpc="1">
            <a:prstTxWarp prst="textNoShape">
              <a:avLst/>
            </a:prstTxWarp>
          </a:bodyPr>
          <a:lstStyle/>
          <a:p>
            <a:pPr eaLnBrk="1" hangingPunct="1">
              <a:spcBef>
                <a:spcPct val="0"/>
              </a:spcBef>
            </a:pPr>
            <a:endParaRPr lang="en-US">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a:p>
            <a:pPr eaLnBrk="1" hangingPunct="1">
              <a:spcBef>
                <a:spcPct val="0"/>
              </a:spcBef>
            </a:pPr>
            <a:endParaRPr lang="en-US">
              <a:latin typeface="Calibri"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3971" name="Rectangle 3"/>
          <p:cNvSpPr>
            <a:spLocks noGrp="1" noChangeArrowheads="1"/>
          </p:cNvSpPr>
          <p:nvPr>
            <p:ph type="body" idx="1"/>
          </p:nvPr>
        </p:nvSpPr>
        <p:spPr bwMode="auto">
          <a:xfrm>
            <a:off x="434975" y="2524125"/>
            <a:ext cx="6140450" cy="637857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sz="2400">
              <a:latin typeface="Calibri"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atin typeface="Calibri"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2493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dirty="0">
              <a:latin typeface="Calibri"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2595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2697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2902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4995" name="Rectangle 3"/>
          <p:cNvSpPr>
            <a:spLocks noGrp="1" noChangeArrowheads="1"/>
          </p:cNvSpPr>
          <p:nvPr>
            <p:ph type="body" idx="1"/>
          </p:nvPr>
        </p:nvSpPr>
        <p:spPr bwMode="auto">
          <a:xfrm>
            <a:off x="87313" y="2524125"/>
            <a:ext cx="6777037" cy="637857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dirty="0">
              <a:latin typeface="Calibri"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n-US" dirty="0">
              <a:latin typeface="Calibri"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3312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bwMode="auto">
          <a:xfrm>
            <a:off x="1184275" y="619125"/>
            <a:ext cx="4648200" cy="34861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6019" name="Rectangle 3"/>
          <p:cNvSpPr>
            <a:spLocks noGrp="1" noChangeArrowheads="1"/>
          </p:cNvSpPr>
          <p:nvPr>
            <p:ph type="body" idx="1"/>
          </p:nvPr>
        </p:nvSpPr>
        <p:spPr bwMode="auto">
          <a:xfrm>
            <a:off x="660400" y="4416425"/>
            <a:ext cx="5603875" cy="433863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7043"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endParaRPr lang="en-US" sz="900">
              <a:latin typeface="Arial" charset="0"/>
            </a:endParaRPr>
          </a:p>
          <a:p>
            <a:pPr eaLnBrk="1" hangingPunct="1">
              <a:lnSpc>
                <a:spcPct val="90000"/>
              </a:lnSpc>
              <a:spcBef>
                <a:spcPct val="0"/>
              </a:spcBef>
            </a:pPr>
            <a:endParaRPr lang="en-US" sz="900">
              <a:latin typeface="Arial" charset="0"/>
            </a:endParaRPr>
          </a:p>
          <a:p>
            <a:pPr eaLnBrk="1" hangingPunct="1">
              <a:lnSpc>
                <a:spcPct val="90000"/>
              </a:lnSpc>
              <a:spcBef>
                <a:spcPct val="0"/>
              </a:spcBef>
            </a:pPr>
            <a:endParaRPr lang="en-US" sz="900">
              <a:latin typeface="Arial" charset="0"/>
            </a:endParaRPr>
          </a:p>
          <a:p>
            <a:pPr eaLnBrk="1" hangingPunct="1">
              <a:lnSpc>
                <a:spcPct val="90000"/>
              </a:lnSpc>
              <a:spcBef>
                <a:spcPct val="0"/>
              </a:spcBef>
            </a:pPr>
            <a:endParaRPr lang="en-US" sz="900">
              <a:latin typeface="Arial" charset="0"/>
            </a:endParaRPr>
          </a:p>
          <a:p>
            <a:pPr eaLnBrk="1" hangingPunct="1">
              <a:lnSpc>
                <a:spcPct val="90000"/>
              </a:lnSpc>
              <a:spcBef>
                <a:spcPct val="0"/>
              </a:spcBef>
            </a:pPr>
            <a:endParaRPr lang="en-US" sz="900">
              <a:latin typeface="Arial" charset="0"/>
            </a:endParaRPr>
          </a:p>
          <a:p>
            <a:pPr eaLnBrk="1" hangingPunct="1">
              <a:lnSpc>
                <a:spcPct val="90000"/>
              </a:lnSpc>
              <a:spcBef>
                <a:spcPct val="0"/>
              </a:spcBef>
            </a:pPr>
            <a:endParaRPr lang="en-US" sz="900">
              <a:latin typeface="Arial" charset="0"/>
            </a:endParaRPr>
          </a:p>
          <a:p>
            <a:pPr eaLnBrk="1" hangingPunct="1">
              <a:lnSpc>
                <a:spcPct val="90000"/>
              </a:lnSpc>
              <a:spcBef>
                <a:spcPct val="0"/>
              </a:spcBef>
            </a:pPr>
            <a:endParaRPr lang="en-US" sz="900">
              <a:latin typeface="Arial" charset="0"/>
            </a:endParaRPr>
          </a:p>
          <a:p>
            <a:pPr eaLnBrk="1" hangingPunct="1">
              <a:lnSpc>
                <a:spcPct val="90000"/>
              </a:lnSpc>
              <a:spcBef>
                <a:spcPct val="0"/>
              </a:spcBef>
            </a:pPr>
            <a:endParaRPr lang="en-US" sz="900">
              <a:latin typeface="Arial" charset="0"/>
            </a:endParaRPr>
          </a:p>
          <a:p>
            <a:pPr eaLnBrk="1" hangingPunct="1">
              <a:lnSpc>
                <a:spcPct val="90000"/>
              </a:lnSpc>
              <a:spcBef>
                <a:spcPct val="0"/>
              </a:spcBef>
            </a:pPr>
            <a:endParaRPr lang="en-US" sz="900">
              <a:latin typeface="Arial" charset="0"/>
            </a:endParaRPr>
          </a:p>
          <a:p>
            <a:pPr eaLnBrk="1" hangingPunct="1">
              <a:lnSpc>
                <a:spcPct val="90000"/>
              </a:lnSpc>
              <a:spcBef>
                <a:spcPct val="0"/>
              </a:spcBef>
            </a:pPr>
            <a:endParaRPr lang="en-US" sz="900" i="1">
              <a:latin typeface="Arial" charset="0"/>
            </a:endParaRPr>
          </a:p>
          <a:p>
            <a:pPr eaLnBrk="1" hangingPunct="1">
              <a:lnSpc>
                <a:spcPct val="90000"/>
              </a:lnSpc>
              <a:spcBef>
                <a:spcPct val="0"/>
              </a:spcBef>
            </a:pPr>
            <a:endParaRPr lang="en-US" sz="900" i="1">
              <a:latin typeface="Arial" charset="0"/>
            </a:endParaRPr>
          </a:p>
          <a:p>
            <a:pPr eaLnBrk="1" hangingPunct="1">
              <a:lnSpc>
                <a:spcPct val="90000"/>
              </a:lnSpc>
              <a:spcBef>
                <a:spcPct val="0"/>
              </a:spcBef>
            </a:pPr>
            <a:endParaRPr lang="en-US" sz="900" i="1">
              <a:latin typeface="Arial" charset="0"/>
            </a:endParaRPr>
          </a:p>
          <a:p>
            <a:pPr eaLnBrk="1" hangingPunct="1">
              <a:lnSpc>
                <a:spcPct val="90000"/>
              </a:lnSpc>
              <a:spcBef>
                <a:spcPct val="0"/>
              </a:spcBef>
            </a:pPr>
            <a:endParaRPr lang="en-US" sz="900" i="1">
              <a:latin typeface="Arial" charset="0"/>
            </a:endParaRPr>
          </a:p>
          <a:p>
            <a:pPr eaLnBrk="1" hangingPunct="1">
              <a:lnSpc>
                <a:spcPct val="90000"/>
              </a:lnSpc>
              <a:spcBef>
                <a:spcPct val="0"/>
              </a:spcBef>
            </a:pPr>
            <a:r>
              <a:rPr lang="en-US" sz="900" i="1">
                <a:latin typeface="Arial" charset="0"/>
              </a:rPr>
              <a:t> </a:t>
            </a:r>
          </a:p>
          <a:p>
            <a:pPr eaLnBrk="1" hangingPunct="1">
              <a:lnSpc>
                <a:spcPct val="90000"/>
              </a:lnSpc>
              <a:spcBef>
                <a:spcPct val="0"/>
              </a:spcBef>
            </a:pPr>
            <a:endParaRPr lang="en-US" sz="900">
              <a:latin typeface="Arial" charset="0"/>
            </a:endParaRPr>
          </a:p>
          <a:p>
            <a:pPr eaLnBrk="1" hangingPunct="1">
              <a:lnSpc>
                <a:spcPct val="90000"/>
              </a:lnSpc>
              <a:spcBef>
                <a:spcPct val="0"/>
              </a:spcBef>
            </a:pPr>
            <a:endParaRPr lang="en-US" sz="600">
              <a:latin typeface="Arial" charset="0"/>
            </a:endParaRPr>
          </a:p>
          <a:p>
            <a:pPr eaLnBrk="1" hangingPunct="1">
              <a:lnSpc>
                <a:spcPct val="90000"/>
              </a:lnSpc>
              <a:spcBef>
                <a:spcPct val="0"/>
              </a:spcBef>
            </a:pPr>
            <a:endParaRPr lang="en-US" sz="600">
              <a:latin typeface="Arial" charset="0"/>
            </a:endParaRPr>
          </a:p>
          <a:p>
            <a:pPr eaLnBrk="1" hangingPunct="1">
              <a:lnSpc>
                <a:spcPct val="90000"/>
              </a:lnSpc>
              <a:spcBef>
                <a:spcPct val="0"/>
              </a:spcBef>
            </a:pPr>
            <a:endParaRPr lang="en-US" sz="60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806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Arial" charset="0"/>
            </a:endParaRPr>
          </a:p>
          <a:p>
            <a:pPr eaLnBrk="1" hangingPunct="1">
              <a:spcBef>
                <a:spcPct val="0"/>
              </a:spcBef>
            </a:pPr>
            <a:endParaRPr lang="en-US" dirty="0">
              <a:latin typeface="Arial" charset="0"/>
            </a:endParaRPr>
          </a:p>
          <a:p>
            <a:pPr eaLnBrk="1" hangingPunct="1">
              <a:spcBef>
                <a:spcPct val="0"/>
              </a:spcBef>
            </a:pPr>
            <a:endParaRPr lang="en-US" dirty="0">
              <a:latin typeface="Arial" charset="0"/>
            </a:endParaRPr>
          </a:p>
          <a:p>
            <a:pPr eaLnBrk="1" hangingPunct="1">
              <a:spcBef>
                <a:spcPct val="0"/>
              </a:spcBef>
            </a:pPr>
            <a:endParaRPr lang="en-US" dirty="0">
              <a:latin typeface="Arial" charset="0"/>
            </a:endParaRPr>
          </a:p>
          <a:p>
            <a:pPr eaLnBrk="1" hangingPunct="1">
              <a:spcBef>
                <a:spcPct val="0"/>
              </a:spcBef>
            </a:pPr>
            <a:endParaRPr lang="en-US" dirty="0">
              <a:latin typeface="Arial" charset="0"/>
            </a:endParaRPr>
          </a:p>
          <a:p>
            <a:pPr eaLnBrk="1" hangingPunct="1">
              <a:spcBef>
                <a:spcPct val="0"/>
              </a:spcBef>
            </a:pPr>
            <a:endParaRPr lang="en-US" dirty="0">
              <a:latin typeface="Arial" charset="0"/>
            </a:endParaRPr>
          </a:p>
          <a:p>
            <a:pPr eaLnBrk="1" hangingPunct="1">
              <a:spcBef>
                <a:spcPct val="0"/>
              </a:spcBef>
            </a:pPr>
            <a:r>
              <a:rPr lang="en-US" dirty="0">
                <a:latin typeface="Arial" charset="0"/>
              </a:rPr>
              <a:t> </a:t>
            </a:r>
            <a:endParaRPr lang="en-US" i="1" dirty="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89091"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endParaRPr lang="en-US" dirty="0">
              <a:solidFill>
                <a:srgbClr val="FF0000"/>
              </a:solidFill>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2.xml"/><Relationship Id="rId1" Type="http://schemas.openxmlformats.org/officeDocument/2006/relationships/vmlDrawing" Target="../drawings/vmlDrawing4.vml"/><Relationship Id="rId5" Type="http://schemas.openxmlformats.org/officeDocument/2006/relationships/oleObject" Target="../embeddings/oleObject6.bin"/><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3.xml"/><Relationship Id="rId1" Type="http://schemas.openxmlformats.org/officeDocument/2006/relationships/vmlDrawing" Target="../drawings/vmlDrawing6.vml"/><Relationship Id="rId5" Type="http://schemas.openxmlformats.org/officeDocument/2006/relationships/oleObject" Target="../embeddings/oleObject9.bin"/><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4.xml"/><Relationship Id="rId1" Type="http://schemas.openxmlformats.org/officeDocument/2006/relationships/vmlDrawing" Target="../drawings/vmlDrawing8.vml"/><Relationship Id="rId5" Type="http://schemas.openxmlformats.org/officeDocument/2006/relationships/oleObject" Target="../embeddings/oleObject12.bin"/><Relationship Id="rId4" Type="http://schemas.openxmlformats.org/officeDocument/2006/relationships/image" Target="../media/image2.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5.xml"/><Relationship Id="rId1" Type="http://schemas.openxmlformats.org/officeDocument/2006/relationships/vmlDrawing" Target="../drawings/vmlDrawing10.v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7" name="Object 14"/>
          <p:cNvGraphicFramePr>
            <a:graphicFrameLocks noChangeAspect="1"/>
          </p:cNvGraphicFramePr>
          <p:nvPr/>
        </p:nvGraphicFramePr>
        <p:xfrm>
          <a:off x="142875" y="317500"/>
          <a:ext cx="1428750" cy="671513"/>
        </p:xfrm>
        <a:graphic>
          <a:graphicData uri="http://schemas.openxmlformats.org/presentationml/2006/ole">
            <p:oleObj spid="_x0000_s271363" name="Photo Editor Photo" r:id="rId3" imgW="3486637" imgH="1638529" progId="">
              <p:embed/>
            </p:oleObj>
          </a:graphicData>
        </a:graphic>
      </p:graphicFrame>
      <p:pic>
        <p:nvPicPr>
          <p:cNvPr id="8" name="Picture 9" descr="HCUP_20th_Logo_WHT_nobkgrd.png"/>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896225" y="165100"/>
            <a:ext cx="1082675" cy="1081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9" name="Group 4"/>
          <p:cNvGrpSpPr>
            <a:grpSpLocks/>
          </p:cNvGrpSpPr>
          <p:nvPr/>
        </p:nvGrpSpPr>
        <p:grpSpPr bwMode="auto">
          <a:xfrm>
            <a:off x="0" y="3867150"/>
            <a:ext cx="7986713" cy="19050"/>
            <a:chOff x="0" y="840"/>
            <a:chExt cx="5660" cy="12"/>
          </a:xfrm>
        </p:grpSpPr>
        <p:sp>
          <p:nvSpPr>
            <p:cNvPr id="10"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1"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sp>
        <p:nvSpPr>
          <p:cNvPr id="12" name="Text Box 15"/>
          <p:cNvSpPr txBox="1">
            <a:spLocks noChangeArrowheads="1"/>
          </p:cNvSpPr>
          <p:nvPr/>
        </p:nvSpPr>
        <p:spPr bwMode="auto">
          <a:xfrm>
            <a:off x="7908925" y="5827713"/>
            <a:ext cx="184150" cy="366712"/>
          </a:xfrm>
          <a:prstGeom prst="rect">
            <a:avLst/>
          </a:prstGeom>
          <a:noFill/>
          <a:ln w="9525">
            <a:noFill/>
            <a:miter lim="800000"/>
            <a:headEnd/>
            <a:tailEnd/>
          </a:ln>
          <a:effectLst/>
        </p:spPr>
        <p:txBody>
          <a:bodyPr wrap="none">
            <a:spAutoFit/>
          </a:bodyPr>
          <a:lstStyle/>
          <a:p>
            <a:pPr>
              <a:defRPr/>
            </a:pPr>
            <a:endParaRPr lang="en-US" dirty="0">
              <a:solidFill>
                <a:srgbClr val="FFFFFF"/>
              </a:solidFill>
              <a:ea typeface="+mn-ea"/>
            </a:endParaRPr>
          </a:p>
        </p:txBody>
      </p:sp>
      <p:grpSp>
        <p:nvGrpSpPr>
          <p:cNvPr id="13" name="Group 18"/>
          <p:cNvGrpSpPr>
            <a:grpSpLocks/>
          </p:cNvGrpSpPr>
          <p:nvPr/>
        </p:nvGrpSpPr>
        <p:grpSpPr bwMode="auto">
          <a:xfrm>
            <a:off x="0" y="3867150"/>
            <a:ext cx="7986713" cy="19050"/>
            <a:chOff x="0" y="840"/>
            <a:chExt cx="5660" cy="12"/>
          </a:xfrm>
        </p:grpSpPr>
        <p:sp>
          <p:nvSpPr>
            <p:cNvPr id="14" name="Line 19"/>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5" name="Line 20"/>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16" name="Object 21"/>
          <p:cNvGraphicFramePr>
            <a:graphicFrameLocks noChangeAspect="1"/>
          </p:cNvGraphicFramePr>
          <p:nvPr/>
        </p:nvGraphicFramePr>
        <p:xfrm>
          <a:off x="990600" y="381000"/>
          <a:ext cx="7162800" cy="1695450"/>
        </p:xfrm>
        <a:graphic>
          <a:graphicData uri="http://schemas.openxmlformats.org/presentationml/2006/ole">
            <p:oleObj spid="_x0000_s271364" name="Photo Editor Photo" r:id="rId5" imgW="6400000" imgH="1514686" progId="">
              <p:embed/>
            </p:oleObj>
          </a:graphicData>
        </a:graphic>
      </p:graphicFrame>
      <p:sp>
        <p:nvSpPr>
          <p:cNvPr id="123906" name="Rectangle 2"/>
          <p:cNvSpPr>
            <a:spLocks noGrp="1" noChangeArrowheads="1"/>
          </p:cNvSpPr>
          <p:nvPr>
            <p:ph type="ctrTitle"/>
          </p:nvPr>
        </p:nvSpPr>
        <p:spPr>
          <a:xfrm>
            <a:off x="609600" y="2819400"/>
            <a:ext cx="7789863" cy="914400"/>
          </a:xfrm>
        </p:spPr>
        <p:txBody>
          <a:bodyPr/>
          <a:lstStyle>
            <a:lvl1pPr>
              <a:defRPr/>
            </a:lvl1pPr>
          </a:lstStyle>
          <a:p>
            <a:r>
              <a:rPr lang="en-US" smtClean="0"/>
              <a:t>Click to edit Master title style</a:t>
            </a:r>
            <a:endParaRPr lang="en-US"/>
          </a:p>
        </p:txBody>
      </p:sp>
      <p:sp>
        <p:nvSpPr>
          <p:cNvPr id="123907"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smtClean="0"/>
              <a:t>Click to edit Master subtitle style</a:t>
            </a:r>
            <a:endParaRPr lang="en-US"/>
          </a:p>
        </p:txBody>
      </p:sp>
    </p:spTree>
    <p:extLst>
      <p:ext uri="{BB962C8B-B14F-4D97-AF65-F5344CB8AC3E}">
        <p14:creationId xmlns:p14="http://schemas.microsoft.com/office/powerpoint/2010/main" xmlns="" val="2971463325"/>
      </p:ext>
    </p:extLst>
  </p:cSld>
  <p:clrMapOvr>
    <a:masterClrMapping/>
  </p:clrMapOvr>
  <p:transition spd="med" advClick="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48253A35-45C9-FE40-B061-9012CF906973}" type="slidenum">
              <a:rPr lang="en-US"/>
              <a:pPr/>
              <a:t>‹#›</a:t>
            </a:fld>
            <a:endParaRPr lang="en-US"/>
          </a:p>
        </p:txBody>
      </p:sp>
    </p:spTree>
    <p:extLst>
      <p:ext uri="{BB962C8B-B14F-4D97-AF65-F5344CB8AC3E}">
        <p14:creationId xmlns:p14="http://schemas.microsoft.com/office/powerpoint/2010/main" xmlns="" val="1382837298"/>
      </p:ext>
    </p:extLst>
  </p:cSld>
  <p:clrMapOvr>
    <a:masterClrMapping/>
  </p:clrMapOvr>
  <p:transition spd="med" advClick="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457200"/>
            <a:ext cx="1997075" cy="4114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457200"/>
            <a:ext cx="5843588" cy="4114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5F46447B-9DD1-E644-9FF9-5A925B8A6190}" type="slidenum">
              <a:rPr lang="en-US"/>
              <a:pPr/>
              <a:t>‹#›</a:t>
            </a:fld>
            <a:endParaRPr lang="en-US"/>
          </a:p>
        </p:txBody>
      </p:sp>
    </p:spTree>
    <p:extLst>
      <p:ext uri="{BB962C8B-B14F-4D97-AF65-F5344CB8AC3E}">
        <p14:creationId xmlns:p14="http://schemas.microsoft.com/office/powerpoint/2010/main" xmlns="" val="3249658885"/>
      </p:ext>
    </p:extLst>
  </p:cSld>
  <p:clrMapOvr>
    <a:masterClrMapping/>
  </p:clrMapOvr>
  <p:transition spd="med" advClick="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659D662F-E0AA-6F41-8D40-533D261449B7}" type="slidenum">
              <a:rPr lang="en-US"/>
              <a:pPr/>
              <a:t>‹#›</a:t>
            </a:fld>
            <a:endParaRPr lang="en-US"/>
          </a:p>
        </p:txBody>
      </p:sp>
    </p:spTree>
    <p:extLst>
      <p:ext uri="{BB962C8B-B14F-4D97-AF65-F5344CB8AC3E}">
        <p14:creationId xmlns:p14="http://schemas.microsoft.com/office/powerpoint/2010/main" xmlns="" val="201555090"/>
      </p:ext>
    </p:extLst>
  </p:cSld>
  <p:clrMapOvr>
    <a:masterClrMapping/>
  </p:clrMapOvr>
  <p:transition spd="med" advClick="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76400"/>
            <a:ext cx="7993063" cy="2895600"/>
          </a:xfrm>
        </p:spPr>
        <p:txBody>
          <a:bodyPr/>
          <a:lstStyle/>
          <a:p>
            <a:pPr lvl="0"/>
            <a:r>
              <a:rPr lang="en-US" noProof="0" dirty="0" smtClean="0"/>
              <a:t>Click icon to add table</a:t>
            </a:r>
          </a:p>
        </p:txBody>
      </p:sp>
      <p:sp>
        <p:nvSpPr>
          <p:cNvPr id="4" name="Rectangle 41"/>
          <p:cNvSpPr>
            <a:spLocks noGrp="1" noChangeArrowheads="1"/>
          </p:cNvSpPr>
          <p:nvPr>
            <p:ph type="sldNum" sz="quarter" idx="10"/>
          </p:nvPr>
        </p:nvSpPr>
        <p:spPr>
          <a:ln/>
        </p:spPr>
        <p:txBody>
          <a:bodyPr/>
          <a:lstStyle>
            <a:lvl1pPr>
              <a:defRPr/>
            </a:lvl1pPr>
          </a:lstStyle>
          <a:p>
            <a:fld id="{CC88DFF6-7CA4-5B4F-9D84-3774DAA7FD5E}" type="slidenum">
              <a:rPr lang="en-US"/>
              <a:pPr/>
              <a:t>‹#›</a:t>
            </a:fld>
            <a:endParaRPr lang="en-US"/>
          </a:p>
        </p:txBody>
      </p:sp>
    </p:spTree>
    <p:extLst>
      <p:ext uri="{BB962C8B-B14F-4D97-AF65-F5344CB8AC3E}">
        <p14:creationId xmlns:p14="http://schemas.microsoft.com/office/powerpoint/2010/main" xmlns="" val="2590241977"/>
      </p:ext>
    </p:extLst>
  </p:cSld>
  <p:clrMapOvr>
    <a:masterClrMapping/>
  </p:clrMapOvr>
  <p:transition spd="med" advClick="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455738" y="457200"/>
            <a:ext cx="6088062" cy="76835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76400"/>
            <a:ext cx="3919538"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1538" y="1676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200400"/>
            <a:ext cx="3919538"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81538" y="3200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1"/>
          <p:cNvSpPr>
            <a:spLocks noGrp="1" noChangeArrowheads="1"/>
          </p:cNvSpPr>
          <p:nvPr>
            <p:ph type="sldNum" sz="quarter" idx="10"/>
          </p:nvPr>
        </p:nvSpPr>
        <p:spPr>
          <a:ln/>
        </p:spPr>
        <p:txBody>
          <a:bodyPr/>
          <a:lstStyle>
            <a:lvl1pPr>
              <a:defRPr/>
            </a:lvl1pPr>
          </a:lstStyle>
          <a:p>
            <a:fld id="{908B2C84-5280-0E44-8D48-015BB44B601D}" type="slidenum">
              <a:rPr lang="en-US"/>
              <a:pPr/>
              <a:t>‹#›</a:t>
            </a:fld>
            <a:endParaRPr lang="en-US"/>
          </a:p>
        </p:txBody>
      </p:sp>
    </p:spTree>
    <p:extLst>
      <p:ext uri="{BB962C8B-B14F-4D97-AF65-F5344CB8AC3E}">
        <p14:creationId xmlns:p14="http://schemas.microsoft.com/office/powerpoint/2010/main" xmlns="" val="2691673738"/>
      </p:ext>
    </p:extLst>
  </p:cSld>
  <p:clrMapOvr>
    <a:masterClrMapping/>
  </p:clrMapOvr>
  <p:transition spd="med" advClick="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09600" y="1676400"/>
            <a:ext cx="3919538" cy="2895600"/>
          </a:xfrm>
        </p:spPr>
        <p:txBody>
          <a:bodyPr/>
          <a:lstStyle/>
          <a:p>
            <a:pPr lvl="0"/>
            <a:endParaRPr lang="en-US" noProof="0" dirty="0" smtClean="0"/>
          </a:p>
        </p:txBody>
      </p:sp>
      <p:sp>
        <p:nvSpPr>
          <p:cNvPr id="4" name="Text Placeholder 3"/>
          <p:cNvSpPr>
            <a:spLocks noGrp="1"/>
          </p:cNvSpPr>
          <p:nvPr>
            <p:ph type="body"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EEDDC2D9-2181-B64B-9B9B-1C103AC6842C}" type="slidenum">
              <a:rPr lang="en-US"/>
              <a:pPr/>
              <a:t>‹#›</a:t>
            </a:fld>
            <a:endParaRPr lang="en-US"/>
          </a:p>
        </p:txBody>
      </p:sp>
    </p:spTree>
    <p:extLst>
      <p:ext uri="{BB962C8B-B14F-4D97-AF65-F5344CB8AC3E}">
        <p14:creationId xmlns:p14="http://schemas.microsoft.com/office/powerpoint/2010/main" xmlns="" val="2996210828"/>
      </p:ext>
    </p:extLst>
  </p:cSld>
  <p:clrMapOvr>
    <a:masterClrMapping/>
  </p:clrMapOvr>
  <p:transition spd="med" advClick="0">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81538" y="1676400"/>
            <a:ext cx="3921125" cy="2895600"/>
          </a:xfrm>
        </p:spPr>
        <p:txBody>
          <a:bodyPr/>
          <a:lstStyle/>
          <a:p>
            <a:pPr lvl="0"/>
            <a:endParaRPr lang="en-US" noProof="0" dirty="0" smtClean="0"/>
          </a:p>
        </p:txBody>
      </p:sp>
      <p:sp>
        <p:nvSpPr>
          <p:cNvPr id="5" name="Rectangle 41"/>
          <p:cNvSpPr>
            <a:spLocks noGrp="1" noChangeArrowheads="1"/>
          </p:cNvSpPr>
          <p:nvPr>
            <p:ph type="sldNum" sz="quarter" idx="10"/>
          </p:nvPr>
        </p:nvSpPr>
        <p:spPr>
          <a:ln/>
        </p:spPr>
        <p:txBody>
          <a:bodyPr/>
          <a:lstStyle>
            <a:lvl1pPr>
              <a:defRPr/>
            </a:lvl1pPr>
          </a:lstStyle>
          <a:p>
            <a:fld id="{A0A95AF2-BD3B-A647-B04B-7D7AA85CE91C}" type="slidenum">
              <a:rPr lang="en-US"/>
              <a:pPr/>
              <a:t>‹#›</a:t>
            </a:fld>
            <a:endParaRPr lang="en-US"/>
          </a:p>
        </p:txBody>
      </p:sp>
    </p:spTree>
    <p:extLst>
      <p:ext uri="{BB962C8B-B14F-4D97-AF65-F5344CB8AC3E}">
        <p14:creationId xmlns:p14="http://schemas.microsoft.com/office/powerpoint/2010/main" xmlns="" val="3066667267"/>
      </p:ext>
    </p:extLst>
  </p:cSld>
  <p:clrMapOvr>
    <a:masterClrMapping/>
  </p:clrMapOvr>
  <p:transition spd="med" advClick="0">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1538" y="1676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81538" y="3200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1"/>
          <p:cNvSpPr>
            <a:spLocks noGrp="1" noChangeArrowheads="1"/>
          </p:cNvSpPr>
          <p:nvPr>
            <p:ph type="sldNum" sz="quarter" idx="10"/>
          </p:nvPr>
        </p:nvSpPr>
        <p:spPr>
          <a:ln/>
        </p:spPr>
        <p:txBody>
          <a:bodyPr/>
          <a:lstStyle>
            <a:lvl1pPr>
              <a:defRPr/>
            </a:lvl1pPr>
          </a:lstStyle>
          <a:p>
            <a:fld id="{684123F0-67AC-4140-AFC5-C8FBC5DC4CE9}" type="slidenum">
              <a:rPr lang="en-US"/>
              <a:pPr/>
              <a:t>‹#›</a:t>
            </a:fld>
            <a:endParaRPr lang="en-US"/>
          </a:p>
        </p:txBody>
      </p:sp>
    </p:spTree>
    <p:extLst>
      <p:ext uri="{BB962C8B-B14F-4D97-AF65-F5344CB8AC3E}">
        <p14:creationId xmlns:p14="http://schemas.microsoft.com/office/powerpoint/2010/main" xmlns="" val="761574250"/>
      </p:ext>
    </p:extLst>
  </p:cSld>
  <p:clrMapOvr>
    <a:masterClrMapping/>
  </p:clrMapOvr>
  <p:transition spd="med" advClick="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7" name="Object 14"/>
          <p:cNvGraphicFramePr>
            <a:graphicFrameLocks noChangeAspect="1"/>
          </p:cNvGraphicFramePr>
          <p:nvPr/>
        </p:nvGraphicFramePr>
        <p:xfrm>
          <a:off x="142875" y="317500"/>
          <a:ext cx="1428750" cy="671513"/>
        </p:xfrm>
        <a:graphic>
          <a:graphicData uri="http://schemas.openxmlformats.org/presentationml/2006/ole">
            <p:oleObj spid="_x0000_s272387" name="Photo Editor Photo" r:id="rId3" imgW="3486637" imgH="1638529" progId="">
              <p:embed/>
            </p:oleObj>
          </a:graphicData>
        </a:graphic>
      </p:graphicFrame>
      <p:pic>
        <p:nvPicPr>
          <p:cNvPr id="8" name="Picture 9" descr="HCUP_20th_Logo_WHT_nobkgrd.png"/>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896225" y="165100"/>
            <a:ext cx="1082675" cy="1081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9" name="Group 4"/>
          <p:cNvGrpSpPr>
            <a:grpSpLocks/>
          </p:cNvGrpSpPr>
          <p:nvPr/>
        </p:nvGrpSpPr>
        <p:grpSpPr bwMode="auto">
          <a:xfrm>
            <a:off x="0" y="3867150"/>
            <a:ext cx="7986713" cy="19050"/>
            <a:chOff x="0" y="840"/>
            <a:chExt cx="5660" cy="12"/>
          </a:xfrm>
        </p:grpSpPr>
        <p:sp>
          <p:nvSpPr>
            <p:cNvPr id="10"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1"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sp>
        <p:nvSpPr>
          <p:cNvPr id="12" name="Text Box 15"/>
          <p:cNvSpPr txBox="1">
            <a:spLocks noChangeArrowheads="1"/>
          </p:cNvSpPr>
          <p:nvPr/>
        </p:nvSpPr>
        <p:spPr bwMode="auto">
          <a:xfrm>
            <a:off x="7908925" y="5827713"/>
            <a:ext cx="184150" cy="366712"/>
          </a:xfrm>
          <a:prstGeom prst="rect">
            <a:avLst/>
          </a:prstGeom>
          <a:noFill/>
          <a:ln w="9525">
            <a:noFill/>
            <a:miter lim="800000"/>
            <a:headEnd/>
            <a:tailEnd/>
          </a:ln>
          <a:effectLst/>
        </p:spPr>
        <p:txBody>
          <a:bodyPr wrap="none">
            <a:spAutoFit/>
          </a:bodyPr>
          <a:lstStyle/>
          <a:p>
            <a:pPr>
              <a:defRPr/>
            </a:pPr>
            <a:endParaRPr lang="en-US" dirty="0">
              <a:solidFill>
                <a:srgbClr val="FFFFFF"/>
              </a:solidFill>
              <a:ea typeface="+mn-ea"/>
            </a:endParaRPr>
          </a:p>
        </p:txBody>
      </p:sp>
      <p:grpSp>
        <p:nvGrpSpPr>
          <p:cNvPr id="13" name="Group 18"/>
          <p:cNvGrpSpPr>
            <a:grpSpLocks/>
          </p:cNvGrpSpPr>
          <p:nvPr/>
        </p:nvGrpSpPr>
        <p:grpSpPr bwMode="auto">
          <a:xfrm>
            <a:off x="0" y="3867150"/>
            <a:ext cx="7986713" cy="19050"/>
            <a:chOff x="0" y="840"/>
            <a:chExt cx="5660" cy="12"/>
          </a:xfrm>
        </p:grpSpPr>
        <p:sp>
          <p:nvSpPr>
            <p:cNvPr id="14" name="Line 19"/>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5" name="Line 20"/>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16" name="Object 21"/>
          <p:cNvGraphicFramePr>
            <a:graphicFrameLocks noChangeAspect="1"/>
          </p:cNvGraphicFramePr>
          <p:nvPr/>
        </p:nvGraphicFramePr>
        <p:xfrm>
          <a:off x="990600" y="381000"/>
          <a:ext cx="7162800" cy="1695450"/>
        </p:xfrm>
        <a:graphic>
          <a:graphicData uri="http://schemas.openxmlformats.org/presentationml/2006/ole">
            <p:oleObj spid="_x0000_s272388" name="Photo Editor Photo" r:id="rId5" imgW="6400000" imgH="1514686" progId="">
              <p:embed/>
            </p:oleObj>
          </a:graphicData>
        </a:graphic>
      </p:graphicFrame>
      <p:sp>
        <p:nvSpPr>
          <p:cNvPr id="123906" name="Rectangle 2"/>
          <p:cNvSpPr>
            <a:spLocks noGrp="1" noChangeArrowheads="1"/>
          </p:cNvSpPr>
          <p:nvPr>
            <p:ph type="ctrTitle"/>
          </p:nvPr>
        </p:nvSpPr>
        <p:spPr>
          <a:xfrm>
            <a:off x="609600" y="2819400"/>
            <a:ext cx="7789863" cy="914400"/>
          </a:xfrm>
        </p:spPr>
        <p:txBody>
          <a:bodyPr/>
          <a:lstStyle>
            <a:lvl1pPr>
              <a:defRPr/>
            </a:lvl1pPr>
          </a:lstStyle>
          <a:p>
            <a:r>
              <a:rPr lang="en-US" smtClean="0"/>
              <a:t>Click to edit Master title style</a:t>
            </a:r>
            <a:endParaRPr lang="en-US"/>
          </a:p>
        </p:txBody>
      </p:sp>
      <p:sp>
        <p:nvSpPr>
          <p:cNvPr id="123907"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smtClean="0"/>
              <a:t>Click to edit Master subtitle style</a:t>
            </a:r>
            <a:endParaRPr lang="en-US"/>
          </a:p>
        </p:txBody>
      </p:sp>
    </p:spTree>
    <p:extLst>
      <p:ext uri="{BB962C8B-B14F-4D97-AF65-F5344CB8AC3E}">
        <p14:creationId xmlns:p14="http://schemas.microsoft.com/office/powerpoint/2010/main" xmlns="" val="2476601583"/>
      </p:ext>
    </p:extLst>
  </p:cSld>
  <p:clrMapOvr>
    <a:masterClrMapping/>
  </p:clrMapOvr>
  <p:transition spd="med" advClick="0">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08CCB5B2-9B9B-7847-A0B6-ED134D9CFA7E}" type="slidenum">
              <a:rPr lang="en-US"/>
              <a:pPr/>
              <a:t>‹#›</a:t>
            </a:fld>
            <a:endParaRPr lang="en-US"/>
          </a:p>
        </p:txBody>
      </p:sp>
    </p:spTree>
    <p:extLst>
      <p:ext uri="{BB962C8B-B14F-4D97-AF65-F5344CB8AC3E}">
        <p14:creationId xmlns:p14="http://schemas.microsoft.com/office/powerpoint/2010/main" xmlns="" val="2199594155"/>
      </p:ext>
    </p:extLst>
  </p:cSld>
  <p:clrMapOvr>
    <a:masterClrMapping/>
  </p:clrMapOvr>
  <p:transition spd="med" advClick="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92915993-17CA-774A-9FCC-5CE920FAA7CD}" type="slidenum">
              <a:rPr lang="en-US"/>
              <a:pPr/>
              <a:t>‹#›</a:t>
            </a:fld>
            <a:endParaRPr lang="en-US"/>
          </a:p>
        </p:txBody>
      </p:sp>
    </p:spTree>
    <p:extLst>
      <p:ext uri="{BB962C8B-B14F-4D97-AF65-F5344CB8AC3E}">
        <p14:creationId xmlns:p14="http://schemas.microsoft.com/office/powerpoint/2010/main" xmlns="" val="1588779002"/>
      </p:ext>
    </p:extLst>
  </p:cSld>
  <p:clrMapOvr>
    <a:masterClrMapping/>
  </p:clrMapOvr>
  <p:transition spd="med" advClick="0">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1"/>
          <p:cNvSpPr>
            <a:spLocks noGrp="1" noChangeArrowheads="1"/>
          </p:cNvSpPr>
          <p:nvPr>
            <p:ph type="sldNum" sz="quarter" idx="10"/>
          </p:nvPr>
        </p:nvSpPr>
        <p:spPr>
          <a:ln/>
        </p:spPr>
        <p:txBody>
          <a:bodyPr/>
          <a:lstStyle>
            <a:lvl1pPr>
              <a:defRPr/>
            </a:lvl1pPr>
          </a:lstStyle>
          <a:p>
            <a:fld id="{D8A9B286-9ADA-8549-B189-45E42EE2D22A}" type="slidenum">
              <a:rPr lang="en-US"/>
              <a:pPr/>
              <a:t>‹#›</a:t>
            </a:fld>
            <a:endParaRPr lang="en-US"/>
          </a:p>
        </p:txBody>
      </p:sp>
    </p:spTree>
    <p:extLst>
      <p:ext uri="{BB962C8B-B14F-4D97-AF65-F5344CB8AC3E}">
        <p14:creationId xmlns:p14="http://schemas.microsoft.com/office/powerpoint/2010/main" xmlns="" val="2825893240"/>
      </p:ext>
    </p:extLst>
  </p:cSld>
  <p:clrMapOvr>
    <a:masterClrMapping/>
  </p:clrMapOvr>
  <p:transition spd="med" advClick="0">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4EE7FFA8-2F21-5447-A16F-BDD5F566E6B2}" type="slidenum">
              <a:rPr lang="en-US"/>
              <a:pPr/>
              <a:t>‹#›</a:t>
            </a:fld>
            <a:endParaRPr lang="en-US"/>
          </a:p>
        </p:txBody>
      </p:sp>
    </p:spTree>
    <p:extLst>
      <p:ext uri="{BB962C8B-B14F-4D97-AF65-F5344CB8AC3E}">
        <p14:creationId xmlns:p14="http://schemas.microsoft.com/office/powerpoint/2010/main" xmlns="" val="3530828810"/>
      </p:ext>
    </p:extLst>
  </p:cSld>
  <p:clrMapOvr>
    <a:masterClrMapping/>
  </p:clrMapOvr>
  <p:transition spd="med" advClick="0">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1"/>
          <p:cNvSpPr>
            <a:spLocks noGrp="1" noChangeArrowheads="1"/>
          </p:cNvSpPr>
          <p:nvPr>
            <p:ph type="sldNum" sz="quarter" idx="10"/>
          </p:nvPr>
        </p:nvSpPr>
        <p:spPr>
          <a:ln/>
        </p:spPr>
        <p:txBody>
          <a:bodyPr/>
          <a:lstStyle>
            <a:lvl1pPr>
              <a:defRPr/>
            </a:lvl1pPr>
          </a:lstStyle>
          <a:p>
            <a:fld id="{EDAB1CB9-AF0E-3947-B3FE-939D2B4974D6}" type="slidenum">
              <a:rPr lang="en-US"/>
              <a:pPr/>
              <a:t>‹#›</a:t>
            </a:fld>
            <a:endParaRPr lang="en-US"/>
          </a:p>
        </p:txBody>
      </p:sp>
    </p:spTree>
    <p:extLst>
      <p:ext uri="{BB962C8B-B14F-4D97-AF65-F5344CB8AC3E}">
        <p14:creationId xmlns:p14="http://schemas.microsoft.com/office/powerpoint/2010/main" xmlns="" val="3572129747"/>
      </p:ext>
    </p:extLst>
  </p:cSld>
  <p:clrMapOvr>
    <a:masterClrMapping/>
  </p:clrMapOvr>
  <p:transition spd="med" advClick="0">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41"/>
          <p:cNvSpPr>
            <a:spLocks noGrp="1" noChangeArrowheads="1"/>
          </p:cNvSpPr>
          <p:nvPr>
            <p:ph type="sldNum" sz="quarter" idx="10"/>
          </p:nvPr>
        </p:nvSpPr>
        <p:spPr>
          <a:ln/>
        </p:spPr>
        <p:txBody>
          <a:bodyPr/>
          <a:lstStyle>
            <a:lvl1pPr>
              <a:defRPr/>
            </a:lvl1pPr>
          </a:lstStyle>
          <a:p>
            <a:fld id="{823A2D28-DDF1-194B-93CA-9080E1913859}" type="slidenum">
              <a:rPr lang="en-US"/>
              <a:pPr/>
              <a:t>‹#›</a:t>
            </a:fld>
            <a:endParaRPr lang="en-US"/>
          </a:p>
        </p:txBody>
      </p:sp>
    </p:spTree>
    <p:extLst>
      <p:ext uri="{BB962C8B-B14F-4D97-AF65-F5344CB8AC3E}">
        <p14:creationId xmlns:p14="http://schemas.microsoft.com/office/powerpoint/2010/main" xmlns="" val="4246931194"/>
      </p:ext>
    </p:extLst>
  </p:cSld>
  <p:clrMapOvr>
    <a:masterClrMapping/>
  </p:clrMapOvr>
  <p:transition spd="med" advClick="0">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1"/>
          <p:cNvSpPr>
            <a:spLocks noGrp="1" noChangeArrowheads="1"/>
          </p:cNvSpPr>
          <p:nvPr>
            <p:ph type="sldNum" sz="quarter" idx="10"/>
          </p:nvPr>
        </p:nvSpPr>
        <p:spPr>
          <a:ln/>
        </p:spPr>
        <p:txBody>
          <a:bodyPr/>
          <a:lstStyle>
            <a:lvl1pPr>
              <a:defRPr/>
            </a:lvl1pPr>
          </a:lstStyle>
          <a:p>
            <a:fld id="{6BB5FA79-E85F-A949-B817-AAB6919B935C}" type="slidenum">
              <a:rPr lang="en-US"/>
              <a:pPr/>
              <a:t>‹#›</a:t>
            </a:fld>
            <a:endParaRPr lang="en-US"/>
          </a:p>
        </p:txBody>
      </p:sp>
    </p:spTree>
    <p:extLst>
      <p:ext uri="{BB962C8B-B14F-4D97-AF65-F5344CB8AC3E}">
        <p14:creationId xmlns:p14="http://schemas.microsoft.com/office/powerpoint/2010/main" xmlns="" val="1023505149"/>
      </p:ext>
    </p:extLst>
  </p:cSld>
  <p:clrMapOvr>
    <a:masterClrMapping/>
  </p:clrMapOvr>
  <p:transition spd="med" advClick="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1"/>
          <p:cNvSpPr>
            <a:spLocks noGrp="1" noChangeArrowheads="1"/>
          </p:cNvSpPr>
          <p:nvPr>
            <p:ph type="sldNum" sz="quarter" idx="10"/>
          </p:nvPr>
        </p:nvSpPr>
        <p:spPr>
          <a:ln/>
        </p:spPr>
        <p:txBody>
          <a:bodyPr/>
          <a:lstStyle>
            <a:lvl1pPr>
              <a:defRPr/>
            </a:lvl1pPr>
          </a:lstStyle>
          <a:p>
            <a:fld id="{065156D8-AE46-C845-AE4D-1391AB3F8310}" type="slidenum">
              <a:rPr lang="en-US"/>
              <a:pPr/>
              <a:t>‹#›</a:t>
            </a:fld>
            <a:endParaRPr lang="en-US"/>
          </a:p>
        </p:txBody>
      </p:sp>
    </p:spTree>
    <p:extLst>
      <p:ext uri="{BB962C8B-B14F-4D97-AF65-F5344CB8AC3E}">
        <p14:creationId xmlns:p14="http://schemas.microsoft.com/office/powerpoint/2010/main" xmlns="" val="729652343"/>
      </p:ext>
    </p:extLst>
  </p:cSld>
  <p:clrMapOvr>
    <a:masterClrMapping/>
  </p:clrMapOvr>
  <p:transition spd="med" advClick="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1"/>
          <p:cNvSpPr>
            <a:spLocks noGrp="1" noChangeArrowheads="1"/>
          </p:cNvSpPr>
          <p:nvPr>
            <p:ph type="sldNum" sz="quarter" idx="10"/>
          </p:nvPr>
        </p:nvSpPr>
        <p:spPr>
          <a:ln/>
        </p:spPr>
        <p:txBody>
          <a:bodyPr/>
          <a:lstStyle>
            <a:lvl1pPr>
              <a:defRPr/>
            </a:lvl1pPr>
          </a:lstStyle>
          <a:p>
            <a:fld id="{B89C2ED6-CD32-0A47-A0FE-FCE64D78F276}" type="slidenum">
              <a:rPr lang="en-US"/>
              <a:pPr/>
              <a:t>‹#›</a:t>
            </a:fld>
            <a:endParaRPr lang="en-US"/>
          </a:p>
        </p:txBody>
      </p:sp>
    </p:spTree>
    <p:extLst>
      <p:ext uri="{BB962C8B-B14F-4D97-AF65-F5344CB8AC3E}">
        <p14:creationId xmlns:p14="http://schemas.microsoft.com/office/powerpoint/2010/main" xmlns="" val="3223561617"/>
      </p:ext>
    </p:extLst>
  </p:cSld>
  <p:clrMapOvr>
    <a:masterClrMapping/>
  </p:clrMapOvr>
  <p:transition spd="med" advClick="0">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EBAD2397-C4E4-A04E-8CFE-4F8B8D606932}" type="slidenum">
              <a:rPr lang="en-US"/>
              <a:pPr/>
              <a:t>‹#›</a:t>
            </a:fld>
            <a:endParaRPr lang="en-US"/>
          </a:p>
        </p:txBody>
      </p:sp>
    </p:spTree>
    <p:extLst>
      <p:ext uri="{BB962C8B-B14F-4D97-AF65-F5344CB8AC3E}">
        <p14:creationId xmlns:p14="http://schemas.microsoft.com/office/powerpoint/2010/main" xmlns="" val="3262880090"/>
      </p:ext>
    </p:extLst>
  </p:cSld>
  <p:clrMapOvr>
    <a:masterClrMapping/>
  </p:clrMapOvr>
  <p:transition spd="med" advClick="0">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457200"/>
            <a:ext cx="1997075" cy="4114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457200"/>
            <a:ext cx="5843588" cy="4114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CF46D397-7FBB-4D4A-8359-25C8C0BA749B}" type="slidenum">
              <a:rPr lang="en-US"/>
              <a:pPr/>
              <a:t>‹#›</a:t>
            </a:fld>
            <a:endParaRPr lang="en-US"/>
          </a:p>
        </p:txBody>
      </p:sp>
    </p:spTree>
    <p:extLst>
      <p:ext uri="{BB962C8B-B14F-4D97-AF65-F5344CB8AC3E}">
        <p14:creationId xmlns:p14="http://schemas.microsoft.com/office/powerpoint/2010/main" xmlns="" val="935388283"/>
      </p:ext>
    </p:extLst>
  </p:cSld>
  <p:clrMapOvr>
    <a:masterClrMapping/>
  </p:clrMapOvr>
  <p:transition spd="med" advClick="0">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38946D7B-401E-374B-B49C-C0C035364C98}" type="slidenum">
              <a:rPr lang="en-US"/>
              <a:pPr/>
              <a:t>‹#›</a:t>
            </a:fld>
            <a:endParaRPr lang="en-US"/>
          </a:p>
        </p:txBody>
      </p:sp>
    </p:spTree>
    <p:extLst>
      <p:ext uri="{BB962C8B-B14F-4D97-AF65-F5344CB8AC3E}">
        <p14:creationId xmlns:p14="http://schemas.microsoft.com/office/powerpoint/2010/main" xmlns="" val="1759119559"/>
      </p:ext>
    </p:extLst>
  </p:cSld>
  <p:clrMapOvr>
    <a:masterClrMapping/>
  </p:clrMapOvr>
  <p:transition spd="med" advClick="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1"/>
          <p:cNvSpPr>
            <a:spLocks noGrp="1" noChangeArrowheads="1"/>
          </p:cNvSpPr>
          <p:nvPr>
            <p:ph type="sldNum" sz="quarter" idx="10"/>
          </p:nvPr>
        </p:nvSpPr>
        <p:spPr>
          <a:ln/>
        </p:spPr>
        <p:txBody>
          <a:bodyPr/>
          <a:lstStyle>
            <a:lvl1pPr>
              <a:defRPr/>
            </a:lvl1pPr>
          </a:lstStyle>
          <a:p>
            <a:fld id="{DC114EB4-398D-5248-AF8B-DBF0B7C0E1A1}" type="slidenum">
              <a:rPr lang="en-US"/>
              <a:pPr/>
              <a:t>‹#›</a:t>
            </a:fld>
            <a:endParaRPr lang="en-US"/>
          </a:p>
        </p:txBody>
      </p:sp>
    </p:spTree>
    <p:extLst>
      <p:ext uri="{BB962C8B-B14F-4D97-AF65-F5344CB8AC3E}">
        <p14:creationId xmlns:p14="http://schemas.microsoft.com/office/powerpoint/2010/main" xmlns="" val="520021295"/>
      </p:ext>
    </p:extLst>
  </p:cSld>
  <p:clrMapOvr>
    <a:masterClrMapping/>
  </p:clrMapOvr>
  <p:transition spd="med" advClick="0">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76400"/>
            <a:ext cx="7993063" cy="2895600"/>
          </a:xfrm>
        </p:spPr>
        <p:txBody>
          <a:bodyPr/>
          <a:lstStyle/>
          <a:p>
            <a:pPr lvl="0"/>
            <a:r>
              <a:rPr lang="en-US" noProof="0" dirty="0" smtClean="0"/>
              <a:t>Click icon to add table</a:t>
            </a:r>
          </a:p>
        </p:txBody>
      </p:sp>
      <p:sp>
        <p:nvSpPr>
          <p:cNvPr id="4" name="Rectangle 41"/>
          <p:cNvSpPr>
            <a:spLocks noGrp="1" noChangeArrowheads="1"/>
          </p:cNvSpPr>
          <p:nvPr>
            <p:ph type="sldNum" sz="quarter" idx="10"/>
          </p:nvPr>
        </p:nvSpPr>
        <p:spPr>
          <a:ln/>
        </p:spPr>
        <p:txBody>
          <a:bodyPr/>
          <a:lstStyle>
            <a:lvl1pPr>
              <a:defRPr/>
            </a:lvl1pPr>
          </a:lstStyle>
          <a:p>
            <a:fld id="{1ABC9A12-C5EE-3343-B90E-6214C6D45377}" type="slidenum">
              <a:rPr lang="en-US"/>
              <a:pPr/>
              <a:t>‹#›</a:t>
            </a:fld>
            <a:endParaRPr lang="en-US"/>
          </a:p>
        </p:txBody>
      </p:sp>
    </p:spTree>
    <p:extLst>
      <p:ext uri="{BB962C8B-B14F-4D97-AF65-F5344CB8AC3E}">
        <p14:creationId xmlns:p14="http://schemas.microsoft.com/office/powerpoint/2010/main" xmlns="" val="935064412"/>
      </p:ext>
    </p:extLst>
  </p:cSld>
  <p:clrMapOvr>
    <a:masterClrMapping/>
  </p:clrMapOvr>
  <p:transition spd="med" advClick="0">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455738" y="457200"/>
            <a:ext cx="6088062" cy="76835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76400"/>
            <a:ext cx="3919538"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1538" y="1676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200400"/>
            <a:ext cx="3919538"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81538" y="3200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1"/>
          <p:cNvSpPr>
            <a:spLocks noGrp="1" noChangeArrowheads="1"/>
          </p:cNvSpPr>
          <p:nvPr>
            <p:ph type="sldNum" sz="quarter" idx="10"/>
          </p:nvPr>
        </p:nvSpPr>
        <p:spPr>
          <a:ln/>
        </p:spPr>
        <p:txBody>
          <a:bodyPr/>
          <a:lstStyle>
            <a:lvl1pPr>
              <a:defRPr/>
            </a:lvl1pPr>
          </a:lstStyle>
          <a:p>
            <a:fld id="{0D8B5B44-6861-2C46-970E-D575CFB84F37}" type="slidenum">
              <a:rPr lang="en-US"/>
              <a:pPr/>
              <a:t>‹#›</a:t>
            </a:fld>
            <a:endParaRPr lang="en-US"/>
          </a:p>
        </p:txBody>
      </p:sp>
    </p:spTree>
    <p:extLst>
      <p:ext uri="{BB962C8B-B14F-4D97-AF65-F5344CB8AC3E}">
        <p14:creationId xmlns:p14="http://schemas.microsoft.com/office/powerpoint/2010/main" xmlns="" val="1649184740"/>
      </p:ext>
    </p:extLst>
  </p:cSld>
  <p:clrMapOvr>
    <a:masterClrMapping/>
  </p:clrMapOvr>
  <p:transition spd="med" advClick="0">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09600" y="1676400"/>
            <a:ext cx="3919538" cy="2895600"/>
          </a:xfrm>
        </p:spPr>
        <p:txBody>
          <a:bodyPr/>
          <a:lstStyle/>
          <a:p>
            <a:pPr lvl="0"/>
            <a:endParaRPr lang="en-US" noProof="0" dirty="0" smtClean="0"/>
          </a:p>
        </p:txBody>
      </p:sp>
      <p:sp>
        <p:nvSpPr>
          <p:cNvPr id="4" name="Text Placeholder 3"/>
          <p:cNvSpPr>
            <a:spLocks noGrp="1"/>
          </p:cNvSpPr>
          <p:nvPr>
            <p:ph type="body"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B7E86DC6-A45B-3944-AEE4-90870D0911A0}" type="slidenum">
              <a:rPr lang="en-US"/>
              <a:pPr/>
              <a:t>‹#›</a:t>
            </a:fld>
            <a:endParaRPr lang="en-US"/>
          </a:p>
        </p:txBody>
      </p:sp>
    </p:spTree>
    <p:extLst>
      <p:ext uri="{BB962C8B-B14F-4D97-AF65-F5344CB8AC3E}">
        <p14:creationId xmlns:p14="http://schemas.microsoft.com/office/powerpoint/2010/main" xmlns="" val="897799995"/>
      </p:ext>
    </p:extLst>
  </p:cSld>
  <p:clrMapOvr>
    <a:masterClrMapping/>
  </p:clrMapOvr>
  <p:transition spd="med" advClick="0">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81538" y="1676400"/>
            <a:ext cx="3921125" cy="2895600"/>
          </a:xfrm>
        </p:spPr>
        <p:txBody>
          <a:bodyPr/>
          <a:lstStyle/>
          <a:p>
            <a:pPr lvl="0"/>
            <a:endParaRPr lang="en-US" noProof="0" dirty="0" smtClean="0"/>
          </a:p>
        </p:txBody>
      </p:sp>
      <p:sp>
        <p:nvSpPr>
          <p:cNvPr id="5" name="Rectangle 41"/>
          <p:cNvSpPr>
            <a:spLocks noGrp="1" noChangeArrowheads="1"/>
          </p:cNvSpPr>
          <p:nvPr>
            <p:ph type="sldNum" sz="quarter" idx="10"/>
          </p:nvPr>
        </p:nvSpPr>
        <p:spPr>
          <a:ln/>
        </p:spPr>
        <p:txBody>
          <a:bodyPr/>
          <a:lstStyle>
            <a:lvl1pPr>
              <a:defRPr/>
            </a:lvl1pPr>
          </a:lstStyle>
          <a:p>
            <a:fld id="{2EA35BD2-7369-0F4B-A62D-8C0B9851EA65}" type="slidenum">
              <a:rPr lang="en-US"/>
              <a:pPr/>
              <a:t>‹#›</a:t>
            </a:fld>
            <a:endParaRPr lang="en-US"/>
          </a:p>
        </p:txBody>
      </p:sp>
    </p:spTree>
    <p:extLst>
      <p:ext uri="{BB962C8B-B14F-4D97-AF65-F5344CB8AC3E}">
        <p14:creationId xmlns:p14="http://schemas.microsoft.com/office/powerpoint/2010/main" xmlns="" val="853589769"/>
      </p:ext>
    </p:extLst>
  </p:cSld>
  <p:clrMapOvr>
    <a:masterClrMapping/>
  </p:clrMapOvr>
  <p:transition spd="med" advClick="0">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1538" y="1676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81538" y="3200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1"/>
          <p:cNvSpPr>
            <a:spLocks noGrp="1" noChangeArrowheads="1"/>
          </p:cNvSpPr>
          <p:nvPr>
            <p:ph type="sldNum" sz="quarter" idx="10"/>
          </p:nvPr>
        </p:nvSpPr>
        <p:spPr>
          <a:ln/>
        </p:spPr>
        <p:txBody>
          <a:bodyPr/>
          <a:lstStyle>
            <a:lvl1pPr>
              <a:defRPr/>
            </a:lvl1pPr>
          </a:lstStyle>
          <a:p>
            <a:fld id="{48FAFF3E-8F74-3E44-BCF2-9058C1E7E952}" type="slidenum">
              <a:rPr lang="en-US"/>
              <a:pPr/>
              <a:t>‹#›</a:t>
            </a:fld>
            <a:endParaRPr lang="en-US"/>
          </a:p>
        </p:txBody>
      </p:sp>
    </p:spTree>
    <p:extLst>
      <p:ext uri="{BB962C8B-B14F-4D97-AF65-F5344CB8AC3E}">
        <p14:creationId xmlns:p14="http://schemas.microsoft.com/office/powerpoint/2010/main" xmlns="" val="1165309471"/>
      </p:ext>
    </p:extLst>
  </p:cSld>
  <p:clrMapOvr>
    <a:masterClrMapping/>
  </p:clrMapOvr>
  <p:transition spd="med" advClick="0">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7" name="Object 14"/>
          <p:cNvGraphicFramePr>
            <a:graphicFrameLocks noChangeAspect="1"/>
          </p:cNvGraphicFramePr>
          <p:nvPr/>
        </p:nvGraphicFramePr>
        <p:xfrm>
          <a:off x="142875" y="317500"/>
          <a:ext cx="1428750" cy="671513"/>
        </p:xfrm>
        <a:graphic>
          <a:graphicData uri="http://schemas.openxmlformats.org/presentationml/2006/ole">
            <p:oleObj spid="_x0000_s273411" name="Photo Editor Photo" r:id="rId3" imgW="3486637" imgH="1638529" progId="">
              <p:embed/>
            </p:oleObj>
          </a:graphicData>
        </a:graphic>
      </p:graphicFrame>
      <p:pic>
        <p:nvPicPr>
          <p:cNvPr id="8" name="Picture 9" descr="HCUP_20th_Logo_WHT_nobkgrd.png"/>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896225" y="165100"/>
            <a:ext cx="1082675" cy="1081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9" name="Group 4"/>
          <p:cNvGrpSpPr>
            <a:grpSpLocks/>
          </p:cNvGrpSpPr>
          <p:nvPr/>
        </p:nvGrpSpPr>
        <p:grpSpPr bwMode="auto">
          <a:xfrm>
            <a:off x="0" y="3867150"/>
            <a:ext cx="7986713" cy="19050"/>
            <a:chOff x="0" y="840"/>
            <a:chExt cx="5660" cy="12"/>
          </a:xfrm>
        </p:grpSpPr>
        <p:sp>
          <p:nvSpPr>
            <p:cNvPr id="10"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1"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sp>
        <p:nvSpPr>
          <p:cNvPr id="12" name="Text Box 15"/>
          <p:cNvSpPr txBox="1">
            <a:spLocks noChangeArrowheads="1"/>
          </p:cNvSpPr>
          <p:nvPr/>
        </p:nvSpPr>
        <p:spPr bwMode="auto">
          <a:xfrm>
            <a:off x="7908925" y="5827713"/>
            <a:ext cx="184150" cy="366712"/>
          </a:xfrm>
          <a:prstGeom prst="rect">
            <a:avLst/>
          </a:prstGeom>
          <a:noFill/>
          <a:ln w="9525">
            <a:noFill/>
            <a:miter lim="800000"/>
            <a:headEnd/>
            <a:tailEnd/>
          </a:ln>
          <a:effectLst/>
        </p:spPr>
        <p:txBody>
          <a:bodyPr wrap="none">
            <a:spAutoFit/>
          </a:bodyPr>
          <a:lstStyle/>
          <a:p>
            <a:pPr>
              <a:defRPr/>
            </a:pPr>
            <a:endParaRPr lang="en-US" dirty="0">
              <a:solidFill>
                <a:srgbClr val="FFFFFF"/>
              </a:solidFill>
              <a:ea typeface="+mn-ea"/>
            </a:endParaRPr>
          </a:p>
        </p:txBody>
      </p:sp>
      <p:grpSp>
        <p:nvGrpSpPr>
          <p:cNvPr id="13" name="Group 18"/>
          <p:cNvGrpSpPr>
            <a:grpSpLocks/>
          </p:cNvGrpSpPr>
          <p:nvPr/>
        </p:nvGrpSpPr>
        <p:grpSpPr bwMode="auto">
          <a:xfrm>
            <a:off x="0" y="3867150"/>
            <a:ext cx="7986713" cy="19050"/>
            <a:chOff x="0" y="840"/>
            <a:chExt cx="5660" cy="12"/>
          </a:xfrm>
        </p:grpSpPr>
        <p:sp>
          <p:nvSpPr>
            <p:cNvPr id="14" name="Line 19"/>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5" name="Line 20"/>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16" name="Object 21"/>
          <p:cNvGraphicFramePr>
            <a:graphicFrameLocks noChangeAspect="1"/>
          </p:cNvGraphicFramePr>
          <p:nvPr/>
        </p:nvGraphicFramePr>
        <p:xfrm>
          <a:off x="990600" y="381000"/>
          <a:ext cx="7162800" cy="1695450"/>
        </p:xfrm>
        <a:graphic>
          <a:graphicData uri="http://schemas.openxmlformats.org/presentationml/2006/ole">
            <p:oleObj spid="_x0000_s273412" name="Photo Editor Photo" r:id="rId5" imgW="6400000" imgH="1514686" progId="">
              <p:embed/>
            </p:oleObj>
          </a:graphicData>
        </a:graphic>
      </p:graphicFrame>
      <p:sp>
        <p:nvSpPr>
          <p:cNvPr id="123906" name="Rectangle 2"/>
          <p:cNvSpPr>
            <a:spLocks noGrp="1" noChangeArrowheads="1"/>
          </p:cNvSpPr>
          <p:nvPr>
            <p:ph type="ctrTitle"/>
          </p:nvPr>
        </p:nvSpPr>
        <p:spPr>
          <a:xfrm>
            <a:off x="609600" y="2819400"/>
            <a:ext cx="7789863" cy="914400"/>
          </a:xfrm>
        </p:spPr>
        <p:txBody>
          <a:bodyPr/>
          <a:lstStyle>
            <a:lvl1pPr>
              <a:defRPr/>
            </a:lvl1pPr>
          </a:lstStyle>
          <a:p>
            <a:r>
              <a:rPr lang="en-US" smtClean="0"/>
              <a:t>Click to edit Master title style</a:t>
            </a:r>
            <a:endParaRPr lang="en-US"/>
          </a:p>
        </p:txBody>
      </p:sp>
      <p:sp>
        <p:nvSpPr>
          <p:cNvPr id="123907"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smtClean="0"/>
              <a:t>Click to edit Master subtitle style</a:t>
            </a:r>
            <a:endParaRPr lang="en-US"/>
          </a:p>
        </p:txBody>
      </p:sp>
    </p:spTree>
    <p:extLst>
      <p:ext uri="{BB962C8B-B14F-4D97-AF65-F5344CB8AC3E}">
        <p14:creationId xmlns:p14="http://schemas.microsoft.com/office/powerpoint/2010/main" xmlns="" val="1322147034"/>
      </p:ext>
    </p:extLst>
  </p:cSld>
  <p:clrMapOvr>
    <a:masterClrMapping/>
  </p:clrMapOvr>
  <p:transition spd="med" advClick="0">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79698316-096C-6542-956E-BD2CB2135D4D}" type="slidenum">
              <a:rPr lang="en-US"/>
              <a:pPr/>
              <a:t>‹#›</a:t>
            </a:fld>
            <a:endParaRPr lang="en-US"/>
          </a:p>
        </p:txBody>
      </p:sp>
    </p:spTree>
    <p:extLst>
      <p:ext uri="{BB962C8B-B14F-4D97-AF65-F5344CB8AC3E}">
        <p14:creationId xmlns:p14="http://schemas.microsoft.com/office/powerpoint/2010/main" xmlns="" val="138830450"/>
      </p:ext>
    </p:extLst>
  </p:cSld>
  <p:clrMapOvr>
    <a:masterClrMapping/>
  </p:clrMapOvr>
  <p:transition spd="med" advClick="0">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1"/>
          <p:cNvSpPr>
            <a:spLocks noGrp="1" noChangeArrowheads="1"/>
          </p:cNvSpPr>
          <p:nvPr>
            <p:ph type="sldNum" sz="quarter" idx="10"/>
          </p:nvPr>
        </p:nvSpPr>
        <p:spPr>
          <a:ln/>
        </p:spPr>
        <p:txBody>
          <a:bodyPr/>
          <a:lstStyle>
            <a:lvl1pPr>
              <a:defRPr/>
            </a:lvl1pPr>
          </a:lstStyle>
          <a:p>
            <a:fld id="{E052DBB0-2F53-A64A-BCF8-A5F3AFEDB98A}" type="slidenum">
              <a:rPr lang="en-US"/>
              <a:pPr/>
              <a:t>‹#›</a:t>
            </a:fld>
            <a:endParaRPr lang="en-US"/>
          </a:p>
        </p:txBody>
      </p:sp>
    </p:spTree>
    <p:extLst>
      <p:ext uri="{BB962C8B-B14F-4D97-AF65-F5344CB8AC3E}">
        <p14:creationId xmlns:p14="http://schemas.microsoft.com/office/powerpoint/2010/main" xmlns="" val="3544004990"/>
      </p:ext>
    </p:extLst>
  </p:cSld>
  <p:clrMapOvr>
    <a:masterClrMapping/>
  </p:clrMapOvr>
  <p:transition spd="med" advClick="0">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60783AFB-2BBB-9844-BF69-AFBEACB2B690}" type="slidenum">
              <a:rPr lang="en-US"/>
              <a:pPr/>
              <a:t>‹#›</a:t>
            </a:fld>
            <a:endParaRPr lang="en-US"/>
          </a:p>
        </p:txBody>
      </p:sp>
    </p:spTree>
    <p:extLst>
      <p:ext uri="{BB962C8B-B14F-4D97-AF65-F5344CB8AC3E}">
        <p14:creationId xmlns:p14="http://schemas.microsoft.com/office/powerpoint/2010/main" xmlns="" val="2419647252"/>
      </p:ext>
    </p:extLst>
  </p:cSld>
  <p:clrMapOvr>
    <a:masterClrMapping/>
  </p:clrMapOvr>
  <p:transition spd="med" advClick="0">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1"/>
          <p:cNvSpPr>
            <a:spLocks noGrp="1" noChangeArrowheads="1"/>
          </p:cNvSpPr>
          <p:nvPr>
            <p:ph type="sldNum" sz="quarter" idx="10"/>
          </p:nvPr>
        </p:nvSpPr>
        <p:spPr>
          <a:ln/>
        </p:spPr>
        <p:txBody>
          <a:bodyPr/>
          <a:lstStyle>
            <a:lvl1pPr>
              <a:defRPr/>
            </a:lvl1pPr>
          </a:lstStyle>
          <a:p>
            <a:fld id="{07D5E416-DAA2-E241-9EE8-8E08F0C6A1AD}" type="slidenum">
              <a:rPr lang="en-US"/>
              <a:pPr/>
              <a:t>‹#›</a:t>
            </a:fld>
            <a:endParaRPr lang="en-US"/>
          </a:p>
        </p:txBody>
      </p:sp>
    </p:spTree>
    <p:extLst>
      <p:ext uri="{BB962C8B-B14F-4D97-AF65-F5344CB8AC3E}">
        <p14:creationId xmlns:p14="http://schemas.microsoft.com/office/powerpoint/2010/main" xmlns="" val="3583224748"/>
      </p:ext>
    </p:extLst>
  </p:cSld>
  <p:clrMapOvr>
    <a:masterClrMapping/>
  </p:clrMapOvr>
  <p:transition spd="med" advClick="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4B928A50-48E9-A947-B659-FC2D49D85B47}" type="slidenum">
              <a:rPr lang="en-US"/>
              <a:pPr/>
              <a:t>‹#›</a:t>
            </a:fld>
            <a:endParaRPr lang="en-US"/>
          </a:p>
        </p:txBody>
      </p:sp>
    </p:spTree>
    <p:extLst>
      <p:ext uri="{BB962C8B-B14F-4D97-AF65-F5344CB8AC3E}">
        <p14:creationId xmlns:p14="http://schemas.microsoft.com/office/powerpoint/2010/main" xmlns="" val="131659358"/>
      </p:ext>
    </p:extLst>
  </p:cSld>
  <p:clrMapOvr>
    <a:masterClrMapping/>
  </p:clrMapOvr>
  <p:transition spd="med" advClick="0">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41"/>
          <p:cNvSpPr>
            <a:spLocks noGrp="1" noChangeArrowheads="1"/>
          </p:cNvSpPr>
          <p:nvPr>
            <p:ph type="sldNum" sz="quarter" idx="10"/>
          </p:nvPr>
        </p:nvSpPr>
        <p:spPr>
          <a:ln/>
        </p:spPr>
        <p:txBody>
          <a:bodyPr/>
          <a:lstStyle>
            <a:lvl1pPr>
              <a:defRPr/>
            </a:lvl1pPr>
          </a:lstStyle>
          <a:p>
            <a:fld id="{ADB3397B-7113-7B47-B6B8-F05F929E2D54}" type="slidenum">
              <a:rPr lang="en-US"/>
              <a:pPr/>
              <a:t>‹#›</a:t>
            </a:fld>
            <a:endParaRPr lang="en-US"/>
          </a:p>
        </p:txBody>
      </p:sp>
    </p:spTree>
    <p:extLst>
      <p:ext uri="{BB962C8B-B14F-4D97-AF65-F5344CB8AC3E}">
        <p14:creationId xmlns:p14="http://schemas.microsoft.com/office/powerpoint/2010/main" xmlns="" val="3278385162"/>
      </p:ext>
    </p:extLst>
  </p:cSld>
  <p:clrMapOvr>
    <a:masterClrMapping/>
  </p:clrMapOvr>
  <p:transition spd="med" advClick="0">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1"/>
          <p:cNvSpPr>
            <a:spLocks noGrp="1" noChangeArrowheads="1"/>
          </p:cNvSpPr>
          <p:nvPr>
            <p:ph type="sldNum" sz="quarter" idx="10"/>
          </p:nvPr>
        </p:nvSpPr>
        <p:spPr>
          <a:ln/>
        </p:spPr>
        <p:txBody>
          <a:bodyPr/>
          <a:lstStyle>
            <a:lvl1pPr>
              <a:defRPr/>
            </a:lvl1pPr>
          </a:lstStyle>
          <a:p>
            <a:fld id="{72CCF2C4-6D78-F04C-B2BE-5C0E1650D9CE}" type="slidenum">
              <a:rPr lang="en-US"/>
              <a:pPr/>
              <a:t>‹#›</a:t>
            </a:fld>
            <a:endParaRPr lang="en-US"/>
          </a:p>
        </p:txBody>
      </p:sp>
    </p:spTree>
    <p:extLst>
      <p:ext uri="{BB962C8B-B14F-4D97-AF65-F5344CB8AC3E}">
        <p14:creationId xmlns:p14="http://schemas.microsoft.com/office/powerpoint/2010/main" xmlns="" val="4111019213"/>
      </p:ext>
    </p:extLst>
  </p:cSld>
  <p:clrMapOvr>
    <a:masterClrMapping/>
  </p:clrMapOvr>
  <p:transition spd="med" advClick="0">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1"/>
          <p:cNvSpPr>
            <a:spLocks noGrp="1" noChangeArrowheads="1"/>
          </p:cNvSpPr>
          <p:nvPr>
            <p:ph type="sldNum" sz="quarter" idx="10"/>
          </p:nvPr>
        </p:nvSpPr>
        <p:spPr>
          <a:ln/>
        </p:spPr>
        <p:txBody>
          <a:bodyPr/>
          <a:lstStyle>
            <a:lvl1pPr>
              <a:defRPr/>
            </a:lvl1pPr>
          </a:lstStyle>
          <a:p>
            <a:fld id="{3D6F0A97-93F0-A743-B422-216514D4D655}" type="slidenum">
              <a:rPr lang="en-US"/>
              <a:pPr/>
              <a:t>‹#›</a:t>
            </a:fld>
            <a:endParaRPr lang="en-US"/>
          </a:p>
        </p:txBody>
      </p:sp>
    </p:spTree>
    <p:extLst>
      <p:ext uri="{BB962C8B-B14F-4D97-AF65-F5344CB8AC3E}">
        <p14:creationId xmlns:p14="http://schemas.microsoft.com/office/powerpoint/2010/main" xmlns="" val="2215239905"/>
      </p:ext>
    </p:extLst>
  </p:cSld>
  <p:clrMapOvr>
    <a:masterClrMapping/>
  </p:clrMapOvr>
  <p:transition spd="med" advClick="0">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1"/>
          <p:cNvSpPr>
            <a:spLocks noGrp="1" noChangeArrowheads="1"/>
          </p:cNvSpPr>
          <p:nvPr>
            <p:ph type="sldNum" sz="quarter" idx="10"/>
          </p:nvPr>
        </p:nvSpPr>
        <p:spPr>
          <a:ln/>
        </p:spPr>
        <p:txBody>
          <a:bodyPr/>
          <a:lstStyle>
            <a:lvl1pPr>
              <a:defRPr/>
            </a:lvl1pPr>
          </a:lstStyle>
          <a:p>
            <a:fld id="{2067B4FD-4A4E-EC4B-BA39-EDFF5BE6BCCC}" type="slidenum">
              <a:rPr lang="en-US"/>
              <a:pPr/>
              <a:t>‹#›</a:t>
            </a:fld>
            <a:endParaRPr lang="en-US"/>
          </a:p>
        </p:txBody>
      </p:sp>
    </p:spTree>
    <p:extLst>
      <p:ext uri="{BB962C8B-B14F-4D97-AF65-F5344CB8AC3E}">
        <p14:creationId xmlns:p14="http://schemas.microsoft.com/office/powerpoint/2010/main" xmlns="" val="2516908444"/>
      </p:ext>
    </p:extLst>
  </p:cSld>
  <p:clrMapOvr>
    <a:masterClrMapping/>
  </p:clrMapOvr>
  <p:transition spd="med" advClick="0">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986148AA-C4A1-4642-9EB2-C73F8878B850}" type="slidenum">
              <a:rPr lang="en-US"/>
              <a:pPr/>
              <a:t>‹#›</a:t>
            </a:fld>
            <a:endParaRPr lang="en-US"/>
          </a:p>
        </p:txBody>
      </p:sp>
    </p:spTree>
    <p:extLst>
      <p:ext uri="{BB962C8B-B14F-4D97-AF65-F5344CB8AC3E}">
        <p14:creationId xmlns:p14="http://schemas.microsoft.com/office/powerpoint/2010/main" xmlns="" val="260170840"/>
      </p:ext>
    </p:extLst>
  </p:cSld>
  <p:clrMapOvr>
    <a:masterClrMapping/>
  </p:clrMapOvr>
  <p:transition spd="med" advClick="0">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457200"/>
            <a:ext cx="1997075" cy="4114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457200"/>
            <a:ext cx="5843588" cy="4114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54EDADD2-ABB8-9045-ACCA-30E76D26891D}" type="slidenum">
              <a:rPr lang="en-US"/>
              <a:pPr/>
              <a:t>‹#›</a:t>
            </a:fld>
            <a:endParaRPr lang="en-US"/>
          </a:p>
        </p:txBody>
      </p:sp>
    </p:spTree>
    <p:extLst>
      <p:ext uri="{BB962C8B-B14F-4D97-AF65-F5344CB8AC3E}">
        <p14:creationId xmlns:p14="http://schemas.microsoft.com/office/powerpoint/2010/main" xmlns="" val="3659498782"/>
      </p:ext>
    </p:extLst>
  </p:cSld>
  <p:clrMapOvr>
    <a:masterClrMapping/>
  </p:clrMapOvr>
  <p:transition spd="med" advClick="0">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2345E39A-8344-7048-8774-24792D1816EB}" type="slidenum">
              <a:rPr lang="en-US"/>
              <a:pPr/>
              <a:t>‹#›</a:t>
            </a:fld>
            <a:endParaRPr lang="en-US"/>
          </a:p>
        </p:txBody>
      </p:sp>
    </p:spTree>
    <p:extLst>
      <p:ext uri="{BB962C8B-B14F-4D97-AF65-F5344CB8AC3E}">
        <p14:creationId xmlns:p14="http://schemas.microsoft.com/office/powerpoint/2010/main" xmlns="" val="3455631725"/>
      </p:ext>
    </p:extLst>
  </p:cSld>
  <p:clrMapOvr>
    <a:masterClrMapping/>
  </p:clrMapOvr>
  <p:transition spd="med" advClick="0">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76400"/>
            <a:ext cx="7993063" cy="2895600"/>
          </a:xfrm>
        </p:spPr>
        <p:txBody>
          <a:bodyPr/>
          <a:lstStyle/>
          <a:p>
            <a:pPr lvl="0"/>
            <a:r>
              <a:rPr lang="en-US" noProof="0" dirty="0" smtClean="0"/>
              <a:t>Click icon to add table</a:t>
            </a:r>
          </a:p>
        </p:txBody>
      </p:sp>
      <p:sp>
        <p:nvSpPr>
          <p:cNvPr id="4" name="Rectangle 41"/>
          <p:cNvSpPr>
            <a:spLocks noGrp="1" noChangeArrowheads="1"/>
          </p:cNvSpPr>
          <p:nvPr>
            <p:ph type="sldNum" sz="quarter" idx="10"/>
          </p:nvPr>
        </p:nvSpPr>
        <p:spPr>
          <a:ln/>
        </p:spPr>
        <p:txBody>
          <a:bodyPr/>
          <a:lstStyle>
            <a:lvl1pPr>
              <a:defRPr/>
            </a:lvl1pPr>
          </a:lstStyle>
          <a:p>
            <a:fld id="{D8EEA40F-D536-8446-A811-D6599B3D0F4C}" type="slidenum">
              <a:rPr lang="en-US"/>
              <a:pPr/>
              <a:t>‹#›</a:t>
            </a:fld>
            <a:endParaRPr lang="en-US"/>
          </a:p>
        </p:txBody>
      </p:sp>
    </p:spTree>
    <p:extLst>
      <p:ext uri="{BB962C8B-B14F-4D97-AF65-F5344CB8AC3E}">
        <p14:creationId xmlns:p14="http://schemas.microsoft.com/office/powerpoint/2010/main" xmlns="" val="2525380818"/>
      </p:ext>
    </p:extLst>
  </p:cSld>
  <p:clrMapOvr>
    <a:masterClrMapping/>
  </p:clrMapOvr>
  <p:transition spd="med" advClick="0">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455738" y="457200"/>
            <a:ext cx="6088062" cy="76835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76400"/>
            <a:ext cx="3919538"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1538" y="1676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200400"/>
            <a:ext cx="3919538"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81538" y="3200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1"/>
          <p:cNvSpPr>
            <a:spLocks noGrp="1" noChangeArrowheads="1"/>
          </p:cNvSpPr>
          <p:nvPr>
            <p:ph type="sldNum" sz="quarter" idx="10"/>
          </p:nvPr>
        </p:nvSpPr>
        <p:spPr>
          <a:ln/>
        </p:spPr>
        <p:txBody>
          <a:bodyPr/>
          <a:lstStyle>
            <a:lvl1pPr>
              <a:defRPr/>
            </a:lvl1pPr>
          </a:lstStyle>
          <a:p>
            <a:fld id="{57E4AC85-EF77-964D-8EFA-A124A49D0268}" type="slidenum">
              <a:rPr lang="en-US"/>
              <a:pPr/>
              <a:t>‹#›</a:t>
            </a:fld>
            <a:endParaRPr lang="en-US"/>
          </a:p>
        </p:txBody>
      </p:sp>
    </p:spTree>
    <p:extLst>
      <p:ext uri="{BB962C8B-B14F-4D97-AF65-F5344CB8AC3E}">
        <p14:creationId xmlns:p14="http://schemas.microsoft.com/office/powerpoint/2010/main" xmlns="" val="687994489"/>
      </p:ext>
    </p:extLst>
  </p:cSld>
  <p:clrMapOvr>
    <a:masterClrMapping/>
  </p:clrMapOvr>
  <p:transition spd="med" advClick="0">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09600" y="1676400"/>
            <a:ext cx="3919538" cy="2895600"/>
          </a:xfrm>
        </p:spPr>
        <p:txBody>
          <a:bodyPr/>
          <a:lstStyle/>
          <a:p>
            <a:pPr lvl="0"/>
            <a:endParaRPr lang="en-US" noProof="0" dirty="0" smtClean="0"/>
          </a:p>
        </p:txBody>
      </p:sp>
      <p:sp>
        <p:nvSpPr>
          <p:cNvPr id="4" name="Text Placeholder 3"/>
          <p:cNvSpPr>
            <a:spLocks noGrp="1"/>
          </p:cNvSpPr>
          <p:nvPr>
            <p:ph type="body"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A31AE87B-D152-204C-A07F-E786093F8873}" type="slidenum">
              <a:rPr lang="en-US"/>
              <a:pPr/>
              <a:t>‹#›</a:t>
            </a:fld>
            <a:endParaRPr lang="en-US"/>
          </a:p>
        </p:txBody>
      </p:sp>
    </p:spTree>
    <p:extLst>
      <p:ext uri="{BB962C8B-B14F-4D97-AF65-F5344CB8AC3E}">
        <p14:creationId xmlns:p14="http://schemas.microsoft.com/office/powerpoint/2010/main" xmlns="" val="2239885244"/>
      </p:ext>
    </p:extLst>
  </p:cSld>
  <p:clrMapOvr>
    <a:masterClrMapping/>
  </p:clrMapOvr>
  <p:transition spd="med" advClick="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1"/>
          <p:cNvSpPr>
            <a:spLocks noGrp="1" noChangeArrowheads="1"/>
          </p:cNvSpPr>
          <p:nvPr>
            <p:ph type="sldNum" sz="quarter" idx="10"/>
          </p:nvPr>
        </p:nvSpPr>
        <p:spPr>
          <a:ln/>
        </p:spPr>
        <p:txBody>
          <a:bodyPr/>
          <a:lstStyle>
            <a:lvl1pPr>
              <a:defRPr/>
            </a:lvl1pPr>
          </a:lstStyle>
          <a:p>
            <a:fld id="{8836D44E-3828-7B44-95EB-4827BDE03255}" type="slidenum">
              <a:rPr lang="en-US"/>
              <a:pPr/>
              <a:t>‹#›</a:t>
            </a:fld>
            <a:endParaRPr lang="en-US"/>
          </a:p>
        </p:txBody>
      </p:sp>
    </p:spTree>
    <p:extLst>
      <p:ext uri="{BB962C8B-B14F-4D97-AF65-F5344CB8AC3E}">
        <p14:creationId xmlns:p14="http://schemas.microsoft.com/office/powerpoint/2010/main" xmlns="" val="3560774172"/>
      </p:ext>
    </p:extLst>
  </p:cSld>
  <p:clrMapOvr>
    <a:masterClrMapping/>
  </p:clrMapOvr>
  <p:transition spd="med" advClick="0">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81538" y="1676400"/>
            <a:ext cx="3921125" cy="2895600"/>
          </a:xfrm>
        </p:spPr>
        <p:txBody>
          <a:bodyPr/>
          <a:lstStyle/>
          <a:p>
            <a:pPr lvl="0"/>
            <a:endParaRPr lang="en-US" noProof="0" dirty="0" smtClean="0"/>
          </a:p>
        </p:txBody>
      </p:sp>
      <p:sp>
        <p:nvSpPr>
          <p:cNvPr id="5" name="Rectangle 41"/>
          <p:cNvSpPr>
            <a:spLocks noGrp="1" noChangeArrowheads="1"/>
          </p:cNvSpPr>
          <p:nvPr>
            <p:ph type="sldNum" sz="quarter" idx="10"/>
          </p:nvPr>
        </p:nvSpPr>
        <p:spPr>
          <a:ln/>
        </p:spPr>
        <p:txBody>
          <a:bodyPr/>
          <a:lstStyle>
            <a:lvl1pPr>
              <a:defRPr/>
            </a:lvl1pPr>
          </a:lstStyle>
          <a:p>
            <a:fld id="{0721C78E-0958-7049-BBE3-BD9D354A1A1C}" type="slidenum">
              <a:rPr lang="en-US"/>
              <a:pPr/>
              <a:t>‹#›</a:t>
            </a:fld>
            <a:endParaRPr lang="en-US"/>
          </a:p>
        </p:txBody>
      </p:sp>
    </p:spTree>
    <p:extLst>
      <p:ext uri="{BB962C8B-B14F-4D97-AF65-F5344CB8AC3E}">
        <p14:creationId xmlns:p14="http://schemas.microsoft.com/office/powerpoint/2010/main" xmlns="" val="32371360"/>
      </p:ext>
    </p:extLst>
  </p:cSld>
  <p:clrMapOvr>
    <a:masterClrMapping/>
  </p:clrMapOvr>
  <p:transition spd="med" advClick="0">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1538" y="1676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81538" y="3200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1"/>
          <p:cNvSpPr>
            <a:spLocks noGrp="1" noChangeArrowheads="1"/>
          </p:cNvSpPr>
          <p:nvPr>
            <p:ph type="sldNum" sz="quarter" idx="10"/>
          </p:nvPr>
        </p:nvSpPr>
        <p:spPr>
          <a:ln/>
        </p:spPr>
        <p:txBody>
          <a:bodyPr/>
          <a:lstStyle>
            <a:lvl1pPr>
              <a:defRPr/>
            </a:lvl1pPr>
          </a:lstStyle>
          <a:p>
            <a:fld id="{BFE2542E-4C1A-4B42-8C11-87C0D82612CE}" type="slidenum">
              <a:rPr lang="en-US"/>
              <a:pPr/>
              <a:t>‹#›</a:t>
            </a:fld>
            <a:endParaRPr lang="en-US"/>
          </a:p>
        </p:txBody>
      </p:sp>
    </p:spTree>
    <p:extLst>
      <p:ext uri="{BB962C8B-B14F-4D97-AF65-F5344CB8AC3E}">
        <p14:creationId xmlns:p14="http://schemas.microsoft.com/office/powerpoint/2010/main" xmlns="" val="3729144437"/>
      </p:ext>
    </p:extLst>
  </p:cSld>
  <p:clrMapOvr>
    <a:masterClrMapping/>
  </p:clrMapOvr>
  <p:transition spd="med" advClick="0">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43"/>
          <p:cNvGrpSpPr>
            <a:grpSpLocks/>
          </p:cNvGrpSpPr>
          <p:nvPr/>
        </p:nvGrpSpPr>
        <p:grpSpPr bwMode="auto">
          <a:xfrm>
            <a:off x="0" y="1277938"/>
            <a:ext cx="9144000" cy="74612"/>
            <a:chOff x="0" y="840"/>
            <a:chExt cx="5660" cy="12"/>
          </a:xfrm>
        </p:grpSpPr>
        <p:sp>
          <p:nvSpPr>
            <p:cNvPr id="5"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6"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7" name="Object 14"/>
          <p:cNvGraphicFramePr>
            <a:graphicFrameLocks noChangeAspect="1"/>
          </p:cNvGraphicFramePr>
          <p:nvPr/>
        </p:nvGraphicFramePr>
        <p:xfrm>
          <a:off x="142875" y="317500"/>
          <a:ext cx="1428750" cy="671513"/>
        </p:xfrm>
        <a:graphic>
          <a:graphicData uri="http://schemas.openxmlformats.org/presentationml/2006/ole">
            <p:oleObj spid="_x0000_s274435" name="Photo Editor Photo" r:id="rId3" imgW="3486637" imgH="1638529" progId="">
              <p:embed/>
            </p:oleObj>
          </a:graphicData>
        </a:graphic>
      </p:graphicFrame>
      <p:pic>
        <p:nvPicPr>
          <p:cNvPr id="8" name="Picture 9" descr="HCUP_20th_Logo_WHT_nobkgrd.png"/>
          <p:cNvPicPr>
            <a:picLocks noChangeAspect="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7896225" y="165100"/>
            <a:ext cx="1082675" cy="1081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9" name="Group 4"/>
          <p:cNvGrpSpPr>
            <a:grpSpLocks/>
          </p:cNvGrpSpPr>
          <p:nvPr/>
        </p:nvGrpSpPr>
        <p:grpSpPr bwMode="auto">
          <a:xfrm>
            <a:off x="0" y="3867150"/>
            <a:ext cx="7986713" cy="19050"/>
            <a:chOff x="0" y="840"/>
            <a:chExt cx="5660" cy="12"/>
          </a:xfrm>
        </p:grpSpPr>
        <p:sp>
          <p:nvSpPr>
            <p:cNvPr id="10"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1"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sp>
        <p:nvSpPr>
          <p:cNvPr id="12" name="Text Box 15"/>
          <p:cNvSpPr txBox="1">
            <a:spLocks noChangeArrowheads="1"/>
          </p:cNvSpPr>
          <p:nvPr/>
        </p:nvSpPr>
        <p:spPr bwMode="auto">
          <a:xfrm>
            <a:off x="7908925" y="5827713"/>
            <a:ext cx="184150" cy="366712"/>
          </a:xfrm>
          <a:prstGeom prst="rect">
            <a:avLst/>
          </a:prstGeom>
          <a:noFill/>
          <a:ln w="9525">
            <a:noFill/>
            <a:miter lim="800000"/>
            <a:headEnd/>
            <a:tailEnd/>
          </a:ln>
          <a:effectLst/>
        </p:spPr>
        <p:txBody>
          <a:bodyPr wrap="none">
            <a:spAutoFit/>
          </a:bodyPr>
          <a:lstStyle/>
          <a:p>
            <a:pPr>
              <a:defRPr/>
            </a:pPr>
            <a:endParaRPr lang="en-US" dirty="0">
              <a:solidFill>
                <a:srgbClr val="FFFFFF"/>
              </a:solidFill>
              <a:ea typeface="+mn-ea"/>
            </a:endParaRPr>
          </a:p>
        </p:txBody>
      </p:sp>
      <p:grpSp>
        <p:nvGrpSpPr>
          <p:cNvPr id="13" name="Group 18"/>
          <p:cNvGrpSpPr>
            <a:grpSpLocks/>
          </p:cNvGrpSpPr>
          <p:nvPr/>
        </p:nvGrpSpPr>
        <p:grpSpPr bwMode="auto">
          <a:xfrm>
            <a:off x="0" y="3867150"/>
            <a:ext cx="7986713" cy="19050"/>
            <a:chOff x="0" y="840"/>
            <a:chExt cx="5660" cy="12"/>
          </a:xfrm>
        </p:grpSpPr>
        <p:sp>
          <p:nvSpPr>
            <p:cNvPr id="14" name="Line 19"/>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5" name="Line 20"/>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16" name="Object 21"/>
          <p:cNvGraphicFramePr>
            <a:graphicFrameLocks noChangeAspect="1"/>
          </p:cNvGraphicFramePr>
          <p:nvPr/>
        </p:nvGraphicFramePr>
        <p:xfrm>
          <a:off x="990600" y="381000"/>
          <a:ext cx="7162800" cy="1695450"/>
        </p:xfrm>
        <a:graphic>
          <a:graphicData uri="http://schemas.openxmlformats.org/presentationml/2006/ole">
            <p:oleObj spid="_x0000_s274436" name="Photo Editor Photo" r:id="rId5" imgW="6400000" imgH="1514686" progId="">
              <p:embed/>
            </p:oleObj>
          </a:graphicData>
        </a:graphic>
      </p:graphicFrame>
      <p:sp>
        <p:nvSpPr>
          <p:cNvPr id="123906" name="Rectangle 2"/>
          <p:cNvSpPr>
            <a:spLocks noGrp="1" noChangeArrowheads="1"/>
          </p:cNvSpPr>
          <p:nvPr>
            <p:ph type="ctrTitle"/>
          </p:nvPr>
        </p:nvSpPr>
        <p:spPr>
          <a:xfrm>
            <a:off x="609600" y="2819400"/>
            <a:ext cx="7789863" cy="914400"/>
          </a:xfrm>
        </p:spPr>
        <p:txBody>
          <a:bodyPr/>
          <a:lstStyle>
            <a:lvl1pPr>
              <a:defRPr/>
            </a:lvl1pPr>
          </a:lstStyle>
          <a:p>
            <a:r>
              <a:rPr lang="en-US" smtClean="0"/>
              <a:t>Click to edit Master title style</a:t>
            </a:r>
            <a:endParaRPr lang="en-US"/>
          </a:p>
        </p:txBody>
      </p:sp>
      <p:sp>
        <p:nvSpPr>
          <p:cNvPr id="123907"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smtClean="0"/>
              <a:t>Click to edit Master subtitle style</a:t>
            </a:r>
            <a:endParaRPr lang="en-US"/>
          </a:p>
        </p:txBody>
      </p:sp>
    </p:spTree>
    <p:extLst>
      <p:ext uri="{BB962C8B-B14F-4D97-AF65-F5344CB8AC3E}">
        <p14:creationId xmlns:p14="http://schemas.microsoft.com/office/powerpoint/2010/main" xmlns="" val="4143709077"/>
      </p:ext>
    </p:extLst>
  </p:cSld>
  <p:clrMapOvr>
    <a:masterClrMapping/>
  </p:clrMapOvr>
  <p:transition spd="med" advClick="0">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1941CEC9-E72B-4243-AA78-D3C628C89E27}" type="slidenum">
              <a:rPr lang="en-US"/>
              <a:pPr/>
              <a:t>‹#›</a:t>
            </a:fld>
            <a:endParaRPr lang="en-US"/>
          </a:p>
        </p:txBody>
      </p:sp>
    </p:spTree>
    <p:extLst>
      <p:ext uri="{BB962C8B-B14F-4D97-AF65-F5344CB8AC3E}">
        <p14:creationId xmlns:p14="http://schemas.microsoft.com/office/powerpoint/2010/main" xmlns="" val="3201168766"/>
      </p:ext>
    </p:extLst>
  </p:cSld>
  <p:clrMapOvr>
    <a:masterClrMapping/>
  </p:clrMapOvr>
  <p:transition spd="med" advClick="0">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1"/>
          <p:cNvSpPr>
            <a:spLocks noGrp="1" noChangeArrowheads="1"/>
          </p:cNvSpPr>
          <p:nvPr>
            <p:ph type="sldNum" sz="quarter" idx="10"/>
          </p:nvPr>
        </p:nvSpPr>
        <p:spPr>
          <a:ln/>
        </p:spPr>
        <p:txBody>
          <a:bodyPr/>
          <a:lstStyle>
            <a:lvl1pPr>
              <a:defRPr/>
            </a:lvl1pPr>
          </a:lstStyle>
          <a:p>
            <a:fld id="{15FAD171-DD5A-D745-ADCC-60BA6F1BF786}" type="slidenum">
              <a:rPr lang="en-US"/>
              <a:pPr/>
              <a:t>‹#›</a:t>
            </a:fld>
            <a:endParaRPr lang="en-US"/>
          </a:p>
        </p:txBody>
      </p:sp>
    </p:spTree>
    <p:extLst>
      <p:ext uri="{BB962C8B-B14F-4D97-AF65-F5344CB8AC3E}">
        <p14:creationId xmlns:p14="http://schemas.microsoft.com/office/powerpoint/2010/main" xmlns="" val="1024512383"/>
      </p:ext>
    </p:extLst>
  </p:cSld>
  <p:clrMapOvr>
    <a:masterClrMapping/>
  </p:clrMapOvr>
  <p:transition spd="med" advClick="0">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CCF8F5AF-03C7-6E46-80AC-6480B6E6E77C}" type="slidenum">
              <a:rPr lang="en-US"/>
              <a:pPr/>
              <a:t>‹#›</a:t>
            </a:fld>
            <a:endParaRPr lang="en-US"/>
          </a:p>
        </p:txBody>
      </p:sp>
    </p:spTree>
    <p:extLst>
      <p:ext uri="{BB962C8B-B14F-4D97-AF65-F5344CB8AC3E}">
        <p14:creationId xmlns:p14="http://schemas.microsoft.com/office/powerpoint/2010/main" xmlns="" val="2196058888"/>
      </p:ext>
    </p:extLst>
  </p:cSld>
  <p:clrMapOvr>
    <a:masterClrMapping/>
  </p:clrMapOvr>
  <p:transition spd="med" advClick="0">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1"/>
          <p:cNvSpPr>
            <a:spLocks noGrp="1" noChangeArrowheads="1"/>
          </p:cNvSpPr>
          <p:nvPr>
            <p:ph type="sldNum" sz="quarter" idx="10"/>
          </p:nvPr>
        </p:nvSpPr>
        <p:spPr>
          <a:ln/>
        </p:spPr>
        <p:txBody>
          <a:bodyPr/>
          <a:lstStyle>
            <a:lvl1pPr>
              <a:defRPr/>
            </a:lvl1pPr>
          </a:lstStyle>
          <a:p>
            <a:fld id="{E043A69E-3705-E246-848D-935265A04C6F}" type="slidenum">
              <a:rPr lang="en-US"/>
              <a:pPr/>
              <a:t>‹#›</a:t>
            </a:fld>
            <a:endParaRPr lang="en-US"/>
          </a:p>
        </p:txBody>
      </p:sp>
    </p:spTree>
    <p:extLst>
      <p:ext uri="{BB962C8B-B14F-4D97-AF65-F5344CB8AC3E}">
        <p14:creationId xmlns:p14="http://schemas.microsoft.com/office/powerpoint/2010/main" xmlns="" val="4236090123"/>
      </p:ext>
    </p:extLst>
  </p:cSld>
  <p:clrMapOvr>
    <a:masterClrMapping/>
  </p:clrMapOvr>
  <p:transition spd="med" advClick="0">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41"/>
          <p:cNvSpPr>
            <a:spLocks noGrp="1" noChangeArrowheads="1"/>
          </p:cNvSpPr>
          <p:nvPr>
            <p:ph type="sldNum" sz="quarter" idx="10"/>
          </p:nvPr>
        </p:nvSpPr>
        <p:spPr>
          <a:ln/>
        </p:spPr>
        <p:txBody>
          <a:bodyPr/>
          <a:lstStyle>
            <a:lvl1pPr>
              <a:defRPr/>
            </a:lvl1pPr>
          </a:lstStyle>
          <a:p>
            <a:fld id="{D2535B6D-EE75-A04F-9147-69E8CF3174B8}" type="slidenum">
              <a:rPr lang="en-US"/>
              <a:pPr/>
              <a:t>‹#›</a:t>
            </a:fld>
            <a:endParaRPr lang="en-US"/>
          </a:p>
        </p:txBody>
      </p:sp>
    </p:spTree>
    <p:extLst>
      <p:ext uri="{BB962C8B-B14F-4D97-AF65-F5344CB8AC3E}">
        <p14:creationId xmlns:p14="http://schemas.microsoft.com/office/powerpoint/2010/main" xmlns="" val="1221222586"/>
      </p:ext>
    </p:extLst>
  </p:cSld>
  <p:clrMapOvr>
    <a:masterClrMapping/>
  </p:clrMapOvr>
  <p:transition spd="med" advClick="0">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1"/>
          <p:cNvSpPr>
            <a:spLocks noGrp="1" noChangeArrowheads="1"/>
          </p:cNvSpPr>
          <p:nvPr>
            <p:ph type="sldNum" sz="quarter" idx="10"/>
          </p:nvPr>
        </p:nvSpPr>
        <p:spPr>
          <a:ln/>
        </p:spPr>
        <p:txBody>
          <a:bodyPr/>
          <a:lstStyle>
            <a:lvl1pPr>
              <a:defRPr/>
            </a:lvl1pPr>
          </a:lstStyle>
          <a:p>
            <a:fld id="{2346E3C9-57C8-C34D-8EC8-55E7569EBE7E}" type="slidenum">
              <a:rPr lang="en-US"/>
              <a:pPr/>
              <a:t>‹#›</a:t>
            </a:fld>
            <a:endParaRPr lang="en-US"/>
          </a:p>
        </p:txBody>
      </p:sp>
    </p:spTree>
    <p:extLst>
      <p:ext uri="{BB962C8B-B14F-4D97-AF65-F5344CB8AC3E}">
        <p14:creationId xmlns:p14="http://schemas.microsoft.com/office/powerpoint/2010/main" xmlns="" val="277680676"/>
      </p:ext>
    </p:extLst>
  </p:cSld>
  <p:clrMapOvr>
    <a:masterClrMapping/>
  </p:clrMapOvr>
  <p:transition spd="med" advClick="0">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1"/>
          <p:cNvSpPr>
            <a:spLocks noGrp="1" noChangeArrowheads="1"/>
          </p:cNvSpPr>
          <p:nvPr>
            <p:ph type="sldNum" sz="quarter" idx="10"/>
          </p:nvPr>
        </p:nvSpPr>
        <p:spPr>
          <a:ln/>
        </p:spPr>
        <p:txBody>
          <a:bodyPr/>
          <a:lstStyle>
            <a:lvl1pPr>
              <a:defRPr/>
            </a:lvl1pPr>
          </a:lstStyle>
          <a:p>
            <a:fld id="{E607C250-8003-AA42-BA7B-F490B11DCD17}" type="slidenum">
              <a:rPr lang="en-US"/>
              <a:pPr/>
              <a:t>‹#›</a:t>
            </a:fld>
            <a:endParaRPr lang="en-US"/>
          </a:p>
        </p:txBody>
      </p:sp>
    </p:spTree>
    <p:extLst>
      <p:ext uri="{BB962C8B-B14F-4D97-AF65-F5344CB8AC3E}">
        <p14:creationId xmlns:p14="http://schemas.microsoft.com/office/powerpoint/2010/main" xmlns="" val="1165960499"/>
      </p:ext>
    </p:extLst>
  </p:cSld>
  <p:clrMapOvr>
    <a:masterClrMapping/>
  </p:clrMapOvr>
  <p:transition spd="med" advClick="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41"/>
          <p:cNvSpPr>
            <a:spLocks noGrp="1" noChangeArrowheads="1"/>
          </p:cNvSpPr>
          <p:nvPr>
            <p:ph type="sldNum" sz="quarter" idx="10"/>
          </p:nvPr>
        </p:nvSpPr>
        <p:spPr>
          <a:ln/>
        </p:spPr>
        <p:txBody>
          <a:bodyPr/>
          <a:lstStyle>
            <a:lvl1pPr>
              <a:defRPr/>
            </a:lvl1pPr>
          </a:lstStyle>
          <a:p>
            <a:fld id="{3AC28785-A6FE-E945-BBCA-724811ACE740}" type="slidenum">
              <a:rPr lang="en-US"/>
              <a:pPr/>
              <a:t>‹#›</a:t>
            </a:fld>
            <a:endParaRPr lang="en-US"/>
          </a:p>
        </p:txBody>
      </p:sp>
    </p:spTree>
    <p:extLst>
      <p:ext uri="{BB962C8B-B14F-4D97-AF65-F5344CB8AC3E}">
        <p14:creationId xmlns:p14="http://schemas.microsoft.com/office/powerpoint/2010/main" xmlns="" val="2753658420"/>
      </p:ext>
    </p:extLst>
  </p:cSld>
  <p:clrMapOvr>
    <a:masterClrMapping/>
  </p:clrMapOvr>
  <p:transition spd="med" advClick="0">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1"/>
          <p:cNvSpPr>
            <a:spLocks noGrp="1" noChangeArrowheads="1"/>
          </p:cNvSpPr>
          <p:nvPr>
            <p:ph type="sldNum" sz="quarter" idx="10"/>
          </p:nvPr>
        </p:nvSpPr>
        <p:spPr>
          <a:ln/>
        </p:spPr>
        <p:txBody>
          <a:bodyPr/>
          <a:lstStyle>
            <a:lvl1pPr>
              <a:defRPr/>
            </a:lvl1pPr>
          </a:lstStyle>
          <a:p>
            <a:fld id="{F41EF4F6-4A3E-A44F-BF1C-3F6D7F1F1A78}" type="slidenum">
              <a:rPr lang="en-US"/>
              <a:pPr/>
              <a:t>‹#›</a:t>
            </a:fld>
            <a:endParaRPr lang="en-US"/>
          </a:p>
        </p:txBody>
      </p:sp>
    </p:spTree>
    <p:extLst>
      <p:ext uri="{BB962C8B-B14F-4D97-AF65-F5344CB8AC3E}">
        <p14:creationId xmlns:p14="http://schemas.microsoft.com/office/powerpoint/2010/main" xmlns="" val="1034179948"/>
      </p:ext>
    </p:extLst>
  </p:cSld>
  <p:clrMapOvr>
    <a:masterClrMapping/>
  </p:clrMapOvr>
  <p:transition spd="med" advClick="0">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27365197-0E3A-E048-8169-4C9131FDD14D}" type="slidenum">
              <a:rPr lang="en-US"/>
              <a:pPr/>
              <a:t>‹#›</a:t>
            </a:fld>
            <a:endParaRPr lang="en-US"/>
          </a:p>
        </p:txBody>
      </p:sp>
    </p:spTree>
    <p:extLst>
      <p:ext uri="{BB962C8B-B14F-4D97-AF65-F5344CB8AC3E}">
        <p14:creationId xmlns:p14="http://schemas.microsoft.com/office/powerpoint/2010/main" xmlns="" val="2321191621"/>
      </p:ext>
    </p:extLst>
  </p:cSld>
  <p:clrMapOvr>
    <a:masterClrMapping/>
  </p:clrMapOvr>
  <p:transition spd="med" advClick="0">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5588" y="457200"/>
            <a:ext cx="1997075" cy="4114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457200"/>
            <a:ext cx="5843588" cy="4114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8B381A6E-E375-7D4B-AC77-FD5EDE5F4123}" type="slidenum">
              <a:rPr lang="en-US"/>
              <a:pPr/>
              <a:t>‹#›</a:t>
            </a:fld>
            <a:endParaRPr lang="en-US"/>
          </a:p>
        </p:txBody>
      </p:sp>
    </p:spTree>
    <p:extLst>
      <p:ext uri="{BB962C8B-B14F-4D97-AF65-F5344CB8AC3E}">
        <p14:creationId xmlns:p14="http://schemas.microsoft.com/office/powerpoint/2010/main" xmlns="" val="4244409379"/>
      </p:ext>
    </p:extLst>
  </p:cSld>
  <p:clrMapOvr>
    <a:masterClrMapping/>
  </p:clrMapOvr>
  <p:transition spd="med" advClick="0">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BD7A5E74-7B05-EC4C-99D7-3C477198048E}" type="slidenum">
              <a:rPr lang="en-US"/>
              <a:pPr/>
              <a:t>‹#›</a:t>
            </a:fld>
            <a:endParaRPr lang="en-US"/>
          </a:p>
        </p:txBody>
      </p:sp>
    </p:spTree>
    <p:extLst>
      <p:ext uri="{BB962C8B-B14F-4D97-AF65-F5344CB8AC3E}">
        <p14:creationId xmlns:p14="http://schemas.microsoft.com/office/powerpoint/2010/main" xmlns="" val="956041596"/>
      </p:ext>
    </p:extLst>
  </p:cSld>
  <p:clrMapOvr>
    <a:masterClrMapping/>
  </p:clrMapOvr>
  <p:transition spd="med" advClick="0">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76400"/>
            <a:ext cx="7993063" cy="2895600"/>
          </a:xfrm>
        </p:spPr>
        <p:txBody>
          <a:bodyPr/>
          <a:lstStyle/>
          <a:p>
            <a:pPr lvl="0"/>
            <a:r>
              <a:rPr lang="en-US" noProof="0" dirty="0" smtClean="0"/>
              <a:t>Click icon to add table</a:t>
            </a:r>
          </a:p>
        </p:txBody>
      </p:sp>
      <p:sp>
        <p:nvSpPr>
          <p:cNvPr id="4" name="Rectangle 41"/>
          <p:cNvSpPr>
            <a:spLocks noGrp="1" noChangeArrowheads="1"/>
          </p:cNvSpPr>
          <p:nvPr>
            <p:ph type="sldNum" sz="quarter" idx="10"/>
          </p:nvPr>
        </p:nvSpPr>
        <p:spPr>
          <a:ln/>
        </p:spPr>
        <p:txBody>
          <a:bodyPr/>
          <a:lstStyle>
            <a:lvl1pPr>
              <a:defRPr/>
            </a:lvl1pPr>
          </a:lstStyle>
          <a:p>
            <a:fld id="{432CE424-DD08-E54D-8D56-BC0D67E0F28B}" type="slidenum">
              <a:rPr lang="en-US"/>
              <a:pPr/>
              <a:t>‹#›</a:t>
            </a:fld>
            <a:endParaRPr lang="en-US"/>
          </a:p>
        </p:txBody>
      </p:sp>
    </p:spTree>
    <p:extLst>
      <p:ext uri="{BB962C8B-B14F-4D97-AF65-F5344CB8AC3E}">
        <p14:creationId xmlns:p14="http://schemas.microsoft.com/office/powerpoint/2010/main" xmlns="" val="1096394982"/>
      </p:ext>
    </p:extLst>
  </p:cSld>
  <p:clrMapOvr>
    <a:masterClrMapping/>
  </p:clrMapOvr>
  <p:transition spd="med" advClick="0">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455738" y="457200"/>
            <a:ext cx="6088062" cy="76835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76400"/>
            <a:ext cx="3919538"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1538" y="1676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200400"/>
            <a:ext cx="3919538"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81538" y="3200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1"/>
          <p:cNvSpPr>
            <a:spLocks noGrp="1" noChangeArrowheads="1"/>
          </p:cNvSpPr>
          <p:nvPr>
            <p:ph type="sldNum" sz="quarter" idx="10"/>
          </p:nvPr>
        </p:nvSpPr>
        <p:spPr>
          <a:ln/>
        </p:spPr>
        <p:txBody>
          <a:bodyPr/>
          <a:lstStyle>
            <a:lvl1pPr>
              <a:defRPr/>
            </a:lvl1pPr>
          </a:lstStyle>
          <a:p>
            <a:fld id="{32429D23-765E-4346-B19E-30EBEB5CD453}" type="slidenum">
              <a:rPr lang="en-US"/>
              <a:pPr/>
              <a:t>‹#›</a:t>
            </a:fld>
            <a:endParaRPr lang="en-US"/>
          </a:p>
        </p:txBody>
      </p:sp>
    </p:spTree>
    <p:extLst>
      <p:ext uri="{BB962C8B-B14F-4D97-AF65-F5344CB8AC3E}">
        <p14:creationId xmlns:p14="http://schemas.microsoft.com/office/powerpoint/2010/main" xmlns="" val="2342561047"/>
      </p:ext>
    </p:extLst>
  </p:cSld>
  <p:clrMapOvr>
    <a:masterClrMapping/>
  </p:clrMapOvr>
  <p:transition spd="med" advClick="0">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09600" y="1676400"/>
            <a:ext cx="3919538" cy="2895600"/>
          </a:xfrm>
        </p:spPr>
        <p:txBody>
          <a:bodyPr/>
          <a:lstStyle/>
          <a:p>
            <a:pPr lvl="0"/>
            <a:endParaRPr lang="en-US" noProof="0" dirty="0" smtClean="0"/>
          </a:p>
        </p:txBody>
      </p:sp>
      <p:sp>
        <p:nvSpPr>
          <p:cNvPr id="4" name="Text Placeholder 3"/>
          <p:cNvSpPr>
            <a:spLocks noGrp="1"/>
          </p:cNvSpPr>
          <p:nvPr>
            <p:ph type="body" sz="half" idx="2"/>
          </p:nvPr>
        </p:nvSpPr>
        <p:spPr>
          <a:xfrm>
            <a:off x="4681538" y="1676400"/>
            <a:ext cx="3921125"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1"/>
          <p:cNvSpPr>
            <a:spLocks noGrp="1" noChangeArrowheads="1"/>
          </p:cNvSpPr>
          <p:nvPr>
            <p:ph type="sldNum" sz="quarter" idx="10"/>
          </p:nvPr>
        </p:nvSpPr>
        <p:spPr>
          <a:ln/>
        </p:spPr>
        <p:txBody>
          <a:bodyPr/>
          <a:lstStyle>
            <a:lvl1pPr>
              <a:defRPr/>
            </a:lvl1pPr>
          </a:lstStyle>
          <a:p>
            <a:fld id="{4C63F654-EB65-9B40-BDB7-E1642ACC9C2F}" type="slidenum">
              <a:rPr lang="en-US"/>
              <a:pPr/>
              <a:t>‹#›</a:t>
            </a:fld>
            <a:endParaRPr lang="en-US"/>
          </a:p>
        </p:txBody>
      </p:sp>
    </p:spTree>
    <p:extLst>
      <p:ext uri="{BB962C8B-B14F-4D97-AF65-F5344CB8AC3E}">
        <p14:creationId xmlns:p14="http://schemas.microsoft.com/office/powerpoint/2010/main" xmlns="" val="3863528545"/>
      </p:ext>
    </p:extLst>
  </p:cSld>
  <p:clrMapOvr>
    <a:masterClrMapping/>
  </p:clrMapOvr>
  <p:transition spd="med" advClick="0">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81538" y="1676400"/>
            <a:ext cx="3921125" cy="2895600"/>
          </a:xfrm>
        </p:spPr>
        <p:txBody>
          <a:bodyPr/>
          <a:lstStyle/>
          <a:p>
            <a:pPr lvl="0"/>
            <a:endParaRPr lang="en-US" noProof="0" dirty="0" smtClean="0"/>
          </a:p>
        </p:txBody>
      </p:sp>
      <p:sp>
        <p:nvSpPr>
          <p:cNvPr id="5" name="Rectangle 41"/>
          <p:cNvSpPr>
            <a:spLocks noGrp="1" noChangeArrowheads="1"/>
          </p:cNvSpPr>
          <p:nvPr>
            <p:ph type="sldNum" sz="quarter" idx="10"/>
          </p:nvPr>
        </p:nvSpPr>
        <p:spPr>
          <a:ln/>
        </p:spPr>
        <p:txBody>
          <a:bodyPr/>
          <a:lstStyle>
            <a:lvl1pPr>
              <a:defRPr/>
            </a:lvl1pPr>
          </a:lstStyle>
          <a:p>
            <a:fld id="{C29BE299-5960-3245-992B-48E89A7E036B}" type="slidenum">
              <a:rPr lang="en-US"/>
              <a:pPr/>
              <a:t>‹#›</a:t>
            </a:fld>
            <a:endParaRPr lang="en-US"/>
          </a:p>
        </p:txBody>
      </p:sp>
    </p:spTree>
    <p:extLst>
      <p:ext uri="{BB962C8B-B14F-4D97-AF65-F5344CB8AC3E}">
        <p14:creationId xmlns:p14="http://schemas.microsoft.com/office/powerpoint/2010/main" xmlns="" val="3293006452"/>
      </p:ext>
    </p:extLst>
  </p:cSld>
  <p:clrMapOvr>
    <a:masterClrMapping/>
  </p:clrMapOvr>
  <p:transition spd="med" advClick="0">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088062" cy="76835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919538"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1538" y="1676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81538" y="3200400"/>
            <a:ext cx="3921125" cy="137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1"/>
          <p:cNvSpPr>
            <a:spLocks noGrp="1" noChangeArrowheads="1"/>
          </p:cNvSpPr>
          <p:nvPr>
            <p:ph type="sldNum" sz="quarter" idx="10"/>
          </p:nvPr>
        </p:nvSpPr>
        <p:spPr>
          <a:ln/>
        </p:spPr>
        <p:txBody>
          <a:bodyPr/>
          <a:lstStyle>
            <a:lvl1pPr>
              <a:defRPr/>
            </a:lvl1pPr>
          </a:lstStyle>
          <a:p>
            <a:fld id="{B5CC26D3-D8DF-7949-85FA-945714141846}" type="slidenum">
              <a:rPr lang="en-US"/>
              <a:pPr/>
              <a:t>‹#›</a:t>
            </a:fld>
            <a:endParaRPr lang="en-US"/>
          </a:p>
        </p:txBody>
      </p:sp>
    </p:spTree>
    <p:extLst>
      <p:ext uri="{BB962C8B-B14F-4D97-AF65-F5344CB8AC3E}">
        <p14:creationId xmlns:p14="http://schemas.microsoft.com/office/powerpoint/2010/main" xmlns="" val="3289843261"/>
      </p:ext>
    </p:extLst>
  </p:cSld>
  <p:clrMapOvr>
    <a:masterClrMapping/>
  </p:clrMapOvr>
  <p:transition spd="med" advClick="0">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grpSp>
        <p:nvGrpSpPr>
          <p:cNvPr id="4" name="Group 4"/>
          <p:cNvGrpSpPr>
            <a:grpSpLocks/>
          </p:cNvGrpSpPr>
          <p:nvPr/>
        </p:nvGrpSpPr>
        <p:grpSpPr bwMode="auto">
          <a:xfrm>
            <a:off x="0" y="3867150"/>
            <a:ext cx="7986713" cy="19050"/>
            <a:chOff x="0" y="840"/>
            <a:chExt cx="5660" cy="12"/>
          </a:xfrm>
        </p:grpSpPr>
        <p:sp>
          <p:nvSpPr>
            <p:cNvPr id="5" name="Line 5"/>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6" name="Line 6"/>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sp>
        <p:nvSpPr>
          <p:cNvPr id="7" name="Text Box 15"/>
          <p:cNvSpPr txBox="1">
            <a:spLocks noChangeArrowheads="1"/>
          </p:cNvSpPr>
          <p:nvPr/>
        </p:nvSpPr>
        <p:spPr bwMode="auto">
          <a:xfrm>
            <a:off x="7908925" y="5827713"/>
            <a:ext cx="184150" cy="366712"/>
          </a:xfrm>
          <a:prstGeom prst="rect">
            <a:avLst/>
          </a:prstGeom>
          <a:noFill/>
          <a:ln w="9525">
            <a:noFill/>
            <a:miter lim="800000"/>
            <a:headEnd/>
            <a:tailEnd/>
          </a:ln>
          <a:effectLst/>
        </p:spPr>
        <p:txBody>
          <a:bodyPr wrap="none">
            <a:spAutoFit/>
          </a:bodyPr>
          <a:lstStyle/>
          <a:p>
            <a:pPr>
              <a:defRPr/>
            </a:pPr>
            <a:endParaRPr lang="en-US" sz="2400" dirty="0">
              <a:solidFill>
                <a:srgbClr val="FFFFFF"/>
              </a:solidFill>
              <a:ea typeface="+mn-ea"/>
            </a:endParaRPr>
          </a:p>
        </p:txBody>
      </p:sp>
      <p:grpSp>
        <p:nvGrpSpPr>
          <p:cNvPr id="8" name="Group 18"/>
          <p:cNvGrpSpPr>
            <a:grpSpLocks/>
          </p:cNvGrpSpPr>
          <p:nvPr/>
        </p:nvGrpSpPr>
        <p:grpSpPr bwMode="auto">
          <a:xfrm>
            <a:off x="0" y="3867150"/>
            <a:ext cx="7986713" cy="19050"/>
            <a:chOff x="0" y="840"/>
            <a:chExt cx="5660" cy="12"/>
          </a:xfrm>
        </p:grpSpPr>
        <p:sp>
          <p:nvSpPr>
            <p:cNvPr id="9" name="Line 19"/>
            <p:cNvSpPr>
              <a:spLocks noChangeShapeType="1"/>
            </p:cNvSpPr>
            <p:nvPr/>
          </p:nvSpPr>
          <p:spPr bwMode="auto">
            <a:xfrm>
              <a:off x="5" y="852"/>
              <a:ext cx="5655"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0" name="Line 20"/>
            <p:cNvSpPr>
              <a:spLocks noChangeShapeType="1"/>
            </p:cNvSpPr>
            <p:nvPr/>
          </p:nvSpPr>
          <p:spPr bwMode="auto">
            <a:xfrm>
              <a:off x="0" y="840"/>
              <a:ext cx="5655"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11" name="Object 21"/>
          <p:cNvGraphicFramePr>
            <a:graphicFrameLocks noChangeAspect="1"/>
          </p:cNvGraphicFramePr>
          <p:nvPr/>
        </p:nvGraphicFramePr>
        <p:xfrm>
          <a:off x="990600" y="381000"/>
          <a:ext cx="7162800" cy="1695450"/>
        </p:xfrm>
        <a:graphic>
          <a:graphicData uri="http://schemas.openxmlformats.org/presentationml/2006/ole">
            <p:oleObj spid="_x0000_s275458" name="Photo Editor Photo" r:id="rId3" imgW="6400000" imgH="1514686" progId="">
              <p:embed/>
            </p:oleObj>
          </a:graphicData>
        </a:graphic>
      </p:graphicFrame>
      <p:sp>
        <p:nvSpPr>
          <p:cNvPr id="123906" name="Rectangle 2"/>
          <p:cNvSpPr>
            <a:spLocks noGrp="1" noChangeArrowheads="1"/>
          </p:cNvSpPr>
          <p:nvPr>
            <p:ph type="ctrTitle"/>
          </p:nvPr>
        </p:nvSpPr>
        <p:spPr>
          <a:xfrm>
            <a:off x="609600" y="2819400"/>
            <a:ext cx="7789863" cy="914400"/>
          </a:xfrm>
        </p:spPr>
        <p:txBody>
          <a:bodyPr/>
          <a:lstStyle>
            <a:lvl1pPr>
              <a:defRPr/>
            </a:lvl1pPr>
          </a:lstStyle>
          <a:p>
            <a:r>
              <a:rPr lang="en-US" smtClean="0"/>
              <a:t>Click to edit Master title style</a:t>
            </a:r>
            <a:endParaRPr lang="en-US"/>
          </a:p>
        </p:txBody>
      </p:sp>
      <p:sp>
        <p:nvSpPr>
          <p:cNvPr id="123907"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smtClean="0"/>
              <a:t>Click to edit Master subtitle style</a:t>
            </a:r>
            <a:endParaRPr lang="en-US"/>
          </a:p>
        </p:txBody>
      </p:sp>
    </p:spTree>
    <p:extLst>
      <p:ext uri="{BB962C8B-B14F-4D97-AF65-F5344CB8AC3E}">
        <p14:creationId xmlns:p14="http://schemas.microsoft.com/office/powerpoint/2010/main" xmlns="" val="3435612220"/>
      </p:ext>
    </p:extLst>
  </p:cSld>
  <p:clrMapOvr>
    <a:masterClrMapping/>
  </p:clrMapOvr>
  <p:transition spd="med" advClick="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1"/>
          <p:cNvSpPr>
            <a:spLocks noGrp="1" noChangeArrowheads="1"/>
          </p:cNvSpPr>
          <p:nvPr>
            <p:ph type="sldNum" sz="quarter" idx="10"/>
          </p:nvPr>
        </p:nvSpPr>
        <p:spPr>
          <a:ln/>
        </p:spPr>
        <p:txBody>
          <a:bodyPr/>
          <a:lstStyle>
            <a:lvl1pPr>
              <a:defRPr/>
            </a:lvl1pPr>
          </a:lstStyle>
          <a:p>
            <a:fld id="{6837E146-482A-7246-B81E-C0E3C2513052}" type="slidenum">
              <a:rPr lang="en-US"/>
              <a:pPr/>
              <a:t>‹#›</a:t>
            </a:fld>
            <a:endParaRPr lang="en-US"/>
          </a:p>
        </p:txBody>
      </p:sp>
    </p:spTree>
    <p:extLst>
      <p:ext uri="{BB962C8B-B14F-4D97-AF65-F5344CB8AC3E}">
        <p14:creationId xmlns:p14="http://schemas.microsoft.com/office/powerpoint/2010/main" xmlns="" val="596095357"/>
      </p:ext>
    </p:extLst>
  </p:cSld>
  <p:clrMapOvr>
    <a:masterClrMapping/>
  </p:clrMapOvr>
  <p:transition spd="med" advClick="0">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Text Box 15"/>
          <p:cNvSpPr txBox="1">
            <a:spLocks noChangeArrowheads="1"/>
          </p:cNvSpPr>
          <p:nvPr/>
        </p:nvSpPr>
        <p:spPr bwMode="auto">
          <a:xfrm>
            <a:off x="7908925" y="5827713"/>
            <a:ext cx="184150" cy="366712"/>
          </a:xfrm>
          <a:prstGeom prst="rect">
            <a:avLst/>
          </a:prstGeom>
          <a:noFill/>
          <a:ln w="9525">
            <a:noFill/>
            <a:miter lim="800000"/>
            <a:headEnd/>
            <a:tailEnd/>
          </a:ln>
          <a:effectLst/>
        </p:spPr>
        <p:txBody>
          <a:bodyPr wrap="none">
            <a:spAutoFit/>
          </a:bodyPr>
          <a:lstStyle/>
          <a:p>
            <a:pPr>
              <a:defRPr/>
            </a:pPr>
            <a:endParaRPr lang="en-US" sz="2400" dirty="0">
              <a:solidFill>
                <a:srgbClr val="FFFFFF"/>
              </a:solidFill>
              <a:ea typeface="+mn-ea"/>
            </a:endParaRPr>
          </a:p>
        </p:txBody>
      </p:sp>
      <p:sp>
        <p:nvSpPr>
          <p:cNvPr id="123906" name="Rectangle 2"/>
          <p:cNvSpPr>
            <a:spLocks noGrp="1" noChangeArrowheads="1"/>
          </p:cNvSpPr>
          <p:nvPr>
            <p:ph type="ctrTitle"/>
          </p:nvPr>
        </p:nvSpPr>
        <p:spPr>
          <a:xfrm>
            <a:off x="609600" y="2819400"/>
            <a:ext cx="7789863" cy="914400"/>
          </a:xfrm>
        </p:spPr>
        <p:txBody>
          <a:bodyPr/>
          <a:lstStyle>
            <a:lvl1pPr>
              <a:defRPr/>
            </a:lvl1pPr>
          </a:lstStyle>
          <a:p>
            <a:r>
              <a:rPr lang="en-US" smtClean="0"/>
              <a:t>Click to edit Master title style</a:t>
            </a:r>
            <a:endParaRPr lang="en-US"/>
          </a:p>
        </p:txBody>
      </p:sp>
      <p:sp>
        <p:nvSpPr>
          <p:cNvPr id="123907" name="Rectangle 3"/>
          <p:cNvSpPr>
            <a:spLocks noGrp="1" noChangeArrowheads="1"/>
          </p:cNvSpPr>
          <p:nvPr>
            <p:ph type="subTitle" idx="1"/>
          </p:nvPr>
        </p:nvSpPr>
        <p:spPr>
          <a:xfrm>
            <a:off x="1150938" y="3962400"/>
            <a:ext cx="6435725" cy="2133600"/>
          </a:xfrm>
        </p:spPr>
        <p:txBody>
          <a:bodyPr/>
          <a:lstStyle>
            <a:lvl1pPr marL="0" indent="0" algn="ctr">
              <a:buFont typeface="Wingdings" pitchFamily="2" charset="2"/>
              <a:buNone/>
              <a:defRPr/>
            </a:lvl1pPr>
          </a:lstStyle>
          <a:p>
            <a:r>
              <a:rPr lang="en-US" smtClean="0"/>
              <a:t>Click to edit Master subtitle style</a:t>
            </a:r>
            <a:endParaRPr lang="en-US"/>
          </a:p>
        </p:txBody>
      </p:sp>
    </p:spTree>
    <p:extLst>
      <p:ext uri="{BB962C8B-B14F-4D97-AF65-F5344CB8AC3E}">
        <p14:creationId xmlns:p14="http://schemas.microsoft.com/office/powerpoint/2010/main" xmlns="" val="885594838"/>
      </p:ext>
    </p:extLst>
  </p:cSld>
  <p:clrMapOvr>
    <a:masterClrMapping/>
  </p:clrMapOvr>
  <p:transition spd="med" advClick="0">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41"/>
          <p:cNvSpPr>
            <a:spLocks noGrp="1" noChangeArrowheads="1"/>
          </p:cNvSpPr>
          <p:nvPr>
            <p:ph type="sldNum" sz="quarter" idx="10"/>
          </p:nvPr>
        </p:nvSpPr>
        <p:spPr>
          <a:ln/>
        </p:spPr>
        <p:txBody>
          <a:bodyPr/>
          <a:lstStyle>
            <a:lvl1pPr>
              <a:defRPr/>
            </a:lvl1pPr>
          </a:lstStyle>
          <a:p>
            <a:fld id="{082C1B52-1372-4D44-A2AC-AA71C46CDC8E}" type="slidenum">
              <a:rPr lang="en-US"/>
              <a:pPr/>
              <a:t>‹#›</a:t>
            </a:fld>
            <a:endParaRPr lang="en-US"/>
          </a:p>
        </p:txBody>
      </p:sp>
    </p:spTree>
    <p:extLst>
      <p:ext uri="{BB962C8B-B14F-4D97-AF65-F5344CB8AC3E}">
        <p14:creationId xmlns:p14="http://schemas.microsoft.com/office/powerpoint/2010/main" xmlns="" val="483144974"/>
      </p:ext>
    </p:extLst>
  </p:cSld>
  <p:clrMapOvr>
    <a:masterClrMapping/>
  </p:clrMapOvr>
  <p:transition spd="med" advClick="0">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1"/>
          <p:cNvSpPr>
            <a:spLocks noGrp="1" noChangeArrowheads="1"/>
          </p:cNvSpPr>
          <p:nvPr>
            <p:ph type="sldNum" sz="quarter" idx="10"/>
          </p:nvPr>
        </p:nvSpPr>
        <p:spPr>
          <a:ln/>
        </p:spPr>
        <p:txBody>
          <a:bodyPr/>
          <a:lstStyle>
            <a:lvl1pPr>
              <a:defRPr/>
            </a:lvl1pPr>
          </a:lstStyle>
          <a:p>
            <a:fld id="{F99A46E3-C82B-9E41-A28D-DEA57B4DC4EF}" type="slidenum">
              <a:rPr lang="en-US"/>
              <a:pPr/>
              <a:t>‹#›</a:t>
            </a:fld>
            <a:endParaRPr lang="en-US"/>
          </a:p>
        </p:txBody>
      </p:sp>
    </p:spTree>
    <p:extLst>
      <p:ext uri="{BB962C8B-B14F-4D97-AF65-F5344CB8AC3E}">
        <p14:creationId xmlns:p14="http://schemas.microsoft.com/office/powerpoint/2010/main" xmlns="" val="3244847545"/>
      </p:ext>
    </p:extLst>
  </p:cSld>
  <p:clrMapOvr>
    <a:masterClrMapping/>
  </p:clrMapOvr>
  <p:transition spd="med" advClick="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1"/>
          <p:cNvSpPr>
            <a:spLocks noGrp="1" noChangeArrowheads="1"/>
          </p:cNvSpPr>
          <p:nvPr>
            <p:ph type="sldNum" sz="quarter" idx="10"/>
          </p:nvPr>
        </p:nvSpPr>
        <p:spPr>
          <a:ln/>
        </p:spPr>
        <p:txBody>
          <a:bodyPr/>
          <a:lstStyle>
            <a:lvl1pPr>
              <a:defRPr/>
            </a:lvl1pPr>
          </a:lstStyle>
          <a:p>
            <a:fld id="{7C6880C3-5DF7-DB4C-8FFC-239B95112E96}" type="slidenum">
              <a:rPr lang="en-US"/>
              <a:pPr/>
              <a:t>‹#›</a:t>
            </a:fld>
            <a:endParaRPr lang="en-US"/>
          </a:p>
        </p:txBody>
      </p:sp>
    </p:spTree>
    <p:extLst>
      <p:ext uri="{BB962C8B-B14F-4D97-AF65-F5344CB8AC3E}">
        <p14:creationId xmlns:p14="http://schemas.microsoft.com/office/powerpoint/2010/main" xmlns="" val="3168302400"/>
      </p:ext>
    </p:extLst>
  </p:cSld>
  <p:clrMapOvr>
    <a:masterClrMapping/>
  </p:clrMapOvr>
  <p:transition spd="med" advClick="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1"/>
          <p:cNvSpPr>
            <a:spLocks noGrp="1" noChangeArrowheads="1"/>
          </p:cNvSpPr>
          <p:nvPr>
            <p:ph type="sldNum" sz="quarter" idx="10"/>
          </p:nvPr>
        </p:nvSpPr>
        <p:spPr>
          <a:ln/>
        </p:spPr>
        <p:txBody>
          <a:bodyPr/>
          <a:lstStyle>
            <a:lvl1pPr>
              <a:defRPr/>
            </a:lvl1pPr>
          </a:lstStyle>
          <a:p>
            <a:fld id="{6B928DCA-F230-6E4E-9D4B-5DA824E5BCEA}" type="slidenum">
              <a:rPr lang="en-US"/>
              <a:pPr/>
              <a:t>‹#›</a:t>
            </a:fld>
            <a:endParaRPr lang="en-US"/>
          </a:p>
        </p:txBody>
      </p:sp>
    </p:spTree>
    <p:extLst>
      <p:ext uri="{BB962C8B-B14F-4D97-AF65-F5344CB8AC3E}">
        <p14:creationId xmlns:p14="http://schemas.microsoft.com/office/powerpoint/2010/main" xmlns="" val="4247289626"/>
      </p:ext>
    </p:extLst>
  </p:cSld>
  <p:clrMapOvr>
    <a:masterClrMapping/>
  </p:clrMapOvr>
  <p:transition spd="med" advClick="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vmlDrawing" Target="../drawings/vmlDrawing1.v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21" Type="http://schemas.openxmlformats.org/officeDocument/2006/relationships/image" Target="../media/image2.png"/><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oleObject" Target="../embeddings/oleObject4.bin"/><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vmlDrawing" Target="../drawings/vmlDrawing3.v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3.xml"/><Relationship Id="rId3" Type="http://schemas.openxmlformats.org/officeDocument/2006/relationships/slideLayout" Target="../slideLayouts/slideLayout37.xml"/><Relationship Id="rId21" Type="http://schemas.openxmlformats.org/officeDocument/2006/relationships/image" Target="../media/image2.png"/><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oleObject" Target="../embeddings/oleObject7.bin"/><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vmlDrawing" Target="../drawings/vmlDrawing5.v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theme" Target="../theme/theme4.xml"/><Relationship Id="rId3" Type="http://schemas.openxmlformats.org/officeDocument/2006/relationships/slideLayout" Target="../slideLayouts/slideLayout54.xml"/><Relationship Id="rId21" Type="http://schemas.openxmlformats.org/officeDocument/2006/relationships/image" Target="../media/image2.png"/><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oleObject" Target="../embeddings/oleObject10.bin"/><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19" Type="http://schemas.openxmlformats.org/officeDocument/2006/relationships/vmlDrawing" Target="../drawings/vmlDrawing7.v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3" Type="http://schemas.openxmlformats.org/officeDocument/2006/relationships/vmlDrawing" Target="../drawings/vmlDrawing9.vml"/><Relationship Id="rId2" Type="http://schemas.openxmlformats.org/officeDocument/2006/relationships/theme" Target="../theme/theme5.xml"/><Relationship Id="rId1" Type="http://schemas.openxmlformats.org/officeDocument/2006/relationships/slideLayout" Target="../slideLayouts/slideLayout69.xml"/><Relationship Id="rId5" Type="http://schemas.openxmlformats.org/officeDocument/2006/relationships/oleObject" Target="../embeddings/oleObject13.bin"/><Relationship Id="rId4"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vmlDrawing" Target="../drawings/vmlDrawing11.vml"/><Relationship Id="rId1" Type="http://schemas.openxmlformats.org/officeDocument/2006/relationships/theme" Target="../theme/theme6.xml"/><Relationship Id="rId4" Type="http://schemas.openxmlformats.org/officeDocument/2006/relationships/oleObject" Target="../embeddings/oleObject15.bin"/></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72.xml"/><Relationship Id="rId7" Type="http://schemas.openxmlformats.org/officeDocument/2006/relationships/oleObject" Target="../embeddings/oleObject16.bin"/><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image" Target="../media/image4.png"/><Relationship Id="rId5" Type="http://schemas.openxmlformats.org/officeDocument/2006/relationships/vmlDrawing" Target="../drawings/vmlDrawing12.vml"/><Relationship Id="rId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22913" name="Rectangle 33"/>
          <p:cNvSpPr>
            <a:spLocks noGrp="1" noChangeArrowheads="1"/>
          </p:cNvSpPr>
          <p:nvPr>
            <p:ph type="title"/>
          </p:nvPr>
        </p:nvSpPr>
        <p:spPr bwMode="auto">
          <a:xfrm>
            <a:off x="1455738" y="457200"/>
            <a:ext cx="6088062" cy="76835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22914" name="Rectangle 3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1" name="Rectangle 41"/>
          <p:cNvSpPr>
            <a:spLocks noGrp="1" noChangeArrowheads="1"/>
          </p:cNvSpPr>
          <p:nvPr>
            <p:ph type="sldNum" sz="quarter" idx="4"/>
          </p:nvPr>
        </p:nvSpPr>
        <p:spPr bwMode="auto">
          <a:xfrm>
            <a:off x="304800" y="6400800"/>
            <a:ext cx="574675" cy="2286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eaLnBrk="0" hangingPunct="0">
              <a:defRPr sz="1200">
                <a:solidFill>
                  <a:srgbClr val="FFFFFF"/>
                </a:solidFill>
              </a:defRPr>
            </a:lvl1pPr>
          </a:lstStyle>
          <a:p>
            <a:fld id="{5AB1A826-CD01-DD4E-9BCE-31D77E99B759}" type="slidenum">
              <a:rPr lang="en-US"/>
              <a:pPr/>
              <a:t>‹#›</a:t>
            </a:fld>
            <a:endParaRPr lang="en-US"/>
          </a:p>
        </p:txBody>
      </p:sp>
      <p:grpSp>
        <p:nvGrpSpPr>
          <p:cNvPr id="1031" name="Group 43"/>
          <p:cNvGrpSpPr>
            <a:grpSpLocks/>
          </p:cNvGrpSpPr>
          <p:nvPr/>
        </p:nvGrpSpPr>
        <p:grpSpPr bwMode="auto">
          <a:xfrm>
            <a:off x="0" y="1277938"/>
            <a:ext cx="9144000" cy="74612"/>
            <a:chOff x="0" y="840"/>
            <a:chExt cx="5660" cy="12"/>
          </a:xfrm>
        </p:grpSpPr>
        <p:sp>
          <p:nvSpPr>
            <p:cNvPr id="122924"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22925"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1026" name="Object 14"/>
          <p:cNvGraphicFramePr>
            <a:graphicFrameLocks noChangeAspect="1"/>
          </p:cNvGraphicFramePr>
          <p:nvPr/>
        </p:nvGraphicFramePr>
        <p:xfrm>
          <a:off x="142875" y="317500"/>
          <a:ext cx="1428750" cy="671513"/>
        </p:xfrm>
        <a:graphic>
          <a:graphicData uri="http://schemas.openxmlformats.org/presentationml/2006/ole">
            <p:oleObj spid="_x0000_s1036" name="Photo Editor Photo" r:id="rId20" imgW="3486637" imgH="1638529" progId="">
              <p:embed/>
            </p:oleObj>
          </a:graphicData>
        </a:graphic>
      </p:graphicFrame>
      <p:pic>
        <p:nvPicPr>
          <p:cNvPr id="1032" name="Picture 9" descr="HCUP_20th_Logo_WHT_nobkgrd.png"/>
          <p:cNvPicPr>
            <a:picLocks noChangeAspect="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7896225" y="165100"/>
            <a:ext cx="1082675" cy="1081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5157" r:id="rId1"/>
    <p:sldLayoutId id="2147485091" r:id="rId2"/>
    <p:sldLayoutId id="2147485092" r:id="rId3"/>
    <p:sldLayoutId id="2147485093" r:id="rId4"/>
    <p:sldLayoutId id="2147485094" r:id="rId5"/>
    <p:sldLayoutId id="2147485095" r:id="rId6"/>
    <p:sldLayoutId id="2147485096" r:id="rId7"/>
    <p:sldLayoutId id="2147485097" r:id="rId8"/>
    <p:sldLayoutId id="2147485098" r:id="rId9"/>
    <p:sldLayoutId id="2147485099" r:id="rId10"/>
    <p:sldLayoutId id="2147485100" r:id="rId11"/>
    <p:sldLayoutId id="2147485101" r:id="rId12"/>
    <p:sldLayoutId id="2147485102" r:id="rId13"/>
    <p:sldLayoutId id="2147485103" r:id="rId14"/>
    <p:sldLayoutId id="2147485104" r:id="rId15"/>
    <p:sldLayoutId id="2147485105" r:id="rId16"/>
    <p:sldLayoutId id="2147485106" r:id="rId17"/>
  </p:sldLayoutIdLst>
  <p:transition spd="med" advClick="0">
    <p:fade/>
  </p:transition>
  <p:timing>
    <p:tnLst>
      <p:par>
        <p:cTn id="1" dur="indefinite" restart="never" nodeType="tmRoot"/>
      </p:par>
    </p:tnLst>
  </p:timing>
  <p:hf hdr="0" ftr="0" dt="0"/>
  <p:txStyles>
    <p:titleStyle>
      <a:lvl1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mj-lt"/>
          <a:ea typeface="ＭＳ Ｐゴシック" charset="0"/>
          <a:cs typeface="+mj-cs"/>
        </a:defRPr>
      </a:lvl1pPr>
      <a:lvl2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2pPr>
      <a:lvl3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3pPr>
      <a:lvl4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4pPr>
      <a:lvl5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5pPr>
      <a:lvl6pPr marL="4572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6pPr>
      <a:lvl7pPr marL="9144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7pPr>
      <a:lvl8pPr marL="13716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8pPr>
      <a:lvl9pPr marL="18288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charset="0"/>
        <a:buChar char="n"/>
        <a:defRPr sz="2800">
          <a:solidFill>
            <a:srgbClr val="FFFFFF"/>
          </a:solidFill>
          <a:effectLst>
            <a:outerShdw blurRad="38100" dist="38100" dir="2700000" algn="tl">
              <a:srgbClr val="000000"/>
            </a:outerShdw>
          </a:effectLst>
          <a:latin typeface="+mn-lt"/>
          <a:ea typeface="ＭＳ Ｐゴシック" charset="0"/>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ea typeface="ＭＳ Ｐゴシック" charset="0"/>
        </a:defRPr>
      </a:lvl2pPr>
      <a:lvl3pPr marL="1439863" indent="-349250" algn="l" rtl="0" eaLnBrk="0" fontAlgn="base" hangingPunct="0">
        <a:lnSpc>
          <a:spcPct val="90000"/>
        </a:lnSpc>
        <a:spcBef>
          <a:spcPct val="30000"/>
        </a:spcBef>
        <a:spcAft>
          <a:spcPct val="0"/>
        </a:spcAft>
        <a:buClr>
          <a:schemeClr val="tx2"/>
        </a:buClr>
        <a:buSzPct val="95000"/>
        <a:buFont typeface="Wingdings" charset="0"/>
        <a:buChar char="n"/>
        <a:defRPr sz="2200">
          <a:solidFill>
            <a:srgbClr val="FFFFFF"/>
          </a:solidFill>
          <a:effectLst>
            <a:outerShdw blurRad="38100" dist="38100" dir="2700000" algn="tl">
              <a:srgbClr val="000000"/>
            </a:outerShdw>
          </a:effectLst>
          <a:latin typeface="+mn-lt"/>
          <a:ea typeface="ＭＳ Ｐゴシック" charset="0"/>
        </a:defRPr>
      </a:lvl3pPr>
      <a:lvl4pPr marL="1782763" indent="-228600" algn="l" rtl="0" eaLnBrk="0" fontAlgn="base" hangingPunct="0">
        <a:lnSpc>
          <a:spcPct val="90000"/>
        </a:lnSpc>
        <a:spcBef>
          <a:spcPct val="30000"/>
        </a:spcBef>
        <a:spcAft>
          <a:spcPct val="0"/>
        </a:spcAft>
        <a:buClr>
          <a:srgbClr val="66FFFF"/>
        </a:buClr>
        <a:buSzPct val="65000"/>
        <a:buFont typeface="Monotype Sorts" charset="0"/>
        <a:buChar char="u"/>
        <a:defRPr sz="2000">
          <a:solidFill>
            <a:srgbClr val="FFFFFF"/>
          </a:solidFill>
          <a:effectLst>
            <a:outerShdw blurRad="38100" dist="38100" dir="2700000" algn="tl">
              <a:srgbClr val="000000"/>
            </a:outerShdw>
          </a:effectLst>
          <a:latin typeface="+mn-lt"/>
          <a:ea typeface="ＭＳ Ｐゴシック" charset="0"/>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ea typeface="ＭＳ Ｐゴシック" charset="0"/>
        </a:defRPr>
      </a:lvl5pPr>
      <a:lvl6pPr marL="25828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22913" name="Rectangle 33"/>
          <p:cNvSpPr>
            <a:spLocks noGrp="1" noChangeArrowheads="1"/>
          </p:cNvSpPr>
          <p:nvPr>
            <p:ph type="title"/>
          </p:nvPr>
        </p:nvSpPr>
        <p:spPr bwMode="auto">
          <a:xfrm>
            <a:off x="1455738" y="457200"/>
            <a:ext cx="6088062" cy="76835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22914" name="Rectangle 3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1" name="Rectangle 41"/>
          <p:cNvSpPr>
            <a:spLocks noGrp="1" noChangeArrowheads="1"/>
          </p:cNvSpPr>
          <p:nvPr>
            <p:ph type="sldNum" sz="quarter" idx="4"/>
          </p:nvPr>
        </p:nvSpPr>
        <p:spPr bwMode="auto">
          <a:xfrm>
            <a:off x="304800" y="6400800"/>
            <a:ext cx="574675" cy="2286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eaLnBrk="0" hangingPunct="0">
              <a:defRPr sz="1200">
                <a:solidFill>
                  <a:srgbClr val="FFFFFF"/>
                </a:solidFill>
              </a:defRPr>
            </a:lvl1pPr>
          </a:lstStyle>
          <a:p>
            <a:fld id="{379D40E7-2789-724C-819F-34F12CD1A31C}" type="slidenum">
              <a:rPr lang="en-US"/>
              <a:pPr/>
              <a:t>‹#›</a:t>
            </a:fld>
            <a:endParaRPr lang="en-US"/>
          </a:p>
        </p:txBody>
      </p:sp>
      <p:grpSp>
        <p:nvGrpSpPr>
          <p:cNvPr id="3079" name="Group 43"/>
          <p:cNvGrpSpPr>
            <a:grpSpLocks/>
          </p:cNvGrpSpPr>
          <p:nvPr/>
        </p:nvGrpSpPr>
        <p:grpSpPr bwMode="auto">
          <a:xfrm>
            <a:off x="0" y="1277938"/>
            <a:ext cx="9144000" cy="74612"/>
            <a:chOff x="0" y="840"/>
            <a:chExt cx="5660" cy="12"/>
          </a:xfrm>
        </p:grpSpPr>
        <p:sp>
          <p:nvSpPr>
            <p:cNvPr id="122924"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22925"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3074" name="Object 14"/>
          <p:cNvGraphicFramePr>
            <a:graphicFrameLocks noChangeAspect="1"/>
          </p:cNvGraphicFramePr>
          <p:nvPr/>
        </p:nvGraphicFramePr>
        <p:xfrm>
          <a:off x="142875" y="317500"/>
          <a:ext cx="1428750" cy="671513"/>
        </p:xfrm>
        <a:graphic>
          <a:graphicData uri="http://schemas.openxmlformats.org/presentationml/2006/ole">
            <p:oleObj spid="_x0000_s3084" name="Photo Editor Photo" r:id="rId20" imgW="3486637" imgH="1638529" progId="">
              <p:embed/>
            </p:oleObj>
          </a:graphicData>
        </a:graphic>
      </p:graphicFrame>
      <p:pic>
        <p:nvPicPr>
          <p:cNvPr id="3080" name="Picture 9" descr="HCUP_20th_Logo_WHT_nobkgrd.png"/>
          <p:cNvPicPr>
            <a:picLocks noChangeAspect="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7896225" y="165100"/>
            <a:ext cx="1082675" cy="1081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5158" r:id="rId1"/>
    <p:sldLayoutId id="2147485107" r:id="rId2"/>
    <p:sldLayoutId id="2147485108" r:id="rId3"/>
    <p:sldLayoutId id="2147485109" r:id="rId4"/>
    <p:sldLayoutId id="2147485110" r:id="rId5"/>
    <p:sldLayoutId id="2147485111" r:id="rId6"/>
    <p:sldLayoutId id="2147485112" r:id="rId7"/>
    <p:sldLayoutId id="2147485113" r:id="rId8"/>
    <p:sldLayoutId id="2147485114" r:id="rId9"/>
    <p:sldLayoutId id="2147485115" r:id="rId10"/>
    <p:sldLayoutId id="2147485116" r:id="rId11"/>
    <p:sldLayoutId id="2147485117" r:id="rId12"/>
    <p:sldLayoutId id="2147485118" r:id="rId13"/>
    <p:sldLayoutId id="2147485119" r:id="rId14"/>
    <p:sldLayoutId id="2147485120" r:id="rId15"/>
    <p:sldLayoutId id="2147485121" r:id="rId16"/>
    <p:sldLayoutId id="2147485122" r:id="rId17"/>
  </p:sldLayoutIdLst>
  <p:transition spd="med" advClick="0">
    <p:fade/>
  </p:transition>
  <p:timing>
    <p:tnLst>
      <p:par>
        <p:cTn id="1" dur="indefinite" restart="never" nodeType="tmRoot"/>
      </p:par>
    </p:tnLst>
  </p:timing>
  <p:hf hdr="0" ftr="0" dt="0"/>
  <p:txStyles>
    <p:titleStyle>
      <a:lvl1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mj-lt"/>
          <a:ea typeface="ＭＳ Ｐゴシック" charset="0"/>
          <a:cs typeface="+mj-cs"/>
        </a:defRPr>
      </a:lvl1pPr>
      <a:lvl2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2pPr>
      <a:lvl3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3pPr>
      <a:lvl4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4pPr>
      <a:lvl5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5pPr>
      <a:lvl6pPr marL="4572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6pPr>
      <a:lvl7pPr marL="9144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7pPr>
      <a:lvl8pPr marL="13716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8pPr>
      <a:lvl9pPr marL="18288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charset="0"/>
        <a:buChar char="n"/>
        <a:defRPr sz="2800">
          <a:solidFill>
            <a:srgbClr val="FFFFFF"/>
          </a:solidFill>
          <a:effectLst>
            <a:outerShdw blurRad="38100" dist="38100" dir="2700000" algn="tl">
              <a:srgbClr val="000000"/>
            </a:outerShdw>
          </a:effectLst>
          <a:latin typeface="+mn-lt"/>
          <a:ea typeface="ＭＳ Ｐゴシック" charset="0"/>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ea typeface="ＭＳ Ｐゴシック" charset="0"/>
        </a:defRPr>
      </a:lvl2pPr>
      <a:lvl3pPr marL="1439863" indent="-349250" algn="l" rtl="0" eaLnBrk="0" fontAlgn="base" hangingPunct="0">
        <a:lnSpc>
          <a:spcPct val="90000"/>
        </a:lnSpc>
        <a:spcBef>
          <a:spcPct val="30000"/>
        </a:spcBef>
        <a:spcAft>
          <a:spcPct val="0"/>
        </a:spcAft>
        <a:buClr>
          <a:schemeClr val="tx2"/>
        </a:buClr>
        <a:buSzPct val="95000"/>
        <a:buFont typeface="Wingdings" charset="0"/>
        <a:buChar char="n"/>
        <a:defRPr sz="2200">
          <a:solidFill>
            <a:srgbClr val="FFFFFF"/>
          </a:solidFill>
          <a:effectLst>
            <a:outerShdw blurRad="38100" dist="38100" dir="2700000" algn="tl">
              <a:srgbClr val="000000"/>
            </a:outerShdw>
          </a:effectLst>
          <a:latin typeface="+mn-lt"/>
          <a:ea typeface="ＭＳ Ｐゴシック" charset="0"/>
        </a:defRPr>
      </a:lvl3pPr>
      <a:lvl4pPr marL="1782763" indent="-228600" algn="l" rtl="0" eaLnBrk="0" fontAlgn="base" hangingPunct="0">
        <a:lnSpc>
          <a:spcPct val="90000"/>
        </a:lnSpc>
        <a:spcBef>
          <a:spcPct val="30000"/>
        </a:spcBef>
        <a:spcAft>
          <a:spcPct val="0"/>
        </a:spcAft>
        <a:buClr>
          <a:srgbClr val="66FFFF"/>
        </a:buClr>
        <a:buSzPct val="65000"/>
        <a:buFont typeface="Monotype Sorts" charset="0"/>
        <a:buChar char="u"/>
        <a:defRPr sz="2000">
          <a:solidFill>
            <a:srgbClr val="FFFFFF"/>
          </a:solidFill>
          <a:effectLst>
            <a:outerShdw blurRad="38100" dist="38100" dir="2700000" algn="tl">
              <a:srgbClr val="000000"/>
            </a:outerShdw>
          </a:effectLst>
          <a:latin typeface="+mn-lt"/>
          <a:ea typeface="ＭＳ Ｐゴシック" charset="0"/>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ea typeface="ＭＳ Ｐゴシック" charset="0"/>
        </a:defRPr>
      </a:lvl5pPr>
      <a:lvl6pPr marL="25828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22913" name="Rectangle 33"/>
          <p:cNvSpPr>
            <a:spLocks noGrp="1" noChangeArrowheads="1"/>
          </p:cNvSpPr>
          <p:nvPr>
            <p:ph type="title"/>
          </p:nvPr>
        </p:nvSpPr>
        <p:spPr bwMode="auto">
          <a:xfrm>
            <a:off x="1455738" y="457200"/>
            <a:ext cx="6088062" cy="76835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22914" name="Rectangle 3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1" name="Rectangle 41"/>
          <p:cNvSpPr>
            <a:spLocks noGrp="1" noChangeArrowheads="1"/>
          </p:cNvSpPr>
          <p:nvPr>
            <p:ph type="sldNum" sz="quarter" idx="4"/>
          </p:nvPr>
        </p:nvSpPr>
        <p:spPr bwMode="auto">
          <a:xfrm>
            <a:off x="304800" y="6400800"/>
            <a:ext cx="574675" cy="2286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eaLnBrk="0" hangingPunct="0">
              <a:defRPr sz="1200">
                <a:solidFill>
                  <a:srgbClr val="FFFFFF"/>
                </a:solidFill>
              </a:defRPr>
            </a:lvl1pPr>
          </a:lstStyle>
          <a:p>
            <a:fld id="{8D77CFAC-6D24-9A45-955D-7CCBE6C7F704}" type="slidenum">
              <a:rPr lang="en-US"/>
              <a:pPr/>
              <a:t>‹#›</a:t>
            </a:fld>
            <a:endParaRPr lang="en-US"/>
          </a:p>
        </p:txBody>
      </p:sp>
      <p:grpSp>
        <p:nvGrpSpPr>
          <p:cNvPr id="5127" name="Group 43"/>
          <p:cNvGrpSpPr>
            <a:grpSpLocks/>
          </p:cNvGrpSpPr>
          <p:nvPr/>
        </p:nvGrpSpPr>
        <p:grpSpPr bwMode="auto">
          <a:xfrm>
            <a:off x="0" y="1277938"/>
            <a:ext cx="9144000" cy="74612"/>
            <a:chOff x="0" y="840"/>
            <a:chExt cx="5660" cy="12"/>
          </a:xfrm>
        </p:grpSpPr>
        <p:sp>
          <p:nvSpPr>
            <p:cNvPr id="122924"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22925"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5122" name="Object 14"/>
          <p:cNvGraphicFramePr>
            <a:graphicFrameLocks noChangeAspect="1"/>
          </p:cNvGraphicFramePr>
          <p:nvPr/>
        </p:nvGraphicFramePr>
        <p:xfrm>
          <a:off x="142875" y="317500"/>
          <a:ext cx="1428750" cy="671513"/>
        </p:xfrm>
        <a:graphic>
          <a:graphicData uri="http://schemas.openxmlformats.org/presentationml/2006/ole">
            <p:oleObj spid="_x0000_s5132" name="Photo Editor Photo" r:id="rId20" imgW="3486637" imgH="1638529" progId="">
              <p:embed/>
            </p:oleObj>
          </a:graphicData>
        </a:graphic>
      </p:graphicFrame>
      <p:pic>
        <p:nvPicPr>
          <p:cNvPr id="5128" name="Picture 9" descr="HCUP_20th_Logo_WHT_nobkgrd.png"/>
          <p:cNvPicPr>
            <a:picLocks noChangeAspect="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7896225" y="165100"/>
            <a:ext cx="1082675" cy="1081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5159" r:id="rId1"/>
    <p:sldLayoutId id="2147485123" r:id="rId2"/>
    <p:sldLayoutId id="2147485124" r:id="rId3"/>
    <p:sldLayoutId id="2147485125" r:id="rId4"/>
    <p:sldLayoutId id="2147485126" r:id="rId5"/>
    <p:sldLayoutId id="2147485127" r:id="rId6"/>
    <p:sldLayoutId id="2147485128" r:id="rId7"/>
    <p:sldLayoutId id="2147485129" r:id="rId8"/>
    <p:sldLayoutId id="2147485130" r:id="rId9"/>
    <p:sldLayoutId id="2147485131" r:id="rId10"/>
    <p:sldLayoutId id="2147485132" r:id="rId11"/>
    <p:sldLayoutId id="2147485133" r:id="rId12"/>
    <p:sldLayoutId id="2147485134" r:id="rId13"/>
    <p:sldLayoutId id="2147485135" r:id="rId14"/>
    <p:sldLayoutId id="2147485136" r:id="rId15"/>
    <p:sldLayoutId id="2147485137" r:id="rId16"/>
    <p:sldLayoutId id="2147485138" r:id="rId17"/>
  </p:sldLayoutIdLst>
  <p:transition spd="med" advClick="0">
    <p:fade/>
  </p:transition>
  <p:timing>
    <p:tnLst>
      <p:par>
        <p:cTn id="1" dur="indefinite" restart="never" nodeType="tmRoot"/>
      </p:par>
    </p:tnLst>
  </p:timing>
  <p:hf hdr="0" ftr="0" dt="0"/>
  <p:txStyles>
    <p:titleStyle>
      <a:lvl1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mj-lt"/>
          <a:ea typeface="ＭＳ Ｐゴシック" charset="0"/>
          <a:cs typeface="+mj-cs"/>
        </a:defRPr>
      </a:lvl1pPr>
      <a:lvl2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2pPr>
      <a:lvl3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3pPr>
      <a:lvl4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4pPr>
      <a:lvl5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5pPr>
      <a:lvl6pPr marL="4572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6pPr>
      <a:lvl7pPr marL="9144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7pPr>
      <a:lvl8pPr marL="13716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8pPr>
      <a:lvl9pPr marL="18288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charset="0"/>
        <a:buChar char="n"/>
        <a:defRPr sz="2800">
          <a:solidFill>
            <a:srgbClr val="FFFFFF"/>
          </a:solidFill>
          <a:effectLst>
            <a:outerShdw blurRad="38100" dist="38100" dir="2700000" algn="tl">
              <a:srgbClr val="000000"/>
            </a:outerShdw>
          </a:effectLst>
          <a:latin typeface="+mn-lt"/>
          <a:ea typeface="ＭＳ Ｐゴシック" charset="0"/>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ea typeface="ＭＳ Ｐゴシック" charset="0"/>
        </a:defRPr>
      </a:lvl2pPr>
      <a:lvl3pPr marL="1439863" indent="-349250" algn="l" rtl="0" eaLnBrk="0" fontAlgn="base" hangingPunct="0">
        <a:lnSpc>
          <a:spcPct val="90000"/>
        </a:lnSpc>
        <a:spcBef>
          <a:spcPct val="30000"/>
        </a:spcBef>
        <a:spcAft>
          <a:spcPct val="0"/>
        </a:spcAft>
        <a:buClr>
          <a:schemeClr val="tx2"/>
        </a:buClr>
        <a:buSzPct val="95000"/>
        <a:buFont typeface="Wingdings" charset="0"/>
        <a:buChar char="n"/>
        <a:defRPr sz="2200">
          <a:solidFill>
            <a:srgbClr val="FFFFFF"/>
          </a:solidFill>
          <a:effectLst>
            <a:outerShdw blurRad="38100" dist="38100" dir="2700000" algn="tl">
              <a:srgbClr val="000000"/>
            </a:outerShdw>
          </a:effectLst>
          <a:latin typeface="+mn-lt"/>
          <a:ea typeface="ＭＳ Ｐゴシック" charset="0"/>
        </a:defRPr>
      </a:lvl3pPr>
      <a:lvl4pPr marL="1782763" indent="-228600" algn="l" rtl="0" eaLnBrk="0" fontAlgn="base" hangingPunct="0">
        <a:lnSpc>
          <a:spcPct val="90000"/>
        </a:lnSpc>
        <a:spcBef>
          <a:spcPct val="30000"/>
        </a:spcBef>
        <a:spcAft>
          <a:spcPct val="0"/>
        </a:spcAft>
        <a:buClr>
          <a:srgbClr val="66FFFF"/>
        </a:buClr>
        <a:buSzPct val="65000"/>
        <a:buFont typeface="Monotype Sorts" charset="0"/>
        <a:buChar char="u"/>
        <a:defRPr sz="2000">
          <a:solidFill>
            <a:srgbClr val="FFFFFF"/>
          </a:solidFill>
          <a:effectLst>
            <a:outerShdw blurRad="38100" dist="38100" dir="2700000" algn="tl">
              <a:srgbClr val="000000"/>
            </a:outerShdw>
          </a:effectLst>
          <a:latin typeface="+mn-lt"/>
          <a:ea typeface="ＭＳ Ｐゴシック" charset="0"/>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ea typeface="ＭＳ Ｐゴシック" charset="0"/>
        </a:defRPr>
      </a:lvl5pPr>
      <a:lvl6pPr marL="25828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22913" name="Rectangle 33"/>
          <p:cNvSpPr>
            <a:spLocks noGrp="1" noChangeArrowheads="1"/>
          </p:cNvSpPr>
          <p:nvPr>
            <p:ph type="title"/>
          </p:nvPr>
        </p:nvSpPr>
        <p:spPr bwMode="auto">
          <a:xfrm>
            <a:off x="1455738" y="457200"/>
            <a:ext cx="6088062" cy="76835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22914" name="Rectangle 3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1" name="Rectangle 41"/>
          <p:cNvSpPr>
            <a:spLocks noGrp="1" noChangeArrowheads="1"/>
          </p:cNvSpPr>
          <p:nvPr>
            <p:ph type="sldNum" sz="quarter" idx="4"/>
          </p:nvPr>
        </p:nvSpPr>
        <p:spPr bwMode="auto">
          <a:xfrm>
            <a:off x="304800" y="6400800"/>
            <a:ext cx="574675" cy="2286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eaLnBrk="0" hangingPunct="0">
              <a:defRPr sz="1200">
                <a:solidFill>
                  <a:srgbClr val="FFFFFF"/>
                </a:solidFill>
              </a:defRPr>
            </a:lvl1pPr>
          </a:lstStyle>
          <a:p>
            <a:fld id="{76875095-33F1-2E42-86C9-D5BDD7456477}" type="slidenum">
              <a:rPr lang="en-US"/>
              <a:pPr/>
              <a:t>‹#›</a:t>
            </a:fld>
            <a:endParaRPr lang="en-US"/>
          </a:p>
        </p:txBody>
      </p:sp>
      <p:grpSp>
        <p:nvGrpSpPr>
          <p:cNvPr id="7175" name="Group 43"/>
          <p:cNvGrpSpPr>
            <a:grpSpLocks/>
          </p:cNvGrpSpPr>
          <p:nvPr/>
        </p:nvGrpSpPr>
        <p:grpSpPr bwMode="auto">
          <a:xfrm>
            <a:off x="0" y="1277938"/>
            <a:ext cx="9144000" cy="74612"/>
            <a:chOff x="0" y="840"/>
            <a:chExt cx="5660" cy="12"/>
          </a:xfrm>
        </p:grpSpPr>
        <p:sp>
          <p:nvSpPr>
            <p:cNvPr id="122924"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22925"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graphicFrame>
        <p:nvGraphicFramePr>
          <p:cNvPr id="7170" name="Object 14"/>
          <p:cNvGraphicFramePr>
            <a:graphicFrameLocks noChangeAspect="1"/>
          </p:cNvGraphicFramePr>
          <p:nvPr/>
        </p:nvGraphicFramePr>
        <p:xfrm>
          <a:off x="142875" y="317500"/>
          <a:ext cx="1428750" cy="671513"/>
        </p:xfrm>
        <a:graphic>
          <a:graphicData uri="http://schemas.openxmlformats.org/presentationml/2006/ole">
            <p:oleObj spid="_x0000_s7180" name="Photo Editor Photo" r:id="rId20" imgW="3486637" imgH="1638529" progId="">
              <p:embed/>
            </p:oleObj>
          </a:graphicData>
        </a:graphic>
      </p:graphicFrame>
      <p:pic>
        <p:nvPicPr>
          <p:cNvPr id="7176" name="Picture 9" descr="HCUP_20th_Logo_WHT_nobkgrd.png"/>
          <p:cNvPicPr>
            <a:picLocks noChangeAspect="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7896225" y="165100"/>
            <a:ext cx="1082675" cy="1081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5160" r:id="rId1"/>
    <p:sldLayoutId id="2147485139" r:id="rId2"/>
    <p:sldLayoutId id="2147485140" r:id="rId3"/>
    <p:sldLayoutId id="2147485141" r:id="rId4"/>
    <p:sldLayoutId id="2147485142" r:id="rId5"/>
    <p:sldLayoutId id="2147485143" r:id="rId6"/>
    <p:sldLayoutId id="2147485144" r:id="rId7"/>
    <p:sldLayoutId id="2147485145" r:id="rId8"/>
    <p:sldLayoutId id="2147485146" r:id="rId9"/>
    <p:sldLayoutId id="2147485147" r:id="rId10"/>
    <p:sldLayoutId id="2147485148" r:id="rId11"/>
    <p:sldLayoutId id="2147485149" r:id="rId12"/>
    <p:sldLayoutId id="2147485150" r:id="rId13"/>
    <p:sldLayoutId id="2147485151" r:id="rId14"/>
    <p:sldLayoutId id="2147485152" r:id="rId15"/>
    <p:sldLayoutId id="2147485153" r:id="rId16"/>
    <p:sldLayoutId id="2147485154" r:id="rId17"/>
  </p:sldLayoutIdLst>
  <p:transition spd="med" advClick="0">
    <p:fade/>
  </p:transition>
  <p:timing>
    <p:tnLst>
      <p:par>
        <p:cTn id="1" dur="indefinite" restart="never" nodeType="tmRoot"/>
      </p:par>
    </p:tnLst>
  </p:timing>
  <p:hf hdr="0" ftr="0" dt="0"/>
  <p:txStyles>
    <p:titleStyle>
      <a:lvl1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mj-lt"/>
          <a:ea typeface="ＭＳ Ｐゴシック" charset="0"/>
          <a:cs typeface="+mj-cs"/>
        </a:defRPr>
      </a:lvl1pPr>
      <a:lvl2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2pPr>
      <a:lvl3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3pPr>
      <a:lvl4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4pPr>
      <a:lvl5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5pPr>
      <a:lvl6pPr marL="4572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6pPr>
      <a:lvl7pPr marL="9144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7pPr>
      <a:lvl8pPr marL="13716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8pPr>
      <a:lvl9pPr marL="18288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charset="0"/>
        <a:buChar char="n"/>
        <a:defRPr sz="2800">
          <a:solidFill>
            <a:srgbClr val="FFFFFF"/>
          </a:solidFill>
          <a:effectLst>
            <a:outerShdw blurRad="38100" dist="38100" dir="2700000" algn="tl">
              <a:srgbClr val="000000"/>
            </a:outerShdw>
          </a:effectLst>
          <a:latin typeface="+mn-lt"/>
          <a:ea typeface="ＭＳ Ｐゴシック" charset="0"/>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ea typeface="ＭＳ Ｐゴシック" charset="0"/>
        </a:defRPr>
      </a:lvl2pPr>
      <a:lvl3pPr marL="1439863" indent="-349250" algn="l" rtl="0" eaLnBrk="0" fontAlgn="base" hangingPunct="0">
        <a:lnSpc>
          <a:spcPct val="90000"/>
        </a:lnSpc>
        <a:spcBef>
          <a:spcPct val="30000"/>
        </a:spcBef>
        <a:spcAft>
          <a:spcPct val="0"/>
        </a:spcAft>
        <a:buClr>
          <a:schemeClr val="tx2"/>
        </a:buClr>
        <a:buSzPct val="95000"/>
        <a:buFont typeface="Wingdings" charset="0"/>
        <a:buChar char="n"/>
        <a:defRPr sz="2200">
          <a:solidFill>
            <a:srgbClr val="FFFFFF"/>
          </a:solidFill>
          <a:effectLst>
            <a:outerShdw blurRad="38100" dist="38100" dir="2700000" algn="tl">
              <a:srgbClr val="000000"/>
            </a:outerShdw>
          </a:effectLst>
          <a:latin typeface="+mn-lt"/>
          <a:ea typeface="ＭＳ Ｐゴシック" charset="0"/>
        </a:defRPr>
      </a:lvl3pPr>
      <a:lvl4pPr marL="1782763" indent="-228600" algn="l" rtl="0" eaLnBrk="0" fontAlgn="base" hangingPunct="0">
        <a:lnSpc>
          <a:spcPct val="90000"/>
        </a:lnSpc>
        <a:spcBef>
          <a:spcPct val="30000"/>
        </a:spcBef>
        <a:spcAft>
          <a:spcPct val="0"/>
        </a:spcAft>
        <a:buClr>
          <a:srgbClr val="66FFFF"/>
        </a:buClr>
        <a:buSzPct val="65000"/>
        <a:buFont typeface="Monotype Sorts" charset="0"/>
        <a:buChar char="u"/>
        <a:defRPr sz="2000">
          <a:solidFill>
            <a:srgbClr val="FFFFFF"/>
          </a:solidFill>
          <a:effectLst>
            <a:outerShdw blurRad="38100" dist="38100" dir="2700000" algn="tl">
              <a:srgbClr val="000000"/>
            </a:outerShdw>
          </a:effectLst>
          <a:latin typeface="+mn-lt"/>
          <a:ea typeface="ＭＳ Ｐゴシック" charset="0"/>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ea typeface="ＭＳ Ｐゴシック" charset="0"/>
        </a:defRPr>
      </a:lvl5pPr>
      <a:lvl6pPr marL="25828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22913" name="Rectangle 33"/>
          <p:cNvSpPr>
            <a:spLocks noGrp="1" noChangeArrowheads="1"/>
          </p:cNvSpPr>
          <p:nvPr>
            <p:ph type="title"/>
          </p:nvPr>
        </p:nvSpPr>
        <p:spPr bwMode="auto">
          <a:xfrm>
            <a:off x="1455738" y="457200"/>
            <a:ext cx="6088062" cy="76835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22914" name="Rectangle 3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1" name="Rectangle 41"/>
          <p:cNvSpPr>
            <a:spLocks noGrp="1" noChangeArrowheads="1"/>
          </p:cNvSpPr>
          <p:nvPr>
            <p:ph type="sldNum" sz="quarter" idx="4"/>
          </p:nvPr>
        </p:nvSpPr>
        <p:spPr bwMode="auto">
          <a:xfrm>
            <a:off x="304800" y="6400800"/>
            <a:ext cx="574675" cy="2286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eaLnBrk="0" hangingPunct="0">
              <a:defRPr sz="1200">
                <a:solidFill>
                  <a:srgbClr val="FFFFFF"/>
                </a:solidFill>
              </a:defRPr>
            </a:lvl1pPr>
          </a:lstStyle>
          <a:p>
            <a:fld id="{F2BD88A5-4ABB-B848-9AD3-B0434E79D15D}" type="slidenum">
              <a:rPr lang="en-US"/>
              <a:pPr/>
              <a:t>‹#›</a:t>
            </a:fld>
            <a:endParaRPr lang="en-US"/>
          </a:p>
        </p:txBody>
      </p:sp>
      <p:grpSp>
        <p:nvGrpSpPr>
          <p:cNvPr id="9223" name="Group 43"/>
          <p:cNvGrpSpPr>
            <a:grpSpLocks/>
          </p:cNvGrpSpPr>
          <p:nvPr/>
        </p:nvGrpSpPr>
        <p:grpSpPr bwMode="auto">
          <a:xfrm>
            <a:off x="0" y="1277938"/>
            <a:ext cx="9144000" cy="74612"/>
            <a:chOff x="0" y="840"/>
            <a:chExt cx="5660" cy="12"/>
          </a:xfrm>
        </p:grpSpPr>
        <p:sp>
          <p:nvSpPr>
            <p:cNvPr id="122924"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22925"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pic>
        <p:nvPicPr>
          <p:cNvPr id="9224" name="Picture 72" descr="HCUP LOGO_blu"/>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pic>
      <p:graphicFrame>
        <p:nvGraphicFramePr>
          <p:cNvPr id="9218" name="Object 14"/>
          <p:cNvGraphicFramePr>
            <a:graphicFrameLocks noChangeAspect="1"/>
          </p:cNvGraphicFramePr>
          <p:nvPr/>
        </p:nvGraphicFramePr>
        <p:xfrm>
          <a:off x="142875" y="317500"/>
          <a:ext cx="1428750" cy="671513"/>
        </p:xfrm>
        <a:graphic>
          <a:graphicData uri="http://schemas.openxmlformats.org/presentationml/2006/ole">
            <p:oleObj spid="_x0000_s9228" name="Photo Editor Photo" r:id="rId5" imgW="3486637" imgH="1638529" progId="">
              <p:embed/>
            </p:oleObj>
          </a:graphicData>
        </a:graphic>
      </p:graphicFrame>
    </p:spTree>
  </p:cSld>
  <p:clrMap bg1="dk2" tx1="lt1" bg2="dk1" tx2="lt2" accent1="accent1" accent2="accent2" accent3="accent3" accent4="accent4" accent5="accent5" accent6="accent6" hlink="hlink" folHlink="folHlink"/>
  <p:sldLayoutIdLst>
    <p:sldLayoutId id="2147485161" r:id="rId1"/>
  </p:sldLayoutIdLst>
  <p:transition spd="med" advClick="0">
    <p:fade/>
  </p:transition>
  <p:timing>
    <p:tnLst>
      <p:par>
        <p:cTn id="1" dur="indefinite" restart="never" nodeType="tmRoot"/>
      </p:par>
    </p:tnLst>
  </p:timing>
  <p:hf hdr="0" ftr="0" dt="0"/>
  <p:txStyles>
    <p:titleStyle>
      <a:lvl1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mj-lt"/>
          <a:ea typeface="ＭＳ Ｐゴシック" charset="0"/>
          <a:cs typeface="+mj-cs"/>
        </a:defRPr>
      </a:lvl1pPr>
      <a:lvl2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2pPr>
      <a:lvl3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3pPr>
      <a:lvl4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4pPr>
      <a:lvl5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5pPr>
      <a:lvl6pPr marL="4572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6pPr>
      <a:lvl7pPr marL="9144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7pPr>
      <a:lvl8pPr marL="13716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8pPr>
      <a:lvl9pPr marL="18288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charset="0"/>
        <a:buChar char="n"/>
        <a:defRPr sz="2800">
          <a:solidFill>
            <a:srgbClr val="FFFFFF"/>
          </a:solidFill>
          <a:effectLst>
            <a:outerShdw blurRad="38100" dist="38100" dir="2700000" algn="tl">
              <a:srgbClr val="000000"/>
            </a:outerShdw>
          </a:effectLst>
          <a:latin typeface="+mn-lt"/>
          <a:ea typeface="ＭＳ Ｐゴシック" charset="0"/>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ea typeface="ＭＳ Ｐゴシック" charset="0"/>
        </a:defRPr>
      </a:lvl2pPr>
      <a:lvl3pPr marL="1439863" indent="-349250" algn="l" rtl="0" eaLnBrk="0" fontAlgn="base" hangingPunct="0">
        <a:lnSpc>
          <a:spcPct val="90000"/>
        </a:lnSpc>
        <a:spcBef>
          <a:spcPct val="30000"/>
        </a:spcBef>
        <a:spcAft>
          <a:spcPct val="0"/>
        </a:spcAft>
        <a:buClr>
          <a:schemeClr val="tx2"/>
        </a:buClr>
        <a:buSzPct val="95000"/>
        <a:buFont typeface="Wingdings" charset="0"/>
        <a:buChar char="n"/>
        <a:defRPr sz="2200">
          <a:solidFill>
            <a:srgbClr val="FFFFFF"/>
          </a:solidFill>
          <a:effectLst>
            <a:outerShdw blurRad="38100" dist="38100" dir="2700000" algn="tl">
              <a:srgbClr val="000000"/>
            </a:outerShdw>
          </a:effectLst>
          <a:latin typeface="+mn-lt"/>
          <a:ea typeface="ＭＳ Ｐゴシック" charset="0"/>
        </a:defRPr>
      </a:lvl3pPr>
      <a:lvl4pPr marL="1782763" indent="-228600" algn="l" rtl="0" eaLnBrk="0" fontAlgn="base" hangingPunct="0">
        <a:lnSpc>
          <a:spcPct val="90000"/>
        </a:lnSpc>
        <a:spcBef>
          <a:spcPct val="30000"/>
        </a:spcBef>
        <a:spcAft>
          <a:spcPct val="0"/>
        </a:spcAft>
        <a:buClr>
          <a:srgbClr val="66FFFF"/>
        </a:buClr>
        <a:buSzPct val="65000"/>
        <a:buFont typeface="Monotype Sorts" charset="0"/>
        <a:buChar char="u"/>
        <a:defRPr sz="2000">
          <a:solidFill>
            <a:srgbClr val="FFFFFF"/>
          </a:solidFill>
          <a:effectLst>
            <a:outerShdw blurRad="38100" dist="38100" dir="2700000" algn="tl">
              <a:srgbClr val="000000"/>
            </a:outerShdw>
          </a:effectLst>
          <a:latin typeface="+mn-lt"/>
          <a:ea typeface="ＭＳ Ｐゴシック" charset="0"/>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ea typeface="ＭＳ Ｐゴシック" charset="0"/>
        </a:defRPr>
      </a:lvl5pPr>
      <a:lvl6pPr marL="25828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22913" name="Rectangle 33"/>
          <p:cNvSpPr>
            <a:spLocks noGrp="1" noChangeArrowheads="1"/>
          </p:cNvSpPr>
          <p:nvPr>
            <p:ph type="title"/>
          </p:nvPr>
        </p:nvSpPr>
        <p:spPr bwMode="auto">
          <a:xfrm>
            <a:off x="1455738" y="457200"/>
            <a:ext cx="6088062" cy="76835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22914" name="Rectangle 3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1" name="Rectangle 41"/>
          <p:cNvSpPr>
            <a:spLocks noGrp="1" noChangeArrowheads="1"/>
          </p:cNvSpPr>
          <p:nvPr>
            <p:ph type="sldNum" sz="quarter" idx="4"/>
          </p:nvPr>
        </p:nvSpPr>
        <p:spPr bwMode="auto">
          <a:xfrm>
            <a:off x="304800" y="6400800"/>
            <a:ext cx="574675" cy="2286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eaLnBrk="0" hangingPunct="0">
              <a:defRPr sz="1200">
                <a:solidFill>
                  <a:srgbClr val="FFFFFF"/>
                </a:solidFill>
              </a:defRPr>
            </a:lvl1pPr>
          </a:lstStyle>
          <a:p>
            <a:fld id="{D0C835CC-2C9D-A44C-8FE0-C70BCC6E1CAB}" type="slidenum">
              <a:rPr lang="en-US"/>
              <a:pPr/>
              <a:t>‹#›</a:t>
            </a:fld>
            <a:endParaRPr lang="en-US"/>
          </a:p>
        </p:txBody>
      </p:sp>
      <p:grpSp>
        <p:nvGrpSpPr>
          <p:cNvPr id="11271" name="Group 43"/>
          <p:cNvGrpSpPr>
            <a:grpSpLocks/>
          </p:cNvGrpSpPr>
          <p:nvPr/>
        </p:nvGrpSpPr>
        <p:grpSpPr bwMode="auto">
          <a:xfrm>
            <a:off x="0" y="1277938"/>
            <a:ext cx="9144000" cy="74612"/>
            <a:chOff x="0" y="840"/>
            <a:chExt cx="5660" cy="12"/>
          </a:xfrm>
        </p:grpSpPr>
        <p:sp>
          <p:nvSpPr>
            <p:cNvPr id="122924"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22925"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pic>
        <p:nvPicPr>
          <p:cNvPr id="11272" name="Picture 72" descr="HCUP LOGO_bl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pic>
      <p:graphicFrame>
        <p:nvGraphicFramePr>
          <p:cNvPr id="11266" name="Object 14"/>
          <p:cNvGraphicFramePr>
            <a:graphicFrameLocks noChangeAspect="1"/>
          </p:cNvGraphicFramePr>
          <p:nvPr/>
        </p:nvGraphicFramePr>
        <p:xfrm>
          <a:off x="142875" y="317500"/>
          <a:ext cx="1428750" cy="671513"/>
        </p:xfrm>
        <a:graphic>
          <a:graphicData uri="http://schemas.openxmlformats.org/presentationml/2006/ole">
            <p:oleObj spid="_x0000_s11276" name="Photo Editor Photo" r:id="rId4" imgW="3486637" imgH="1638529" progId="">
              <p:embed/>
            </p:oleObj>
          </a:graphicData>
        </a:graphic>
      </p:graphicFrame>
    </p:spTree>
  </p:cSld>
  <p:clrMap bg1="dk2" tx1="lt1" bg2="dk1" tx2="lt2" accent1="accent1" accent2="accent2" accent3="accent3" accent4="accent4" accent5="accent5" accent6="accent6" hlink="hlink" folHlink="folHlink"/>
  <p:transition spd="med" advClick="0">
    <p:fade/>
  </p:transition>
  <p:timing>
    <p:tnLst>
      <p:par>
        <p:cTn id="1" dur="indefinite" restart="never" nodeType="tmRoot"/>
      </p:par>
    </p:tnLst>
  </p:timing>
  <p:hf hdr="0" ftr="0" dt="0"/>
  <p:txStyles>
    <p:titleStyle>
      <a:lvl1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mj-lt"/>
          <a:ea typeface="ＭＳ Ｐゴシック" charset="0"/>
          <a:cs typeface="+mj-cs"/>
        </a:defRPr>
      </a:lvl1pPr>
      <a:lvl2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2pPr>
      <a:lvl3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3pPr>
      <a:lvl4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4pPr>
      <a:lvl5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5pPr>
      <a:lvl6pPr marL="4572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6pPr>
      <a:lvl7pPr marL="9144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7pPr>
      <a:lvl8pPr marL="13716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8pPr>
      <a:lvl9pPr marL="18288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charset="0"/>
        <a:buChar char="n"/>
        <a:defRPr sz="2800">
          <a:solidFill>
            <a:srgbClr val="FFFFFF"/>
          </a:solidFill>
          <a:effectLst>
            <a:outerShdw blurRad="38100" dist="38100" dir="2700000" algn="tl">
              <a:srgbClr val="000000"/>
            </a:outerShdw>
          </a:effectLst>
          <a:latin typeface="+mn-lt"/>
          <a:ea typeface="ＭＳ Ｐゴシック" charset="0"/>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ea typeface="ＭＳ Ｐゴシック" charset="0"/>
        </a:defRPr>
      </a:lvl2pPr>
      <a:lvl3pPr marL="1439863" indent="-349250" algn="l" rtl="0" eaLnBrk="0" fontAlgn="base" hangingPunct="0">
        <a:lnSpc>
          <a:spcPct val="90000"/>
        </a:lnSpc>
        <a:spcBef>
          <a:spcPct val="30000"/>
        </a:spcBef>
        <a:spcAft>
          <a:spcPct val="0"/>
        </a:spcAft>
        <a:buClr>
          <a:schemeClr val="tx2"/>
        </a:buClr>
        <a:buSzPct val="95000"/>
        <a:buFont typeface="Wingdings" charset="0"/>
        <a:buChar char="n"/>
        <a:defRPr sz="2200">
          <a:solidFill>
            <a:srgbClr val="FFFFFF"/>
          </a:solidFill>
          <a:effectLst>
            <a:outerShdw blurRad="38100" dist="38100" dir="2700000" algn="tl">
              <a:srgbClr val="000000"/>
            </a:outerShdw>
          </a:effectLst>
          <a:latin typeface="+mn-lt"/>
          <a:ea typeface="ＭＳ Ｐゴシック" charset="0"/>
        </a:defRPr>
      </a:lvl3pPr>
      <a:lvl4pPr marL="1782763" indent="-228600" algn="l" rtl="0" eaLnBrk="0" fontAlgn="base" hangingPunct="0">
        <a:lnSpc>
          <a:spcPct val="90000"/>
        </a:lnSpc>
        <a:spcBef>
          <a:spcPct val="30000"/>
        </a:spcBef>
        <a:spcAft>
          <a:spcPct val="0"/>
        </a:spcAft>
        <a:buClr>
          <a:srgbClr val="66FFFF"/>
        </a:buClr>
        <a:buSzPct val="65000"/>
        <a:buFont typeface="Monotype Sorts" charset="0"/>
        <a:buChar char="u"/>
        <a:defRPr sz="2000">
          <a:solidFill>
            <a:srgbClr val="FFFFFF"/>
          </a:solidFill>
          <a:effectLst>
            <a:outerShdw blurRad="38100" dist="38100" dir="2700000" algn="tl">
              <a:srgbClr val="000000"/>
            </a:outerShdw>
          </a:effectLst>
          <a:latin typeface="+mn-lt"/>
          <a:ea typeface="ＭＳ Ｐゴシック" charset="0"/>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ea typeface="ＭＳ Ｐゴシック" charset="0"/>
        </a:defRPr>
      </a:lvl5pPr>
      <a:lvl6pPr marL="25828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0000A8"/>
            </a:gs>
            <a:gs pos="100000">
              <a:srgbClr val="1B8DFF"/>
            </a:gs>
          </a:gsLst>
          <a:lin ang="5400000" scaled="1"/>
        </a:gradFill>
        <a:effectLst/>
      </p:bgPr>
    </p:bg>
    <p:spTree>
      <p:nvGrpSpPr>
        <p:cNvPr id="1" name=""/>
        <p:cNvGrpSpPr/>
        <p:nvPr/>
      </p:nvGrpSpPr>
      <p:grpSpPr>
        <a:xfrm>
          <a:off x="0" y="0"/>
          <a:ext cx="0" cy="0"/>
          <a:chOff x="0" y="0"/>
          <a:chExt cx="0" cy="0"/>
        </a:xfrm>
      </p:grpSpPr>
      <p:sp>
        <p:nvSpPr>
          <p:cNvPr id="122913" name="Rectangle 33"/>
          <p:cNvSpPr>
            <a:spLocks noGrp="1" noChangeArrowheads="1"/>
          </p:cNvSpPr>
          <p:nvPr>
            <p:ph type="title"/>
          </p:nvPr>
        </p:nvSpPr>
        <p:spPr bwMode="auto">
          <a:xfrm>
            <a:off x="1455738" y="457200"/>
            <a:ext cx="6088062" cy="768350"/>
          </a:xfrm>
          <a:prstGeom prst="rect">
            <a:avLst/>
          </a:prstGeom>
          <a:noFill/>
          <a:ln w="12700">
            <a:noFill/>
            <a:miter lim="800000"/>
            <a:headEnd/>
            <a:tailEnd/>
          </a:ln>
          <a:effectLst/>
        </p:spPr>
        <p:txBody>
          <a:bodyPr vert="horz" wrap="square" lIns="90488" tIns="44450" rIns="90488" bIns="44450" numCol="1" anchor="b" anchorCtr="0" compatLnSpc="1">
            <a:prstTxWarp prst="textNoShape">
              <a:avLst/>
            </a:prstTxWarp>
          </a:bodyPr>
          <a:lstStyle/>
          <a:p>
            <a:pPr lvl="0"/>
            <a:r>
              <a:rPr lang="en-US" smtClean="0"/>
              <a:t>Click to edit Master title style</a:t>
            </a:r>
          </a:p>
        </p:txBody>
      </p:sp>
      <p:sp>
        <p:nvSpPr>
          <p:cNvPr id="122914" name="Rectangle 34"/>
          <p:cNvSpPr>
            <a:spLocks noGrp="1" noChangeArrowheads="1"/>
          </p:cNvSpPr>
          <p:nvPr>
            <p:ph type="body" idx="1"/>
          </p:nvPr>
        </p:nvSpPr>
        <p:spPr bwMode="auto">
          <a:xfrm>
            <a:off x="609600" y="1676400"/>
            <a:ext cx="7993063" cy="28956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1" name="Rectangle 41"/>
          <p:cNvSpPr>
            <a:spLocks noGrp="1" noChangeArrowheads="1"/>
          </p:cNvSpPr>
          <p:nvPr>
            <p:ph type="sldNum" sz="quarter" idx="4"/>
          </p:nvPr>
        </p:nvSpPr>
        <p:spPr bwMode="auto">
          <a:xfrm>
            <a:off x="304800" y="6400800"/>
            <a:ext cx="574675" cy="228600"/>
          </a:xfrm>
          <a:prstGeom prst="rect">
            <a:avLst/>
          </a:prstGeom>
          <a:noFill/>
          <a:ln w="9525">
            <a:noFill/>
            <a:miter lim="800000"/>
            <a:headEnd/>
            <a:tailEnd/>
          </a:ln>
          <a:effectLst/>
        </p:spPr>
        <p:txBody>
          <a:bodyPr vert="horz" wrap="square" lIns="0" tIns="0" rIns="0" bIns="0" numCol="1" anchor="b" anchorCtr="0" compatLnSpc="1">
            <a:prstTxWarp prst="textNoShape">
              <a:avLst/>
            </a:prstTxWarp>
          </a:bodyPr>
          <a:lstStyle>
            <a:lvl1pPr algn="ctr" eaLnBrk="0" hangingPunct="0">
              <a:defRPr sz="1200">
                <a:solidFill>
                  <a:srgbClr val="FFFFFF"/>
                </a:solidFill>
              </a:defRPr>
            </a:lvl1pPr>
          </a:lstStyle>
          <a:p>
            <a:fld id="{82CF9D1A-1736-2D4F-9B9C-D4514DBD2B5A}" type="slidenum">
              <a:rPr lang="en-US"/>
              <a:pPr/>
              <a:t>‹#›</a:t>
            </a:fld>
            <a:endParaRPr lang="en-US"/>
          </a:p>
        </p:txBody>
      </p:sp>
      <p:grpSp>
        <p:nvGrpSpPr>
          <p:cNvPr id="12295" name="Group 43"/>
          <p:cNvGrpSpPr>
            <a:grpSpLocks/>
          </p:cNvGrpSpPr>
          <p:nvPr/>
        </p:nvGrpSpPr>
        <p:grpSpPr bwMode="auto">
          <a:xfrm>
            <a:off x="0" y="1277938"/>
            <a:ext cx="9144000" cy="74612"/>
            <a:chOff x="0" y="840"/>
            <a:chExt cx="5660" cy="12"/>
          </a:xfrm>
        </p:grpSpPr>
        <p:sp>
          <p:nvSpPr>
            <p:cNvPr id="122924" name="Line 44"/>
            <p:cNvSpPr>
              <a:spLocks noChangeShapeType="1"/>
            </p:cNvSpPr>
            <p:nvPr/>
          </p:nvSpPr>
          <p:spPr bwMode="auto">
            <a:xfrm>
              <a:off x="4" y="852"/>
              <a:ext cx="5656" cy="0"/>
            </a:xfrm>
            <a:prstGeom prst="line">
              <a:avLst/>
            </a:prstGeom>
            <a:noFill/>
            <a:ln w="50800">
              <a:solidFill>
                <a:srgbClr val="00176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122925" name="Line 45"/>
            <p:cNvSpPr>
              <a:spLocks noChangeShapeType="1"/>
            </p:cNvSpPr>
            <p:nvPr/>
          </p:nvSpPr>
          <p:spPr bwMode="auto">
            <a:xfrm>
              <a:off x="0" y="840"/>
              <a:ext cx="5656" cy="0"/>
            </a:xfrm>
            <a:prstGeom prst="line">
              <a:avLst/>
            </a:prstGeom>
            <a:noFill/>
            <a:ln w="50800">
              <a:solidFill>
                <a:srgbClr val="99CCFF"/>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pic>
        <p:nvPicPr>
          <p:cNvPr id="12296" name="Picture 72" descr="HCUP LOGO_blu"/>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721600" y="85725"/>
            <a:ext cx="1295400" cy="1141413"/>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pic>
      <p:graphicFrame>
        <p:nvGraphicFramePr>
          <p:cNvPr id="12290" name="Object 14"/>
          <p:cNvGraphicFramePr>
            <a:graphicFrameLocks noChangeAspect="1"/>
          </p:cNvGraphicFramePr>
          <p:nvPr/>
        </p:nvGraphicFramePr>
        <p:xfrm>
          <a:off x="142875" y="317500"/>
          <a:ext cx="1428750" cy="671513"/>
        </p:xfrm>
        <a:graphic>
          <a:graphicData uri="http://schemas.openxmlformats.org/presentationml/2006/ole">
            <p:oleObj spid="_x0000_s12300" name="Photo Editor Photo" r:id="rId7" imgW="3486637" imgH="1638529" progId="">
              <p:embed/>
            </p:oleObj>
          </a:graphicData>
        </a:graphic>
      </p:graphicFrame>
    </p:spTree>
  </p:cSld>
  <p:clrMap bg1="dk2" tx1="lt1" bg2="dk1" tx2="lt2" accent1="accent1" accent2="accent2" accent3="accent3" accent4="accent4" accent5="accent5" accent6="accent6" hlink="hlink" folHlink="folHlink"/>
  <p:sldLayoutIdLst>
    <p:sldLayoutId id="2147485162" r:id="rId1"/>
    <p:sldLayoutId id="2147485155" r:id="rId2"/>
    <p:sldLayoutId id="2147485156" r:id="rId3"/>
  </p:sldLayoutIdLst>
  <p:transition spd="med" advClick="0">
    <p:fade/>
  </p:transition>
  <p:timing>
    <p:tnLst>
      <p:par>
        <p:cTn id="1" dur="indefinite" restart="never" nodeType="tmRoot"/>
      </p:par>
    </p:tnLst>
  </p:timing>
  <p:hf hdr="0" ftr="0" dt="0"/>
  <p:txStyles>
    <p:titleStyle>
      <a:lvl1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mj-lt"/>
          <a:ea typeface="ＭＳ Ｐゴシック" charset="0"/>
          <a:cs typeface="+mj-cs"/>
        </a:defRPr>
      </a:lvl1pPr>
      <a:lvl2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2pPr>
      <a:lvl3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3pPr>
      <a:lvl4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4pPr>
      <a:lvl5pPr algn="ctr" rtl="0" eaLnBrk="0" fontAlgn="base" hangingPunct="0">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ea typeface="ＭＳ Ｐゴシック" charset="0"/>
        </a:defRPr>
      </a:lvl5pPr>
      <a:lvl6pPr marL="4572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6pPr>
      <a:lvl7pPr marL="9144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7pPr>
      <a:lvl8pPr marL="13716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8pPr>
      <a:lvl9pPr marL="1828800" algn="ctr" rtl="0" eaLnBrk="1" fontAlgn="base" hangingPunct="1">
        <a:lnSpc>
          <a:spcPct val="90000"/>
        </a:lnSpc>
        <a:spcBef>
          <a:spcPct val="0"/>
        </a:spcBef>
        <a:spcAft>
          <a:spcPct val="0"/>
        </a:spcAft>
        <a:defRPr sz="3600" b="1" i="1">
          <a:solidFill>
            <a:schemeClr val="tx2"/>
          </a:solidFill>
          <a:effectLst>
            <a:outerShdw blurRad="38100" dist="38100" dir="2700000" algn="tl">
              <a:srgbClr val="000000"/>
            </a:outerShdw>
          </a:effectLst>
          <a:latin typeface="Arial" charset="0"/>
        </a:defRPr>
      </a:lvl9pPr>
    </p:titleStyle>
    <p:bodyStyle>
      <a:lvl1pPr marL="465138" indent="-465138" algn="l" rtl="0" eaLnBrk="0" fontAlgn="base" hangingPunct="0">
        <a:lnSpc>
          <a:spcPct val="90000"/>
        </a:lnSpc>
        <a:spcBef>
          <a:spcPct val="30000"/>
        </a:spcBef>
        <a:spcAft>
          <a:spcPct val="0"/>
        </a:spcAft>
        <a:buClr>
          <a:schemeClr val="tx2"/>
        </a:buClr>
        <a:buSzPct val="95000"/>
        <a:buFont typeface="Wingdings" charset="0"/>
        <a:buChar char="n"/>
        <a:defRPr sz="2800">
          <a:solidFill>
            <a:srgbClr val="FFFFFF"/>
          </a:solidFill>
          <a:effectLst>
            <a:outerShdw blurRad="38100" dist="38100" dir="2700000" algn="tl">
              <a:srgbClr val="000000"/>
            </a:outerShdw>
          </a:effectLst>
          <a:latin typeface="+mn-lt"/>
          <a:ea typeface="ＭＳ Ｐゴシック" charset="0"/>
          <a:cs typeface="+mn-cs"/>
        </a:defRPr>
      </a:lvl1pPr>
      <a:lvl2pPr marL="976313" indent="-396875" algn="l" rtl="0" eaLnBrk="0" fontAlgn="base" hangingPunct="0">
        <a:lnSpc>
          <a:spcPct val="90000"/>
        </a:lnSpc>
        <a:spcBef>
          <a:spcPct val="30000"/>
        </a:spcBef>
        <a:spcAft>
          <a:spcPct val="0"/>
        </a:spcAft>
        <a:buClr>
          <a:schemeClr val="tx2"/>
        </a:buClr>
        <a:buSzPct val="95000"/>
        <a:buChar char="–"/>
        <a:defRPr sz="2400">
          <a:solidFill>
            <a:srgbClr val="FFFFFF"/>
          </a:solidFill>
          <a:effectLst>
            <a:outerShdw blurRad="38100" dist="38100" dir="2700000" algn="tl">
              <a:srgbClr val="000000"/>
            </a:outerShdw>
          </a:effectLst>
          <a:latin typeface="+mn-lt"/>
          <a:ea typeface="ＭＳ Ｐゴシック" charset="0"/>
        </a:defRPr>
      </a:lvl2pPr>
      <a:lvl3pPr marL="1439863" indent="-349250" algn="l" rtl="0" eaLnBrk="0" fontAlgn="base" hangingPunct="0">
        <a:lnSpc>
          <a:spcPct val="90000"/>
        </a:lnSpc>
        <a:spcBef>
          <a:spcPct val="30000"/>
        </a:spcBef>
        <a:spcAft>
          <a:spcPct val="0"/>
        </a:spcAft>
        <a:buClr>
          <a:schemeClr val="tx2"/>
        </a:buClr>
        <a:buSzPct val="95000"/>
        <a:buFont typeface="Wingdings" charset="0"/>
        <a:buChar char="n"/>
        <a:defRPr sz="2200">
          <a:solidFill>
            <a:srgbClr val="FFFFFF"/>
          </a:solidFill>
          <a:effectLst>
            <a:outerShdw blurRad="38100" dist="38100" dir="2700000" algn="tl">
              <a:srgbClr val="000000"/>
            </a:outerShdw>
          </a:effectLst>
          <a:latin typeface="+mn-lt"/>
          <a:ea typeface="ＭＳ Ｐゴシック" charset="0"/>
        </a:defRPr>
      </a:lvl3pPr>
      <a:lvl4pPr marL="1782763" indent="-228600" algn="l" rtl="0" eaLnBrk="0" fontAlgn="base" hangingPunct="0">
        <a:lnSpc>
          <a:spcPct val="90000"/>
        </a:lnSpc>
        <a:spcBef>
          <a:spcPct val="30000"/>
        </a:spcBef>
        <a:spcAft>
          <a:spcPct val="0"/>
        </a:spcAft>
        <a:buClr>
          <a:srgbClr val="66FFFF"/>
        </a:buClr>
        <a:buSzPct val="65000"/>
        <a:buFont typeface="Monotype Sorts" charset="0"/>
        <a:buChar char="u"/>
        <a:defRPr sz="2000">
          <a:solidFill>
            <a:srgbClr val="FFFFFF"/>
          </a:solidFill>
          <a:effectLst>
            <a:outerShdw blurRad="38100" dist="38100" dir="2700000" algn="tl">
              <a:srgbClr val="000000"/>
            </a:outerShdw>
          </a:effectLst>
          <a:latin typeface="+mn-lt"/>
          <a:ea typeface="ＭＳ Ｐゴシック" charset="0"/>
        </a:defRPr>
      </a:lvl4pPr>
      <a:lvl5pPr marL="2125663" indent="-228600" algn="l" rtl="0" eaLnBrk="0" fontAlgn="base" hangingPunct="0">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ea typeface="ＭＳ Ｐゴシック" charset="0"/>
        </a:defRPr>
      </a:lvl5pPr>
      <a:lvl6pPr marL="25828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6pPr>
      <a:lvl7pPr marL="30400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7pPr>
      <a:lvl8pPr marL="34972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8pPr>
      <a:lvl9pPr marL="3954463" indent="-228600" algn="l" rtl="0" eaLnBrk="1" fontAlgn="base" hangingPunct="1">
        <a:lnSpc>
          <a:spcPct val="90000"/>
        </a:lnSpc>
        <a:spcBef>
          <a:spcPct val="30000"/>
        </a:spcBef>
        <a:spcAft>
          <a:spcPct val="0"/>
        </a:spcAft>
        <a:buClr>
          <a:schemeClr val="tx1"/>
        </a:buClr>
        <a:buSzPct val="100000"/>
        <a:buChar char="–"/>
        <a:defRPr sz="2000">
          <a:solidFill>
            <a:srgbClr val="FFFFFF"/>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34.xml"/><Relationship Id="rId1" Type="http://schemas.openxmlformats.org/officeDocument/2006/relationships/slideLayout" Target="../slideLayouts/slideLayout71.xml"/></Relationships>
</file>

<file path=ppt/slides/_rels/slide3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5.xml"/><Relationship Id="rId1" Type="http://schemas.openxmlformats.org/officeDocument/2006/relationships/slideLayout" Target="../slideLayouts/slideLayout7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6.xml"/><Relationship Id="rId1" Type="http://schemas.openxmlformats.org/officeDocument/2006/relationships/slideLayout" Target="../slideLayouts/slideLayout71.xml"/></Relationships>
</file>

<file path=ppt/slides/_rels/slide4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7.xml"/><Relationship Id="rId1" Type="http://schemas.openxmlformats.org/officeDocument/2006/relationships/slideLayout" Target="../slideLayouts/slideLayout71.xml"/></Relationships>
</file>

<file path=ppt/slides/_rels/slide4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8.xml"/><Relationship Id="rId1" Type="http://schemas.openxmlformats.org/officeDocument/2006/relationships/slideLayout" Target="../slideLayouts/slideLayout71.xml"/></Relationships>
</file>

<file path=ppt/slides/_rels/slide4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9.xml"/><Relationship Id="rId1" Type="http://schemas.openxmlformats.org/officeDocument/2006/relationships/slideLayout" Target="../slideLayouts/slideLayout71.xml"/></Relationships>
</file>

<file path=ppt/slides/_rels/slide4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40.xml"/><Relationship Id="rId1" Type="http://schemas.openxmlformats.org/officeDocument/2006/relationships/slideLayout" Target="../slideLayouts/slideLayout7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43.xml"/><Relationship Id="rId1" Type="http://schemas.openxmlformats.org/officeDocument/2006/relationships/slideLayout" Target="../slideLayouts/slideLayout71.xml"/></Relationships>
</file>

<file path=ppt/slides/_rels/slide48.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4.xml"/><Relationship Id="rId1" Type="http://schemas.openxmlformats.org/officeDocument/2006/relationships/slideLayout" Target="../slideLayouts/slideLayout71.xml"/></Relationships>
</file>

<file path=ppt/slides/_rels/slide49.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45.xml"/><Relationship Id="rId1" Type="http://schemas.openxmlformats.org/officeDocument/2006/relationships/slideLayout" Target="../slideLayouts/slideLayout7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46.xml"/><Relationship Id="rId1" Type="http://schemas.openxmlformats.org/officeDocument/2006/relationships/slideLayout" Target="../slideLayouts/slideLayout71.xml"/></Relationships>
</file>

<file path=ppt/slides/_rels/slide51.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47.xml"/><Relationship Id="rId1" Type="http://schemas.openxmlformats.org/officeDocument/2006/relationships/slideLayout" Target="../slideLayouts/slideLayout71.xml"/></Relationships>
</file>

<file path=ppt/slides/_rels/slide5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48.xml"/><Relationship Id="rId1" Type="http://schemas.openxmlformats.org/officeDocument/2006/relationships/slideLayout" Target="../slideLayouts/slideLayout71.xml"/></Relationships>
</file>

<file path=ppt/slides/_rels/slide53.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9.xml"/><Relationship Id="rId1" Type="http://schemas.openxmlformats.org/officeDocument/2006/relationships/slideLayout" Target="../slideLayouts/slideLayout71.xml"/></Relationships>
</file>

<file path=ppt/slides/_rels/slide54.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50.xml"/><Relationship Id="rId1" Type="http://schemas.openxmlformats.org/officeDocument/2006/relationships/slideLayout" Target="../slideLayouts/slideLayout71.xml"/></Relationships>
</file>

<file path=ppt/slides/_rels/slide55.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51.xml"/><Relationship Id="rId1" Type="http://schemas.openxmlformats.org/officeDocument/2006/relationships/slideLayout" Target="../slideLayouts/slideLayout71.xml"/></Relationships>
</file>

<file path=ppt/slides/_rels/slide56.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52.xml"/><Relationship Id="rId1" Type="http://schemas.openxmlformats.org/officeDocument/2006/relationships/slideLayout" Target="../slideLayouts/slideLayout7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www.hcup-us.ahrq.gov/reports/mhsa.jsp" TargetMode="External"/><Relationship Id="rId2" Type="http://schemas.openxmlformats.org/officeDocument/2006/relationships/hyperlink" Target="http://www.hcupus.ahrq.gov/reports/factsandfigures/2008/TOC_2008.jsp" TargetMode="External"/><Relationship Id="rId1" Type="http://schemas.openxmlformats.org/officeDocument/2006/relationships/slideLayout" Target="../slideLayouts/slideLayout2.xml"/><Relationship Id="rId4" Type="http://schemas.openxmlformats.org/officeDocument/2006/relationships/hyperlink" Target="http://www.hcup-us.ahrq.gov/reports/statbriefs/sbtopic.jsp"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1.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ctrTitle"/>
          </p:nvPr>
        </p:nvSpPr>
        <p:spPr/>
        <p:txBody>
          <a:bodyPr/>
          <a:lstStyle/>
          <a:p>
            <a:r>
              <a:rPr lang="en-US" sz="2800" dirty="0">
                <a:latin typeface="Arial" charset="0"/>
              </a:rPr>
              <a:t>Analyzing MHSA Hospital Treatment: </a:t>
            </a:r>
            <a:br>
              <a:rPr lang="en-US" sz="2800" dirty="0">
                <a:latin typeface="Arial" charset="0"/>
              </a:rPr>
            </a:br>
            <a:r>
              <a:rPr lang="en-US" sz="2800" dirty="0">
                <a:latin typeface="Arial" charset="0"/>
              </a:rPr>
              <a:t>Results from an AHRQ-SAMHSA Collaboration</a:t>
            </a:r>
          </a:p>
        </p:txBody>
      </p:sp>
      <p:sp>
        <p:nvSpPr>
          <p:cNvPr id="2" name="Subtitle 1"/>
          <p:cNvSpPr>
            <a:spLocks noGrp="1"/>
          </p:cNvSpPr>
          <p:nvPr>
            <p:ph type="subTitle" idx="1"/>
          </p:nvPr>
        </p:nvSpPr>
        <p:spPr>
          <a:xfrm>
            <a:off x="1565275" y="3962400"/>
            <a:ext cx="6435725" cy="2133600"/>
          </a:xfrm>
        </p:spPr>
        <p:txBody>
          <a:bodyPr/>
          <a:lstStyle/>
          <a:p>
            <a:pPr algn="r">
              <a:defRPr/>
            </a:pPr>
            <a:r>
              <a:rPr lang="en-US" sz="2600" b="1" dirty="0"/>
              <a:t>Carol Stocks, RN, MHSA </a:t>
            </a:r>
          </a:p>
          <a:p>
            <a:pPr algn="r">
              <a:defRPr/>
            </a:pPr>
            <a:r>
              <a:rPr lang="en-US" sz="2600" b="1" dirty="0">
                <a:sym typeface="Symbol" pitchFamily="18" charset="2"/>
              </a:rPr>
              <a:t>Sam </a:t>
            </a:r>
            <a:r>
              <a:rPr lang="en-US" sz="2600" b="1" dirty="0" err="1">
                <a:sym typeface="Symbol" pitchFamily="18" charset="2"/>
              </a:rPr>
              <a:t>Schildhaus</a:t>
            </a:r>
            <a:r>
              <a:rPr lang="en-US" sz="2600" b="1" dirty="0">
                <a:sym typeface="Symbol" pitchFamily="18" charset="2"/>
              </a:rPr>
              <a:t>, PhD</a:t>
            </a:r>
          </a:p>
          <a:p>
            <a:pPr algn="r">
              <a:defRPr/>
            </a:pPr>
            <a:r>
              <a:rPr lang="en-US" sz="2600" b="1" dirty="0">
                <a:sym typeface="Symbol" pitchFamily="18" charset="2"/>
              </a:rPr>
              <a:t>Katharine </a:t>
            </a:r>
            <a:r>
              <a:rPr lang="en-US" sz="2600" b="1" dirty="0" err="1">
                <a:sym typeface="Symbol" pitchFamily="18" charset="2"/>
              </a:rPr>
              <a:t>Levit</a:t>
            </a:r>
            <a:endParaRPr lang="en-US" sz="2600" b="1" dirty="0">
              <a:solidFill>
                <a:srgbClr val="FFFF00"/>
              </a:solidFill>
            </a:endParaRPr>
          </a:p>
          <a:p>
            <a:pPr algn="r">
              <a:lnSpc>
                <a:spcPct val="80000"/>
              </a:lnSpc>
              <a:buClr>
                <a:srgbClr val="FFFF00"/>
              </a:buClr>
              <a:defRPr/>
            </a:pPr>
            <a:r>
              <a:rPr lang="en-US" sz="2600" b="1" dirty="0"/>
              <a:t>Pat </a:t>
            </a:r>
            <a:r>
              <a:rPr lang="en-US" sz="2600" b="1" dirty="0" err="1"/>
              <a:t>Santora</a:t>
            </a:r>
            <a:r>
              <a:rPr lang="en-US" sz="2600" b="1" dirty="0"/>
              <a:t>, PhD</a:t>
            </a:r>
          </a:p>
          <a:p>
            <a:pPr algn="r">
              <a:lnSpc>
                <a:spcPct val="80000"/>
              </a:lnSpc>
              <a:buClr>
                <a:srgbClr val="FFFF00"/>
              </a:buClr>
              <a:defRPr/>
            </a:pPr>
            <a:endParaRPr lang="en-US" sz="2600" b="1" dirty="0"/>
          </a:p>
          <a:p>
            <a:pPr algn="r">
              <a:lnSpc>
                <a:spcPct val="80000"/>
              </a:lnSpc>
              <a:buClr>
                <a:srgbClr val="FFFF00"/>
              </a:buClr>
              <a:defRPr/>
            </a:pPr>
            <a:r>
              <a:rPr lang="en-US" sz="2600" b="1" dirty="0">
                <a:solidFill>
                  <a:srgbClr val="FFFF00"/>
                </a:solidFill>
                <a:sym typeface="Symbol" pitchFamily="18" charset="2"/>
              </a:rPr>
              <a:t>AHRQ  September 19, 2011</a:t>
            </a:r>
          </a:p>
          <a:p>
            <a:endParaRPr lang="en-US" sz="2600" dirty="0"/>
          </a:p>
        </p:txBody>
      </p:sp>
      <p:pic>
        <p:nvPicPr>
          <p:cNvPr id="19460" name="Picture 4" descr="Substance Abuse and Mental Health Services Administration logo:  Motto included in logo:  A Life in the Community for Everyone.  U.S. Department of Health and Human Services.&#1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5800" y="4114800"/>
            <a:ext cx="2071688" cy="209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This slide shows a US map, with States that supply HCUP data for emergency departments highlighted.  29 states (HCUP Partners) participate in providing emergency department data, including Maine, New Hampshire, Vermont, Massachusetts, Rhode Island, Connecticut, New York, New Jersey, Virginia, North Carolina, South Carolina, Georgia, Florida, Tennessee, Kentucky, Ohio, Indiana, Illinois, Wisconsin, Minnesota, Iowa, Missouri, Kansas, Nebraska, South Dakota, Utah, Arizona, California, and Hawaii. &#10;"/>
          <p:cNvGrpSpPr/>
          <p:nvPr/>
        </p:nvGrpSpPr>
        <p:grpSpPr>
          <a:xfrm>
            <a:off x="304800" y="1447800"/>
            <a:ext cx="8680450" cy="4924425"/>
            <a:chOff x="304800" y="1447800"/>
            <a:chExt cx="8680450" cy="4924425"/>
          </a:xfrm>
        </p:grpSpPr>
        <p:grpSp>
          <p:nvGrpSpPr>
            <p:cNvPr id="28674" name="Group 11"/>
            <p:cNvGrpSpPr>
              <a:grpSpLocks/>
            </p:cNvGrpSpPr>
            <p:nvPr/>
          </p:nvGrpSpPr>
          <p:grpSpPr bwMode="auto">
            <a:xfrm>
              <a:off x="1752600" y="5105400"/>
              <a:ext cx="949325" cy="941388"/>
              <a:chOff x="144" y="2832"/>
              <a:chExt cx="912" cy="672"/>
            </a:xfrm>
          </p:grpSpPr>
          <p:sp>
            <p:nvSpPr>
              <p:cNvPr id="4" name="Rectangle 12"/>
              <p:cNvSpPr>
                <a:spLocks noChangeArrowheads="1"/>
              </p:cNvSpPr>
              <p:nvPr/>
            </p:nvSpPr>
            <p:spPr bwMode="auto">
              <a:xfrm>
                <a:off x="144" y="2832"/>
                <a:ext cx="912" cy="672"/>
              </a:xfrm>
              <a:prstGeom prst="rect">
                <a:avLst/>
              </a:prstGeom>
              <a:noFill/>
              <a:ln w="12700" cmpd="dbl">
                <a:solidFill>
                  <a:srgbClr val="000000"/>
                </a:solidFill>
                <a:miter lim="800000"/>
                <a:headEnd/>
                <a:tailEnd/>
              </a:ln>
              <a:effectLst>
                <a:outerShdw dist="35921" dir="2700000" algn="ctr" rotWithShape="0">
                  <a:srgbClr val="808080"/>
                </a:outerShdw>
              </a:effectLst>
            </p:spPr>
            <p:txBody>
              <a:bodyPr wrap="none" anchor="ctr"/>
              <a:lstStyle/>
              <a:p>
                <a:pPr algn="ctr" fontAlgn="auto">
                  <a:spcBef>
                    <a:spcPts val="0"/>
                  </a:spcBef>
                  <a:spcAft>
                    <a:spcPts val="0"/>
                  </a:spcAft>
                  <a:defRPr/>
                </a:pPr>
                <a:endParaRPr lang="en-US" sz="2400" dirty="0">
                  <a:latin typeface="Arial"/>
                  <a:ea typeface="+mn-ea"/>
                </a:endParaRPr>
              </a:p>
            </p:txBody>
          </p:sp>
          <p:grpSp>
            <p:nvGrpSpPr>
              <p:cNvPr id="28865" name="Group 13"/>
              <p:cNvGrpSpPr>
                <a:grpSpLocks noChangeAspect="1"/>
              </p:cNvGrpSpPr>
              <p:nvPr/>
            </p:nvGrpSpPr>
            <p:grpSpPr bwMode="auto">
              <a:xfrm>
                <a:off x="190" y="2939"/>
                <a:ext cx="695" cy="474"/>
                <a:chOff x="240" y="3319"/>
                <a:chExt cx="869" cy="590"/>
              </a:xfrm>
            </p:grpSpPr>
            <p:sp>
              <p:nvSpPr>
                <p:cNvPr id="28867" name="Freeform 14"/>
                <p:cNvSpPr>
                  <a:spLocks noChangeAspect="1"/>
                </p:cNvSpPr>
                <p:nvPr/>
              </p:nvSpPr>
              <p:spPr bwMode="auto">
                <a:xfrm>
                  <a:off x="894" y="3680"/>
                  <a:ext cx="215" cy="231"/>
                </a:xfrm>
                <a:custGeom>
                  <a:avLst/>
                  <a:gdLst>
                    <a:gd name="T0" fmla="*/ 0 w 860"/>
                    <a:gd name="T1" fmla="*/ 0 h 917"/>
                    <a:gd name="T2" fmla="*/ 0 w 860"/>
                    <a:gd name="T3" fmla="*/ 0 h 917"/>
                    <a:gd name="T4" fmla="*/ 0 w 860"/>
                    <a:gd name="T5" fmla="*/ 0 h 917"/>
                    <a:gd name="T6" fmla="*/ 0 w 860"/>
                    <a:gd name="T7" fmla="*/ 0 h 917"/>
                    <a:gd name="T8" fmla="*/ 0 w 860"/>
                    <a:gd name="T9" fmla="*/ 0 h 917"/>
                    <a:gd name="T10" fmla="*/ 0 w 860"/>
                    <a:gd name="T11" fmla="*/ 0 h 917"/>
                    <a:gd name="T12" fmla="*/ 0 w 860"/>
                    <a:gd name="T13" fmla="*/ 0 h 917"/>
                    <a:gd name="T14" fmla="*/ 0 w 860"/>
                    <a:gd name="T15" fmla="*/ 0 h 917"/>
                    <a:gd name="T16" fmla="*/ 0 w 860"/>
                    <a:gd name="T17" fmla="*/ 0 h 917"/>
                    <a:gd name="T18" fmla="*/ 0 w 860"/>
                    <a:gd name="T19" fmla="*/ 0 h 917"/>
                    <a:gd name="T20" fmla="*/ 0 w 860"/>
                    <a:gd name="T21" fmla="*/ 0 h 917"/>
                    <a:gd name="T22" fmla="*/ 0 w 860"/>
                    <a:gd name="T23" fmla="*/ 0 h 917"/>
                    <a:gd name="T24" fmla="*/ 0 w 860"/>
                    <a:gd name="T25" fmla="*/ 0 h 917"/>
                    <a:gd name="T26" fmla="*/ 0 w 860"/>
                    <a:gd name="T27" fmla="*/ 0 h 917"/>
                    <a:gd name="T28" fmla="*/ 0 w 860"/>
                    <a:gd name="T29" fmla="*/ 0 h 917"/>
                    <a:gd name="T30" fmla="*/ 0 w 860"/>
                    <a:gd name="T31" fmla="*/ 0 h 917"/>
                    <a:gd name="T32" fmla="*/ 0 w 860"/>
                    <a:gd name="T33" fmla="*/ 0 h 917"/>
                    <a:gd name="T34" fmla="*/ 0 w 860"/>
                    <a:gd name="T35" fmla="*/ 0 h 917"/>
                    <a:gd name="T36" fmla="*/ 0 w 860"/>
                    <a:gd name="T37" fmla="*/ 0 h 917"/>
                    <a:gd name="T38" fmla="*/ 0 w 860"/>
                    <a:gd name="T39" fmla="*/ 0 h 917"/>
                    <a:gd name="T40" fmla="*/ 0 w 860"/>
                    <a:gd name="T41" fmla="*/ 0 h 917"/>
                    <a:gd name="T42" fmla="*/ 0 w 860"/>
                    <a:gd name="T43" fmla="*/ 0 h 917"/>
                    <a:gd name="T44" fmla="*/ 0 w 860"/>
                    <a:gd name="T45" fmla="*/ 0 h 917"/>
                    <a:gd name="T46" fmla="*/ 0 w 860"/>
                    <a:gd name="T47" fmla="*/ 0 h 917"/>
                    <a:gd name="T48" fmla="*/ 0 w 860"/>
                    <a:gd name="T49" fmla="*/ 0 h 917"/>
                    <a:gd name="T50" fmla="*/ 0 w 860"/>
                    <a:gd name="T51" fmla="*/ 0 h 917"/>
                    <a:gd name="T52" fmla="*/ 0 w 860"/>
                    <a:gd name="T53" fmla="*/ 0 h 917"/>
                    <a:gd name="T54" fmla="*/ 0 w 860"/>
                    <a:gd name="T55" fmla="*/ 0 h 917"/>
                    <a:gd name="T56" fmla="*/ 0 w 860"/>
                    <a:gd name="T57" fmla="*/ 0 h 917"/>
                    <a:gd name="T58" fmla="*/ 0 w 860"/>
                    <a:gd name="T59" fmla="*/ 0 h 917"/>
                    <a:gd name="T60" fmla="*/ 0 w 860"/>
                    <a:gd name="T61" fmla="*/ 0 h 917"/>
                    <a:gd name="T62" fmla="*/ 0 w 860"/>
                    <a:gd name="T63" fmla="*/ 0 h 917"/>
                    <a:gd name="T64" fmla="*/ 0 w 860"/>
                    <a:gd name="T65" fmla="*/ 0 h 917"/>
                    <a:gd name="T66" fmla="*/ 0 w 860"/>
                    <a:gd name="T67" fmla="*/ 0 h 917"/>
                    <a:gd name="T68" fmla="*/ 0 w 860"/>
                    <a:gd name="T69" fmla="*/ 0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6" y="893"/>
                      </a:moveTo>
                      <a:lnTo>
                        <a:pt x="341" y="871"/>
                      </a:lnTo>
                      <a:lnTo>
                        <a:pt x="333" y="836"/>
                      </a:lnTo>
                      <a:lnTo>
                        <a:pt x="434" y="778"/>
                      </a:lnTo>
                      <a:lnTo>
                        <a:pt x="517" y="672"/>
                      </a:lnTo>
                      <a:lnTo>
                        <a:pt x="573" y="720"/>
                      </a:lnTo>
                      <a:lnTo>
                        <a:pt x="682" y="660"/>
                      </a:lnTo>
                      <a:lnTo>
                        <a:pt x="739" y="627"/>
                      </a:lnTo>
                      <a:lnTo>
                        <a:pt x="767" y="569"/>
                      </a:lnTo>
                      <a:lnTo>
                        <a:pt x="850" y="521"/>
                      </a:lnTo>
                      <a:lnTo>
                        <a:pt x="860" y="475"/>
                      </a:lnTo>
                      <a:lnTo>
                        <a:pt x="776" y="451"/>
                      </a:lnTo>
                      <a:lnTo>
                        <a:pt x="739" y="326"/>
                      </a:lnTo>
                      <a:lnTo>
                        <a:pt x="657" y="347"/>
                      </a:lnTo>
                      <a:lnTo>
                        <a:pt x="657" y="266"/>
                      </a:lnTo>
                      <a:lnTo>
                        <a:pt x="618" y="221"/>
                      </a:lnTo>
                      <a:lnTo>
                        <a:pt x="490" y="139"/>
                      </a:lnTo>
                      <a:lnTo>
                        <a:pt x="396" y="128"/>
                      </a:lnTo>
                      <a:lnTo>
                        <a:pt x="351" y="82"/>
                      </a:lnTo>
                      <a:lnTo>
                        <a:pt x="147" y="0"/>
                      </a:lnTo>
                      <a:lnTo>
                        <a:pt x="120" y="24"/>
                      </a:lnTo>
                      <a:lnTo>
                        <a:pt x="120" y="92"/>
                      </a:lnTo>
                      <a:lnTo>
                        <a:pt x="157" y="114"/>
                      </a:lnTo>
                      <a:lnTo>
                        <a:pt x="157" y="186"/>
                      </a:lnTo>
                      <a:lnTo>
                        <a:pt x="128" y="231"/>
                      </a:lnTo>
                      <a:lnTo>
                        <a:pt x="100" y="266"/>
                      </a:lnTo>
                      <a:lnTo>
                        <a:pt x="47" y="279"/>
                      </a:lnTo>
                      <a:lnTo>
                        <a:pt x="0" y="369"/>
                      </a:lnTo>
                      <a:lnTo>
                        <a:pt x="110" y="604"/>
                      </a:lnTo>
                      <a:lnTo>
                        <a:pt x="110" y="753"/>
                      </a:lnTo>
                      <a:lnTo>
                        <a:pt x="90" y="798"/>
                      </a:lnTo>
                      <a:lnTo>
                        <a:pt x="110" y="858"/>
                      </a:lnTo>
                      <a:lnTo>
                        <a:pt x="239" y="917"/>
                      </a:lnTo>
                      <a:lnTo>
                        <a:pt x="276" y="893"/>
                      </a:lnTo>
                      <a:close/>
                    </a:path>
                  </a:pathLst>
                </a:custGeom>
                <a:solidFill>
                  <a:srgbClr val="0000FF"/>
                </a:solidFill>
                <a:ln w="3175">
                  <a:solidFill>
                    <a:srgbClr val="000000"/>
                  </a:solidFill>
                  <a:round/>
                  <a:headEnd/>
                  <a:tailEnd/>
                </a:ln>
              </p:spPr>
              <p:txBody>
                <a:bodyPr/>
                <a:lstStyle/>
                <a:p>
                  <a:endParaRPr lang="en-US"/>
                </a:p>
              </p:txBody>
            </p:sp>
            <p:sp>
              <p:nvSpPr>
                <p:cNvPr id="28868" name="Freeform 15"/>
                <p:cNvSpPr>
                  <a:spLocks noChangeAspect="1"/>
                </p:cNvSpPr>
                <p:nvPr/>
              </p:nvSpPr>
              <p:spPr bwMode="auto">
                <a:xfrm>
                  <a:off x="776" y="3531"/>
                  <a:ext cx="128" cy="79"/>
                </a:xfrm>
                <a:custGeom>
                  <a:avLst/>
                  <a:gdLst>
                    <a:gd name="T0" fmla="*/ 0 w 510"/>
                    <a:gd name="T1" fmla="*/ 0 h 326"/>
                    <a:gd name="T2" fmla="*/ 0 w 510"/>
                    <a:gd name="T3" fmla="*/ 0 h 326"/>
                    <a:gd name="T4" fmla="*/ 0 w 510"/>
                    <a:gd name="T5" fmla="*/ 0 h 326"/>
                    <a:gd name="T6" fmla="*/ 0 w 510"/>
                    <a:gd name="T7" fmla="*/ 0 h 326"/>
                    <a:gd name="T8" fmla="*/ 0 w 510"/>
                    <a:gd name="T9" fmla="*/ 0 h 326"/>
                    <a:gd name="T10" fmla="*/ 0 w 510"/>
                    <a:gd name="T11" fmla="*/ 0 h 326"/>
                    <a:gd name="T12" fmla="*/ 0 w 510"/>
                    <a:gd name="T13" fmla="*/ 0 h 326"/>
                    <a:gd name="T14" fmla="*/ 0 w 510"/>
                    <a:gd name="T15" fmla="*/ 0 h 326"/>
                    <a:gd name="T16" fmla="*/ 0 w 510"/>
                    <a:gd name="T17" fmla="*/ 0 h 326"/>
                    <a:gd name="T18" fmla="*/ 0 w 510"/>
                    <a:gd name="T19" fmla="*/ 0 h 326"/>
                    <a:gd name="T20" fmla="*/ 0 w 510"/>
                    <a:gd name="T21" fmla="*/ 0 h 326"/>
                    <a:gd name="T22" fmla="*/ 0 w 510"/>
                    <a:gd name="T23" fmla="*/ 0 h 326"/>
                    <a:gd name="T24" fmla="*/ 0 w 510"/>
                    <a:gd name="T25" fmla="*/ 0 h 326"/>
                    <a:gd name="T26" fmla="*/ 0 w 510"/>
                    <a:gd name="T27" fmla="*/ 0 h 326"/>
                    <a:gd name="T28" fmla="*/ 0 w 510"/>
                    <a:gd name="T29" fmla="*/ 0 h 326"/>
                    <a:gd name="T30" fmla="*/ 0 w 510"/>
                    <a:gd name="T31" fmla="*/ 0 h 326"/>
                    <a:gd name="T32" fmla="*/ 0 w 510"/>
                    <a:gd name="T33" fmla="*/ 0 h 326"/>
                    <a:gd name="T34" fmla="*/ 0 w 510"/>
                    <a:gd name="T35" fmla="*/ 0 h 326"/>
                    <a:gd name="T36" fmla="*/ 0 w 510"/>
                    <a:gd name="T37" fmla="*/ 0 h 326"/>
                    <a:gd name="T38" fmla="*/ 0 w 510"/>
                    <a:gd name="T39" fmla="*/ 0 h 3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0"/>
                    <a:gd name="T61" fmla="*/ 0 h 326"/>
                    <a:gd name="T62" fmla="*/ 510 w 510"/>
                    <a:gd name="T63" fmla="*/ 326 h 3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0" h="326">
                      <a:moveTo>
                        <a:pt x="510" y="219"/>
                      </a:moveTo>
                      <a:lnTo>
                        <a:pt x="510" y="152"/>
                      </a:lnTo>
                      <a:lnTo>
                        <a:pt x="419" y="128"/>
                      </a:lnTo>
                      <a:lnTo>
                        <a:pt x="401" y="80"/>
                      </a:lnTo>
                      <a:lnTo>
                        <a:pt x="362" y="80"/>
                      </a:lnTo>
                      <a:lnTo>
                        <a:pt x="327" y="26"/>
                      </a:lnTo>
                      <a:lnTo>
                        <a:pt x="225" y="26"/>
                      </a:lnTo>
                      <a:lnTo>
                        <a:pt x="153" y="80"/>
                      </a:lnTo>
                      <a:lnTo>
                        <a:pt x="96" y="0"/>
                      </a:lnTo>
                      <a:lnTo>
                        <a:pt x="50" y="0"/>
                      </a:lnTo>
                      <a:lnTo>
                        <a:pt x="0" y="47"/>
                      </a:lnTo>
                      <a:lnTo>
                        <a:pt x="30" y="128"/>
                      </a:lnTo>
                      <a:lnTo>
                        <a:pt x="113" y="176"/>
                      </a:lnTo>
                      <a:lnTo>
                        <a:pt x="177" y="244"/>
                      </a:lnTo>
                      <a:lnTo>
                        <a:pt x="161" y="280"/>
                      </a:lnTo>
                      <a:lnTo>
                        <a:pt x="272" y="326"/>
                      </a:lnTo>
                      <a:lnTo>
                        <a:pt x="353" y="268"/>
                      </a:lnTo>
                      <a:lnTo>
                        <a:pt x="448" y="268"/>
                      </a:lnTo>
                      <a:lnTo>
                        <a:pt x="510" y="219"/>
                      </a:lnTo>
                      <a:close/>
                    </a:path>
                  </a:pathLst>
                </a:custGeom>
                <a:solidFill>
                  <a:srgbClr val="0000FF"/>
                </a:solidFill>
                <a:ln w="3175">
                  <a:solidFill>
                    <a:srgbClr val="000000"/>
                  </a:solidFill>
                  <a:round/>
                  <a:headEnd/>
                  <a:tailEnd/>
                </a:ln>
              </p:spPr>
              <p:txBody>
                <a:bodyPr/>
                <a:lstStyle/>
                <a:p>
                  <a:endParaRPr lang="en-US"/>
                </a:p>
              </p:txBody>
            </p:sp>
            <p:sp>
              <p:nvSpPr>
                <p:cNvPr id="28869" name="Freeform 16"/>
                <p:cNvSpPr>
                  <a:spLocks noChangeAspect="1"/>
                </p:cNvSpPr>
                <p:nvPr/>
              </p:nvSpPr>
              <p:spPr bwMode="auto">
                <a:xfrm>
                  <a:off x="781" y="3595"/>
                  <a:ext cx="27" cy="30"/>
                </a:xfrm>
                <a:custGeom>
                  <a:avLst/>
                  <a:gdLst>
                    <a:gd name="T0" fmla="*/ 0 w 110"/>
                    <a:gd name="T1" fmla="*/ 0 h 116"/>
                    <a:gd name="T2" fmla="*/ 0 w 110"/>
                    <a:gd name="T3" fmla="*/ 0 h 116"/>
                    <a:gd name="T4" fmla="*/ 0 w 110"/>
                    <a:gd name="T5" fmla="*/ 0 h 116"/>
                    <a:gd name="T6" fmla="*/ 0 w 110"/>
                    <a:gd name="T7" fmla="*/ 0 h 116"/>
                    <a:gd name="T8" fmla="*/ 0 w 110"/>
                    <a:gd name="T9" fmla="*/ 0 h 116"/>
                    <a:gd name="T10" fmla="*/ 0 w 110"/>
                    <a:gd name="T11" fmla="*/ 0 h 116"/>
                    <a:gd name="T12" fmla="*/ 0 60000 65536"/>
                    <a:gd name="T13" fmla="*/ 0 60000 65536"/>
                    <a:gd name="T14" fmla="*/ 0 60000 65536"/>
                    <a:gd name="T15" fmla="*/ 0 60000 65536"/>
                    <a:gd name="T16" fmla="*/ 0 60000 65536"/>
                    <a:gd name="T17" fmla="*/ 0 60000 65536"/>
                    <a:gd name="T18" fmla="*/ 0 w 110"/>
                    <a:gd name="T19" fmla="*/ 0 h 116"/>
                    <a:gd name="T20" fmla="*/ 110 w 110"/>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110" h="116">
                      <a:moveTo>
                        <a:pt x="110" y="108"/>
                      </a:moveTo>
                      <a:lnTo>
                        <a:pt x="92" y="0"/>
                      </a:lnTo>
                      <a:lnTo>
                        <a:pt x="0" y="91"/>
                      </a:lnTo>
                      <a:lnTo>
                        <a:pt x="9" y="116"/>
                      </a:lnTo>
                      <a:lnTo>
                        <a:pt x="110" y="108"/>
                      </a:lnTo>
                      <a:close/>
                    </a:path>
                  </a:pathLst>
                </a:custGeom>
                <a:solidFill>
                  <a:srgbClr val="99CCFF"/>
                </a:solidFill>
                <a:ln w="3175">
                  <a:solidFill>
                    <a:srgbClr val="000000"/>
                  </a:solidFill>
                  <a:round/>
                  <a:headEnd/>
                  <a:tailEnd/>
                </a:ln>
              </p:spPr>
              <p:txBody>
                <a:bodyPr/>
                <a:lstStyle/>
                <a:p>
                  <a:endParaRPr lang="en-US"/>
                </a:p>
              </p:txBody>
            </p:sp>
            <p:sp>
              <p:nvSpPr>
                <p:cNvPr id="28870" name="Freeform 17"/>
                <p:cNvSpPr>
                  <a:spLocks noChangeAspect="1"/>
                </p:cNvSpPr>
                <p:nvPr/>
              </p:nvSpPr>
              <p:spPr bwMode="auto">
                <a:xfrm>
                  <a:off x="715" y="3543"/>
                  <a:ext cx="42" cy="41"/>
                </a:xfrm>
                <a:custGeom>
                  <a:avLst/>
                  <a:gdLst>
                    <a:gd name="T0" fmla="*/ 0 w 174"/>
                    <a:gd name="T1" fmla="*/ 0 h 163"/>
                    <a:gd name="T2" fmla="*/ 0 w 174"/>
                    <a:gd name="T3" fmla="*/ 0 h 163"/>
                    <a:gd name="T4" fmla="*/ 0 w 174"/>
                    <a:gd name="T5" fmla="*/ 0 h 163"/>
                    <a:gd name="T6" fmla="*/ 0 w 174"/>
                    <a:gd name="T7" fmla="*/ 0 h 163"/>
                    <a:gd name="T8" fmla="*/ 0 w 174"/>
                    <a:gd name="T9" fmla="*/ 0 h 163"/>
                    <a:gd name="T10" fmla="*/ 0 w 174"/>
                    <a:gd name="T11" fmla="*/ 0 h 163"/>
                    <a:gd name="T12" fmla="*/ 0 w 174"/>
                    <a:gd name="T13" fmla="*/ 0 h 163"/>
                    <a:gd name="T14" fmla="*/ 0 w 174"/>
                    <a:gd name="T15" fmla="*/ 0 h 163"/>
                    <a:gd name="T16" fmla="*/ 0 w 174"/>
                    <a:gd name="T17" fmla="*/ 0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3"/>
                    <a:gd name="T29" fmla="*/ 174 w 174"/>
                    <a:gd name="T30" fmla="*/ 163 h 1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3">
                      <a:moveTo>
                        <a:pt x="157" y="163"/>
                      </a:moveTo>
                      <a:lnTo>
                        <a:pt x="174" y="105"/>
                      </a:lnTo>
                      <a:lnTo>
                        <a:pt x="117" y="47"/>
                      </a:lnTo>
                      <a:lnTo>
                        <a:pt x="110" y="0"/>
                      </a:lnTo>
                      <a:lnTo>
                        <a:pt x="0" y="0"/>
                      </a:lnTo>
                      <a:lnTo>
                        <a:pt x="0" y="56"/>
                      </a:lnTo>
                      <a:lnTo>
                        <a:pt x="54" y="105"/>
                      </a:lnTo>
                      <a:lnTo>
                        <a:pt x="157" y="163"/>
                      </a:lnTo>
                      <a:close/>
                    </a:path>
                  </a:pathLst>
                </a:custGeom>
                <a:solidFill>
                  <a:srgbClr val="0000FF"/>
                </a:solidFill>
                <a:ln w="3175">
                  <a:solidFill>
                    <a:srgbClr val="000000"/>
                  </a:solidFill>
                  <a:round/>
                  <a:headEnd/>
                  <a:tailEnd/>
                </a:ln>
              </p:spPr>
              <p:txBody>
                <a:bodyPr/>
                <a:lstStyle/>
                <a:p>
                  <a:endParaRPr lang="en-US"/>
                </a:p>
              </p:txBody>
            </p:sp>
            <p:sp>
              <p:nvSpPr>
                <p:cNvPr id="28871" name="Freeform 18"/>
                <p:cNvSpPr>
                  <a:spLocks noChangeAspect="1"/>
                </p:cNvSpPr>
                <p:nvPr/>
              </p:nvSpPr>
              <p:spPr bwMode="auto">
                <a:xfrm>
                  <a:off x="673" y="3492"/>
                  <a:ext cx="101" cy="34"/>
                </a:xfrm>
                <a:custGeom>
                  <a:avLst/>
                  <a:gdLst>
                    <a:gd name="T0" fmla="*/ 0 w 406"/>
                    <a:gd name="T1" fmla="*/ 0 h 140"/>
                    <a:gd name="T2" fmla="*/ 0 w 406"/>
                    <a:gd name="T3" fmla="*/ 0 h 140"/>
                    <a:gd name="T4" fmla="*/ 0 w 406"/>
                    <a:gd name="T5" fmla="*/ 0 h 140"/>
                    <a:gd name="T6" fmla="*/ 0 w 406"/>
                    <a:gd name="T7" fmla="*/ 0 h 140"/>
                    <a:gd name="T8" fmla="*/ 0 w 406"/>
                    <a:gd name="T9" fmla="*/ 0 h 140"/>
                    <a:gd name="T10" fmla="*/ 0 w 406"/>
                    <a:gd name="T11" fmla="*/ 0 h 140"/>
                    <a:gd name="T12" fmla="*/ 0 w 406"/>
                    <a:gd name="T13" fmla="*/ 0 h 140"/>
                    <a:gd name="T14" fmla="*/ 0 w 406"/>
                    <a:gd name="T15" fmla="*/ 0 h 140"/>
                    <a:gd name="T16" fmla="*/ 0 w 406"/>
                    <a:gd name="T17" fmla="*/ 0 h 140"/>
                    <a:gd name="T18" fmla="*/ 0 w 406"/>
                    <a:gd name="T19" fmla="*/ 0 h 140"/>
                    <a:gd name="T20" fmla="*/ 0 w 406"/>
                    <a:gd name="T21" fmla="*/ 0 h 140"/>
                    <a:gd name="T22" fmla="*/ 0 w 406"/>
                    <a:gd name="T23" fmla="*/ 0 h 140"/>
                    <a:gd name="T24" fmla="*/ 0 w 406"/>
                    <a:gd name="T25" fmla="*/ 0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6"/>
                    <a:gd name="T40" fmla="*/ 0 h 140"/>
                    <a:gd name="T41" fmla="*/ 406 w 406"/>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6" h="140">
                      <a:moveTo>
                        <a:pt x="406" y="58"/>
                      </a:moveTo>
                      <a:lnTo>
                        <a:pt x="369" y="22"/>
                      </a:lnTo>
                      <a:lnTo>
                        <a:pt x="269" y="58"/>
                      </a:lnTo>
                      <a:lnTo>
                        <a:pt x="28" y="0"/>
                      </a:lnTo>
                      <a:lnTo>
                        <a:pt x="0" y="71"/>
                      </a:lnTo>
                      <a:lnTo>
                        <a:pt x="0" y="105"/>
                      </a:lnTo>
                      <a:lnTo>
                        <a:pt x="111" y="116"/>
                      </a:lnTo>
                      <a:lnTo>
                        <a:pt x="168" y="88"/>
                      </a:lnTo>
                      <a:lnTo>
                        <a:pt x="222" y="140"/>
                      </a:lnTo>
                      <a:lnTo>
                        <a:pt x="314" y="140"/>
                      </a:lnTo>
                      <a:lnTo>
                        <a:pt x="369" y="105"/>
                      </a:lnTo>
                      <a:lnTo>
                        <a:pt x="406" y="58"/>
                      </a:lnTo>
                      <a:close/>
                    </a:path>
                  </a:pathLst>
                </a:custGeom>
                <a:solidFill>
                  <a:srgbClr val="0000FF"/>
                </a:solidFill>
                <a:ln w="3175">
                  <a:solidFill>
                    <a:srgbClr val="000000"/>
                  </a:solidFill>
                  <a:round/>
                  <a:headEnd/>
                  <a:tailEnd/>
                </a:ln>
              </p:spPr>
              <p:txBody>
                <a:bodyPr/>
                <a:lstStyle/>
                <a:p>
                  <a:endParaRPr lang="en-US"/>
                </a:p>
              </p:txBody>
            </p:sp>
            <p:sp>
              <p:nvSpPr>
                <p:cNvPr id="28872" name="Freeform 19"/>
                <p:cNvSpPr>
                  <a:spLocks noChangeAspect="1"/>
                </p:cNvSpPr>
                <p:nvPr/>
              </p:nvSpPr>
              <p:spPr bwMode="auto">
                <a:xfrm>
                  <a:off x="503" y="3410"/>
                  <a:ext cx="109" cy="82"/>
                </a:xfrm>
                <a:custGeom>
                  <a:avLst/>
                  <a:gdLst>
                    <a:gd name="T0" fmla="*/ 0 w 435"/>
                    <a:gd name="T1" fmla="*/ 0 h 323"/>
                    <a:gd name="T2" fmla="*/ 0 w 435"/>
                    <a:gd name="T3" fmla="*/ 0 h 323"/>
                    <a:gd name="T4" fmla="*/ 0 w 435"/>
                    <a:gd name="T5" fmla="*/ 0 h 323"/>
                    <a:gd name="T6" fmla="*/ 0 w 435"/>
                    <a:gd name="T7" fmla="*/ 0 h 323"/>
                    <a:gd name="T8" fmla="*/ 0 w 435"/>
                    <a:gd name="T9" fmla="*/ 0 h 323"/>
                    <a:gd name="T10" fmla="*/ 0 w 435"/>
                    <a:gd name="T11" fmla="*/ 0 h 323"/>
                    <a:gd name="T12" fmla="*/ 0 w 435"/>
                    <a:gd name="T13" fmla="*/ 0 h 323"/>
                    <a:gd name="T14" fmla="*/ 0 w 435"/>
                    <a:gd name="T15" fmla="*/ 0 h 323"/>
                    <a:gd name="T16" fmla="*/ 0 w 435"/>
                    <a:gd name="T17" fmla="*/ 0 h 323"/>
                    <a:gd name="T18" fmla="*/ 0 w 435"/>
                    <a:gd name="T19" fmla="*/ 0 h 323"/>
                    <a:gd name="T20" fmla="*/ 0 w 435"/>
                    <a:gd name="T21" fmla="*/ 0 h 323"/>
                    <a:gd name="T22" fmla="*/ 0 w 435"/>
                    <a:gd name="T23" fmla="*/ 0 h 323"/>
                    <a:gd name="T24" fmla="*/ 0 w 435"/>
                    <a:gd name="T25" fmla="*/ 0 h 323"/>
                    <a:gd name="T26" fmla="*/ 0 w 435"/>
                    <a:gd name="T27" fmla="*/ 0 h 323"/>
                    <a:gd name="T28" fmla="*/ 0 w 435"/>
                    <a:gd name="T29" fmla="*/ 0 h 323"/>
                    <a:gd name="T30" fmla="*/ 0 w 435"/>
                    <a:gd name="T31" fmla="*/ 0 h 323"/>
                    <a:gd name="T32" fmla="*/ 0 w 435"/>
                    <a:gd name="T33" fmla="*/ 0 h 323"/>
                    <a:gd name="T34" fmla="*/ 0 w 435"/>
                    <a:gd name="T35" fmla="*/ 0 h 323"/>
                    <a:gd name="T36" fmla="*/ 0 w 435"/>
                    <a:gd name="T37" fmla="*/ 0 h 323"/>
                    <a:gd name="T38" fmla="*/ 0 w 435"/>
                    <a:gd name="T39" fmla="*/ 0 h 3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3"/>
                    <a:gd name="T62" fmla="*/ 435 w 435"/>
                    <a:gd name="T63" fmla="*/ 323 h 3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3">
                      <a:moveTo>
                        <a:pt x="427" y="288"/>
                      </a:moveTo>
                      <a:lnTo>
                        <a:pt x="435" y="252"/>
                      </a:lnTo>
                      <a:lnTo>
                        <a:pt x="389" y="242"/>
                      </a:lnTo>
                      <a:lnTo>
                        <a:pt x="389" y="161"/>
                      </a:lnTo>
                      <a:lnTo>
                        <a:pt x="343" y="195"/>
                      </a:lnTo>
                      <a:lnTo>
                        <a:pt x="297" y="115"/>
                      </a:lnTo>
                      <a:lnTo>
                        <a:pt x="332" y="115"/>
                      </a:lnTo>
                      <a:lnTo>
                        <a:pt x="241" y="0"/>
                      </a:lnTo>
                      <a:lnTo>
                        <a:pt x="185" y="0"/>
                      </a:lnTo>
                      <a:lnTo>
                        <a:pt x="129" y="92"/>
                      </a:lnTo>
                      <a:lnTo>
                        <a:pt x="0" y="92"/>
                      </a:lnTo>
                      <a:lnTo>
                        <a:pt x="49" y="208"/>
                      </a:lnTo>
                      <a:lnTo>
                        <a:pt x="101" y="299"/>
                      </a:lnTo>
                      <a:lnTo>
                        <a:pt x="223" y="299"/>
                      </a:lnTo>
                      <a:lnTo>
                        <a:pt x="195" y="252"/>
                      </a:lnTo>
                      <a:lnTo>
                        <a:pt x="258" y="252"/>
                      </a:lnTo>
                      <a:lnTo>
                        <a:pt x="287" y="267"/>
                      </a:lnTo>
                      <a:lnTo>
                        <a:pt x="323" y="323"/>
                      </a:lnTo>
                      <a:lnTo>
                        <a:pt x="427" y="288"/>
                      </a:lnTo>
                      <a:close/>
                    </a:path>
                  </a:pathLst>
                </a:custGeom>
                <a:solidFill>
                  <a:srgbClr val="0000FF"/>
                </a:solidFill>
                <a:ln w="3175">
                  <a:solidFill>
                    <a:srgbClr val="000000"/>
                  </a:solidFill>
                  <a:round/>
                  <a:headEnd/>
                  <a:tailEnd/>
                </a:ln>
              </p:spPr>
              <p:txBody>
                <a:bodyPr/>
                <a:lstStyle/>
                <a:p>
                  <a:endParaRPr lang="en-US"/>
                </a:p>
              </p:txBody>
            </p:sp>
            <p:sp>
              <p:nvSpPr>
                <p:cNvPr id="28873" name="Freeform 20"/>
                <p:cNvSpPr>
                  <a:spLocks noChangeAspect="1"/>
                </p:cNvSpPr>
                <p:nvPr/>
              </p:nvSpPr>
              <p:spPr bwMode="auto">
                <a:xfrm>
                  <a:off x="320" y="3324"/>
                  <a:ext cx="88" cy="72"/>
                </a:xfrm>
                <a:custGeom>
                  <a:avLst/>
                  <a:gdLst>
                    <a:gd name="T0" fmla="*/ 0 w 350"/>
                    <a:gd name="T1" fmla="*/ 0 h 291"/>
                    <a:gd name="T2" fmla="*/ 0 w 350"/>
                    <a:gd name="T3" fmla="*/ 0 h 291"/>
                    <a:gd name="T4" fmla="*/ 0 w 350"/>
                    <a:gd name="T5" fmla="*/ 0 h 291"/>
                    <a:gd name="T6" fmla="*/ 0 w 350"/>
                    <a:gd name="T7" fmla="*/ 0 h 291"/>
                    <a:gd name="T8" fmla="*/ 0 w 350"/>
                    <a:gd name="T9" fmla="*/ 0 h 291"/>
                    <a:gd name="T10" fmla="*/ 0 w 350"/>
                    <a:gd name="T11" fmla="*/ 0 h 291"/>
                    <a:gd name="T12" fmla="*/ 0 w 350"/>
                    <a:gd name="T13" fmla="*/ 0 h 291"/>
                    <a:gd name="T14" fmla="*/ 0 w 350"/>
                    <a:gd name="T15" fmla="*/ 0 h 291"/>
                    <a:gd name="T16" fmla="*/ 0 w 350"/>
                    <a:gd name="T17" fmla="*/ 0 h 291"/>
                    <a:gd name="T18" fmla="*/ 0 w 350"/>
                    <a:gd name="T19" fmla="*/ 0 h 291"/>
                    <a:gd name="T20" fmla="*/ 0 w 350"/>
                    <a:gd name="T21" fmla="*/ 0 h 291"/>
                    <a:gd name="T22" fmla="*/ 0 w 350"/>
                    <a:gd name="T23" fmla="*/ 0 h 291"/>
                    <a:gd name="T24" fmla="*/ 0 w 350"/>
                    <a:gd name="T25" fmla="*/ 0 h 291"/>
                    <a:gd name="T26" fmla="*/ 0 w 350"/>
                    <a:gd name="T27" fmla="*/ 0 h 291"/>
                    <a:gd name="T28" fmla="*/ 0 w 350"/>
                    <a:gd name="T29" fmla="*/ 0 h 291"/>
                    <a:gd name="T30" fmla="*/ 0 w 350"/>
                    <a:gd name="T31" fmla="*/ 0 h 291"/>
                    <a:gd name="T32" fmla="*/ 0 w 350"/>
                    <a:gd name="T33" fmla="*/ 0 h 2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0"/>
                    <a:gd name="T52" fmla="*/ 0 h 291"/>
                    <a:gd name="T53" fmla="*/ 350 w 350"/>
                    <a:gd name="T54" fmla="*/ 291 h 2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0" h="291">
                      <a:moveTo>
                        <a:pt x="240" y="255"/>
                      </a:moveTo>
                      <a:lnTo>
                        <a:pt x="268" y="223"/>
                      </a:lnTo>
                      <a:lnTo>
                        <a:pt x="284" y="199"/>
                      </a:lnTo>
                      <a:lnTo>
                        <a:pt x="284" y="140"/>
                      </a:lnTo>
                      <a:lnTo>
                        <a:pt x="350" y="104"/>
                      </a:lnTo>
                      <a:lnTo>
                        <a:pt x="350" y="49"/>
                      </a:lnTo>
                      <a:lnTo>
                        <a:pt x="313" y="0"/>
                      </a:lnTo>
                      <a:lnTo>
                        <a:pt x="212" y="0"/>
                      </a:lnTo>
                      <a:lnTo>
                        <a:pt x="164" y="11"/>
                      </a:lnTo>
                      <a:lnTo>
                        <a:pt x="46" y="59"/>
                      </a:lnTo>
                      <a:lnTo>
                        <a:pt x="0" y="128"/>
                      </a:lnTo>
                      <a:lnTo>
                        <a:pt x="0" y="209"/>
                      </a:lnTo>
                      <a:lnTo>
                        <a:pt x="119" y="223"/>
                      </a:lnTo>
                      <a:lnTo>
                        <a:pt x="156" y="291"/>
                      </a:lnTo>
                      <a:lnTo>
                        <a:pt x="212" y="265"/>
                      </a:lnTo>
                      <a:lnTo>
                        <a:pt x="240" y="255"/>
                      </a:lnTo>
                      <a:close/>
                    </a:path>
                  </a:pathLst>
                </a:custGeom>
                <a:solidFill>
                  <a:srgbClr val="0000FF"/>
                </a:solidFill>
                <a:ln w="3175">
                  <a:solidFill>
                    <a:srgbClr val="000000"/>
                  </a:solidFill>
                  <a:round/>
                  <a:headEnd/>
                  <a:tailEnd/>
                </a:ln>
              </p:spPr>
              <p:txBody>
                <a:bodyPr/>
                <a:lstStyle/>
                <a:p>
                  <a:endParaRPr lang="en-US"/>
                </a:p>
              </p:txBody>
            </p:sp>
            <p:sp>
              <p:nvSpPr>
                <p:cNvPr id="28874" name="Freeform 21"/>
                <p:cNvSpPr>
                  <a:spLocks noChangeAspect="1"/>
                </p:cNvSpPr>
                <p:nvPr/>
              </p:nvSpPr>
              <p:spPr bwMode="auto">
                <a:xfrm>
                  <a:off x="244" y="3368"/>
                  <a:ext cx="40" cy="44"/>
                </a:xfrm>
                <a:custGeom>
                  <a:avLst/>
                  <a:gdLst>
                    <a:gd name="T0" fmla="*/ 0 w 156"/>
                    <a:gd name="T1" fmla="*/ 0 h 174"/>
                    <a:gd name="T2" fmla="*/ 0 w 156"/>
                    <a:gd name="T3" fmla="*/ 0 h 174"/>
                    <a:gd name="T4" fmla="*/ 0 w 156"/>
                    <a:gd name="T5" fmla="*/ 0 h 174"/>
                    <a:gd name="T6" fmla="*/ 0 w 156"/>
                    <a:gd name="T7" fmla="*/ 0 h 174"/>
                    <a:gd name="T8" fmla="*/ 0 w 156"/>
                    <a:gd name="T9" fmla="*/ 0 h 174"/>
                    <a:gd name="T10" fmla="*/ 0 w 156"/>
                    <a:gd name="T11" fmla="*/ 0 h 174"/>
                    <a:gd name="T12" fmla="*/ 0 w 156"/>
                    <a:gd name="T13" fmla="*/ 0 h 174"/>
                    <a:gd name="T14" fmla="*/ 0 w 156"/>
                    <a:gd name="T15" fmla="*/ 0 h 174"/>
                    <a:gd name="T16" fmla="*/ 0 w 156"/>
                    <a:gd name="T17" fmla="*/ 0 h 174"/>
                    <a:gd name="T18" fmla="*/ 0 w 156"/>
                    <a:gd name="T19" fmla="*/ 0 h 174"/>
                    <a:gd name="T20" fmla="*/ 0 w 156"/>
                    <a:gd name="T21" fmla="*/ 0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
                    <a:gd name="T34" fmla="*/ 0 h 174"/>
                    <a:gd name="T35" fmla="*/ 156 w 156"/>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 h="174">
                      <a:moveTo>
                        <a:pt x="19" y="174"/>
                      </a:moveTo>
                      <a:lnTo>
                        <a:pt x="43" y="104"/>
                      </a:lnTo>
                      <a:lnTo>
                        <a:pt x="119" y="71"/>
                      </a:lnTo>
                      <a:lnTo>
                        <a:pt x="119" y="49"/>
                      </a:lnTo>
                      <a:lnTo>
                        <a:pt x="156" y="0"/>
                      </a:lnTo>
                      <a:lnTo>
                        <a:pt x="100" y="0"/>
                      </a:lnTo>
                      <a:lnTo>
                        <a:pt x="64" y="59"/>
                      </a:lnTo>
                      <a:lnTo>
                        <a:pt x="7" y="71"/>
                      </a:lnTo>
                      <a:lnTo>
                        <a:pt x="0" y="174"/>
                      </a:lnTo>
                      <a:lnTo>
                        <a:pt x="19" y="174"/>
                      </a:lnTo>
                      <a:close/>
                    </a:path>
                  </a:pathLst>
                </a:custGeom>
                <a:solidFill>
                  <a:srgbClr val="FF7C80"/>
                </a:solidFill>
                <a:ln w="3175">
                  <a:solidFill>
                    <a:srgbClr val="000000"/>
                  </a:solidFill>
                  <a:round/>
                  <a:headEnd/>
                  <a:tailEnd/>
                </a:ln>
              </p:spPr>
              <p:txBody>
                <a:bodyPr/>
                <a:lstStyle/>
                <a:p>
                  <a:endParaRPr lang="en-US"/>
                </a:p>
              </p:txBody>
            </p:sp>
            <p:sp>
              <p:nvSpPr>
                <p:cNvPr id="28875" name="Freeform 22"/>
                <p:cNvSpPr>
                  <a:spLocks noChangeAspect="1"/>
                </p:cNvSpPr>
                <p:nvPr/>
              </p:nvSpPr>
              <p:spPr bwMode="auto">
                <a:xfrm>
                  <a:off x="890" y="3672"/>
                  <a:ext cx="215" cy="231"/>
                </a:xfrm>
                <a:custGeom>
                  <a:avLst/>
                  <a:gdLst>
                    <a:gd name="T0" fmla="*/ 0 w 860"/>
                    <a:gd name="T1" fmla="*/ 0 h 917"/>
                    <a:gd name="T2" fmla="*/ 0 w 860"/>
                    <a:gd name="T3" fmla="*/ 0 h 917"/>
                    <a:gd name="T4" fmla="*/ 0 w 860"/>
                    <a:gd name="T5" fmla="*/ 0 h 917"/>
                    <a:gd name="T6" fmla="*/ 0 w 860"/>
                    <a:gd name="T7" fmla="*/ 0 h 917"/>
                    <a:gd name="T8" fmla="*/ 0 w 860"/>
                    <a:gd name="T9" fmla="*/ 0 h 917"/>
                    <a:gd name="T10" fmla="*/ 0 w 860"/>
                    <a:gd name="T11" fmla="*/ 0 h 917"/>
                    <a:gd name="T12" fmla="*/ 0 w 860"/>
                    <a:gd name="T13" fmla="*/ 0 h 917"/>
                    <a:gd name="T14" fmla="*/ 0 w 860"/>
                    <a:gd name="T15" fmla="*/ 0 h 917"/>
                    <a:gd name="T16" fmla="*/ 0 w 860"/>
                    <a:gd name="T17" fmla="*/ 0 h 917"/>
                    <a:gd name="T18" fmla="*/ 0 w 860"/>
                    <a:gd name="T19" fmla="*/ 0 h 917"/>
                    <a:gd name="T20" fmla="*/ 0 w 860"/>
                    <a:gd name="T21" fmla="*/ 0 h 917"/>
                    <a:gd name="T22" fmla="*/ 0 w 860"/>
                    <a:gd name="T23" fmla="*/ 0 h 917"/>
                    <a:gd name="T24" fmla="*/ 0 w 860"/>
                    <a:gd name="T25" fmla="*/ 0 h 917"/>
                    <a:gd name="T26" fmla="*/ 0 w 860"/>
                    <a:gd name="T27" fmla="*/ 0 h 917"/>
                    <a:gd name="T28" fmla="*/ 0 w 860"/>
                    <a:gd name="T29" fmla="*/ 0 h 917"/>
                    <a:gd name="T30" fmla="*/ 0 w 860"/>
                    <a:gd name="T31" fmla="*/ 0 h 917"/>
                    <a:gd name="T32" fmla="*/ 0 w 860"/>
                    <a:gd name="T33" fmla="*/ 0 h 917"/>
                    <a:gd name="T34" fmla="*/ 0 w 860"/>
                    <a:gd name="T35" fmla="*/ 0 h 917"/>
                    <a:gd name="T36" fmla="*/ 0 w 860"/>
                    <a:gd name="T37" fmla="*/ 0 h 917"/>
                    <a:gd name="T38" fmla="*/ 0 w 860"/>
                    <a:gd name="T39" fmla="*/ 0 h 917"/>
                    <a:gd name="T40" fmla="*/ 0 w 860"/>
                    <a:gd name="T41" fmla="*/ 0 h 917"/>
                    <a:gd name="T42" fmla="*/ 0 w 860"/>
                    <a:gd name="T43" fmla="*/ 0 h 917"/>
                    <a:gd name="T44" fmla="*/ 0 w 860"/>
                    <a:gd name="T45" fmla="*/ 0 h 917"/>
                    <a:gd name="T46" fmla="*/ 0 w 860"/>
                    <a:gd name="T47" fmla="*/ 0 h 917"/>
                    <a:gd name="T48" fmla="*/ 0 w 860"/>
                    <a:gd name="T49" fmla="*/ 0 h 917"/>
                    <a:gd name="T50" fmla="*/ 0 w 860"/>
                    <a:gd name="T51" fmla="*/ 0 h 917"/>
                    <a:gd name="T52" fmla="*/ 0 w 860"/>
                    <a:gd name="T53" fmla="*/ 0 h 917"/>
                    <a:gd name="T54" fmla="*/ 0 w 860"/>
                    <a:gd name="T55" fmla="*/ 0 h 917"/>
                    <a:gd name="T56" fmla="*/ 0 w 860"/>
                    <a:gd name="T57" fmla="*/ 0 h 917"/>
                    <a:gd name="T58" fmla="*/ 0 w 860"/>
                    <a:gd name="T59" fmla="*/ 0 h 917"/>
                    <a:gd name="T60" fmla="*/ 0 w 860"/>
                    <a:gd name="T61" fmla="*/ 0 h 917"/>
                    <a:gd name="T62" fmla="*/ 0 w 860"/>
                    <a:gd name="T63" fmla="*/ 0 h 917"/>
                    <a:gd name="T64" fmla="*/ 0 w 860"/>
                    <a:gd name="T65" fmla="*/ 0 h 917"/>
                    <a:gd name="T66" fmla="*/ 0 w 860"/>
                    <a:gd name="T67" fmla="*/ 0 h 917"/>
                    <a:gd name="T68" fmla="*/ 0 w 860"/>
                    <a:gd name="T69" fmla="*/ 0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7" y="893"/>
                      </a:moveTo>
                      <a:lnTo>
                        <a:pt x="341" y="873"/>
                      </a:lnTo>
                      <a:lnTo>
                        <a:pt x="333" y="838"/>
                      </a:lnTo>
                      <a:lnTo>
                        <a:pt x="433" y="779"/>
                      </a:lnTo>
                      <a:lnTo>
                        <a:pt x="516" y="672"/>
                      </a:lnTo>
                      <a:lnTo>
                        <a:pt x="573" y="722"/>
                      </a:lnTo>
                      <a:lnTo>
                        <a:pt x="682" y="662"/>
                      </a:lnTo>
                      <a:lnTo>
                        <a:pt x="739" y="627"/>
                      </a:lnTo>
                      <a:lnTo>
                        <a:pt x="766" y="571"/>
                      </a:lnTo>
                      <a:lnTo>
                        <a:pt x="849" y="522"/>
                      </a:lnTo>
                      <a:lnTo>
                        <a:pt x="860" y="476"/>
                      </a:lnTo>
                      <a:lnTo>
                        <a:pt x="776" y="453"/>
                      </a:lnTo>
                      <a:lnTo>
                        <a:pt x="739" y="328"/>
                      </a:lnTo>
                      <a:lnTo>
                        <a:pt x="657" y="347"/>
                      </a:lnTo>
                      <a:lnTo>
                        <a:pt x="657" y="268"/>
                      </a:lnTo>
                      <a:lnTo>
                        <a:pt x="618" y="223"/>
                      </a:lnTo>
                      <a:lnTo>
                        <a:pt x="490" y="141"/>
                      </a:lnTo>
                      <a:lnTo>
                        <a:pt x="395" y="129"/>
                      </a:lnTo>
                      <a:lnTo>
                        <a:pt x="350" y="83"/>
                      </a:lnTo>
                      <a:lnTo>
                        <a:pt x="147" y="0"/>
                      </a:lnTo>
                      <a:lnTo>
                        <a:pt x="120" y="25"/>
                      </a:lnTo>
                      <a:lnTo>
                        <a:pt x="120" y="94"/>
                      </a:lnTo>
                      <a:lnTo>
                        <a:pt x="157" y="116"/>
                      </a:lnTo>
                      <a:lnTo>
                        <a:pt x="157" y="188"/>
                      </a:lnTo>
                      <a:lnTo>
                        <a:pt x="128" y="233"/>
                      </a:lnTo>
                      <a:lnTo>
                        <a:pt x="100" y="268"/>
                      </a:lnTo>
                      <a:lnTo>
                        <a:pt x="47" y="280"/>
                      </a:lnTo>
                      <a:lnTo>
                        <a:pt x="0" y="370"/>
                      </a:lnTo>
                      <a:lnTo>
                        <a:pt x="109" y="605"/>
                      </a:lnTo>
                      <a:lnTo>
                        <a:pt x="109" y="755"/>
                      </a:lnTo>
                      <a:lnTo>
                        <a:pt x="90" y="800"/>
                      </a:lnTo>
                      <a:lnTo>
                        <a:pt x="109" y="860"/>
                      </a:lnTo>
                      <a:lnTo>
                        <a:pt x="238" y="917"/>
                      </a:lnTo>
                      <a:lnTo>
                        <a:pt x="277" y="893"/>
                      </a:lnTo>
                      <a:close/>
                    </a:path>
                  </a:pathLst>
                </a:custGeom>
                <a:solidFill>
                  <a:srgbClr val="FF7C80"/>
                </a:solidFill>
                <a:ln w="3175">
                  <a:solidFill>
                    <a:srgbClr val="000000"/>
                  </a:solidFill>
                  <a:round/>
                  <a:headEnd/>
                  <a:tailEnd/>
                </a:ln>
              </p:spPr>
              <p:txBody>
                <a:bodyPr/>
                <a:lstStyle/>
                <a:p>
                  <a:endParaRPr lang="en-US"/>
                </a:p>
              </p:txBody>
            </p:sp>
            <p:sp>
              <p:nvSpPr>
                <p:cNvPr id="28876" name="Freeform 23"/>
                <p:cNvSpPr>
                  <a:spLocks noChangeAspect="1"/>
                </p:cNvSpPr>
                <p:nvPr/>
              </p:nvSpPr>
              <p:spPr bwMode="auto">
                <a:xfrm>
                  <a:off x="772" y="3526"/>
                  <a:ext cx="128" cy="80"/>
                </a:xfrm>
                <a:custGeom>
                  <a:avLst/>
                  <a:gdLst>
                    <a:gd name="T0" fmla="*/ 0 w 509"/>
                    <a:gd name="T1" fmla="*/ 0 h 325"/>
                    <a:gd name="T2" fmla="*/ 0 w 509"/>
                    <a:gd name="T3" fmla="*/ 0 h 325"/>
                    <a:gd name="T4" fmla="*/ 0 w 509"/>
                    <a:gd name="T5" fmla="*/ 0 h 325"/>
                    <a:gd name="T6" fmla="*/ 0 w 509"/>
                    <a:gd name="T7" fmla="*/ 0 h 325"/>
                    <a:gd name="T8" fmla="*/ 0 w 509"/>
                    <a:gd name="T9" fmla="*/ 0 h 325"/>
                    <a:gd name="T10" fmla="*/ 0 w 509"/>
                    <a:gd name="T11" fmla="*/ 0 h 325"/>
                    <a:gd name="T12" fmla="*/ 0 w 509"/>
                    <a:gd name="T13" fmla="*/ 0 h 325"/>
                    <a:gd name="T14" fmla="*/ 0 w 509"/>
                    <a:gd name="T15" fmla="*/ 0 h 325"/>
                    <a:gd name="T16" fmla="*/ 0 w 509"/>
                    <a:gd name="T17" fmla="*/ 0 h 325"/>
                    <a:gd name="T18" fmla="*/ 0 w 509"/>
                    <a:gd name="T19" fmla="*/ 0 h 325"/>
                    <a:gd name="T20" fmla="*/ 0 w 509"/>
                    <a:gd name="T21" fmla="*/ 0 h 325"/>
                    <a:gd name="T22" fmla="*/ 0 w 509"/>
                    <a:gd name="T23" fmla="*/ 0 h 325"/>
                    <a:gd name="T24" fmla="*/ 0 w 509"/>
                    <a:gd name="T25" fmla="*/ 0 h 325"/>
                    <a:gd name="T26" fmla="*/ 0 w 509"/>
                    <a:gd name="T27" fmla="*/ 0 h 325"/>
                    <a:gd name="T28" fmla="*/ 0 w 509"/>
                    <a:gd name="T29" fmla="*/ 0 h 325"/>
                    <a:gd name="T30" fmla="*/ 0 w 509"/>
                    <a:gd name="T31" fmla="*/ 0 h 325"/>
                    <a:gd name="T32" fmla="*/ 0 w 509"/>
                    <a:gd name="T33" fmla="*/ 0 h 325"/>
                    <a:gd name="T34" fmla="*/ 0 w 509"/>
                    <a:gd name="T35" fmla="*/ 0 h 325"/>
                    <a:gd name="T36" fmla="*/ 0 w 509"/>
                    <a:gd name="T37" fmla="*/ 0 h 325"/>
                    <a:gd name="T38" fmla="*/ 0 w 509"/>
                    <a:gd name="T39" fmla="*/ 0 h 3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9"/>
                    <a:gd name="T61" fmla="*/ 0 h 325"/>
                    <a:gd name="T62" fmla="*/ 509 w 509"/>
                    <a:gd name="T63" fmla="*/ 325 h 3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9" h="325">
                      <a:moveTo>
                        <a:pt x="509" y="219"/>
                      </a:moveTo>
                      <a:lnTo>
                        <a:pt x="509" y="152"/>
                      </a:lnTo>
                      <a:lnTo>
                        <a:pt x="417" y="128"/>
                      </a:lnTo>
                      <a:lnTo>
                        <a:pt x="400" y="80"/>
                      </a:lnTo>
                      <a:lnTo>
                        <a:pt x="361" y="80"/>
                      </a:lnTo>
                      <a:lnTo>
                        <a:pt x="325" y="27"/>
                      </a:lnTo>
                      <a:lnTo>
                        <a:pt x="224" y="27"/>
                      </a:lnTo>
                      <a:lnTo>
                        <a:pt x="151" y="80"/>
                      </a:lnTo>
                      <a:lnTo>
                        <a:pt x="95" y="0"/>
                      </a:lnTo>
                      <a:lnTo>
                        <a:pt x="49" y="0"/>
                      </a:lnTo>
                      <a:lnTo>
                        <a:pt x="0" y="48"/>
                      </a:lnTo>
                      <a:lnTo>
                        <a:pt x="30" y="128"/>
                      </a:lnTo>
                      <a:lnTo>
                        <a:pt x="112" y="177"/>
                      </a:lnTo>
                      <a:lnTo>
                        <a:pt x="175" y="245"/>
                      </a:lnTo>
                      <a:lnTo>
                        <a:pt x="159" y="280"/>
                      </a:lnTo>
                      <a:lnTo>
                        <a:pt x="271" y="325"/>
                      </a:lnTo>
                      <a:lnTo>
                        <a:pt x="352" y="269"/>
                      </a:lnTo>
                      <a:lnTo>
                        <a:pt x="447" y="269"/>
                      </a:lnTo>
                      <a:lnTo>
                        <a:pt x="509" y="219"/>
                      </a:lnTo>
                      <a:close/>
                    </a:path>
                  </a:pathLst>
                </a:custGeom>
                <a:solidFill>
                  <a:srgbClr val="FF7C80"/>
                </a:solidFill>
                <a:ln w="3175">
                  <a:solidFill>
                    <a:srgbClr val="000000"/>
                  </a:solidFill>
                  <a:round/>
                  <a:headEnd/>
                  <a:tailEnd/>
                </a:ln>
              </p:spPr>
              <p:txBody>
                <a:bodyPr/>
                <a:lstStyle/>
                <a:p>
                  <a:endParaRPr lang="en-US"/>
                </a:p>
              </p:txBody>
            </p:sp>
            <p:sp>
              <p:nvSpPr>
                <p:cNvPr id="28877" name="Freeform 24"/>
                <p:cNvSpPr>
                  <a:spLocks noChangeAspect="1"/>
                </p:cNvSpPr>
                <p:nvPr/>
              </p:nvSpPr>
              <p:spPr bwMode="auto">
                <a:xfrm>
                  <a:off x="776" y="3589"/>
                  <a:ext cx="29" cy="28"/>
                </a:xfrm>
                <a:custGeom>
                  <a:avLst/>
                  <a:gdLst>
                    <a:gd name="T0" fmla="*/ 0 w 111"/>
                    <a:gd name="T1" fmla="*/ 0 h 115"/>
                    <a:gd name="T2" fmla="*/ 0 w 111"/>
                    <a:gd name="T3" fmla="*/ 0 h 115"/>
                    <a:gd name="T4" fmla="*/ 0 w 111"/>
                    <a:gd name="T5" fmla="*/ 0 h 115"/>
                    <a:gd name="T6" fmla="*/ 0 w 111"/>
                    <a:gd name="T7" fmla="*/ 0 h 115"/>
                    <a:gd name="T8" fmla="*/ 0 w 111"/>
                    <a:gd name="T9" fmla="*/ 0 h 115"/>
                    <a:gd name="T10" fmla="*/ 0 w 111"/>
                    <a:gd name="T11" fmla="*/ 0 h 115"/>
                    <a:gd name="T12" fmla="*/ 0 60000 65536"/>
                    <a:gd name="T13" fmla="*/ 0 60000 65536"/>
                    <a:gd name="T14" fmla="*/ 0 60000 65536"/>
                    <a:gd name="T15" fmla="*/ 0 60000 65536"/>
                    <a:gd name="T16" fmla="*/ 0 60000 65536"/>
                    <a:gd name="T17" fmla="*/ 0 60000 65536"/>
                    <a:gd name="T18" fmla="*/ 0 w 111"/>
                    <a:gd name="T19" fmla="*/ 0 h 115"/>
                    <a:gd name="T20" fmla="*/ 111 w 111"/>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11" h="115">
                      <a:moveTo>
                        <a:pt x="111" y="107"/>
                      </a:moveTo>
                      <a:lnTo>
                        <a:pt x="92" y="0"/>
                      </a:lnTo>
                      <a:lnTo>
                        <a:pt x="0" y="91"/>
                      </a:lnTo>
                      <a:lnTo>
                        <a:pt x="10" y="115"/>
                      </a:lnTo>
                      <a:lnTo>
                        <a:pt x="111" y="107"/>
                      </a:lnTo>
                      <a:close/>
                    </a:path>
                  </a:pathLst>
                </a:custGeom>
                <a:solidFill>
                  <a:srgbClr val="FF7C80"/>
                </a:solidFill>
                <a:ln w="3175">
                  <a:solidFill>
                    <a:srgbClr val="000000"/>
                  </a:solidFill>
                  <a:round/>
                  <a:headEnd/>
                  <a:tailEnd/>
                </a:ln>
              </p:spPr>
              <p:txBody>
                <a:bodyPr/>
                <a:lstStyle/>
                <a:p>
                  <a:endParaRPr lang="en-US"/>
                </a:p>
              </p:txBody>
            </p:sp>
            <p:sp>
              <p:nvSpPr>
                <p:cNvPr id="28878" name="Freeform 25"/>
                <p:cNvSpPr>
                  <a:spLocks noChangeAspect="1"/>
                </p:cNvSpPr>
                <p:nvPr/>
              </p:nvSpPr>
              <p:spPr bwMode="auto">
                <a:xfrm>
                  <a:off x="711" y="3536"/>
                  <a:ext cx="42" cy="41"/>
                </a:xfrm>
                <a:custGeom>
                  <a:avLst/>
                  <a:gdLst>
                    <a:gd name="T0" fmla="*/ 0 w 174"/>
                    <a:gd name="T1" fmla="*/ 0 h 162"/>
                    <a:gd name="T2" fmla="*/ 0 w 174"/>
                    <a:gd name="T3" fmla="*/ 0 h 162"/>
                    <a:gd name="T4" fmla="*/ 0 w 174"/>
                    <a:gd name="T5" fmla="*/ 0 h 162"/>
                    <a:gd name="T6" fmla="*/ 0 w 174"/>
                    <a:gd name="T7" fmla="*/ 0 h 162"/>
                    <a:gd name="T8" fmla="*/ 0 w 174"/>
                    <a:gd name="T9" fmla="*/ 0 h 162"/>
                    <a:gd name="T10" fmla="*/ 0 w 174"/>
                    <a:gd name="T11" fmla="*/ 0 h 162"/>
                    <a:gd name="T12" fmla="*/ 0 w 174"/>
                    <a:gd name="T13" fmla="*/ 0 h 162"/>
                    <a:gd name="T14" fmla="*/ 0 w 174"/>
                    <a:gd name="T15" fmla="*/ 0 h 162"/>
                    <a:gd name="T16" fmla="*/ 0 w 174"/>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2"/>
                    <a:gd name="T29" fmla="*/ 174 w 174"/>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2">
                      <a:moveTo>
                        <a:pt x="155" y="162"/>
                      </a:moveTo>
                      <a:lnTo>
                        <a:pt x="174" y="104"/>
                      </a:lnTo>
                      <a:lnTo>
                        <a:pt x="116" y="47"/>
                      </a:lnTo>
                      <a:lnTo>
                        <a:pt x="110" y="0"/>
                      </a:lnTo>
                      <a:lnTo>
                        <a:pt x="0" y="0"/>
                      </a:lnTo>
                      <a:lnTo>
                        <a:pt x="0" y="56"/>
                      </a:lnTo>
                      <a:lnTo>
                        <a:pt x="54" y="104"/>
                      </a:lnTo>
                      <a:lnTo>
                        <a:pt x="155" y="162"/>
                      </a:lnTo>
                      <a:close/>
                    </a:path>
                  </a:pathLst>
                </a:custGeom>
                <a:solidFill>
                  <a:srgbClr val="FF7C80"/>
                </a:solidFill>
                <a:ln w="3175">
                  <a:solidFill>
                    <a:srgbClr val="000000"/>
                  </a:solidFill>
                  <a:round/>
                  <a:headEnd/>
                  <a:tailEnd/>
                </a:ln>
              </p:spPr>
              <p:txBody>
                <a:bodyPr/>
                <a:lstStyle/>
                <a:p>
                  <a:endParaRPr lang="en-US"/>
                </a:p>
              </p:txBody>
            </p:sp>
            <p:sp>
              <p:nvSpPr>
                <p:cNvPr id="28879" name="Freeform 26"/>
                <p:cNvSpPr>
                  <a:spLocks noChangeAspect="1"/>
                </p:cNvSpPr>
                <p:nvPr/>
              </p:nvSpPr>
              <p:spPr bwMode="auto">
                <a:xfrm>
                  <a:off x="669" y="3485"/>
                  <a:ext cx="101" cy="34"/>
                </a:xfrm>
                <a:custGeom>
                  <a:avLst/>
                  <a:gdLst>
                    <a:gd name="T0" fmla="*/ 0 w 408"/>
                    <a:gd name="T1" fmla="*/ 0 h 139"/>
                    <a:gd name="T2" fmla="*/ 0 w 408"/>
                    <a:gd name="T3" fmla="*/ 0 h 139"/>
                    <a:gd name="T4" fmla="*/ 0 w 408"/>
                    <a:gd name="T5" fmla="*/ 0 h 139"/>
                    <a:gd name="T6" fmla="*/ 0 w 408"/>
                    <a:gd name="T7" fmla="*/ 0 h 139"/>
                    <a:gd name="T8" fmla="*/ 0 w 408"/>
                    <a:gd name="T9" fmla="*/ 0 h 139"/>
                    <a:gd name="T10" fmla="*/ 0 w 408"/>
                    <a:gd name="T11" fmla="*/ 0 h 139"/>
                    <a:gd name="T12" fmla="*/ 0 w 408"/>
                    <a:gd name="T13" fmla="*/ 0 h 139"/>
                    <a:gd name="T14" fmla="*/ 0 w 408"/>
                    <a:gd name="T15" fmla="*/ 0 h 139"/>
                    <a:gd name="T16" fmla="*/ 0 w 408"/>
                    <a:gd name="T17" fmla="*/ 0 h 139"/>
                    <a:gd name="T18" fmla="*/ 0 w 408"/>
                    <a:gd name="T19" fmla="*/ 0 h 139"/>
                    <a:gd name="T20" fmla="*/ 0 w 408"/>
                    <a:gd name="T21" fmla="*/ 0 h 139"/>
                    <a:gd name="T22" fmla="*/ 0 w 408"/>
                    <a:gd name="T23" fmla="*/ 0 h 139"/>
                    <a:gd name="T24" fmla="*/ 0 w 408"/>
                    <a:gd name="T25" fmla="*/ 0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8"/>
                    <a:gd name="T40" fmla="*/ 0 h 139"/>
                    <a:gd name="T41" fmla="*/ 408 w 408"/>
                    <a:gd name="T42" fmla="*/ 139 h 1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8" h="139">
                      <a:moveTo>
                        <a:pt x="408" y="58"/>
                      </a:moveTo>
                      <a:lnTo>
                        <a:pt x="370" y="22"/>
                      </a:lnTo>
                      <a:lnTo>
                        <a:pt x="270" y="58"/>
                      </a:lnTo>
                      <a:lnTo>
                        <a:pt x="29" y="0"/>
                      </a:lnTo>
                      <a:lnTo>
                        <a:pt x="0" y="70"/>
                      </a:lnTo>
                      <a:lnTo>
                        <a:pt x="0" y="105"/>
                      </a:lnTo>
                      <a:lnTo>
                        <a:pt x="113" y="115"/>
                      </a:lnTo>
                      <a:lnTo>
                        <a:pt x="170" y="88"/>
                      </a:lnTo>
                      <a:lnTo>
                        <a:pt x="224" y="139"/>
                      </a:lnTo>
                      <a:lnTo>
                        <a:pt x="315" y="139"/>
                      </a:lnTo>
                      <a:lnTo>
                        <a:pt x="370" y="105"/>
                      </a:lnTo>
                      <a:lnTo>
                        <a:pt x="408" y="58"/>
                      </a:lnTo>
                      <a:close/>
                    </a:path>
                  </a:pathLst>
                </a:custGeom>
                <a:solidFill>
                  <a:srgbClr val="FF7C80"/>
                </a:solidFill>
                <a:ln w="3175">
                  <a:solidFill>
                    <a:srgbClr val="000000"/>
                  </a:solidFill>
                  <a:round/>
                  <a:headEnd/>
                  <a:tailEnd/>
                </a:ln>
              </p:spPr>
              <p:txBody>
                <a:bodyPr/>
                <a:lstStyle/>
                <a:p>
                  <a:endParaRPr lang="en-US"/>
                </a:p>
              </p:txBody>
            </p:sp>
            <p:sp>
              <p:nvSpPr>
                <p:cNvPr id="28880" name="Freeform 27"/>
                <p:cNvSpPr>
                  <a:spLocks noChangeAspect="1"/>
                </p:cNvSpPr>
                <p:nvPr/>
              </p:nvSpPr>
              <p:spPr bwMode="auto">
                <a:xfrm>
                  <a:off x="499" y="3403"/>
                  <a:ext cx="109" cy="82"/>
                </a:xfrm>
                <a:custGeom>
                  <a:avLst/>
                  <a:gdLst>
                    <a:gd name="T0" fmla="*/ 0 w 435"/>
                    <a:gd name="T1" fmla="*/ 0 h 324"/>
                    <a:gd name="T2" fmla="*/ 0 w 435"/>
                    <a:gd name="T3" fmla="*/ 0 h 324"/>
                    <a:gd name="T4" fmla="*/ 0 w 435"/>
                    <a:gd name="T5" fmla="*/ 0 h 324"/>
                    <a:gd name="T6" fmla="*/ 0 w 435"/>
                    <a:gd name="T7" fmla="*/ 0 h 324"/>
                    <a:gd name="T8" fmla="*/ 0 w 435"/>
                    <a:gd name="T9" fmla="*/ 0 h 324"/>
                    <a:gd name="T10" fmla="*/ 0 w 435"/>
                    <a:gd name="T11" fmla="*/ 0 h 324"/>
                    <a:gd name="T12" fmla="*/ 0 w 435"/>
                    <a:gd name="T13" fmla="*/ 0 h 324"/>
                    <a:gd name="T14" fmla="*/ 0 w 435"/>
                    <a:gd name="T15" fmla="*/ 0 h 324"/>
                    <a:gd name="T16" fmla="*/ 0 w 435"/>
                    <a:gd name="T17" fmla="*/ 0 h 324"/>
                    <a:gd name="T18" fmla="*/ 0 w 435"/>
                    <a:gd name="T19" fmla="*/ 0 h 324"/>
                    <a:gd name="T20" fmla="*/ 0 w 435"/>
                    <a:gd name="T21" fmla="*/ 0 h 324"/>
                    <a:gd name="T22" fmla="*/ 0 w 435"/>
                    <a:gd name="T23" fmla="*/ 0 h 324"/>
                    <a:gd name="T24" fmla="*/ 0 w 435"/>
                    <a:gd name="T25" fmla="*/ 0 h 324"/>
                    <a:gd name="T26" fmla="*/ 0 w 435"/>
                    <a:gd name="T27" fmla="*/ 0 h 324"/>
                    <a:gd name="T28" fmla="*/ 0 w 435"/>
                    <a:gd name="T29" fmla="*/ 0 h 324"/>
                    <a:gd name="T30" fmla="*/ 0 w 435"/>
                    <a:gd name="T31" fmla="*/ 0 h 324"/>
                    <a:gd name="T32" fmla="*/ 0 w 435"/>
                    <a:gd name="T33" fmla="*/ 0 h 324"/>
                    <a:gd name="T34" fmla="*/ 0 w 435"/>
                    <a:gd name="T35" fmla="*/ 0 h 324"/>
                    <a:gd name="T36" fmla="*/ 0 w 435"/>
                    <a:gd name="T37" fmla="*/ 0 h 324"/>
                    <a:gd name="T38" fmla="*/ 0 w 435"/>
                    <a:gd name="T39" fmla="*/ 0 h 3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4"/>
                    <a:gd name="T62" fmla="*/ 435 w 435"/>
                    <a:gd name="T63" fmla="*/ 324 h 3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4">
                      <a:moveTo>
                        <a:pt x="426" y="288"/>
                      </a:moveTo>
                      <a:lnTo>
                        <a:pt x="435" y="253"/>
                      </a:lnTo>
                      <a:lnTo>
                        <a:pt x="390" y="242"/>
                      </a:lnTo>
                      <a:lnTo>
                        <a:pt x="390" y="162"/>
                      </a:lnTo>
                      <a:lnTo>
                        <a:pt x="342" y="196"/>
                      </a:lnTo>
                      <a:lnTo>
                        <a:pt x="297" y="115"/>
                      </a:lnTo>
                      <a:lnTo>
                        <a:pt x="333" y="115"/>
                      </a:lnTo>
                      <a:lnTo>
                        <a:pt x="241" y="0"/>
                      </a:lnTo>
                      <a:lnTo>
                        <a:pt x="184" y="0"/>
                      </a:lnTo>
                      <a:lnTo>
                        <a:pt x="129" y="92"/>
                      </a:lnTo>
                      <a:lnTo>
                        <a:pt x="0" y="92"/>
                      </a:lnTo>
                      <a:lnTo>
                        <a:pt x="48" y="208"/>
                      </a:lnTo>
                      <a:lnTo>
                        <a:pt x="100" y="300"/>
                      </a:lnTo>
                      <a:lnTo>
                        <a:pt x="222" y="300"/>
                      </a:lnTo>
                      <a:lnTo>
                        <a:pt x="196" y="253"/>
                      </a:lnTo>
                      <a:lnTo>
                        <a:pt x="259" y="253"/>
                      </a:lnTo>
                      <a:lnTo>
                        <a:pt x="287" y="268"/>
                      </a:lnTo>
                      <a:lnTo>
                        <a:pt x="323" y="324"/>
                      </a:lnTo>
                      <a:lnTo>
                        <a:pt x="426" y="288"/>
                      </a:lnTo>
                      <a:close/>
                    </a:path>
                  </a:pathLst>
                </a:custGeom>
                <a:solidFill>
                  <a:srgbClr val="FF7C80"/>
                </a:solidFill>
                <a:ln w="3175">
                  <a:solidFill>
                    <a:srgbClr val="000000"/>
                  </a:solidFill>
                  <a:round/>
                  <a:headEnd/>
                  <a:tailEnd/>
                </a:ln>
              </p:spPr>
              <p:txBody>
                <a:bodyPr/>
                <a:lstStyle/>
                <a:p>
                  <a:endParaRPr lang="en-US"/>
                </a:p>
              </p:txBody>
            </p:sp>
            <p:sp>
              <p:nvSpPr>
                <p:cNvPr id="28881" name="Freeform 28"/>
                <p:cNvSpPr>
                  <a:spLocks noChangeAspect="1"/>
                </p:cNvSpPr>
                <p:nvPr/>
              </p:nvSpPr>
              <p:spPr bwMode="auto">
                <a:xfrm>
                  <a:off x="316" y="3317"/>
                  <a:ext cx="88" cy="72"/>
                </a:xfrm>
                <a:custGeom>
                  <a:avLst/>
                  <a:gdLst>
                    <a:gd name="T0" fmla="*/ 0 w 352"/>
                    <a:gd name="T1" fmla="*/ 0 h 289"/>
                    <a:gd name="T2" fmla="*/ 0 w 352"/>
                    <a:gd name="T3" fmla="*/ 0 h 289"/>
                    <a:gd name="T4" fmla="*/ 0 w 352"/>
                    <a:gd name="T5" fmla="*/ 0 h 289"/>
                    <a:gd name="T6" fmla="*/ 0 w 352"/>
                    <a:gd name="T7" fmla="*/ 0 h 289"/>
                    <a:gd name="T8" fmla="*/ 0 w 352"/>
                    <a:gd name="T9" fmla="*/ 0 h 289"/>
                    <a:gd name="T10" fmla="*/ 0 w 352"/>
                    <a:gd name="T11" fmla="*/ 0 h 289"/>
                    <a:gd name="T12" fmla="*/ 0 w 352"/>
                    <a:gd name="T13" fmla="*/ 0 h 289"/>
                    <a:gd name="T14" fmla="*/ 0 w 352"/>
                    <a:gd name="T15" fmla="*/ 0 h 289"/>
                    <a:gd name="T16" fmla="*/ 0 w 352"/>
                    <a:gd name="T17" fmla="*/ 0 h 289"/>
                    <a:gd name="T18" fmla="*/ 0 w 352"/>
                    <a:gd name="T19" fmla="*/ 0 h 289"/>
                    <a:gd name="T20" fmla="*/ 0 w 352"/>
                    <a:gd name="T21" fmla="*/ 0 h 289"/>
                    <a:gd name="T22" fmla="*/ 0 w 352"/>
                    <a:gd name="T23" fmla="*/ 0 h 289"/>
                    <a:gd name="T24" fmla="*/ 0 w 352"/>
                    <a:gd name="T25" fmla="*/ 0 h 289"/>
                    <a:gd name="T26" fmla="*/ 0 w 352"/>
                    <a:gd name="T27" fmla="*/ 0 h 289"/>
                    <a:gd name="T28" fmla="*/ 0 w 352"/>
                    <a:gd name="T29" fmla="*/ 0 h 289"/>
                    <a:gd name="T30" fmla="*/ 0 w 352"/>
                    <a:gd name="T31" fmla="*/ 0 h 289"/>
                    <a:gd name="T32" fmla="*/ 0 w 352"/>
                    <a:gd name="T33" fmla="*/ 0 h 28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2"/>
                    <a:gd name="T52" fmla="*/ 0 h 289"/>
                    <a:gd name="T53" fmla="*/ 352 w 352"/>
                    <a:gd name="T54" fmla="*/ 289 h 28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2" h="289">
                      <a:moveTo>
                        <a:pt x="241" y="255"/>
                      </a:moveTo>
                      <a:lnTo>
                        <a:pt x="270" y="222"/>
                      </a:lnTo>
                      <a:lnTo>
                        <a:pt x="286" y="198"/>
                      </a:lnTo>
                      <a:lnTo>
                        <a:pt x="286" y="139"/>
                      </a:lnTo>
                      <a:lnTo>
                        <a:pt x="352" y="104"/>
                      </a:lnTo>
                      <a:lnTo>
                        <a:pt x="352" y="47"/>
                      </a:lnTo>
                      <a:lnTo>
                        <a:pt x="315" y="0"/>
                      </a:lnTo>
                      <a:lnTo>
                        <a:pt x="213" y="0"/>
                      </a:lnTo>
                      <a:lnTo>
                        <a:pt x="165" y="10"/>
                      </a:lnTo>
                      <a:lnTo>
                        <a:pt x="47" y="59"/>
                      </a:lnTo>
                      <a:lnTo>
                        <a:pt x="0" y="128"/>
                      </a:lnTo>
                      <a:lnTo>
                        <a:pt x="0" y="209"/>
                      </a:lnTo>
                      <a:lnTo>
                        <a:pt x="121" y="222"/>
                      </a:lnTo>
                      <a:lnTo>
                        <a:pt x="157" y="289"/>
                      </a:lnTo>
                      <a:lnTo>
                        <a:pt x="213" y="265"/>
                      </a:lnTo>
                      <a:lnTo>
                        <a:pt x="241" y="255"/>
                      </a:lnTo>
                      <a:close/>
                    </a:path>
                  </a:pathLst>
                </a:custGeom>
                <a:solidFill>
                  <a:srgbClr val="FF7C80"/>
                </a:solidFill>
                <a:ln w="3175">
                  <a:solidFill>
                    <a:srgbClr val="000000"/>
                  </a:solidFill>
                  <a:round/>
                  <a:headEnd/>
                  <a:tailEnd/>
                </a:ln>
              </p:spPr>
              <p:txBody>
                <a:bodyPr/>
                <a:lstStyle/>
                <a:p>
                  <a:endParaRPr lang="en-US"/>
                </a:p>
              </p:txBody>
            </p:sp>
            <p:sp>
              <p:nvSpPr>
                <p:cNvPr id="28882" name="Freeform 29"/>
                <p:cNvSpPr>
                  <a:spLocks noChangeAspect="1"/>
                </p:cNvSpPr>
                <p:nvPr/>
              </p:nvSpPr>
              <p:spPr bwMode="auto">
                <a:xfrm>
                  <a:off x="240" y="3361"/>
                  <a:ext cx="38" cy="45"/>
                </a:xfrm>
                <a:custGeom>
                  <a:avLst/>
                  <a:gdLst>
                    <a:gd name="T0" fmla="*/ 0 w 154"/>
                    <a:gd name="T1" fmla="*/ 0 h 174"/>
                    <a:gd name="T2" fmla="*/ 0 w 154"/>
                    <a:gd name="T3" fmla="*/ 0 h 174"/>
                    <a:gd name="T4" fmla="*/ 0 w 154"/>
                    <a:gd name="T5" fmla="*/ 0 h 174"/>
                    <a:gd name="T6" fmla="*/ 0 w 154"/>
                    <a:gd name="T7" fmla="*/ 0 h 174"/>
                    <a:gd name="T8" fmla="*/ 0 w 154"/>
                    <a:gd name="T9" fmla="*/ 0 h 174"/>
                    <a:gd name="T10" fmla="*/ 0 w 154"/>
                    <a:gd name="T11" fmla="*/ 0 h 174"/>
                    <a:gd name="T12" fmla="*/ 0 w 154"/>
                    <a:gd name="T13" fmla="*/ 0 h 174"/>
                    <a:gd name="T14" fmla="*/ 0 w 154"/>
                    <a:gd name="T15" fmla="*/ 0 h 174"/>
                    <a:gd name="T16" fmla="*/ 0 w 154"/>
                    <a:gd name="T17" fmla="*/ 0 h 174"/>
                    <a:gd name="T18" fmla="*/ 0 w 154"/>
                    <a:gd name="T19" fmla="*/ 0 h 174"/>
                    <a:gd name="T20" fmla="*/ 0 w 154"/>
                    <a:gd name="T21" fmla="*/ 0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74"/>
                    <a:gd name="T35" fmla="*/ 154 w 154"/>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74">
                      <a:moveTo>
                        <a:pt x="17" y="174"/>
                      </a:moveTo>
                      <a:lnTo>
                        <a:pt x="43" y="104"/>
                      </a:lnTo>
                      <a:lnTo>
                        <a:pt x="118" y="69"/>
                      </a:lnTo>
                      <a:lnTo>
                        <a:pt x="118" y="48"/>
                      </a:lnTo>
                      <a:lnTo>
                        <a:pt x="154" y="0"/>
                      </a:lnTo>
                      <a:lnTo>
                        <a:pt x="99" y="0"/>
                      </a:lnTo>
                      <a:lnTo>
                        <a:pt x="63" y="59"/>
                      </a:lnTo>
                      <a:lnTo>
                        <a:pt x="7" y="69"/>
                      </a:lnTo>
                      <a:lnTo>
                        <a:pt x="0" y="174"/>
                      </a:lnTo>
                      <a:lnTo>
                        <a:pt x="17" y="174"/>
                      </a:lnTo>
                      <a:close/>
                    </a:path>
                  </a:pathLst>
                </a:custGeom>
                <a:solidFill>
                  <a:srgbClr val="FF7C80"/>
                </a:solidFill>
                <a:ln w="3175">
                  <a:solidFill>
                    <a:srgbClr val="000000"/>
                  </a:solidFill>
                  <a:round/>
                  <a:headEnd/>
                  <a:tailEnd/>
                </a:ln>
              </p:spPr>
              <p:txBody>
                <a:bodyPr/>
                <a:lstStyle/>
                <a:p>
                  <a:endParaRPr lang="en-US"/>
                </a:p>
              </p:txBody>
            </p:sp>
          </p:grpSp>
          <p:sp>
            <p:nvSpPr>
              <p:cNvPr id="28866" name="Text Box 30"/>
              <p:cNvSpPr txBox="1">
                <a:spLocks noChangeArrowheads="1"/>
              </p:cNvSpPr>
              <p:nvPr/>
            </p:nvSpPr>
            <p:spPr bwMode="auto">
              <a:xfrm>
                <a:off x="191" y="3261"/>
                <a:ext cx="302" cy="177"/>
              </a:xfrm>
              <a:prstGeom prst="rect">
                <a:avLst/>
              </a:prstGeom>
              <a:noFill/>
              <a:ln w="317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HI</a:t>
                </a:r>
              </a:p>
            </p:txBody>
          </p:sp>
        </p:grpSp>
        <p:grpSp>
          <p:nvGrpSpPr>
            <p:cNvPr id="28675" name="Group 188"/>
            <p:cNvGrpSpPr>
              <a:grpSpLocks/>
            </p:cNvGrpSpPr>
            <p:nvPr/>
          </p:nvGrpSpPr>
          <p:grpSpPr bwMode="auto">
            <a:xfrm>
              <a:off x="304800" y="4876800"/>
              <a:ext cx="1139825" cy="1150938"/>
              <a:chOff x="4" y="3976"/>
              <a:chExt cx="1253" cy="975"/>
            </a:xfrm>
          </p:grpSpPr>
          <p:grpSp>
            <p:nvGrpSpPr>
              <p:cNvPr id="28850" name="Group 191"/>
              <p:cNvGrpSpPr>
                <a:grpSpLocks/>
              </p:cNvGrpSpPr>
              <p:nvPr/>
            </p:nvGrpSpPr>
            <p:grpSpPr bwMode="auto">
              <a:xfrm>
                <a:off x="77" y="4073"/>
                <a:ext cx="1087" cy="711"/>
                <a:chOff x="77" y="4073"/>
                <a:chExt cx="1087" cy="711"/>
              </a:xfrm>
            </p:grpSpPr>
            <p:sp>
              <p:nvSpPr>
                <p:cNvPr id="28862" name="Freeform 192"/>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66 w 1086"/>
                    <a:gd name="T7" fmla="*/ 53 h 711"/>
                    <a:gd name="T8" fmla="*/ 771 w 1086"/>
                    <a:gd name="T9" fmla="*/ 66 h 711"/>
                    <a:gd name="T10" fmla="*/ 777 w 1086"/>
                    <a:gd name="T11" fmla="*/ 418 h 711"/>
                    <a:gd name="T12" fmla="*/ 844 w 1086"/>
                    <a:gd name="T13" fmla="*/ 429 h 711"/>
                    <a:gd name="T14" fmla="*/ 874 w 1086"/>
                    <a:gd name="T15" fmla="*/ 471 h 711"/>
                    <a:gd name="T16" fmla="*/ 922 w 1086"/>
                    <a:gd name="T17" fmla="*/ 456 h 711"/>
                    <a:gd name="T18" fmla="*/ 1020 w 1086"/>
                    <a:gd name="T19" fmla="*/ 551 h 711"/>
                    <a:gd name="T20" fmla="*/ 1105 w 1086"/>
                    <a:gd name="T21" fmla="*/ 596 h 711"/>
                    <a:gd name="T22" fmla="*/ 1102 w 1086"/>
                    <a:gd name="T23" fmla="*/ 634 h 711"/>
                    <a:gd name="T24" fmla="*/ 996 w 1086"/>
                    <a:gd name="T25" fmla="*/ 638 h 711"/>
                    <a:gd name="T26" fmla="*/ 948 w 1086"/>
                    <a:gd name="T27" fmla="*/ 522 h 711"/>
                    <a:gd name="T28" fmla="*/ 610 w 1086"/>
                    <a:gd name="T29" fmla="*/ 407 h 711"/>
                    <a:gd name="T30" fmla="*/ 620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8863" name="Freeform 193"/>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66 w 1086"/>
                    <a:gd name="T7" fmla="*/ 53 h 711"/>
                    <a:gd name="T8" fmla="*/ 771 w 1086"/>
                    <a:gd name="T9" fmla="*/ 66 h 711"/>
                    <a:gd name="T10" fmla="*/ 777 w 1086"/>
                    <a:gd name="T11" fmla="*/ 418 h 711"/>
                    <a:gd name="T12" fmla="*/ 844 w 1086"/>
                    <a:gd name="T13" fmla="*/ 429 h 711"/>
                    <a:gd name="T14" fmla="*/ 874 w 1086"/>
                    <a:gd name="T15" fmla="*/ 471 h 711"/>
                    <a:gd name="T16" fmla="*/ 922 w 1086"/>
                    <a:gd name="T17" fmla="*/ 456 h 711"/>
                    <a:gd name="T18" fmla="*/ 1020 w 1086"/>
                    <a:gd name="T19" fmla="*/ 551 h 711"/>
                    <a:gd name="T20" fmla="*/ 1105 w 1086"/>
                    <a:gd name="T21" fmla="*/ 596 h 711"/>
                    <a:gd name="T22" fmla="*/ 1102 w 1086"/>
                    <a:gd name="T23" fmla="*/ 634 h 711"/>
                    <a:gd name="T24" fmla="*/ 996 w 1086"/>
                    <a:gd name="T25" fmla="*/ 638 h 711"/>
                    <a:gd name="T26" fmla="*/ 948 w 1086"/>
                    <a:gd name="T27" fmla="*/ 522 h 711"/>
                    <a:gd name="T28" fmla="*/ 610 w 1086"/>
                    <a:gd name="T29" fmla="*/ 407 h 711"/>
                    <a:gd name="T30" fmla="*/ 620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sp>
            <p:nvSpPr>
              <p:cNvPr id="28851" name="Rectangle 194"/>
              <p:cNvSpPr>
                <a:spLocks noChangeArrowheads="1"/>
              </p:cNvSpPr>
              <p:nvPr/>
            </p:nvSpPr>
            <p:spPr bwMode="auto">
              <a:xfrm>
                <a:off x="454" y="4240"/>
                <a:ext cx="133" cy="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800">
                    <a:solidFill>
                      <a:srgbClr val="000000"/>
                    </a:solidFill>
                    <a:ea typeface="Times New Roman" charset="0"/>
                    <a:cs typeface="Arial" charset="0"/>
                  </a:rPr>
                  <a:t>AK</a:t>
                </a:r>
                <a:endParaRPr lang="en-US" sz="2400">
                  <a:ea typeface="Times New Roman" charset="0"/>
                  <a:cs typeface="Arial" charset="0"/>
                </a:endParaRPr>
              </a:p>
            </p:txBody>
          </p:sp>
          <p:sp>
            <p:nvSpPr>
              <p:cNvPr id="28852" name="Rectangle 195"/>
              <p:cNvSpPr>
                <a:spLocks noChangeArrowheads="1"/>
              </p:cNvSpPr>
              <p:nvPr/>
            </p:nvSpPr>
            <p:spPr bwMode="auto">
              <a:xfrm>
                <a:off x="4" y="3976"/>
                <a:ext cx="1253" cy="975"/>
              </a:xfrm>
              <a:prstGeom prst="rect">
                <a:avLst/>
              </a:prstGeom>
              <a:noFill/>
              <a:ln w="5715" cap="rnd">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lstStyle/>
              <a:p>
                <a:pPr algn="ctr"/>
                <a:endParaRPr lang="en-US" sz="2400"/>
              </a:p>
            </p:txBody>
          </p:sp>
          <p:grpSp>
            <p:nvGrpSpPr>
              <p:cNvPr id="28853" name="Group 196"/>
              <p:cNvGrpSpPr>
                <a:grpSpLocks/>
              </p:cNvGrpSpPr>
              <p:nvPr/>
            </p:nvGrpSpPr>
            <p:grpSpPr bwMode="auto">
              <a:xfrm>
                <a:off x="4" y="3976"/>
                <a:ext cx="1253" cy="975"/>
                <a:chOff x="4" y="3976"/>
                <a:chExt cx="1253" cy="975"/>
              </a:xfrm>
            </p:grpSpPr>
            <p:grpSp>
              <p:nvGrpSpPr>
                <p:cNvPr id="28854" name="Group 198"/>
                <p:cNvGrpSpPr>
                  <a:grpSpLocks/>
                </p:cNvGrpSpPr>
                <p:nvPr/>
              </p:nvGrpSpPr>
              <p:grpSpPr bwMode="auto">
                <a:xfrm>
                  <a:off x="77" y="4073"/>
                  <a:ext cx="1087" cy="711"/>
                  <a:chOff x="77" y="4073"/>
                  <a:chExt cx="1087" cy="711"/>
                </a:xfrm>
              </p:grpSpPr>
              <p:sp>
                <p:nvSpPr>
                  <p:cNvPr id="28860" name="Freeform 199"/>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66 w 1086"/>
                      <a:gd name="T7" fmla="*/ 53 h 711"/>
                      <a:gd name="T8" fmla="*/ 771 w 1086"/>
                      <a:gd name="T9" fmla="*/ 66 h 711"/>
                      <a:gd name="T10" fmla="*/ 777 w 1086"/>
                      <a:gd name="T11" fmla="*/ 418 h 711"/>
                      <a:gd name="T12" fmla="*/ 844 w 1086"/>
                      <a:gd name="T13" fmla="*/ 429 h 711"/>
                      <a:gd name="T14" fmla="*/ 874 w 1086"/>
                      <a:gd name="T15" fmla="*/ 471 h 711"/>
                      <a:gd name="T16" fmla="*/ 922 w 1086"/>
                      <a:gd name="T17" fmla="*/ 456 h 711"/>
                      <a:gd name="T18" fmla="*/ 1020 w 1086"/>
                      <a:gd name="T19" fmla="*/ 551 h 711"/>
                      <a:gd name="T20" fmla="*/ 1105 w 1086"/>
                      <a:gd name="T21" fmla="*/ 596 h 711"/>
                      <a:gd name="T22" fmla="*/ 1102 w 1086"/>
                      <a:gd name="T23" fmla="*/ 634 h 711"/>
                      <a:gd name="T24" fmla="*/ 996 w 1086"/>
                      <a:gd name="T25" fmla="*/ 638 h 711"/>
                      <a:gd name="T26" fmla="*/ 948 w 1086"/>
                      <a:gd name="T27" fmla="*/ 522 h 711"/>
                      <a:gd name="T28" fmla="*/ 610 w 1086"/>
                      <a:gd name="T29" fmla="*/ 407 h 711"/>
                      <a:gd name="T30" fmla="*/ 620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8861" name="Freeform 200"/>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66 w 1086"/>
                      <a:gd name="T7" fmla="*/ 53 h 711"/>
                      <a:gd name="T8" fmla="*/ 771 w 1086"/>
                      <a:gd name="T9" fmla="*/ 66 h 711"/>
                      <a:gd name="T10" fmla="*/ 777 w 1086"/>
                      <a:gd name="T11" fmla="*/ 418 h 711"/>
                      <a:gd name="T12" fmla="*/ 844 w 1086"/>
                      <a:gd name="T13" fmla="*/ 429 h 711"/>
                      <a:gd name="T14" fmla="*/ 874 w 1086"/>
                      <a:gd name="T15" fmla="*/ 471 h 711"/>
                      <a:gd name="T16" fmla="*/ 922 w 1086"/>
                      <a:gd name="T17" fmla="*/ 456 h 711"/>
                      <a:gd name="T18" fmla="*/ 1020 w 1086"/>
                      <a:gd name="T19" fmla="*/ 551 h 711"/>
                      <a:gd name="T20" fmla="*/ 1105 w 1086"/>
                      <a:gd name="T21" fmla="*/ 596 h 711"/>
                      <a:gd name="T22" fmla="*/ 1102 w 1086"/>
                      <a:gd name="T23" fmla="*/ 634 h 711"/>
                      <a:gd name="T24" fmla="*/ 996 w 1086"/>
                      <a:gd name="T25" fmla="*/ 638 h 711"/>
                      <a:gd name="T26" fmla="*/ 948 w 1086"/>
                      <a:gd name="T27" fmla="*/ 522 h 711"/>
                      <a:gd name="T28" fmla="*/ 610 w 1086"/>
                      <a:gd name="T29" fmla="*/ 407 h 711"/>
                      <a:gd name="T30" fmla="*/ 620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28855" name="Group 202"/>
                <p:cNvGrpSpPr>
                  <a:grpSpLocks/>
                </p:cNvGrpSpPr>
                <p:nvPr/>
              </p:nvGrpSpPr>
              <p:grpSpPr bwMode="auto">
                <a:xfrm>
                  <a:off x="77" y="4073"/>
                  <a:ext cx="1087" cy="711"/>
                  <a:chOff x="77" y="4073"/>
                  <a:chExt cx="1087" cy="711"/>
                </a:xfrm>
              </p:grpSpPr>
              <p:sp>
                <p:nvSpPr>
                  <p:cNvPr id="28858" name="Freeform 203"/>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66 w 1086"/>
                      <a:gd name="T7" fmla="*/ 53 h 711"/>
                      <a:gd name="T8" fmla="*/ 771 w 1086"/>
                      <a:gd name="T9" fmla="*/ 66 h 711"/>
                      <a:gd name="T10" fmla="*/ 777 w 1086"/>
                      <a:gd name="T11" fmla="*/ 418 h 711"/>
                      <a:gd name="T12" fmla="*/ 844 w 1086"/>
                      <a:gd name="T13" fmla="*/ 429 h 711"/>
                      <a:gd name="T14" fmla="*/ 874 w 1086"/>
                      <a:gd name="T15" fmla="*/ 471 h 711"/>
                      <a:gd name="T16" fmla="*/ 922 w 1086"/>
                      <a:gd name="T17" fmla="*/ 456 h 711"/>
                      <a:gd name="T18" fmla="*/ 1020 w 1086"/>
                      <a:gd name="T19" fmla="*/ 551 h 711"/>
                      <a:gd name="T20" fmla="*/ 1105 w 1086"/>
                      <a:gd name="T21" fmla="*/ 596 h 711"/>
                      <a:gd name="T22" fmla="*/ 1102 w 1086"/>
                      <a:gd name="T23" fmla="*/ 634 h 711"/>
                      <a:gd name="T24" fmla="*/ 996 w 1086"/>
                      <a:gd name="T25" fmla="*/ 638 h 711"/>
                      <a:gd name="T26" fmla="*/ 948 w 1086"/>
                      <a:gd name="T27" fmla="*/ 522 h 711"/>
                      <a:gd name="T28" fmla="*/ 610 w 1086"/>
                      <a:gd name="T29" fmla="*/ 407 h 711"/>
                      <a:gd name="T30" fmla="*/ 620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8859" name="Freeform 204"/>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66 w 1086"/>
                      <a:gd name="T7" fmla="*/ 53 h 711"/>
                      <a:gd name="T8" fmla="*/ 771 w 1086"/>
                      <a:gd name="T9" fmla="*/ 66 h 711"/>
                      <a:gd name="T10" fmla="*/ 777 w 1086"/>
                      <a:gd name="T11" fmla="*/ 418 h 711"/>
                      <a:gd name="T12" fmla="*/ 844 w 1086"/>
                      <a:gd name="T13" fmla="*/ 429 h 711"/>
                      <a:gd name="T14" fmla="*/ 874 w 1086"/>
                      <a:gd name="T15" fmla="*/ 471 h 711"/>
                      <a:gd name="T16" fmla="*/ 922 w 1086"/>
                      <a:gd name="T17" fmla="*/ 456 h 711"/>
                      <a:gd name="T18" fmla="*/ 1020 w 1086"/>
                      <a:gd name="T19" fmla="*/ 551 h 711"/>
                      <a:gd name="T20" fmla="*/ 1105 w 1086"/>
                      <a:gd name="T21" fmla="*/ 596 h 711"/>
                      <a:gd name="T22" fmla="*/ 1102 w 1086"/>
                      <a:gd name="T23" fmla="*/ 634 h 711"/>
                      <a:gd name="T24" fmla="*/ 996 w 1086"/>
                      <a:gd name="T25" fmla="*/ 638 h 711"/>
                      <a:gd name="T26" fmla="*/ 948 w 1086"/>
                      <a:gd name="T27" fmla="*/ 522 h 711"/>
                      <a:gd name="T28" fmla="*/ 610 w 1086"/>
                      <a:gd name="T29" fmla="*/ 407 h 711"/>
                      <a:gd name="T30" fmla="*/ 620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sp>
              <p:nvSpPr>
                <p:cNvPr id="28856" name="Rectangle 205"/>
                <p:cNvSpPr>
                  <a:spLocks noChangeArrowheads="1"/>
                </p:cNvSpPr>
                <p:nvPr/>
              </p:nvSpPr>
              <p:spPr bwMode="auto">
                <a:xfrm>
                  <a:off x="454" y="4240"/>
                  <a:ext cx="208" cy="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1100">
                      <a:solidFill>
                        <a:srgbClr val="000000"/>
                      </a:solidFill>
                      <a:ea typeface="Times New Roman" charset="0"/>
                      <a:cs typeface="Arial" charset="0"/>
                    </a:rPr>
                    <a:t>AK</a:t>
                  </a:r>
                  <a:endParaRPr lang="en-US" sz="1100">
                    <a:ea typeface="Times New Roman" charset="0"/>
                    <a:cs typeface="Arial" charset="0"/>
                  </a:endParaRPr>
                </a:p>
              </p:txBody>
            </p:sp>
            <p:sp>
              <p:nvSpPr>
                <p:cNvPr id="28857" name="Rectangle 206"/>
                <p:cNvSpPr>
                  <a:spLocks noChangeArrowheads="1"/>
                </p:cNvSpPr>
                <p:nvPr/>
              </p:nvSpPr>
              <p:spPr bwMode="auto">
                <a:xfrm>
                  <a:off x="4" y="3976"/>
                  <a:ext cx="1253" cy="975"/>
                </a:xfrm>
                <a:prstGeom prst="rect">
                  <a:avLst/>
                </a:prstGeom>
                <a:noFill/>
                <a:ln w="12700" cap="rnd" cmpd="dbl">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lstStyle/>
                <a:p>
                  <a:pPr algn="ctr"/>
                  <a:endParaRPr lang="en-US" sz="2400"/>
                </a:p>
              </p:txBody>
            </p:sp>
          </p:grpSp>
        </p:grpSp>
        <p:grpSp>
          <p:nvGrpSpPr>
            <p:cNvPr id="28676" name="Group 218"/>
            <p:cNvGrpSpPr>
              <a:grpSpLocks/>
            </p:cNvGrpSpPr>
            <p:nvPr/>
          </p:nvGrpSpPr>
          <p:grpSpPr bwMode="auto">
            <a:xfrm>
              <a:off x="7086600" y="5715000"/>
              <a:ext cx="1898650" cy="657225"/>
              <a:chOff x="4224" y="3744"/>
              <a:chExt cx="1440" cy="480"/>
            </a:xfrm>
          </p:grpSpPr>
          <p:sp>
            <p:nvSpPr>
              <p:cNvPr id="39" name="Rectangle 219"/>
              <p:cNvSpPr>
                <a:spLocks noChangeArrowheads="1"/>
              </p:cNvSpPr>
              <p:nvPr/>
            </p:nvSpPr>
            <p:spPr bwMode="auto">
              <a:xfrm>
                <a:off x="4224" y="3744"/>
                <a:ext cx="1440" cy="480"/>
              </a:xfrm>
              <a:prstGeom prst="rect">
                <a:avLst/>
              </a:prstGeom>
              <a:noFill/>
              <a:ln w="9525">
                <a:solidFill>
                  <a:srgbClr val="000000"/>
                </a:solidFill>
                <a:miter lim="800000"/>
                <a:headEnd/>
                <a:tailEnd/>
              </a:ln>
              <a:effectLst>
                <a:outerShdw dist="35921" dir="2700000" algn="ctr" rotWithShape="0">
                  <a:srgbClr val="808080"/>
                </a:outerShdw>
              </a:effectLst>
            </p:spPr>
            <p:txBody>
              <a:bodyPr wrap="none" anchor="ctr"/>
              <a:lstStyle/>
              <a:p>
                <a:pPr algn="ctr" fontAlgn="auto">
                  <a:spcBef>
                    <a:spcPts val="0"/>
                  </a:spcBef>
                  <a:spcAft>
                    <a:spcPts val="0"/>
                  </a:spcAft>
                  <a:defRPr/>
                </a:pPr>
                <a:endParaRPr lang="en-US" sz="2400" dirty="0">
                  <a:solidFill>
                    <a:srgbClr val="000000"/>
                  </a:solidFill>
                  <a:latin typeface="Arial"/>
                  <a:ea typeface="+mn-ea"/>
                </a:endParaRPr>
              </a:p>
            </p:txBody>
          </p:sp>
          <p:sp>
            <p:nvSpPr>
              <p:cNvPr id="28847" name="Text Box 220"/>
              <p:cNvSpPr txBox="1">
                <a:spLocks noChangeArrowheads="1"/>
              </p:cNvSpPr>
              <p:nvPr/>
            </p:nvSpPr>
            <p:spPr bwMode="auto">
              <a:xfrm>
                <a:off x="4224" y="3792"/>
                <a:ext cx="427" cy="2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400">
                    <a:solidFill>
                      <a:srgbClr val="000000"/>
                    </a:solidFill>
                  </a:rPr>
                  <a:t>Key</a:t>
                </a:r>
                <a:r>
                  <a:rPr lang="en-US" sz="2000">
                    <a:solidFill>
                      <a:srgbClr val="000000"/>
                    </a:solidFill>
                  </a:rPr>
                  <a:t>:</a:t>
                </a:r>
                <a:endParaRPr lang="en-US" sz="2400">
                  <a:solidFill>
                    <a:srgbClr val="000000"/>
                  </a:solidFill>
                </a:endParaRPr>
              </a:p>
            </p:txBody>
          </p:sp>
          <p:sp>
            <p:nvSpPr>
              <p:cNvPr id="28848" name="Rectangle 221"/>
              <p:cNvSpPr>
                <a:spLocks noChangeArrowheads="1"/>
              </p:cNvSpPr>
              <p:nvPr/>
            </p:nvSpPr>
            <p:spPr bwMode="auto">
              <a:xfrm>
                <a:off x="4656" y="3840"/>
                <a:ext cx="863" cy="144"/>
              </a:xfrm>
              <a:prstGeom prst="rect">
                <a:avLst/>
              </a:prstGeom>
              <a:solidFill>
                <a:srgbClr val="FF7C80"/>
              </a:solidFill>
              <a:ln w="9525">
                <a:solidFill>
                  <a:srgbClr val="000000"/>
                </a:solidFill>
                <a:miter lim="800000"/>
                <a:headEnd/>
                <a:tailEnd/>
              </a:ln>
            </p:spPr>
            <p:txBody>
              <a:bodyPr wrap="none" anchor="ctr"/>
              <a:lstStyle/>
              <a:p>
                <a:pPr algn="ctr" eaLnBrk="0" hangingPunct="0"/>
                <a:r>
                  <a:rPr lang="en-US" sz="1100">
                    <a:solidFill>
                      <a:srgbClr val="000000"/>
                    </a:solidFill>
                  </a:rPr>
                  <a:t>Participating</a:t>
                </a:r>
              </a:p>
            </p:txBody>
          </p:sp>
          <p:sp>
            <p:nvSpPr>
              <p:cNvPr id="28849" name="Rectangle 222"/>
              <p:cNvSpPr>
                <a:spLocks noChangeArrowheads="1"/>
              </p:cNvSpPr>
              <p:nvPr/>
            </p:nvSpPr>
            <p:spPr bwMode="auto">
              <a:xfrm>
                <a:off x="4656" y="4032"/>
                <a:ext cx="863" cy="145"/>
              </a:xfrm>
              <a:prstGeom prst="rect">
                <a:avLst/>
              </a:prstGeom>
              <a:solidFill>
                <a:srgbClr val="FFFFFF"/>
              </a:solidFill>
              <a:ln w="9525">
                <a:solidFill>
                  <a:srgbClr val="000000"/>
                </a:solidFill>
                <a:miter lim="800000"/>
                <a:headEnd/>
                <a:tailEnd/>
              </a:ln>
            </p:spPr>
            <p:txBody>
              <a:bodyPr wrap="none" anchor="ctr"/>
              <a:lstStyle/>
              <a:p>
                <a:pPr algn="ctr" eaLnBrk="0" hangingPunct="0"/>
                <a:r>
                  <a:rPr lang="en-US" sz="1100">
                    <a:solidFill>
                      <a:srgbClr val="000000"/>
                    </a:solidFill>
                  </a:rPr>
                  <a:t>Non-participating</a:t>
                </a:r>
              </a:p>
            </p:txBody>
          </p:sp>
        </p:grpSp>
        <p:grpSp>
          <p:nvGrpSpPr>
            <p:cNvPr id="28677" name="Group 271"/>
            <p:cNvGrpSpPr>
              <a:grpSpLocks/>
            </p:cNvGrpSpPr>
            <p:nvPr/>
          </p:nvGrpSpPr>
          <p:grpSpPr bwMode="auto">
            <a:xfrm>
              <a:off x="990600" y="1447800"/>
              <a:ext cx="7132638" cy="4333875"/>
              <a:chOff x="816" y="624"/>
              <a:chExt cx="4944" cy="2946"/>
            </a:xfrm>
          </p:grpSpPr>
          <p:sp>
            <p:nvSpPr>
              <p:cNvPr id="28680" name="Text Box 43"/>
              <p:cNvSpPr txBox="1">
                <a:spLocks noChangeArrowheads="1"/>
              </p:cNvSpPr>
              <p:nvPr/>
            </p:nvSpPr>
            <p:spPr bwMode="auto">
              <a:xfrm>
                <a:off x="5392" y="1482"/>
                <a:ext cx="368" cy="1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spcBef>
                    <a:spcPct val="50000"/>
                  </a:spcBef>
                </a:pPr>
                <a:r>
                  <a:rPr lang="en-US" sz="1000">
                    <a:solidFill>
                      <a:srgbClr val="000000"/>
                    </a:solidFill>
                  </a:rPr>
                  <a:t>RI</a:t>
                </a:r>
              </a:p>
            </p:txBody>
          </p:sp>
          <p:sp>
            <p:nvSpPr>
              <p:cNvPr id="28681" name="Freeform 44"/>
              <p:cNvSpPr>
                <a:spLocks/>
              </p:cNvSpPr>
              <p:nvPr/>
            </p:nvSpPr>
            <p:spPr bwMode="auto">
              <a:xfrm>
                <a:off x="1062" y="649"/>
                <a:ext cx="592" cy="440"/>
              </a:xfrm>
              <a:custGeom>
                <a:avLst/>
                <a:gdLst>
                  <a:gd name="T0" fmla="*/ 10 w 622"/>
                  <a:gd name="T1" fmla="*/ 95 h 440"/>
                  <a:gd name="T2" fmla="*/ 10 w 622"/>
                  <a:gd name="T3" fmla="*/ 217 h 440"/>
                  <a:gd name="T4" fmla="*/ 10 w 622"/>
                  <a:gd name="T5" fmla="*/ 217 h 440"/>
                  <a:gd name="T6" fmla="*/ 10 w 622"/>
                  <a:gd name="T7" fmla="*/ 242 h 440"/>
                  <a:gd name="T8" fmla="*/ 10 w 622"/>
                  <a:gd name="T9" fmla="*/ 226 h 440"/>
                  <a:gd name="T10" fmla="*/ 0 w 622"/>
                  <a:gd name="T11" fmla="*/ 259 h 440"/>
                  <a:gd name="T12" fmla="*/ 14 w 622"/>
                  <a:gd name="T13" fmla="*/ 283 h 440"/>
                  <a:gd name="T14" fmla="*/ 15 w 622"/>
                  <a:gd name="T15" fmla="*/ 294 h 440"/>
                  <a:gd name="T16" fmla="*/ 21 w 622"/>
                  <a:gd name="T17" fmla="*/ 296 h 440"/>
                  <a:gd name="T18" fmla="*/ 38 w 622"/>
                  <a:gd name="T19" fmla="*/ 385 h 440"/>
                  <a:gd name="T20" fmla="*/ 58 w 622"/>
                  <a:gd name="T21" fmla="*/ 382 h 440"/>
                  <a:gd name="T22" fmla="*/ 74 w 622"/>
                  <a:gd name="T23" fmla="*/ 403 h 440"/>
                  <a:gd name="T24" fmla="*/ 82 w 622"/>
                  <a:gd name="T25" fmla="*/ 399 h 440"/>
                  <a:gd name="T26" fmla="*/ 128 w 622"/>
                  <a:gd name="T27" fmla="*/ 403 h 440"/>
                  <a:gd name="T28" fmla="*/ 183 w 622"/>
                  <a:gd name="T29" fmla="*/ 440 h 440"/>
                  <a:gd name="T30" fmla="*/ 184 w 622"/>
                  <a:gd name="T31" fmla="*/ 391 h 440"/>
                  <a:gd name="T32" fmla="*/ 205 w 622"/>
                  <a:gd name="T33" fmla="*/ 108 h 440"/>
                  <a:gd name="T34" fmla="*/ 63 w 622"/>
                  <a:gd name="T35" fmla="*/ 0 h 440"/>
                  <a:gd name="T36" fmla="*/ 64 w 622"/>
                  <a:gd name="T37" fmla="*/ 82 h 440"/>
                  <a:gd name="T38" fmla="*/ 57 w 622"/>
                  <a:gd name="T39" fmla="*/ 150 h 440"/>
                  <a:gd name="T40" fmla="*/ 56 w 622"/>
                  <a:gd name="T41" fmla="*/ 186 h 440"/>
                  <a:gd name="T42" fmla="*/ 41 w 622"/>
                  <a:gd name="T43" fmla="*/ 197 h 440"/>
                  <a:gd name="T44" fmla="*/ 41 w 622"/>
                  <a:gd name="T45" fmla="*/ 181 h 440"/>
                  <a:gd name="T46" fmla="*/ 52 w 622"/>
                  <a:gd name="T47" fmla="*/ 158 h 440"/>
                  <a:gd name="T48" fmla="*/ 51 w 622"/>
                  <a:gd name="T49" fmla="*/ 139 h 440"/>
                  <a:gd name="T50" fmla="*/ 41 w 622"/>
                  <a:gd name="T51" fmla="*/ 144 h 440"/>
                  <a:gd name="T52" fmla="*/ 49 w 622"/>
                  <a:gd name="T53" fmla="*/ 123 h 440"/>
                  <a:gd name="T54" fmla="*/ 54 w 622"/>
                  <a:gd name="T55" fmla="*/ 108 h 440"/>
                  <a:gd name="T56" fmla="*/ 10 w 622"/>
                  <a:gd name="T57" fmla="*/ 21 h 440"/>
                  <a:gd name="T58" fmla="*/ 10 w 622"/>
                  <a:gd name="T59" fmla="*/ 45 h 440"/>
                  <a:gd name="T60" fmla="*/ 10 w 622"/>
                  <a:gd name="T61" fmla="*/ 95 h 440"/>
                  <a:gd name="T62" fmla="*/ 10 w 622"/>
                  <a:gd name="T63" fmla="*/ 95 h 44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2"/>
                  <a:gd name="T97" fmla="*/ 0 h 440"/>
                  <a:gd name="T98" fmla="*/ 622 w 622"/>
                  <a:gd name="T99" fmla="*/ 440 h 44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2" h="440">
                    <a:moveTo>
                      <a:pt x="23" y="95"/>
                    </a:moveTo>
                    <a:lnTo>
                      <a:pt x="15" y="217"/>
                    </a:lnTo>
                    <a:lnTo>
                      <a:pt x="30" y="217"/>
                    </a:lnTo>
                    <a:lnTo>
                      <a:pt x="21" y="242"/>
                    </a:lnTo>
                    <a:lnTo>
                      <a:pt x="10" y="226"/>
                    </a:lnTo>
                    <a:lnTo>
                      <a:pt x="0" y="259"/>
                    </a:lnTo>
                    <a:lnTo>
                      <a:pt x="44" y="283"/>
                    </a:lnTo>
                    <a:lnTo>
                      <a:pt x="46" y="294"/>
                    </a:lnTo>
                    <a:lnTo>
                      <a:pt x="57" y="296"/>
                    </a:lnTo>
                    <a:lnTo>
                      <a:pt x="114" y="385"/>
                    </a:lnTo>
                    <a:lnTo>
                      <a:pt x="177" y="382"/>
                    </a:lnTo>
                    <a:lnTo>
                      <a:pt x="224" y="403"/>
                    </a:lnTo>
                    <a:lnTo>
                      <a:pt x="247" y="399"/>
                    </a:lnTo>
                    <a:lnTo>
                      <a:pt x="389" y="403"/>
                    </a:lnTo>
                    <a:lnTo>
                      <a:pt x="551" y="440"/>
                    </a:lnTo>
                    <a:lnTo>
                      <a:pt x="554" y="391"/>
                    </a:lnTo>
                    <a:lnTo>
                      <a:pt x="622" y="108"/>
                    </a:lnTo>
                    <a:lnTo>
                      <a:pt x="191" y="0"/>
                    </a:lnTo>
                    <a:lnTo>
                      <a:pt x="195" y="82"/>
                    </a:lnTo>
                    <a:lnTo>
                      <a:pt x="174" y="150"/>
                    </a:lnTo>
                    <a:lnTo>
                      <a:pt x="170" y="186"/>
                    </a:lnTo>
                    <a:lnTo>
                      <a:pt x="125" y="197"/>
                    </a:lnTo>
                    <a:lnTo>
                      <a:pt x="122" y="181"/>
                    </a:lnTo>
                    <a:lnTo>
                      <a:pt x="159" y="158"/>
                    </a:lnTo>
                    <a:lnTo>
                      <a:pt x="156" y="139"/>
                    </a:lnTo>
                    <a:lnTo>
                      <a:pt x="122" y="144"/>
                    </a:lnTo>
                    <a:lnTo>
                      <a:pt x="148" y="123"/>
                    </a:lnTo>
                    <a:lnTo>
                      <a:pt x="166" y="108"/>
                    </a:lnTo>
                    <a:lnTo>
                      <a:pt x="26" y="21"/>
                    </a:lnTo>
                    <a:lnTo>
                      <a:pt x="15" y="45"/>
                    </a:lnTo>
                    <a:lnTo>
                      <a:pt x="23" y="95"/>
                    </a:lnTo>
                    <a:close/>
                  </a:path>
                </a:pathLst>
              </a:custGeom>
              <a:solidFill>
                <a:srgbClr val="000000"/>
              </a:solidFill>
              <a:ln w="9525">
                <a:solidFill>
                  <a:srgbClr val="000000"/>
                </a:solidFill>
                <a:round/>
                <a:headEnd/>
                <a:tailEnd/>
              </a:ln>
            </p:spPr>
            <p:txBody>
              <a:bodyPr/>
              <a:lstStyle/>
              <a:p>
                <a:endParaRPr lang="en-US"/>
              </a:p>
            </p:txBody>
          </p:sp>
          <p:sp>
            <p:nvSpPr>
              <p:cNvPr id="28682" name="Freeform 45"/>
              <p:cNvSpPr>
                <a:spLocks/>
              </p:cNvSpPr>
              <p:nvPr/>
            </p:nvSpPr>
            <p:spPr bwMode="auto">
              <a:xfrm>
                <a:off x="1202" y="675"/>
                <a:ext cx="28" cy="32"/>
              </a:xfrm>
              <a:custGeom>
                <a:avLst/>
                <a:gdLst>
                  <a:gd name="T0" fmla="*/ 0 w 29"/>
                  <a:gd name="T1" fmla="*/ 14 h 32"/>
                  <a:gd name="T2" fmla="*/ 14 w 29"/>
                  <a:gd name="T3" fmla="*/ 0 h 32"/>
                  <a:gd name="T4" fmla="*/ 14 w 29"/>
                  <a:gd name="T5" fmla="*/ 14 h 32"/>
                  <a:gd name="T6" fmla="*/ 14 w 29"/>
                  <a:gd name="T7" fmla="*/ 32 h 32"/>
                  <a:gd name="T8" fmla="*/ 0 w 29"/>
                  <a:gd name="T9" fmla="*/ 14 h 32"/>
                  <a:gd name="T10" fmla="*/ 0 w 29"/>
                  <a:gd name="T11" fmla="*/ 14 h 32"/>
                  <a:gd name="T12" fmla="*/ 0 w 29"/>
                  <a:gd name="T13" fmla="*/ 14 h 32"/>
                  <a:gd name="T14" fmla="*/ 0 60000 65536"/>
                  <a:gd name="T15" fmla="*/ 0 60000 65536"/>
                  <a:gd name="T16" fmla="*/ 0 60000 65536"/>
                  <a:gd name="T17" fmla="*/ 0 60000 65536"/>
                  <a:gd name="T18" fmla="*/ 0 60000 65536"/>
                  <a:gd name="T19" fmla="*/ 0 60000 65536"/>
                  <a:gd name="T20" fmla="*/ 0 60000 65536"/>
                  <a:gd name="T21" fmla="*/ 0 w 29"/>
                  <a:gd name="T22" fmla="*/ 0 h 32"/>
                  <a:gd name="T23" fmla="*/ 29 w 29"/>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2">
                    <a:moveTo>
                      <a:pt x="0" y="14"/>
                    </a:moveTo>
                    <a:lnTo>
                      <a:pt x="23" y="0"/>
                    </a:lnTo>
                    <a:lnTo>
                      <a:pt x="29" y="14"/>
                    </a:lnTo>
                    <a:lnTo>
                      <a:pt x="24" y="32"/>
                    </a:lnTo>
                    <a:lnTo>
                      <a:pt x="0" y="14"/>
                    </a:lnTo>
                    <a:close/>
                  </a:path>
                </a:pathLst>
              </a:custGeom>
              <a:solidFill>
                <a:srgbClr val="000000"/>
              </a:solidFill>
              <a:ln w="9525">
                <a:solidFill>
                  <a:srgbClr val="000000"/>
                </a:solidFill>
                <a:round/>
                <a:headEnd/>
                <a:tailEnd/>
              </a:ln>
            </p:spPr>
            <p:txBody>
              <a:bodyPr/>
              <a:lstStyle/>
              <a:p>
                <a:endParaRPr lang="en-US"/>
              </a:p>
            </p:txBody>
          </p:sp>
          <p:sp>
            <p:nvSpPr>
              <p:cNvPr id="28683" name="Freeform 46"/>
              <p:cNvSpPr>
                <a:spLocks/>
              </p:cNvSpPr>
              <p:nvPr/>
            </p:nvSpPr>
            <p:spPr bwMode="auto">
              <a:xfrm>
                <a:off x="1613" y="1584"/>
                <a:ext cx="504" cy="641"/>
              </a:xfrm>
              <a:custGeom>
                <a:avLst/>
                <a:gdLst>
                  <a:gd name="T0" fmla="*/ 43 w 526"/>
                  <a:gd name="T1" fmla="*/ 0 h 641"/>
                  <a:gd name="T2" fmla="*/ 139 w 526"/>
                  <a:gd name="T3" fmla="*/ 47 h 641"/>
                  <a:gd name="T4" fmla="*/ 131 w 526"/>
                  <a:gd name="T5" fmla="*/ 159 h 641"/>
                  <a:gd name="T6" fmla="*/ 196 w 526"/>
                  <a:gd name="T7" fmla="*/ 186 h 641"/>
                  <a:gd name="T8" fmla="*/ 172 w 526"/>
                  <a:gd name="T9" fmla="*/ 641 h 641"/>
                  <a:gd name="T10" fmla="*/ 0 w 526"/>
                  <a:gd name="T11" fmla="*/ 565 h 641"/>
                  <a:gd name="T12" fmla="*/ 43 w 526"/>
                  <a:gd name="T13" fmla="*/ 0 h 641"/>
                  <a:gd name="T14" fmla="*/ 43 w 526"/>
                  <a:gd name="T15" fmla="*/ 0 h 641"/>
                  <a:gd name="T16" fmla="*/ 0 60000 65536"/>
                  <a:gd name="T17" fmla="*/ 0 60000 65536"/>
                  <a:gd name="T18" fmla="*/ 0 60000 65536"/>
                  <a:gd name="T19" fmla="*/ 0 60000 65536"/>
                  <a:gd name="T20" fmla="*/ 0 60000 65536"/>
                  <a:gd name="T21" fmla="*/ 0 60000 65536"/>
                  <a:gd name="T22" fmla="*/ 0 60000 65536"/>
                  <a:gd name="T23" fmla="*/ 0 60000 65536"/>
                  <a:gd name="T24" fmla="*/ 0 w 526"/>
                  <a:gd name="T25" fmla="*/ 0 h 641"/>
                  <a:gd name="T26" fmla="*/ 526 w 526"/>
                  <a:gd name="T27" fmla="*/ 641 h 6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 h="641">
                    <a:moveTo>
                      <a:pt x="114" y="0"/>
                    </a:moveTo>
                    <a:lnTo>
                      <a:pt x="369" y="47"/>
                    </a:lnTo>
                    <a:lnTo>
                      <a:pt x="350" y="159"/>
                    </a:lnTo>
                    <a:lnTo>
                      <a:pt x="526" y="186"/>
                    </a:lnTo>
                    <a:lnTo>
                      <a:pt x="458" y="641"/>
                    </a:lnTo>
                    <a:lnTo>
                      <a:pt x="0" y="565"/>
                    </a:lnTo>
                    <a:lnTo>
                      <a:pt x="114" y="0"/>
                    </a:lnTo>
                    <a:close/>
                  </a:path>
                </a:pathLst>
              </a:custGeom>
              <a:solidFill>
                <a:srgbClr val="000000"/>
              </a:solidFill>
              <a:ln w="9525">
                <a:solidFill>
                  <a:srgbClr val="000000"/>
                </a:solidFill>
                <a:round/>
                <a:headEnd/>
                <a:tailEnd/>
              </a:ln>
            </p:spPr>
            <p:txBody>
              <a:bodyPr/>
              <a:lstStyle/>
              <a:p>
                <a:endParaRPr lang="en-US"/>
              </a:p>
            </p:txBody>
          </p:sp>
          <p:sp>
            <p:nvSpPr>
              <p:cNvPr id="28684" name="Freeform 47"/>
              <p:cNvSpPr>
                <a:spLocks/>
              </p:cNvSpPr>
              <p:nvPr/>
            </p:nvSpPr>
            <p:spPr bwMode="auto">
              <a:xfrm>
                <a:off x="906" y="918"/>
                <a:ext cx="710" cy="613"/>
              </a:xfrm>
              <a:custGeom>
                <a:avLst/>
                <a:gdLst>
                  <a:gd name="T0" fmla="*/ 0 w 741"/>
                  <a:gd name="T1" fmla="*/ 439 h 614"/>
                  <a:gd name="T2" fmla="*/ 11 w 741"/>
                  <a:gd name="T3" fmla="*/ 303 h 614"/>
                  <a:gd name="T4" fmla="*/ 27 w 741"/>
                  <a:gd name="T5" fmla="*/ 258 h 614"/>
                  <a:gd name="T6" fmla="*/ 59 w 741"/>
                  <a:gd name="T7" fmla="*/ 0 h 614"/>
                  <a:gd name="T8" fmla="*/ 77 w 741"/>
                  <a:gd name="T9" fmla="*/ 13 h 614"/>
                  <a:gd name="T10" fmla="*/ 79 w 741"/>
                  <a:gd name="T11" fmla="*/ 25 h 614"/>
                  <a:gd name="T12" fmla="*/ 82 w 741"/>
                  <a:gd name="T13" fmla="*/ 26 h 614"/>
                  <a:gd name="T14" fmla="*/ 103 w 741"/>
                  <a:gd name="T15" fmla="*/ 115 h 614"/>
                  <a:gd name="T16" fmla="*/ 127 w 741"/>
                  <a:gd name="T17" fmla="*/ 112 h 614"/>
                  <a:gd name="T18" fmla="*/ 145 w 741"/>
                  <a:gd name="T19" fmla="*/ 133 h 614"/>
                  <a:gd name="T20" fmla="*/ 154 w 741"/>
                  <a:gd name="T21" fmla="*/ 130 h 614"/>
                  <a:gd name="T22" fmla="*/ 208 w 741"/>
                  <a:gd name="T23" fmla="*/ 133 h 614"/>
                  <a:gd name="T24" fmla="*/ 268 w 741"/>
                  <a:gd name="T25" fmla="*/ 170 h 614"/>
                  <a:gd name="T26" fmla="*/ 270 w 741"/>
                  <a:gd name="T27" fmla="*/ 190 h 614"/>
                  <a:gd name="T28" fmla="*/ 278 w 741"/>
                  <a:gd name="T29" fmla="*/ 217 h 614"/>
                  <a:gd name="T30" fmla="*/ 257 w 741"/>
                  <a:gd name="T31" fmla="*/ 301 h 614"/>
                  <a:gd name="T32" fmla="*/ 243 w 741"/>
                  <a:gd name="T33" fmla="*/ 313 h 614"/>
                  <a:gd name="T34" fmla="*/ 241 w 741"/>
                  <a:gd name="T35" fmla="*/ 336 h 614"/>
                  <a:gd name="T36" fmla="*/ 249 w 741"/>
                  <a:gd name="T37" fmla="*/ 358 h 614"/>
                  <a:gd name="T38" fmla="*/ 240 w 741"/>
                  <a:gd name="T39" fmla="*/ 410 h 614"/>
                  <a:gd name="T40" fmla="*/ 224 w 741"/>
                  <a:gd name="T41" fmla="*/ 595 h 614"/>
                  <a:gd name="T42" fmla="*/ 131 w 741"/>
                  <a:gd name="T43" fmla="*/ 535 h 614"/>
                  <a:gd name="T44" fmla="*/ 0 w 741"/>
                  <a:gd name="T45" fmla="*/ 439 h 614"/>
                  <a:gd name="T46" fmla="*/ 0 w 741"/>
                  <a:gd name="T47" fmla="*/ 439 h 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1"/>
                  <a:gd name="T73" fmla="*/ 0 h 614"/>
                  <a:gd name="T74" fmla="*/ 741 w 741"/>
                  <a:gd name="T75" fmla="*/ 614 h 6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1" h="614">
                    <a:moveTo>
                      <a:pt x="0" y="458"/>
                    </a:moveTo>
                    <a:lnTo>
                      <a:pt x="32" y="303"/>
                    </a:lnTo>
                    <a:lnTo>
                      <a:pt x="70" y="258"/>
                    </a:lnTo>
                    <a:lnTo>
                      <a:pt x="160" y="0"/>
                    </a:lnTo>
                    <a:lnTo>
                      <a:pt x="207" y="13"/>
                    </a:lnTo>
                    <a:lnTo>
                      <a:pt x="209" y="25"/>
                    </a:lnTo>
                    <a:lnTo>
                      <a:pt x="220" y="26"/>
                    </a:lnTo>
                    <a:lnTo>
                      <a:pt x="277" y="115"/>
                    </a:lnTo>
                    <a:lnTo>
                      <a:pt x="340" y="112"/>
                    </a:lnTo>
                    <a:lnTo>
                      <a:pt x="387" y="133"/>
                    </a:lnTo>
                    <a:lnTo>
                      <a:pt x="410" y="130"/>
                    </a:lnTo>
                    <a:lnTo>
                      <a:pt x="552" y="133"/>
                    </a:lnTo>
                    <a:lnTo>
                      <a:pt x="714" y="170"/>
                    </a:lnTo>
                    <a:lnTo>
                      <a:pt x="722" y="190"/>
                    </a:lnTo>
                    <a:lnTo>
                      <a:pt x="741" y="217"/>
                    </a:lnTo>
                    <a:lnTo>
                      <a:pt x="686" y="301"/>
                    </a:lnTo>
                    <a:lnTo>
                      <a:pt x="651" y="332"/>
                    </a:lnTo>
                    <a:lnTo>
                      <a:pt x="646" y="355"/>
                    </a:lnTo>
                    <a:lnTo>
                      <a:pt x="667" y="377"/>
                    </a:lnTo>
                    <a:lnTo>
                      <a:pt x="644" y="429"/>
                    </a:lnTo>
                    <a:lnTo>
                      <a:pt x="599" y="614"/>
                    </a:lnTo>
                    <a:lnTo>
                      <a:pt x="348" y="554"/>
                    </a:lnTo>
                    <a:lnTo>
                      <a:pt x="0" y="458"/>
                    </a:lnTo>
                    <a:close/>
                  </a:path>
                </a:pathLst>
              </a:custGeom>
              <a:solidFill>
                <a:srgbClr val="000000"/>
              </a:solidFill>
              <a:ln w="9525">
                <a:solidFill>
                  <a:srgbClr val="000000"/>
                </a:solidFill>
                <a:round/>
                <a:headEnd/>
                <a:tailEnd/>
              </a:ln>
            </p:spPr>
            <p:txBody>
              <a:bodyPr/>
              <a:lstStyle/>
              <a:p>
                <a:endParaRPr lang="en-US"/>
              </a:p>
            </p:txBody>
          </p:sp>
          <p:sp>
            <p:nvSpPr>
              <p:cNvPr id="28685" name="Freeform 48"/>
              <p:cNvSpPr>
                <a:spLocks/>
              </p:cNvSpPr>
              <p:nvPr/>
            </p:nvSpPr>
            <p:spPr bwMode="auto">
              <a:xfrm>
                <a:off x="838" y="1375"/>
                <a:ext cx="706" cy="1229"/>
              </a:xfrm>
              <a:custGeom>
                <a:avLst/>
                <a:gdLst>
                  <a:gd name="T0" fmla="*/ 11 w 738"/>
                  <a:gd name="T1" fmla="*/ 250 h 1229"/>
                  <a:gd name="T2" fmla="*/ 5 w 738"/>
                  <a:gd name="T3" fmla="*/ 345 h 1229"/>
                  <a:gd name="T4" fmla="*/ 28 w 738"/>
                  <a:gd name="T5" fmla="*/ 499 h 1229"/>
                  <a:gd name="T6" fmla="*/ 32 w 738"/>
                  <a:gd name="T7" fmla="*/ 489 h 1229"/>
                  <a:gd name="T8" fmla="*/ 40 w 738"/>
                  <a:gd name="T9" fmla="*/ 554 h 1229"/>
                  <a:gd name="T10" fmla="*/ 28 w 738"/>
                  <a:gd name="T11" fmla="*/ 509 h 1229"/>
                  <a:gd name="T12" fmla="*/ 26 w 738"/>
                  <a:gd name="T13" fmla="*/ 580 h 1229"/>
                  <a:gd name="T14" fmla="*/ 39 w 738"/>
                  <a:gd name="T15" fmla="*/ 624 h 1229"/>
                  <a:gd name="T16" fmla="*/ 30 w 738"/>
                  <a:gd name="T17" fmla="*/ 683 h 1229"/>
                  <a:gd name="T18" fmla="*/ 56 w 738"/>
                  <a:gd name="T19" fmla="*/ 847 h 1229"/>
                  <a:gd name="T20" fmla="*/ 51 w 738"/>
                  <a:gd name="T21" fmla="*/ 907 h 1229"/>
                  <a:gd name="T22" fmla="*/ 89 w 738"/>
                  <a:gd name="T23" fmla="*/ 954 h 1229"/>
                  <a:gd name="T24" fmla="*/ 101 w 738"/>
                  <a:gd name="T25" fmla="*/ 1002 h 1229"/>
                  <a:gd name="T26" fmla="*/ 116 w 738"/>
                  <a:gd name="T27" fmla="*/ 1018 h 1229"/>
                  <a:gd name="T28" fmla="*/ 117 w 738"/>
                  <a:gd name="T29" fmla="*/ 1048 h 1229"/>
                  <a:gd name="T30" fmla="*/ 126 w 738"/>
                  <a:gd name="T31" fmla="*/ 1054 h 1229"/>
                  <a:gd name="T32" fmla="*/ 149 w 738"/>
                  <a:gd name="T33" fmla="*/ 1148 h 1229"/>
                  <a:gd name="T34" fmla="*/ 149 w 738"/>
                  <a:gd name="T35" fmla="*/ 1214 h 1229"/>
                  <a:gd name="T36" fmla="*/ 243 w 738"/>
                  <a:gd name="T37" fmla="*/ 1229 h 1229"/>
                  <a:gd name="T38" fmla="*/ 239 w 738"/>
                  <a:gd name="T39" fmla="*/ 1201 h 1229"/>
                  <a:gd name="T40" fmla="*/ 242 w 738"/>
                  <a:gd name="T41" fmla="*/ 1163 h 1229"/>
                  <a:gd name="T42" fmla="*/ 255 w 738"/>
                  <a:gd name="T43" fmla="*/ 1095 h 1229"/>
                  <a:gd name="T44" fmla="*/ 267 w 738"/>
                  <a:gd name="T45" fmla="*/ 1077 h 1229"/>
                  <a:gd name="T46" fmla="*/ 262 w 738"/>
                  <a:gd name="T47" fmla="*/ 1052 h 1229"/>
                  <a:gd name="T48" fmla="*/ 255 w 738"/>
                  <a:gd name="T49" fmla="*/ 986 h 1229"/>
                  <a:gd name="T50" fmla="*/ 121 w 738"/>
                  <a:gd name="T51" fmla="*/ 423 h 1229"/>
                  <a:gd name="T52" fmla="*/ 152 w 738"/>
                  <a:gd name="T53" fmla="*/ 96 h 1229"/>
                  <a:gd name="T54" fmla="*/ 27 w 738"/>
                  <a:gd name="T55" fmla="*/ 0 h 1229"/>
                  <a:gd name="T56" fmla="*/ 24 w 738"/>
                  <a:gd name="T57" fmla="*/ 20 h 1229"/>
                  <a:gd name="T58" fmla="*/ 0 w 738"/>
                  <a:gd name="T59" fmla="*/ 164 h 1229"/>
                  <a:gd name="T60" fmla="*/ 11 w 738"/>
                  <a:gd name="T61" fmla="*/ 250 h 1229"/>
                  <a:gd name="T62" fmla="*/ 11 w 738"/>
                  <a:gd name="T63" fmla="*/ 250 h 12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8"/>
                  <a:gd name="T97" fmla="*/ 0 h 1229"/>
                  <a:gd name="T98" fmla="*/ 738 w 738"/>
                  <a:gd name="T99" fmla="*/ 1229 h 122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8" h="1229">
                    <a:moveTo>
                      <a:pt x="26" y="250"/>
                    </a:moveTo>
                    <a:lnTo>
                      <a:pt x="5" y="345"/>
                    </a:lnTo>
                    <a:lnTo>
                      <a:pt x="76" y="499"/>
                    </a:lnTo>
                    <a:lnTo>
                      <a:pt x="89" y="489"/>
                    </a:lnTo>
                    <a:lnTo>
                      <a:pt x="110" y="554"/>
                    </a:lnTo>
                    <a:lnTo>
                      <a:pt x="76" y="509"/>
                    </a:lnTo>
                    <a:lnTo>
                      <a:pt x="68" y="580"/>
                    </a:lnTo>
                    <a:lnTo>
                      <a:pt x="107" y="624"/>
                    </a:lnTo>
                    <a:lnTo>
                      <a:pt x="81" y="683"/>
                    </a:lnTo>
                    <a:lnTo>
                      <a:pt x="158" y="847"/>
                    </a:lnTo>
                    <a:lnTo>
                      <a:pt x="141" y="907"/>
                    </a:lnTo>
                    <a:lnTo>
                      <a:pt x="243" y="954"/>
                    </a:lnTo>
                    <a:lnTo>
                      <a:pt x="280" y="1002"/>
                    </a:lnTo>
                    <a:lnTo>
                      <a:pt x="322" y="1018"/>
                    </a:lnTo>
                    <a:lnTo>
                      <a:pt x="323" y="1048"/>
                    </a:lnTo>
                    <a:lnTo>
                      <a:pt x="351" y="1054"/>
                    </a:lnTo>
                    <a:lnTo>
                      <a:pt x="411" y="1148"/>
                    </a:lnTo>
                    <a:lnTo>
                      <a:pt x="411" y="1214"/>
                    </a:lnTo>
                    <a:lnTo>
                      <a:pt x="673" y="1229"/>
                    </a:lnTo>
                    <a:lnTo>
                      <a:pt x="657" y="1201"/>
                    </a:lnTo>
                    <a:lnTo>
                      <a:pt x="665" y="1163"/>
                    </a:lnTo>
                    <a:lnTo>
                      <a:pt x="707" y="1095"/>
                    </a:lnTo>
                    <a:lnTo>
                      <a:pt x="738" y="1077"/>
                    </a:lnTo>
                    <a:lnTo>
                      <a:pt x="720" y="1052"/>
                    </a:lnTo>
                    <a:lnTo>
                      <a:pt x="707" y="986"/>
                    </a:lnTo>
                    <a:lnTo>
                      <a:pt x="332" y="423"/>
                    </a:lnTo>
                    <a:lnTo>
                      <a:pt x="419" y="96"/>
                    </a:lnTo>
                    <a:lnTo>
                      <a:pt x="71" y="0"/>
                    </a:lnTo>
                    <a:lnTo>
                      <a:pt x="61" y="20"/>
                    </a:lnTo>
                    <a:lnTo>
                      <a:pt x="0" y="164"/>
                    </a:lnTo>
                    <a:lnTo>
                      <a:pt x="26" y="250"/>
                    </a:lnTo>
                    <a:close/>
                  </a:path>
                </a:pathLst>
              </a:custGeom>
              <a:solidFill>
                <a:srgbClr val="000000"/>
              </a:solidFill>
              <a:ln w="9525">
                <a:solidFill>
                  <a:srgbClr val="000000"/>
                </a:solidFill>
                <a:round/>
                <a:headEnd/>
                <a:tailEnd/>
              </a:ln>
            </p:spPr>
            <p:txBody>
              <a:bodyPr/>
              <a:lstStyle/>
              <a:p>
                <a:endParaRPr lang="en-US"/>
              </a:p>
            </p:txBody>
          </p:sp>
          <p:sp>
            <p:nvSpPr>
              <p:cNvPr id="28686" name="Freeform 49"/>
              <p:cNvSpPr>
                <a:spLocks/>
              </p:cNvSpPr>
              <p:nvPr/>
            </p:nvSpPr>
            <p:spPr bwMode="auto">
              <a:xfrm>
                <a:off x="1156" y="1471"/>
                <a:ext cx="566" cy="890"/>
              </a:xfrm>
              <a:custGeom>
                <a:avLst/>
                <a:gdLst>
                  <a:gd name="T0" fmla="*/ 0 w 591"/>
                  <a:gd name="T1" fmla="*/ 327 h 890"/>
                  <a:gd name="T2" fmla="*/ 139 w 591"/>
                  <a:gd name="T3" fmla="*/ 890 h 890"/>
                  <a:gd name="T4" fmla="*/ 144 w 591"/>
                  <a:gd name="T5" fmla="*/ 770 h 890"/>
                  <a:gd name="T6" fmla="*/ 152 w 591"/>
                  <a:gd name="T7" fmla="*/ 764 h 890"/>
                  <a:gd name="T8" fmla="*/ 165 w 591"/>
                  <a:gd name="T9" fmla="*/ 785 h 890"/>
                  <a:gd name="T10" fmla="*/ 176 w 591"/>
                  <a:gd name="T11" fmla="*/ 678 h 890"/>
                  <a:gd name="T12" fmla="*/ 218 w 591"/>
                  <a:gd name="T13" fmla="*/ 113 h 890"/>
                  <a:gd name="T14" fmla="*/ 125 w 591"/>
                  <a:gd name="T15" fmla="*/ 60 h 890"/>
                  <a:gd name="T16" fmla="*/ 32 w 591"/>
                  <a:gd name="T17" fmla="*/ 0 h 890"/>
                  <a:gd name="T18" fmla="*/ 0 w 591"/>
                  <a:gd name="T19" fmla="*/ 327 h 890"/>
                  <a:gd name="T20" fmla="*/ 0 w 591"/>
                  <a:gd name="T21" fmla="*/ 327 h 8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890"/>
                  <a:gd name="T35" fmla="*/ 591 w 591"/>
                  <a:gd name="T36" fmla="*/ 890 h 89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890">
                    <a:moveTo>
                      <a:pt x="0" y="327"/>
                    </a:moveTo>
                    <a:lnTo>
                      <a:pt x="375" y="890"/>
                    </a:lnTo>
                    <a:lnTo>
                      <a:pt x="390" y="770"/>
                    </a:lnTo>
                    <a:lnTo>
                      <a:pt x="411" y="764"/>
                    </a:lnTo>
                    <a:lnTo>
                      <a:pt x="446" y="785"/>
                    </a:lnTo>
                    <a:lnTo>
                      <a:pt x="477" y="678"/>
                    </a:lnTo>
                    <a:lnTo>
                      <a:pt x="591" y="113"/>
                    </a:lnTo>
                    <a:lnTo>
                      <a:pt x="338" y="60"/>
                    </a:lnTo>
                    <a:lnTo>
                      <a:pt x="87" y="0"/>
                    </a:lnTo>
                    <a:lnTo>
                      <a:pt x="0" y="327"/>
                    </a:lnTo>
                    <a:close/>
                  </a:path>
                </a:pathLst>
              </a:custGeom>
              <a:solidFill>
                <a:srgbClr val="000000"/>
              </a:solidFill>
              <a:ln w="9525">
                <a:solidFill>
                  <a:srgbClr val="000000"/>
                </a:solidFill>
                <a:round/>
                <a:headEnd/>
                <a:tailEnd/>
              </a:ln>
            </p:spPr>
            <p:txBody>
              <a:bodyPr/>
              <a:lstStyle/>
              <a:p>
                <a:endParaRPr lang="en-US"/>
              </a:p>
            </p:txBody>
          </p:sp>
          <p:sp>
            <p:nvSpPr>
              <p:cNvPr id="28687" name="Freeform 50"/>
              <p:cNvSpPr>
                <a:spLocks/>
              </p:cNvSpPr>
              <p:nvPr/>
            </p:nvSpPr>
            <p:spPr bwMode="auto">
              <a:xfrm>
                <a:off x="1480" y="757"/>
                <a:ext cx="537" cy="873"/>
              </a:xfrm>
              <a:custGeom>
                <a:avLst/>
                <a:gdLst>
                  <a:gd name="T0" fmla="*/ 0 w 557"/>
                  <a:gd name="T1" fmla="*/ 774 h 873"/>
                  <a:gd name="T2" fmla="*/ 18 w 557"/>
                  <a:gd name="T3" fmla="*/ 589 h 873"/>
                  <a:gd name="T4" fmla="*/ 29 w 557"/>
                  <a:gd name="T5" fmla="*/ 537 h 873"/>
                  <a:gd name="T6" fmla="*/ 20 w 557"/>
                  <a:gd name="T7" fmla="*/ 515 h 873"/>
                  <a:gd name="T8" fmla="*/ 23 w 557"/>
                  <a:gd name="T9" fmla="*/ 492 h 873"/>
                  <a:gd name="T10" fmla="*/ 37 w 557"/>
                  <a:gd name="T11" fmla="*/ 461 h 873"/>
                  <a:gd name="T12" fmla="*/ 60 w 557"/>
                  <a:gd name="T13" fmla="*/ 377 h 873"/>
                  <a:gd name="T14" fmla="*/ 52 w 557"/>
                  <a:gd name="T15" fmla="*/ 350 h 873"/>
                  <a:gd name="T16" fmla="*/ 49 w 557"/>
                  <a:gd name="T17" fmla="*/ 330 h 873"/>
                  <a:gd name="T18" fmla="*/ 50 w 557"/>
                  <a:gd name="T19" fmla="*/ 283 h 873"/>
                  <a:gd name="T20" fmla="*/ 79 w 557"/>
                  <a:gd name="T21" fmla="*/ 0 h 873"/>
                  <a:gd name="T22" fmla="*/ 109 w 557"/>
                  <a:gd name="T23" fmla="*/ 15 h 873"/>
                  <a:gd name="T24" fmla="*/ 98 w 557"/>
                  <a:gd name="T25" fmla="*/ 126 h 873"/>
                  <a:gd name="T26" fmla="*/ 105 w 557"/>
                  <a:gd name="T27" fmla="*/ 165 h 873"/>
                  <a:gd name="T28" fmla="*/ 106 w 557"/>
                  <a:gd name="T29" fmla="*/ 189 h 873"/>
                  <a:gd name="T30" fmla="*/ 102 w 557"/>
                  <a:gd name="T31" fmla="*/ 194 h 873"/>
                  <a:gd name="T32" fmla="*/ 114 w 557"/>
                  <a:gd name="T33" fmla="*/ 220 h 873"/>
                  <a:gd name="T34" fmla="*/ 126 w 557"/>
                  <a:gd name="T35" fmla="*/ 291 h 873"/>
                  <a:gd name="T36" fmla="*/ 131 w 557"/>
                  <a:gd name="T37" fmla="*/ 355 h 873"/>
                  <a:gd name="T38" fmla="*/ 132 w 557"/>
                  <a:gd name="T39" fmla="*/ 389 h 873"/>
                  <a:gd name="T40" fmla="*/ 123 w 557"/>
                  <a:gd name="T41" fmla="*/ 421 h 873"/>
                  <a:gd name="T42" fmla="*/ 130 w 557"/>
                  <a:gd name="T43" fmla="*/ 435 h 873"/>
                  <a:gd name="T44" fmla="*/ 146 w 557"/>
                  <a:gd name="T45" fmla="*/ 414 h 873"/>
                  <a:gd name="T46" fmla="*/ 157 w 557"/>
                  <a:gd name="T47" fmla="*/ 526 h 873"/>
                  <a:gd name="T48" fmla="*/ 164 w 557"/>
                  <a:gd name="T49" fmla="*/ 531 h 873"/>
                  <a:gd name="T50" fmla="*/ 165 w 557"/>
                  <a:gd name="T51" fmla="*/ 563 h 873"/>
                  <a:gd name="T52" fmla="*/ 187 w 557"/>
                  <a:gd name="T53" fmla="*/ 576 h 873"/>
                  <a:gd name="T54" fmla="*/ 218 w 557"/>
                  <a:gd name="T55" fmla="*/ 578 h 873"/>
                  <a:gd name="T56" fmla="*/ 233 w 557"/>
                  <a:gd name="T57" fmla="*/ 593 h 873"/>
                  <a:gd name="T58" fmla="*/ 212 w 557"/>
                  <a:gd name="T59" fmla="*/ 873 h 873"/>
                  <a:gd name="T60" fmla="*/ 106 w 557"/>
                  <a:gd name="T61" fmla="*/ 827 h 873"/>
                  <a:gd name="T62" fmla="*/ 0 w 557"/>
                  <a:gd name="T63" fmla="*/ 774 h 873"/>
                  <a:gd name="T64" fmla="*/ 0 w 557"/>
                  <a:gd name="T65" fmla="*/ 774 h 8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7"/>
                  <a:gd name="T100" fmla="*/ 0 h 873"/>
                  <a:gd name="T101" fmla="*/ 557 w 557"/>
                  <a:gd name="T102" fmla="*/ 873 h 8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7" h="873">
                    <a:moveTo>
                      <a:pt x="0" y="774"/>
                    </a:moveTo>
                    <a:lnTo>
                      <a:pt x="45" y="589"/>
                    </a:lnTo>
                    <a:lnTo>
                      <a:pt x="68" y="537"/>
                    </a:lnTo>
                    <a:lnTo>
                      <a:pt x="47" y="515"/>
                    </a:lnTo>
                    <a:lnTo>
                      <a:pt x="52" y="492"/>
                    </a:lnTo>
                    <a:lnTo>
                      <a:pt x="87" y="461"/>
                    </a:lnTo>
                    <a:lnTo>
                      <a:pt x="142" y="377"/>
                    </a:lnTo>
                    <a:lnTo>
                      <a:pt x="123" y="350"/>
                    </a:lnTo>
                    <a:lnTo>
                      <a:pt x="115" y="330"/>
                    </a:lnTo>
                    <a:lnTo>
                      <a:pt x="118" y="283"/>
                    </a:lnTo>
                    <a:lnTo>
                      <a:pt x="186" y="0"/>
                    </a:lnTo>
                    <a:lnTo>
                      <a:pt x="259" y="15"/>
                    </a:lnTo>
                    <a:lnTo>
                      <a:pt x="235" y="126"/>
                    </a:lnTo>
                    <a:lnTo>
                      <a:pt x="251" y="165"/>
                    </a:lnTo>
                    <a:lnTo>
                      <a:pt x="253" y="189"/>
                    </a:lnTo>
                    <a:lnTo>
                      <a:pt x="244" y="194"/>
                    </a:lnTo>
                    <a:lnTo>
                      <a:pt x="272" y="220"/>
                    </a:lnTo>
                    <a:lnTo>
                      <a:pt x="301" y="291"/>
                    </a:lnTo>
                    <a:lnTo>
                      <a:pt x="311" y="355"/>
                    </a:lnTo>
                    <a:lnTo>
                      <a:pt x="316" y="389"/>
                    </a:lnTo>
                    <a:lnTo>
                      <a:pt x="295" y="421"/>
                    </a:lnTo>
                    <a:lnTo>
                      <a:pt x="309" y="435"/>
                    </a:lnTo>
                    <a:lnTo>
                      <a:pt x="348" y="414"/>
                    </a:lnTo>
                    <a:lnTo>
                      <a:pt x="374" y="526"/>
                    </a:lnTo>
                    <a:lnTo>
                      <a:pt x="392" y="531"/>
                    </a:lnTo>
                    <a:lnTo>
                      <a:pt x="395" y="563"/>
                    </a:lnTo>
                    <a:lnTo>
                      <a:pt x="445" y="576"/>
                    </a:lnTo>
                    <a:lnTo>
                      <a:pt x="523" y="578"/>
                    </a:lnTo>
                    <a:lnTo>
                      <a:pt x="557" y="593"/>
                    </a:lnTo>
                    <a:lnTo>
                      <a:pt x="508" y="873"/>
                    </a:lnTo>
                    <a:lnTo>
                      <a:pt x="253" y="827"/>
                    </a:lnTo>
                    <a:lnTo>
                      <a:pt x="0" y="774"/>
                    </a:lnTo>
                    <a:close/>
                  </a:path>
                </a:pathLst>
              </a:custGeom>
              <a:solidFill>
                <a:srgbClr val="000000"/>
              </a:solidFill>
              <a:ln w="9525">
                <a:solidFill>
                  <a:srgbClr val="000000"/>
                </a:solidFill>
                <a:round/>
                <a:headEnd/>
                <a:tailEnd/>
              </a:ln>
            </p:spPr>
            <p:txBody>
              <a:bodyPr/>
              <a:lstStyle/>
              <a:p>
                <a:endParaRPr lang="en-US"/>
              </a:p>
            </p:txBody>
          </p:sp>
          <p:sp>
            <p:nvSpPr>
              <p:cNvPr id="28688" name="Freeform 51"/>
              <p:cNvSpPr>
                <a:spLocks/>
              </p:cNvSpPr>
              <p:nvPr/>
            </p:nvSpPr>
            <p:spPr bwMode="auto">
              <a:xfrm>
                <a:off x="1705" y="772"/>
                <a:ext cx="912" cy="590"/>
              </a:xfrm>
              <a:custGeom>
                <a:avLst/>
                <a:gdLst>
                  <a:gd name="T0" fmla="*/ 11 w 952"/>
                  <a:gd name="T1" fmla="*/ 150 h 590"/>
                  <a:gd name="T2" fmla="*/ 11 w 952"/>
                  <a:gd name="T3" fmla="*/ 174 h 590"/>
                  <a:gd name="T4" fmla="*/ 9 w 952"/>
                  <a:gd name="T5" fmla="*/ 179 h 590"/>
                  <a:gd name="T6" fmla="*/ 13 w 952"/>
                  <a:gd name="T7" fmla="*/ 205 h 590"/>
                  <a:gd name="T8" fmla="*/ 26 w 952"/>
                  <a:gd name="T9" fmla="*/ 276 h 590"/>
                  <a:gd name="T10" fmla="*/ 29 w 952"/>
                  <a:gd name="T11" fmla="*/ 340 h 590"/>
                  <a:gd name="T12" fmla="*/ 31 w 952"/>
                  <a:gd name="T13" fmla="*/ 374 h 590"/>
                  <a:gd name="T14" fmla="*/ 24 w 952"/>
                  <a:gd name="T15" fmla="*/ 406 h 590"/>
                  <a:gd name="T16" fmla="*/ 29 w 952"/>
                  <a:gd name="T17" fmla="*/ 420 h 590"/>
                  <a:gd name="T18" fmla="*/ 43 w 952"/>
                  <a:gd name="T19" fmla="*/ 399 h 590"/>
                  <a:gd name="T20" fmla="*/ 53 w 952"/>
                  <a:gd name="T21" fmla="*/ 511 h 590"/>
                  <a:gd name="T22" fmla="*/ 58 w 952"/>
                  <a:gd name="T23" fmla="*/ 516 h 590"/>
                  <a:gd name="T24" fmla="*/ 59 w 952"/>
                  <a:gd name="T25" fmla="*/ 548 h 590"/>
                  <a:gd name="T26" fmla="*/ 65 w 952"/>
                  <a:gd name="T27" fmla="*/ 565 h 590"/>
                  <a:gd name="T28" fmla="*/ 78 w 952"/>
                  <a:gd name="T29" fmla="*/ 561 h 590"/>
                  <a:gd name="T30" fmla="*/ 106 w 952"/>
                  <a:gd name="T31" fmla="*/ 563 h 590"/>
                  <a:gd name="T32" fmla="*/ 120 w 952"/>
                  <a:gd name="T33" fmla="*/ 578 h 590"/>
                  <a:gd name="T34" fmla="*/ 125 w 952"/>
                  <a:gd name="T35" fmla="*/ 519 h 590"/>
                  <a:gd name="T36" fmla="*/ 220 w 952"/>
                  <a:gd name="T37" fmla="*/ 558 h 590"/>
                  <a:gd name="T38" fmla="*/ 338 w 952"/>
                  <a:gd name="T39" fmla="*/ 590 h 590"/>
                  <a:gd name="T40" fmla="*/ 343 w 952"/>
                  <a:gd name="T41" fmla="*/ 484 h 590"/>
                  <a:gd name="T42" fmla="*/ 355 w 952"/>
                  <a:gd name="T43" fmla="*/ 139 h 590"/>
                  <a:gd name="T44" fmla="*/ 198 w 952"/>
                  <a:gd name="T45" fmla="*/ 90 h 590"/>
                  <a:gd name="T46" fmla="*/ 120 w 952"/>
                  <a:gd name="T47" fmla="*/ 56 h 590"/>
                  <a:gd name="T48" fmla="*/ 11 w 952"/>
                  <a:gd name="T49" fmla="*/ 0 h 590"/>
                  <a:gd name="T50" fmla="*/ 0 w 952"/>
                  <a:gd name="T51" fmla="*/ 111 h 590"/>
                  <a:gd name="T52" fmla="*/ 11 w 952"/>
                  <a:gd name="T53" fmla="*/ 150 h 590"/>
                  <a:gd name="T54" fmla="*/ 11 w 952"/>
                  <a:gd name="T55" fmla="*/ 150 h 5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52"/>
                  <a:gd name="T85" fmla="*/ 0 h 590"/>
                  <a:gd name="T86" fmla="*/ 952 w 952"/>
                  <a:gd name="T87" fmla="*/ 590 h 5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52" h="590">
                    <a:moveTo>
                      <a:pt x="16" y="150"/>
                    </a:moveTo>
                    <a:lnTo>
                      <a:pt x="18" y="174"/>
                    </a:lnTo>
                    <a:lnTo>
                      <a:pt x="9" y="179"/>
                    </a:lnTo>
                    <a:lnTo>
                      <a:pt x="37" y="205"/>
                    </a:lnTo>
                    <a:lnTo>
                      <a:pt x="66" y="276"/>
                    </a:lnTo>
                    <a:lnTo>
                      <a:pt x="76" y="340"/>
                    </a:lnTo>
                    <a:lnTo>
                      <a:pt x="81" y="374"/>
                    </a:lnTo>
                    <a:lnTo>
                      <a:pt x="60" y="406"/>
                    </a:lnTo>
                    <a:lnTo>
                      <a:pt x="74" y="420"/>
                    </a:lnTo>
                    <a:lnTo>
                      <a:pt x="113" y="399"/>
                    </a:lnTo>
                    <a:lnTo>
                      <a:pt x="139" y="511"/>
                    </a:lnTo>
                    <a:lnTo>
                      <a:pt x="157" y="516"/>
                    </a:lnTo>
                    <a:lnTo>
                      <a:pt x="160" y="548"/>
                    </a:lnTo>
                    <a:lnTo>
                      <a:pt x="173" y="565"/>
                    </a:lnTo>
                    <a:lnTo>
                      <a:pt x="210" y="561"/>
                    </a:lnTo>
                    <a:lnTo>
                      <a:pt x="288" y="563"/>
                    </a:lnTo>
                    <a:lnTo>
                      <a:pt x="322" y="578"/>
                    </a:lnTo>
                    <a:lnTo>
                      <a:pt x="332" y="519"/>
                    </a:lnTo>
                    <a:lnTo>
                      <a:pt x="591" y="558"/>
                    </a:lnTo>
                    <a:lnTo>
                      <a:pt x="908" y="590"/>
                    </a:lnTo>
                    <a:lnTo>
                      <a:pt x="919" y="484"/>
                    </a:lnTo>
                    <a:lnTo>
                      <a:pt x="952" y="139"/>
                    </a:lnTo>
                    <a:lnTo>
                      <a:pt x="529" y="90"/>
                    </a:lnTo>
                    <a:lnTo>
                      <a:pt x="320" y="56"/>
                    </a:lnTo>
                    <a:lnTo>
                      <a:pt x="24" y="0"/>
                    </a:lnTo>
                    <a:lnTo>
                      <a:pt x="0" y="111"/>
                    </a:lnTo>
                    <a:lnTo>
                      <a:pt x="16" y="150"/>
                    </a:lnTo>
                    <a:close/>
                  </a:path>
                </a:pathLst>
              </a:custGeom>
              <a:solidFill>
                <a:srgbClr val="000000"/>
              </a:solidFill>
              <a:ln w="9525">
                <a:solidFill>
                  <a:srgbClr val="000000"/>
                </a:solidFill>
                <a:round/>
                <a:headEnd/>
                <a:tailEnd/>
              </a:ln>
            </p:spPr>
            <p:txBody>
              <a:bodyPr/>
              <a:lstStyle/>
              <a:p>
                <a:endParaRPr lang="en-US"/>
              </a:p>
            </p:txBody>
          </p:sp>
          <p:sp>
            <p:nvSpPr>
              <p:cNvPr id="28689" name="Freeform 52"/>
              <p:cNvSpPr>
                <a:spLocks/>
              </p:cNvSpPr>
              <p:nvPr/>
            </p:nvSpPr>
            <p:spPr bwMode="auto">
              <a:xfrm>
                <a:off x="1444" y="2149"/>
                <a:ext cx="605" cy="719"/>
              </a:xfrm>
              <a:custGeom>
                <a:avLst/>
                <a:gdLst>
                  <a:gd name="T0" fmla="*/ 14 w 634"/>
                  <a:gd name="T1" fmla="*/ 493 h 716"/>
                  <a:gd name="T2" fmla="*/ 10 w 634"/>
                  <a:gd name="T3" fmla="*/ 465 h 716"/>
                  <a:gd name="T4" fmla="*/ 10 w 634"/>
                  <a:gd name="T5" fmla="*/ 427 h 716"/>
                  <a:gd name="T6" fmla="*/ 26 w 634"/>
                  <a:gd name="T7" fmla="*/ 340 h 716"/>
                  <a:gd name="T8" fmla="*/ 36 w 634"/>
                  <a:gd name="T9" fmla="*/ 322 h 716"/>
                  <a:gd name="T10" fmla="*/ 30 w 634"/>
                  <a:gd name="T11" fmla="*/ 297 h 716"/>
                  <a:gd name="T12" fmla="*/ 26 w 634"/>
                  <a:gd name="T13" fmla="*/ 231 h 716"/>
                  <a:gd name="T14" fmla="*/ 31 w 634"/>
                  <a:gd name="T15" fmla="*/ 92 h 716"/>
                  <a:gd name="T16" fmla="*/ 38 w 634"/>
                  <a:gd name="T17" fmla="*/ 86 h 716"/>
                  <a:gd name="T18" fmla="*/ 50 w 634"/>
                  <a:gd name="T19" fmla="*/ 107 h 716"/>
                  <a:gd name="T20" fmla="*/ 62 w 634"/>
                  <a:gd name="T21" fmla="*/ 0 h 716"/>
                  <a:gd name="T22" fmla="*/ 220 w 634"/>
                  <a:gd name="T23" fmla="*/ 76 h 716"/>
                  <a:gd name="T24" fmla="*/ 188 w 634"/>
                  <a:gd name="T25" fmla="*/ 773 h 716"/>
                  <a:gd name="T26" fmla="*/ 138 w 634"/>
                  <a:gd name="T27" fmla="*/ 753 h 716"/>
                  <a:gd name="T28" fmla="*/ 108 w 634"/>
                  <a:gd name="T29" fmla="*/ 729 h 716"/>
                  <a:gd name="T30" fmla="*/ 46 w 634"/>
                  <a:gd name="T31" fmla="*/ 658 h 716"/>
                  <a:gd name="T32" fmla="*/ 0 w 634"/>
                  <a:gd name="T33" fmla="*/ 529 h 716"/>
                  <a:gd name="T34" fmla="*/ 14 w 634"/>
                  <a:gd name="T35" fmla="*/ 493 h 716"/>
                  <a:gd name="T36" fmla="*/ 14 w 634"/>
                  <a:gd name="T37" fmla="*/ 493 h 7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4"/>
                  <a:gd name="T58" fmla="*/ 0 h 716"/>
                  <a:gd name="T59" fmla="*/ 634 w 634"/>
                  <a:gd name="T60" fmla="*/ 716 h 7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4" h="716">
                    <a:moveTo>
                      <a:pt x="40" y="455"/>
                    </a:moveTo>
                    <a:lnTo>
                      <a:pt x="24" y="427"/>
                    </a:lnTo>
                    <a:lnTo>
                      <a:pt x="32" y="389"/>
                    </a:lnTo>
                    <a:lnTo>
                      <a:pt x="74" y="321"/>
                    </a:lnTo>
                    <a:lnTo>
                      <a:pt x="105" y="303"/>
                    </a:lnTo>
                    <a:lnTo>
                      <a:pt x="87" y="278"/>
                    </a:lnTo>
                    <a:lnTo>
                      <a:pt x="74" y="212"/>
                    </a:lnTo>
                    <a:lnTo>
                      <a:pt x="89" y="92"/>
                    </a:lnTo>
                    <a:lnTo>
                      <a:pt x="110" y="86"/>
                    </a:lnTo>
                    <a:lnTo>
                      <a:pt x="145" y="107"/>
                    </a:lnTo>
                    <a:lnTo>
                      <a:pt x="176" y="0"/>
                    </a:lnTo>
                    <a:lnTo>
                      <a:pt x="634" y="76"/>
                    </a:lnTo>
                    <a:lnTo>
                      <a:pt x="539" y="716"/>
                    </a:lnTo>
                    <a:lnTo>
                      <a:pt x="398" y="696"/>
                    </a:lnTo>
                    <a:lnTo>
                      <a:pt x="311" y="672"/>
                    </a:lnTo>
                    <a:lnTo>
                      <a:pt x="131" y="601"/>
                    </a:lnTo>
                    <a:lnTo>
                      <a:pt x="0" y="491"/>
                    </a:lnTo>
                    <a:lnTo>
                      <a:pt x="40" y="455"/>
                    </a:lnTo>
                    <a:close/>
                  </a:path>
                </a:pathLst>
              </a:custGeom>
              <a:solidFill>
                <a:srgbClr val="000000"/>
              </a:solidFill>
              <a:ln w="9525">
                <a:solidFill>
                  <a:srgbClr val="000000"/>
                </a:solidFill>
                <a:round/>
                <a:headEnd/>
                <a:tailEnd/>
              </a:ln>
            </p:spPr>
            <p:txBody>
              <a:bodyPr/>
              <a:lstStyle/>
              <a:p>
                <a:endParaRPr lang="en-US"/>
              </a:p>
            </p:txBody>
          </p:sp>
          <p:sp>
            <p:nvSpPr>
              <p:cNvPr id="28690" name="Freeform 53"/>
              <p:cNvSpPr>
                <a:spLocks/>
              </p:cNvSpPr>
              <p:nvPr/>
            </p:nvSpPr>
            <p:spPr bwMode="auto">
              <a:xfrm>
                <a:off x="1948" y="1291"/>
                <a:ext cx="626" cy="527"/>
              </a:xfrm>
              <a:custGeom>
                <a:avLst/>
                <a:gdLst>
                  <a:gd name="T0" fmla="*/ 0 w 654"/>
                  <a:gd name="T1" fmla="*/ 471 h 526"/>
                  <a:gd name="T2" fmla="*/ 30 w 654"/>
                  <a:gd name="T3" fmla="*/ 0 h 526"/>
                  <a:gd name="T4" fmla="*/ 123 w 654"/>
                  <a:gd name="T5" fmla="*/ 39 h 526"/>
                  <a:gd name="T6" fmla="*/ 238 w 654"/>
                  <a:gd name="T7" fmla="*/ 71 h 526"/>
                  <a:gd name="T8" fmla="*/ 232 w 654"/>
                  <a:gd name="T9" fmla="*/ 319 h 526"/>
                  <a:gd name="T10" fmla="*/ 225 w 654"/>
                  <a:gd name="T11" fmla="*/ 545 h 526"/>
                  <a:gd name="T12" fmla="*/ 64 w 654"/>
                  <a:gd name="T13" fmla="*/ 498 h 526"/>
                  <a:gd name="T14" fmla="*/ 0 w 654"/>
                  <a:gd name="T15" fmla="*/ 471 h 526"/>
                  <a:gd name="T16" fmla="*/ 0 w 654"/>
                  <a:gd name="T17" fmla="*/ 471 h 5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4"/>
                  <a:gd name="T28" fmla="*/ 0 h 526"/>
                  <a:gd name="T29" fmla="*/ 654 w 654"/>
                  <a:gd name="T30" fmla="*/ 526 h 5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4" h="526">
                    <a:moveTo>
                      <a:pt x="0" y="452"/>
                    </a:moveTo>
                    <a:lnTo>
                      <a:pt x="78" y="0"/>
                    </a:lnTo>
                    <a:lnTo>
                      <a:pt x="337" y="39"/>
                    </a:lnTo>
                    <a:lnTo>
                      <a:pt x="654" y="71"/>
                    </a:lnTo>
                    <a:lnTo>
                      <a:pt x="633" y="300"/>
                    </a:lnTo>
                    <a:lnTo>
                      <a:pt x="612" y="526"/>
                    </a:lnTo>
                    <a:lnTo>
                      <a:pt x="176" y="479"/>
                    </a:lnTo>
                    <a:lnTo>
                      <a:pt x="0" y="452"/>
                    </a:lnTo>
                    <a:close/>
                  </a:path>
                </a:pathLst>
              </a:custGeom>
              <a:solidFill>
                <a:srgbClr val="000000"/>
              </a:solidFill>
              <a:ln w="9525">
                <a:solidFill>
                  <a:srgbClr val="000000"/>
                </a:solidFill>
                <a:round/>
                <a:headEnd/>
                <a:tailEnd/>
              </a:ln>
            </p:spPr>
            <p:txBody>
              <a:bodyPr/>
              <a:lstStyle/>
              <a:p>
                <a:endParaRPr lang="en-US"/>
              </a:p>
            </p:txBody>
          </p:sp>
          <p:sp>
            <p:nvSpPr>
              <p:cNvPr id="28691" name="Freeform 54"/>
              <p:cNvSpPr>
                <a:spLocks/>
              </p:cNvSpPr>
              <p:nvPr/>
            </p:nvSpPr>
            <p:spPr bwMode="auto">
              <a:xfrm>
                <a:off x="2052" y="1770"/>
                <a:ext cx="650" cy="522"/>
              </a:xfrm>
              <a:custGeom>
                <a:avLst/>
                <a:gdLst>
                  <a:gd name="T0" fmla="*/ 26 w 679"/>
                  <a:gd name="T1" fmla="*/ 0 h 522"/>
                  <a:gd name="T2" fmla="*/ 184 w 679"/>
                  <a:gd name="T3" fmla="*/ 47 h 522"/>
                  <a:gd name="T4" fmla="*/ 249 w 679"/>
                  <a:gd name="T5" fmla="*/ 63 h 522"/>
                  <a:gd name="T6" fmla="*/ 246 w 679"/>
                  <a:gd name="T7" fmla="*/ 175 h 522"/>
                  <a:gd name="T8" fmla="*/ 238 w 679"/>
                  <a:gd name="T9" fmla="*/ 522 h 522"/>
                  <a:gd name="T10" fmla="*/ 205 w 679"/>
                  <a:gd name="T11" fmla="*/ 515 h 522"/>
                  <a:gd name="T12" fmla="*/ 103 w 679"/>
                  <a:gd name="T13" fmla="*/ 491 h 522"/>
                  <a:gd name="T14" fmla="*/ 0 w 679"/>
                  <a:gd name="T15" fmla="*/ 455 h 522"/>
                  <a:gd name="T16" fmla="*/ 26 w 679"/>
                  <a:gd name="T17" fmla="*/ 0 h 522"/>
                  <a:gd name="T18" fmla="*/ 26 w 679"/>
                  <a:gd name="T19" fmla="*/ 0 h 5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9"/>
                  <a:gd name="T31" fmla="*/ 0 h 522"/>
                  <a:gd name="T32" fmla="*/ 679 w 679"/>
                  <a:gd name="T33" fmla="*/ 522 h 5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9" h="522">
                    <a:moveTo>
                      <a:pt x="68" y="0"/>
                    </a:moveTo>
                    <a:lnTo>
                      <a:pt x="504" y="47"/>
                    </a:lnTo>
                    <a:lnTo>
                      <a:pt x="679" y="63"/>
                    </a:lnTo>
                    <a:lnTo>
                      <a:pt x="671" y="175"/>
                    </a:lnTo>
                    <a:lnTo>
                      <a:pt x="648" y="522"/>
                    </a:lnTo>
                    <a:lnTo>
                      <a:pt x="559" y="515"/>
                    </a:lnTo>
                    <a:lnTo>
                      <a:pt x="280" y="491"/>
                    </a:lnTo>
                    <a:lnTo>
                      <a:pt x="0" y="455"/>
                    </a:lnTo>
                    <a:lnTo>
                      <a:pt x="68" y="0"/>
                    </a:lnTo>
                    <a:close/>
                  </a:path>
                </a:pathLst>
              </a:custGeom>
              <a:solidFill>
                <a:srgbClr val="000000"/>
              </a:solidFill>
              <a:ln w="9525">
                <a:solidFill>
                  <a:srgbClr val="000000"/>
                </a:solidFill>
                <a:round/>
                <a:headEnd/>
                <a:tailEnd/>
              </a:ln>
            </p:spPr>
            <p:txBody>
              <a:bodyPr/>
              <a:lstStyle/>
              <a:p>
                <a:endParaRPr lang="en-US"/>
              </a:p>
            </p:txBody>
          </p:sp>
          <p:sp>
            <p:nvSpPr>
              <p:cNvPr id="28692" name="Freeform 55"/>
              <p:cNvSpPr>
                <a:spLocks/>
              </p:cNvSpPr>
              <p:nvPr/>
            </p:nvSpPr>
            <p:spPr bwMode="auto">
              <a:xfrm>
                <a:off x="1961" y="2225"/>
                <a:ext cx="625" cy="651"/>
              </a:xfrm>
              <a:custGeom>
                <a:avLst/>
                <a:gdLst>
                  <a:gd name="T0" fmla="*/ 29 w 654"/>
                  <a:gd name="T1" fmla="*/ 651 h 651"/>
                  <a:gd name="T2" fmla="*/ 32 w 654"/>
                  <a:gd name="T3" fmla="*/ 602 h 651"/>
                  <a:gd name="T4" fmla="*/ 90 w 654"/>
                  <a:gd name="T5" fmla="*/ 623 h 651"/>
                  <a:gd name="T6" fmla="*/ 87 w 654"/>
                  <a:gd name="T7" fmla="*/ 599 h 651"/>
                  <a:gd name="T8" fmla="*/ 212 w 654"/>
                  <a:gd name="T9" fmla="*/ 631 h 651"/>
                  <a:gd name="T10" fmla="*/ 232 w 654"/>
                  <a:gd name="T11" fmla="*/ 60 h 651"/>
                  <a:gd name="T12" fmla="*/ 134 w 654"/>
                  <a:gd name="T13" fmla="*/ 36 h 651"/>
                  <a:gd name="T14" fmla="*/ 32 w 654"/>
                  <a:gd name="T15" fmla="*/ 0 h 651"/>
                  <a:gd name="T16" fmla="*/ 0 w 654"/>
                  <a:gd name="T17" fmla="*/ 640 h 651"/>
                  <a:gd name="T18" fmla="*/ 29 w 654"/>
                  <a:gd name="T19" fmla="*/ 651 h 651"/>
                  <a:gd name="T20" fmla="*/ 29 w 654"/>
                  <a:gd name="T21" fmla="*/ 651 h 6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4"/>
                  <a:gd name="T34" fmla="*/ 0 h 651"/>
                  <a:gd name="T35" fmla="*/ 654 w 654"/>
                  <a:gd name="T36" fmla="*/ 651 h 6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4" h="651">
                    <a:moveTo>
                      <a:pt x="82" y="651"/>
                    </a:moveTo>
                    <a:lnTo>
                      <a:pt x="91" y="602"/>
                    </a:lnTo>
                    <a:lnTo>
                      <a:pt x="254" y="623"/>
                    </a:lnTo>
                    <a:lnTo>
                      <a:pt x="246" y="599"/>
                    </a:lnTo>
                    <a:lnTo>
                      <a:pt x="601" y="631"/>
                    </a:lnTo>
                    <a:lnTo>
                      <a:pt x="654" y="60"/>
                    </a:lnTo>
                    <a:lnTo>
                      <a:pt x="375" y="36"/>
                    </a:lnTo>
                    <a:lnTo>
                      <a:pt x="95" y="0"/>
                    </a:lnTo>
                    <a:lnTo>
                      <a:pt x="0" y="640"/>
                    </a:lnTo>
                    <a:lnTo>
                      <a:pt x="82" y="651"/>
                    </a:lnTo>
                    <a:close/>
                  </a:path>
                </a:pathLst>
              </a:custGeom>
              <a:solidFill>
                <a:srgbClr val="000000"/>
              </a:solidFill>
              <a:ln w="9525">
                <a:solidFill>
                  <a:srgbClr val="000000"/>
                </a:solidFill>
                <a:round/>
                <a:headEnd/>
                <a:tailEnd/>
              </a:ln>
            </p:spPr>
            <p:txBody>
              <a:bodyPr/>
              <a:lstStyle/>
              <a:p>
                <a:endParaRPr lang="en-US"/>
              </a:p>
            </p:txBody>
          </p:sp>
          <p:sp>
            <p:nvSpPr>
              <p:cNvPr id="28693" name="Freeform 56"/>
              <p:cNvSpPr>
                <a:spLocks/>
              </p:cNvSpPr>
              <p:nvPr/>
            </p:nvSpPr>
            <p:spPr bwMode="auto">
              <a:xfrm>
                <a:off x="2196" y="2345"/>
                <a:ext cx="1247" cy="1225"/>
              </a:xfrm>
              <a:custGeom>
                <a:avLst/>
                <a:gdLst>
                  <a:gd name="T0" fmla="*/ 0 w 1302"/>
                  <a:gd name="T1" fmla="*/ 479 h 1225"/>
                  <a:gd name="T2" fmla="*/ 131 w 1302"/>
                  <a:gd name="T3" fmla="*/ 511 h 1225"/>
                  <a:gd name="T4" fmla="*/ 149 w 1302"/>
                  <a:gd name="T5" fmla="*/ 0 h 1225"/>
                  <a:gd name="T6" fmla="*/ 254 w 1302"/>
                  <a:gd name="T7" fmla="*/ 16 h 1225"/>
                  <a:gd name="T8" fmla="*/ 250 w 1302"/>
                  <a:gd name="T9" fmla="*/ 236 h 1225"/>
                  <a:gd name="T10" fmla="*/ 260 w 1302"/>
                  <a:gd name="T11" fmla="*/ 259 h 1225"/>
                  <a:gd name="T12" fmla="*/ 270 w 1302"/>
                  <a:gd name="T13" fmla="*/ 259 h 1225"/>
                  <a:gd name="T14" fmla="*/ 277 w 1302"/>
                  <a:gd name="T15" fmla="*/ 280 h 1225"/>
                  <a:gd name="T16" fmla="*/ 293 w 1302"/>
                  <a:gd name="T17" fmla="*/ 290 h 1225"/>
                  <a:gd name="T18" fmla="*/ 325 w 1302"/>
                  <a:gd name="T19" fmla="*/ 327 h 1225"/>
                  <a:gd name="T20" fmla="*/ 329 w 1302"/>
                  <a:gd name="T21" fmla="*/ 311 h 1225"/>
                  <a:gd name="T22" fmla="*/ 351 w 1302"/>
                  <a:gd name="T23" fmla="*/ 341 h 1225"/>
                  <a:gd name="T24" fmla="*/ 376 w 1302"/>
                  <a:gd name="T25" fmla="*/ 341 h 1225"/>
                  <a:gd name="T26" fmla="*/ 397 w 1302"/>
                  <a:gd name="T27" fmla="*/ 327 h 1225"/>
                  <a:gd name="T28" fmla="*/ 423 w 1302"/>
                  <a:gd name="T29" fmla="*/ 314 h 1225"/>
                  <a:gd name="T30" fmla="*/ 445 w 1302"/>
                  <a:gd name="T31" fmla="*/ 348 h 1225"/>
                  <a:gd name="T32" fmla="*/ 447 w 1302"/>
                  <a:gd name="T33" fmla="*/ 359 h 1225"/>
                  <a:gd name="T34" fmla="*/ 463 w 1302"/>
                  <a:gd name="T35" fmla="*/ 359 h 1225"/>
                  <a:gd name="T36" fmla="*/ 465 w 1302"/>
                  <a:gd name="T37" fmla="*/ 541 h 1225"/>
                  <a:gd name="T38" fmla="*/ 485 w 1302"/>
                  <a:gd name="T39" fmla="*/ 630 h 1225"/>
                  <a:gd name="T40" fmla="*/ 475 w 1302"/>
                  <a:gd name="T41" fmla="*/ 699 h 1225"/>
                  <a:gd name="T42" fmla="*/ 478 w 1302"/>
                  <a:gd name="T43" fmla="*/ 757 h 1225"/>
                  <a:gd name="T44" fmla="*/ 467 w 1302"/>
                  <a:gd name="T45" fmla="*/ 787 h 1225"/>
                  <a:gd name="T46" fmla="*/ 472 w 1302"/>
                  <a:gd name="T47" fmla="*/ 796 h 1225"/>
                  <a:gd name="T48" fmla="*/ 452 w 1302"/>
                  <a:gd name="T49" fmla="*/ 812 h 1225"/>
                  <a:gd name="T50" fmla="*/ 437 w 1302"/>
                  <a:gd name="T51" fmla="*/ 817 h 1225"/>
                  <a:gd name="T52" fmla="*/ 441 w 1302"/>
                  <a:gd name="T53" fmla="*/ 785 h 1225"/>
                  <a:gd name="T54" fmla="*/ 428 w 1302"/>
                  <a:gd name="T55" fmla="*/ 803 h 1225"/>
                  <a:gd name="T56" fmla="*/ 430 w 1302"/>
                  <a:gd name="T57" fmla="*/ 840 h 1225"/>
                  <a:gd name="T58" fmla="*/ 422 w 1302"/>
                  <a:gd name="T59" fmla="*/ 877 h 1225"/>
                  <a:gd name="T60" fmla="*/ 364 w 1302"/>
                  <a:gd name="T61" fmla="*/ 955 h 1225"/>
                  <a:gd name="T62" fmla="*/ 345 w 1302"/>
                  <a:gd name="T63" fmla="*/ 1005 h 1225"/>
                  <a:gd name="T64" fmla="*/ 329 w 1302"/>
                  <a:gd name="T65" fmla="*/ 1112 h 1225"/>
                  <a:gd name="T66" fmla="*/ 343 w 1302"/>
                  <a:gd name="T67" fmla="*/ 1225 h 1225"/>
                  <a:gd name="T68" fmla="*/ 329 w 1302"/>
                  <a:gd name="T69" fmla="*/ 1225 h 1225"/>
                  <a:gd name="T70" fmla="*/ 267 w 1302"/>
                  <a:gd name="T71" fmla="*/ 1167 h 1225"/>
                  <a:gd name="T72" fmla="*/ 261 w 1302"/>
                  <a:gd name="T73" fmla="*/ 1118 h 1225"/>
                  <a:gd name="T74" fmla="*/ 254 w 1302"/>
                  <a:gd name="T75" fmla="*/ 1096 h 1225"/>
                  <a:gd name="T76" fmla="*/ 254 w 1302"/>
                  <a:gd name="T77" fmla="*/ 1033 h 1225"/>
                  <a:gd name="T78" fmla="*/ 242 w 1302"/>
                  <a:gd name="T79" fmla="*/ 1008 h 1225"/>
                  <a:gd name="T80" fmla="*/ 208 w 1302"/>
                  <a:gd name="T81" fmla="*/ 838 h 1225"/>
                  <a:gd name="T82" fmla="*/ 192 w 1302"/>
                  <a:gd name="T83" fmla="*/ 806 h 1225"/>
                  <a:gd name="T84" fmla="*/ 188 w 1302"/>
                  <a:gd name="T85" fmla="*/ 778 h 1225"/>
                  <a:gd name="T86" fmla="*/ 139 w 1302"/>
                  <a:gd name="T87" fmla="*/ 772 h 1225"/>
                  <a:gd name="T88" fmla="*/ 113 w 1302"/>
                  <a:gd name="T89" fmla="*/ 853 h 1225"/>
                  <a:gd name="T90" fmla="*/ 69 w 1302"/>
                  <a:gd name="T91" fmla="*/ 769 h 1225"/>
                  <a:gd name="T92" fmla="*/ 56 w 1302"/>
                  <a:gd name="T93" fmla="*/ 652 h 1225"/>
                  <a:gd name="T94" fmla="*/ 13 w 1302"/>
                  <a:gd name="T95" fmla="*/ 542 h 1225"/>
                  <a:gd name="T96" fmla="*/ 11 w 1302"/>
                  <a:gd name="T97" fmla="*/ 508 h 1225"/>
                  <a:gd name="T98" fmla="*/ 8 w 1302"/>
                  <a:gd name="T99" fmla="*/ 503 h 1225"/>
                  <a:gd name="T100" fmla="*/ 0 w 1302"/>
                  <a:gd name="T101" fmla="*/ 479 h 1225"/>
                  <a:gd name="T102" fmla="*/ 0 w 1302"/>
                  <a:gd name="T103" fmla="*/ 479 h 1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2"/>
                  <a:gd name="T157" fmla="*/ 0 h 1225"/>
                  <a:gd name="T158" fmla="*/ 1302 w 1302"/>
                  <a:gd name="T159" fmla="*/ 1225 h 1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2" h="1225">
                    <a:moveTo>
                      <a:pt x="0" y="479"/>
                    </a:moveTo>
                    <a:lnTo>
                      <a:pt x="355" y="511"/>
                    </a:lnTo>
                    <a:lnTo>
                      <a:pt x="403" y="0"/>
                    </a:lnTo>
                    <a:lnTo>
                      <a:pt x="685" y="16"/>
                    </a:lnTo>
                    <a:lnTo>
                      <a:pt x="675" y="236"/>
                    </a:lnTo>
                    <a:lnTo>
                      <a:pt x="703" y="259"/>
                    </a:lnTo>
                    <a:lnTo>
                      <a:pt x="729" y="259"/>
                    </a:lnTo>
                    <a:lnTo>
                      <a:pt x="750" y="280"/>
                    </a:lnTo>
                    <a:lnTo>
                      <a:pt x="792" y="290"/>
                    </a:lnTo>
                    <a:lnTo>
                      <a:pt x="876" y="327"/>
                    </a:lnTo>
                    <a:lnTo>
                      <a:pt x="892" y="311"/>
                    </a:lnTo>
                    <a:lnTo>
                      <a:pt x="947" y="341"/>
                    </a:lnTo>
                    <a:lnTo>
                      <a:pt x="1020" y="341"/>
                    </a:lnTo>
                    <a:lnTo>
                      <a:pt x="1070" y="327"/>
                    </a:lnTo>
                    <a:lnTo>
                      <a:pt x="1138" y="314"/>
                    </a:lnTo>
                    <a:lnTo>
                      <a:pt x="1203" y="348"/>
                    </a:lnTo>
                    <a:lnTo>
                      <a:pt x="1213" y="359"/>
                    </a:lnTo>
                    <a:lnTo>
                      <a:pt x="1245" y="359"/>
                    </a:lnTo>
                    <a:lnTo>
                      <a:pt x="1253" y="541"/>
                    </a:lnTo>
                    <a:lnTo>
                      <a:pt x="1302" y="630"/>
                    </a:lnTo>
                    <a:lnTo>
                      <a:pt x="1284" y="699"/>
                    </a:lnTo>
                    <a:lnTo>
                      <a:pt x="1287" y="757"/>
                    </a:lnTo>
                    <a:lnTo>
                      <a:pt x="1264" y="787"/>
                    </a:lnTo>
                    <a:lnTo>
                      <a:pt x="1274" y="796"/>
                    </a:lnTo>
                    <a:lnTo>
                      <a:pt x="1221" y="812"/>
                    </a:lnTo>
                    <a:lnTo>
                      <a:pt x="1179" y="817"/>
                    </a:lnTo>
                    <a:lnTo>
                      <a:pt x="1187" y="785"/>
                    </a:lnTo>
                    <a:lnTo>
                      <a:pt x="1162" y="803"/>
                    </a:lnTo>
                    <a:lnTo>
                      <a:pt x="1164" y="840"/>
                    </a:lnTo>
                    <a:lnTo>
                      <a:pt x="1136" y="877"/>
                    </a:lnTo>
                    <a:lnTo>
                      <a:pt x="983" y="955"/>
                    </a:lnTo>
                    <a:lnTo>
                      <a:pt x="933" y="1005"/>
                    </a:lnTo>
                    <a:lnTo>
                      <a:pt x="889" y="1112"/>
                    </a:lnTo>
                    <a:lnTo>
                      <a:pt x="926" y="1225"/>
                    </a:lnTo>
                    <a:lnTo>
                      <a:pt x="889" y="1225"/>
                    </a:lnTo>
                    <a:lnTo>
                      <a:pt x="724" y="1167"/>
                    </a:lnTo>
                    <a:lnTo>
                      <a:pt x="706" y="1118"/>
                    </a:lnTo>
                    <a:lnTo>
                      <a:pt x="688" y="1096"/>
                    </a:lnTo>
                    <a:lnTo>
                      <a:pt x="682" y="1033"/>
                    </a:lnTo>
                    <a:lnTo>
                      <a:pt x="651" y="1008"/>
                    </a:lnTo>
                    <a:lnTo>
                      <a:pt x="560" y="838"/>
                    </a:lnTo>
                    <a:lnTo>
                      <a:pt x="518" y="806"/>
                    </a:lnTo>
                    <a:lnTo>
                      <a:pt x="505" y="778"/>
                    </a:lnTo>
                    <a:lnTo>
                      <a:pt x="374" y="772"/>
                    </a:lnTo>
                    <a:lnTo>
                      <a:pt x="304" y="853"/>
                    </a:lnTo>
                    <a:lnTo>
                      <a:pt x="185" y="769"/>
                    </a:lnTo>
                    <a:lnTo>
                      <a:pt x="151" y="652"/>
                    </a:lnTo>
                    <a:lnTo>
                      <a:pt x="37" y="542"/>
                    </a:lnTo>
                    <a:lnTo>
                      <a:pt x="23" y="508"/>
                    </a:lnTo>
                    <a:lnTo>
                      <a:pt x="8" y="503"/>
                    </a:lnTo>
                    <a:lnTo>
                      <a:pt x="0" y="479"/>
                    </a:lnTo>
                    <a:close/>
                  </a:path>
                </a:pathLst>
              </a:custGeom>
              <a:solidFill>
                <a:srgbClr val="000000"/>
              </a:solidFill>
              <a:ln w="9525">
                <a:solidFill>
                  <a:srgbClr val="000000"/>
                </a:solidFill>
                <a:round/>
                <a:headEnd/>
                <a:tailEnd/>
              </a:ln>
            </p:spPr>
            <p:txBody>
              <a:bodyPr/>
              <a:lstStyle/>
              <a:p>
                <a:endParaRPr lang="en-US"/>
              </a:p>
            </p:txBody>
          </p:sp>
          <p:sp>
            <p:nvSpPr>
              <p:cNvPr id="28694" name="Freeform 57"/>
              <p:cNvSpPr>
                <a:spLocks/>
              </p:cNvSpPr>
              <p:nvPr/>
            </p:nvSpPr>
            <p:spPr bwMode="auto">
              <a:xfrm>
                <a:off x="2585" y="911"/>
                <a:ext cx="582" cy="374"/>
              </a:xfrm>
              <a:custGeom>
                <a:avLst/>
                <a:gdLst>
                  <a:gd name="T0" fmla="*/ 10 w 612"/>
                  <a:gd name="T1" fmla="*/ 0 h 375"/>
                  <a:gd name="T2" fmla="*/ 184 w 612"/>
                  <a:gd name="T3" fmla="*/ 27 h 375"/>
                  <a:gd name="T4" fmla="*/ 184 w 612"/>
                  <a:gd name="T5" fmla="*/ 121 h 375"/>
                  <a:gd name="T6" fmla="*/ 193 w 612"/>
                  <a:gd name="T7" fmla="*/ 187 h 375"/>
                  <a:gd name="T8" fmla="*/ 194 w 612"/>
                  <a:gd name="T9" fmla="*/ 277 h 375"/>
                  <a:gd name="T10" fmla="*/ 197 w 612"/>
                  <a:gd name="T11" fmla="*/ 356 h 375"/>
                  <a:gd name="T12" fmla="*/ 94 w 612"/>
                  <a:gd name="T13" fmla="*/ 347 h 375"/>
                  <a:gd name="T14" fmla="*/ 0 w 612"/>
                  <a:gd name="T15" fmla="*/ 326 h 375"/>
                  <a:gd name="T16" fmla="*/ 10 w 612"/>
                  <a:gd name="T17" fmla="*/ 0 h 375"/>
                  <a:gd name="T18" fmla="*/ 10 w 612"/>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2"/>
                  <a:gd name="T31" fmla="*/ 0 h 375"/>
                  <a:gd name="T32" fmla="*/ 612 w 612"/>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2" h="375">
                    <a:moveTo>
                      <a:pt x="33" y="0"/>
                    </a:moveTo>
                    <a:lnTo>
                      <a:pt x="565" y="27"/>
                    </a:lnTo>
                    <a:lnTo>
                      <a:pt x="569" y="121"/>
                    </a:lnTo>
                    <a:lnTo>
                      <a:pt x="593" y="197"/>
                    </a:lnTo>
                    <a:lnTo>
                      <a:pt x="596" y="296"/>
                    </a:lnTo>
                    <a:lnTo>
                      <a:pt x="612" y="375"/>
                    </a:lnTo>
                    <a:lnTo>
                      <a:pt x="290" y="366"/>
                    </a:lnTo>
                    <a:lnTo>
                      <a:pt x="0" y="345"/>
                    </a:lnTo>
                    <a:lnTo>
                      <a:pt x="33" y="0"/>
                    </a:lnTo>
                    <a:close/>
                  </a:path>
                </a:pathLst>
              </a:custGeom>
              <a:solidFill>
                <a:srgbClr val="000000"/>
              </a:solidFill>
              <a:ln w="9525">
                <a:solidFill>
                  <a:srgbClr val="000000"/>
                </a:solidFill>
                <a:round/>
                <a:headEnd/>
                <a:tailEnd/>
              </a:ln>
            </p:spPr>
            <p:txBody>
              <a:bodyPr/>
              <a:lstStyle/>
              <a:p>
                <a:endParaRPr lang="en-US"/>
              </a:p>
            </p:txBody>
          </p:sp>
          <p:sp>
            <p:nvSpPr>
              <p:cNvPr id="28695" name="Freeform 58"/>
              <p:cNvSpPr>
                <a:spLocks/>
              </p:cNvSpPr>
              <p:nvPr/>
            </p:nvSpPr>
            <p:spPr bwMode="auto">
              <a:xfrm>
                <a:off x="2553" y="1256"/>
                <a:ext cx="625" cy="425"/>
              </a:xfrm>
              <a:custGeom>
                <a:avLst/>
                <a:gdLst>
                  <a:gd name="T0" fmla="*/ 11 w 654"/>
                  <a:gd name="T1" fmla="*/ 0 h 427"/>
                  <a:gd name="T2" fmla="*/ 114 w 654"/>
                  <a:gd name="T3" fmla="*/ 21 h 427"/>
                  <a:gd name="T4" fmla="*/ 231 w 654"/>
                  <a:gd name="T5" fmla="*/ 30 h 427"/>
                  <a:gd name="T6" fmla="*/ 222 w 654"/>
                  <a:gd name="T7" fmla="*/ 71 h 427"/>
                  <a:gd name="T8" fmla="*/ 234 w 654"/>
                  <a:gd name="T9" fmla="*/ 100 h 427"/>
                  <a:gd name="T10" fmla="*/ 232 w 654"/>
                  <a:gd name="T11" fmla="*/ 291 h 427"/>
                  <a:gd name="T12" fmla="*/ 228 w 654"/>
                  <a:gd name="T13" fmla="*/ 290 h 427"/>
                  <a:gd name="T14" fmla="*/ 228 w 654"/>
                  <a:gd name="T15" fmla="*/ 309 h 427"/>
                  <a:gd name="T16" fmla="*/ 232 w 654"/>
                  <a:gd name="T17" fmla="*/ 319 h 427"/>
                  <a:gd name="T18" fmla="*/ 231 w 654"/>
                  <a:gd name="T19" fmla="*/ 339 h 427"/>
                  <a:gd name="T20" fmla="*/ 232 w 654"/>
                  <a:gd name="T21" fmla="*/ 389 h 427"/>
                  <a:gd name="T22" fmla="*/ 226 w 654"/>
                  <a:gd name="T23" fmla="*/ 382 h 427"/>
                  <a:gd name="T24" fmla="*/ 222 w 654"/>
                  <a:gd name="T25" fmla="*/ 365 h 427"/>
                  <a:gd name="T26" fmla="*/ 202 w 654"/>
                  <a:gd name="T27" fmla="*/ 345 h 427"/>
                  <a:gd name="T28" fmla="*/ 180 w 654"/>
                  <a:gd name="T29" fmla="*/ 348 h 427"/>
                  <a:gd name="T30" fmla="*/ 169 w 654"/>
                  <a:gd name="T31" fmla="*/ 324 h 427"/>
                  <a:gd name="T32" fmla="*/ 0 w 654"/>
                  <a:gd name="T33" fmla="*/ 308 h 427"/>
                  <a:gd name="T34" fmla="*/ 11 w 654"/>
                  <a:gd name="T35" fmla="*/ 0 h 427"/>
                  <a:gd name="T36" fmla="*/ 11 w 654"/>
                  <a:gd name="T37" fmla="*/ 0 h 4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4"/>
                  <a:gd name="T58" fmla="*/ 0 h 427"/>
                  <a:gd name="T59" fmla="*/ 654 w 654"/>
                  <a:gd name="T60" fmla="*/ 427 h 4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4" h="427">
                    <a:moveTo>
                      <a:pt x="32" y="0"/>
                    </a:moveTo>
                    <a:lnTo>
                      <a:pt x="322" y="21"/>
                    </a:lnTo>
                    <a:lnTo>
                      <a:pt x="644" y="30"/>
                    </a:lnTo>
                    <a:lnTo>
                      <a:pt x="622" y="71"/>
                    </a:lnTo>
                    <a:lnTo>
                      <a:pt x="654" y="100"/>
                    </a:lnTo>
                    <a:lnTo>
                      <a:pt x="652" y="310"/>
                    </a:lnTo>
                    <a:lnTo>
                      <a:pt x="639" y="309"/>
                    </a:lnTo>
                    <a:lnTo>
                      <a:pt x="639" y="336"/>
                    </a:lnTo>
                    <a:lnTo>
                      <a:pt x="651" y="356"/>
                    </a:lnTo>
                    <a:lnTo>
                      <a:pt x="644" y="377"/>
                    </a:lnTo>
                    <a:lnTo>
                      <a:pt x="651" y="427"/>
                    </a:lnTo>
                    <a:lnTo>
                      <a:pt x="636" y="420"/>
                    </a:lnTo>
                    <a:lnTo>
                      <a:pt x="618" y="403"/>
                    </a:lnTo>
                    <a:lnTo>
                      <a:pt x="562" y="383"/>
                    </a:lnTo>
                    <a:lnTo>
                      <a:pt x="505" y="386"/>
                    </a:lnTo>
                    <a:lnTo>
                      <a:pt x="473" y="362"/>
                    </a:lnTo>
                    <a:lnTo>
                      <a:pt x="0" y="335"/>
                    </a:lnTo>
                    <a:lnTo>
                      <a:pt x="32" y="0"/>
                    </a:lnTo>
                    <a:close/>
                  </a:path>
                </a:pathLst>
              </a:custGeom>
              <a:solidFill>
                <a:srgbClr val="000000"/>
              </a:solidFill>
              <a:ln w="9525">
                <a:solidFill>
                  <a:srgbClr val="000000"/>
                </a:solidFill>
                <a:round/>
                <a:headEnd/>
                <a:tailEnd/>
              </a:ln>
            </p:spPr>
            <p:txBody>
              <a:bodyPr/>
              <a:lstStyle/>
              <a:p>
                <a:endParaRPr lang="en-US"/>
              </a:p>
            </p:txBody>
          </p:sp>
          <p:sp>
            <p:nvSpPr>
              <p:cNvPr id="28696" name="Freeform 59"/>
              <p:cNvSpPr>
                <a:spLocks/>
              </p:cNvSpPr>
              <p:nvPr/>
            </p:nvSpPr>
            <p:spPr bwMode="auto">
              <a:xfrm>
                <a:off x="2534" y="1591"/>
                <a:ext cx="735" cy="374"/>
              </a:xfrm>
              <a:custGeom>
                <a:avLst/>
                <a:gdLst>
                  <a:gd name="T0" fmla="*/ 11 w 767"/>
                  <a:gd name="T1" fmla="*/ 0 h 374"/>
                  <a:gd name="T2" fmla="*/ 186 w 767"/>
                  <a:gd name="T3" fmla="*/ 27 h 374"/>
                  <a:gd name="T4" fmla="*/ 196 w 767"/>
                  <a:gd name="T5" fmla="*/ 51 h 374"/>
                  <a:gd name="T6" fmla="*/ 219 w 767"/>
                  <a:gd name="T7" fmla="*/ 48 h 374"/>
                  <a:gd name="T8" fmla="*/ 241 w 767"/>
                  <a:gd name="T9" fmla="*/ 68 h 374"/>
                  <a:gd name="T10" fmla="*/ 247 w 767"/>
                  <a:gd name="T11" fmla="*/ 85 h 374"/>
                  <a:gd name="T12" fmla="*/ 252 w 767"/>
                  <a:gd name="T13" fmla="*/ 92 h 374"/>
                  <a:gd name="T14" fmla="*/ 262 w 767"/>
                  <a:gd name="T15" fmla="*/ 163 h 374"/>
                  <a:gd name="T16" fmla="*/ 262 w 767"/>
                  <a:gd name="T17" fmla="*/ 184 h 374"/>
                  <a:gd name="T18" fmla="*/ 269 w 767"/>
                  <a:gd name="T19" fmla="*/ 218 h 374"/>
                  <a:gd name="T20" fmla="*/ 272 w 767"/>
                  <a:gd name="T21" fmla="*/ 272 h 374"/>
                  <a:gd name="T22" fmla="*/ 270 w 767"/>
                  <a:gd name="T23" fmla="*/ 288 h 374"/>
                  <a:gd name="T24" fmla="*/ 273 w 767"/>
                  <a:gd name="T25" fmla="*/ 306 h 374"/>
                  <a:gd name="T26" fmla="*/ 287 w 767"/>
                  <a:gd name="T27" fmla="*/ 374 h 374"/>
                  <a:gd name="T28" fmla="*/ 159 w 767"/>
                  <a:gd name="T29" fmla="*/ 370 h 374"/>
                  <a:gd name="T30" fmla="*/ 62 w 767"/>
                  <a:gd name="T31" fmla="*/ 354 h 374"/>
                  <a:gd name="T32" fmla="*/ 66 w 767"/>
                  <a:gd name="T33" fmla="*/ 242 h 374"/>
                  <a:gd name="T34" fmla="*/ 0 w 767"/>
                  <a:gd name="T35" fmla="*/ 226 h 374"/>
                  <a:gd name="T36" fmla="*/ 11 w 767"/>
                  <a:gd name="T37" fmla="*/ 0 h 374"/>
                  <a:gd name="T38" fmla="*/ 11 w 767"/>
                  <a:gd name="T39" fmla="*/ 0 h 3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7"/>
                  <a:gd name="T61" fmla="*/ 0 h 374"/>
                  <a:gd name="T62" fmla="*/ 767 w 767"/>
                  <a:gd name="T63" fmla="*/ 374 h 3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7" h="374">
                    <a:moveTo>
                      <a:pt x="21" y="0"/>
                    </a:moveTo>
                    <a:lnTo>
                      <a:pt x="494" y="27"/>
                    </a:lnTo>
                    <a:lnTo>
                      <a:pt x="526" y="51"/>
                    </a:lnTo>
                    <a:lnTo>
                      <a:pt x="583" y="48"/>
                    </a:lnTo>
                    <a:lnTo>
                      <a:pt x="639" y="68"/>
                    </a:lnTo>
                    <a:lnTo>
                      <a:pt x="657" y="85"/>
                    </a:lnTo>
                    <a:lnTo>
                      <a:pt x="672" y="92"/>
                    </a:lnTo>
                    <a:lnTo>
                      <a:pt x="698" y="163"/>
                    </a:lnTo>
                    <a:lnTo>
                      <a:pt x="698" y="184"/>
                    </a:lnTo>
                    <a:lnTo>
                      <a:pt x="715" y="218"/>
                    </a:lnTo>
                    <a:lnTo>
                      <a:pt x="724" y="272"/>
                    </a:lnTo>
                    <a:lnTo>
                      <a:pt x="719" y="288"/>
                    </a:lnTo>
                    <a:lnTo>
                      <a:pt x="730" y="306"/>
                    </a:lnTo>
                    <a:lnTo>
                      <a:pt x="767" y="374"/>
                    </a:lnTo>
                    <a:lnTo>
                      <a:pt x="426" y="370"/>
                    </a:lnTo>
                    <a:lnTo>
                      <a:pt x="167" y="354"/>
                    </a:lnTo>
                    <a:lnTo>
                      <a:pt x="175" y="242"/>
                    </a:lnTo>
                    <a:lnTo>
                      <a:pt x="0" y="226"/>
                    </a:lnTo>
                    <a:lnTo>
                      <a:pt x="21" y="0"/>
                    </a:lnTo>
                    <a:close/>
                  </a:path>
                </a:pathLst>
              </a:custGeom>
              <a:solidFill>
                <a:srgbClr val="000000"/>
              </a:solidFill>
              <a:ln w="9525">
                <a:solidFill>
                  <a:srgbClr val="000000"/>
                </a:solidFill>
                <a:round/>
                <a:headEnd/>
                <a:tailEnd/>
              </a:ln>
            </p:spPr>
            <p:txBody>
              <a:bodyPr/>
              <a:lstStyle/>
              <a:p>
                <a:endParaRPr lang="en-US"/>
              </a:p>
            </p:txBody>
          </p:sp>
          <p:sp>
            <p:nvSpPr>
              <p:cNvPr id="28697" name="Freeform 60"/>
              <p:cNvSpPr>
                <a:spLocks/>
              </p:cNvSpPr>
              <p:nvPr/>
            </p:nvSpPr>
            <p:spPr bwMode="auto">
              <a:xfrm>
                <a:off x="2672" y="1945"/>
                <a:ext cx="659" cy="364"/>
              </a:xfrm>
              <a:custGeom>
                <a:avLst/>
                <a:gdLst>
                  <a:gd name="T0" fmla="*/ 10 w 691"/>
                  <a:gd name="T1" fmla="*/ 0 h 364"/>
                  <a:gd name="T2" fmla="*/ 96 w 691"/>
                  <a:gd name="T3" fmla="*/ 16 h 364"/>
                  <a:gd name="T4" fmla="*/ 214 w 691"/>
                  <a:gd name="T5" fmla="*/ 20 h 364"/>
                  <a:gd name="T6" fmla="*/ 218 w 691"/>
                  <a:gd name="T7" fmla="*/ 36 h 364"/>
                  <a:gd name="T8" fmla="*/ 224 w 691"/>
                  <a:gd name="T9" fmla="*/ 33 h 364"/>
                  <a:gd name="T10" fmla="*/ 227 w 691"/>
                  <a:gd name="T11" fmla="*/ 50 h 364"/>
                  <a:gd name="T12" fmla="*/ 225 w 691"/>
                  <a:gd name="T13" fmla="*/ 50 h 364"/>
                  <a:gd name="T14" fmla="*/ 219 w 691"/>
                  <a:gd name="T15" fmla="*/ 73 h 364"/>
                  <a:gd name="T16" fmla="*/ 228 w 691"/>
                  <a:gd name="T17" fmla="*/ 112 h 364"/>
                  <a:gd name="T18" fmla="*/ 237 w 691"/>
                  <a:gd name="T19" fmla="*/ 118 h 364"/>
                  <a:gd name="T20" fmla="*/ 236 w 691"/>
                  <a:gd name="T21" fmla="*/ 363 h 364"/>
                  <a:gd name="T22" fmla="*/ 134 w 691"/>
                  <a:gd name="T23" fmla="*/ 364 h 364"/>
                  <a:gd name="T24" fmla="*/ 0 w 691"/>
                  <a:gd name="T25" fmla="*/ 347 h 364"/>
                  <a:gd name="T26" fmla="*/ 10 w 691"/>
                  <a:gd name="T27" fmla="*/ 0 h 364"/>
                  <a:gd name="T28" fmla="*/ 10 w 691"/>
                  <a:gd name="T29" fmla="*/ 0 h 3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1"/>
                  <a:gd name="T46" fmla="*/ 0 h 364"/>
                  <a:gd name="T47" fmla="*/ 691 w 691"/>
                  <a:gd name="T48" fmla="*/ 364 h 3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1" h="364">
                    <a:moveTo>
                      <a:pt x="23" y="0"/>
                    </a:moveTo>
                    <a:lnTo>
                      <a:pt x="282" y="16"/>
                    </a:lnTo>
                    <a:lnTo>
                      <a:pt x="623" y="20"/>
                    </a:lnTo>
                    <a:lnTo>
                      <a:pt x="641" y="36"/>
                    </a:lnTo>
                    <a:lnTo>
                      <a:pt x="652" y="33"/>
                    </a:lnTo>
                    <a:lnTo>
                      <a:pt x="665" y="50"/>
                    </a:lnTo>
                    <a:lnTo>
                      <a:pt x="654" y="50"/>
                    </a:lnTo>
                    <a:lnTo>
                      <a:pt x="643" y="73"/>
                    </a:lnTo>
                    <a:lnTo>
                      <a:pt x="670" y="112"/>
                    </a:lnTo>
                    <a:lnTo>
                      <a:pt x="691" y="118"/>
                    </a:lnTo>
                    <a:lnTo>
                      <a:pt x="688" y="363"/>
                    </a:lnTo>
                    <a:lnTo>
                      <a:pt x="395" y="364"/>
                    </a:lnTo>
                    <a:lnTo>
                      <a:pt x="0" y="347"/>
                    </a:lnTo>
                    <a:lnTo>
                      <a:pt x="23" y="0"/>
                    </a:lnTo>
                    <a:close/>
                  </a:path>
                </a:pathLst>
              </a:custGeom>
              <a:solidFill>
                <a:srgbClr val="000000"/>
              </a:solidFill>
              <a:ln w="9525">
                <a:solidFill>
                  <a:srgbClr val="000000"/>
                </a:solidFill>
                <a:round/>
                <a:headEnd/>
                <a:tailEnd/>
              </a:ln>
            </p:spPr>
            <p:txBody>
              <a:bodyPr/>
              <a:lstStyle/>
              <a:p>
                <a:endParaRPr lang="en-US"/>
              </a:p>
            </p:txBody>
          </p:sp>
          <p:sp>
            <p:nvSpPr>
              <p:cNvPr id="28698" name="Freeform 61"/>
              <p:cNvSpPr>
                <a:spLocks/>
              </p:cNvSpPr>
              <p:nvPr/>
            </p:nvSpPr>
            <p:spPr bwMode="auto">
              <a:xfrm>
                <a:off x="2582" y="2285"/>
                <a:ext cx="769" cy="408"/>
              </a:xfrm>
              <a:custGeom>
                <a:avLst/>
                <a:gdLst>
                  <a:gd name="T0" fmla="*/ 5 w 803"/>
                  <a:gd name="T1" fmla="*/ 0 h 408"/>
                  <a:gd name="T2" fmla="*/ 34 w 803"/>
                  <a:gd name="T3" fmla="*/ 7 h 408"/>
                  <a:gd name="T4" fmla="*/ 181 w 803"/>
                  <a:gd name="T5" fmla="*/ 24 h 408"/>
                  <a:gd name="T6" fmla="*/ 288 w 803"/>
                  <a:gd name="T7" fmla="*/ 23 h 408"/>
                  <a:gd name="T8" fmla="*/ 289 w 803"/>
                  <a:gd name="T9" fmla="*/ 83 h 408"/>
                  <a:gd name="T10" fmla="*/ 297 w 803"/>
                  <a:gd name="T11" fmla="*/ 209 h 408"/>
                  <a:gd name="T12" fmla="*/ 296 w 803"/>
                  <a:gd name="T13" fmla="*/ 408 h 408"/>
                  <a:gd name="T14" fmla="*/ 271 w 803"/>
                  <a:gd name="T15" fmla="*/ 374 h 408"/>
                  <a:gd name="T16" fmla="*/ 246 w 803"/>
                  <a:gd name="T17" fmla="*/ 387 h 408"/>
                  <a:gd name="T18" fmla="*/ 228 w 803"/>
                  <a:gd name="T19" fmla="*/ 401 h 408"/>
                  <a:gd name="T20" fmla="*/ 200 w 803"/>
                  <a:gd name="T21" fmla="*/ 401 h 408"/>
                  <a:gd name="T22" fmla="*/ 181 w 803"/>
                  <a:gd name="T23" fmla="*/ 371 h 408"/>
                  <a:gd name="T24" fmla="*/ 175 w 803"/>
                  <a:gd name="T25" fmla="*/ 387 h 408"/>
                  <a:gd name="T26" fmla="*/ 144 w 803"/>
                  <a:gd name="T27" fmla="*/ 350 h 408"/>
                  <a:gd name="T28" fmla="*/ 129 w 803"/>
                  <a:gd name="T29" fmla="*/ 340 h 408"/>
                  <a:gd name="T30" fmla="*/ 120 w 803"/>
                  <a:gd name="T31" fmla="*/ 319 h 408"/>
                  <a:gd name="T32" fmla="*/ 110 w 803"/>
                  <a:gd name="T33" fmla="*/ 319 h 408"/>
                  <a:gd name="T34" fmla="*/ 100 w 803"/>
                  <a:gd name="T35" fmla="*/ 296 h 408"/>
                  <a:gd name="T36" fmla="*/ 104 w 803"/>
                  <a:gd name="T37" fmla="*/ 76 h 408"/>
                  <a:gd name="T38" fmla="*/ 0 w 803"/>
                  <a:gd name="T39" fmla="*/ 60 h 408"/>
                  <a:gd name="T40" fmla="*/ 5 w 803"/>
                  <a:gd name="T41" fmla="*/ 0 h 408"/>
                  <a:gd name="T42" fmla="*/ 5 w 803"/>
                  <a:gd name="T43" fmla="*/ 0 h 4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3"/>
                  <a:gd name="T67" fmla="*/ 0 h 408"/>
                  <a:gd name="T68" fmla="*/ 803 w 803"/>
                  <a:gd name="T69" fmla="*/ 408 h 4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3" h="408">
                    <a:moveTo>
                      <a:pt x="5" y="0"/>
                    </a:moveTo>
                    <a:lnTo>
                      <a:pt x="94" y="7"/>
                    </a:lnTo>
                    <a:lnTo>
                      <a:pt x="489" y="24"/>
                    </a:lnTo>
                    <a:lnTo>
                      <a:pt x="782" y="23"/>
                    </a:lnTo>
                    <a:lnTo>
                      <a:pt x="785" y="83"/>
                    </a:lnTo>
                    <a:lnTo>
                      <a:pt x="803" y="209"/>
                    </a:lnTo>
                    <a:lnTo>
                      <a:pt x="800" y="408"/>
                    </a:lnTo>
                    <a:lnTo>
                      <a:pt x="735" y="374"/>
                    </a:lnTo>
                    <a:lnTo>
                      <a:pt x="667" y="387"/>
                    </a:lnTo>
                    <a:lnTo>
                      <a:pt x="617" y="401"/>
                    </a:lnTo>
                    <a:lnTo>
                      <a:pt x="544" y="401"/>
                    </a:lnTo>
                    <a:lnTo>
                      <a:pt x="489" y="371"/>
                    </a:lnTo>
                    <a:lnTo>
                      <a:pt x="473" y="387"/>
                    </a:lnTo>
                    <a:lnTo>
                      <a:pt x="389" y="350"/>
                    </a:lnTo>
                    <a:lnTo>
                      <a:pt x="347" y="340"/>
                    </a:lnTo>
                    <a:lnTo>
                      <a:pt x="326" y="319"/>
                    </a:lnTo>
                    <a:lnTo>
                      <a:pt x="300" y="319"/>
                    </a:lnTo>
                    <a:lnTo>
                      <a:pt x="272" y="296"/>
                    </a:lnTo>
                    <a:lnTo>
                      <a:pt x="282" y="76"/>
                    </a:lnTo>
                    <a:lnTo>
                      <a:pt x="0" y="60"/>
                    </a:lnTo>
                    <a:lnTo>
                      <a:pt x="5" y="0"/>
                    </a:lnTo>
                    <a:close/>
                  </a:path>
                </a:pathLst>
              </a:custGeom>
              <a:solidFill>
                <a:srgbClr val="000000"/>
              </a:solidFill>
              <a:ln w="9525">
                <a:solidFill>
                  <a:srgbClr val="000000"/>
                </a:solidFill>
                <a:round/>
                <a:headEnd/>
                <a:tailEnd/>
              </a:ln>
            </p:spPr>
            <p:txBody>
              <a:bodyPr/>
              <a:lstStyle/>
              <a:p>
                <a:endParaRPr lang="en-US"/>
              </a:p>
            </p:txBody>
          </p:sp>
          <p:sp>
            <p:nvSpPr>
              <p:cNvPr id="28699" name="Freeform 62"/>
              <p:cNvSpPr>
                <a:spLocks/>
              </p:cNvSpPr>
              <p:nvPr/>
            </p:nvSpPr>
            <p:spPr bwMode="auto">
              <a:xfrm>
                <a:off x="3126" y="908"/>
                <a:ext cx="581" cy="658"/>
              </a:xfrm>
              <a:custGeom>
                <a:avLst/>
                <a:gdLst>
                  <a:gd name="T0" fmla="*/ 4 w 606"/>
                  <a:gd name="T1" fmla="*/ 124 h 658"/>
                  <a:gd name="T2" fmla="*/ 12 w 606"/>
                  <a:gd name="T3" fmla="*/ 200 h 658"/>
                  <a:gd name="T4" fmla="*/ 12 w 606"/>
                  <a:gd name="T5" fmla="*/ 299 h 658"/>
                  <a:gd name="T6" fmla="*/ 18 w 606"/>
                  <a:gd name="T7" fmla="*/ 378 h 658"/>
                  <a:gd name="T8" fmla="*/ 12 w 606"/>
                  <a:gd name="T9" fmla="*/ 419 h 658"/>
                  <a:gd name="T10" fmla="*/ 23 w 606"/>
                  <a:gd name="T11" fmla="*/ 448 h 658"/>
                  <a:gd name="T12" fmla="*/ 22 w 606"/>
                  <a:gd name="T13" fmla="*/ 658 h 658"/>
                  <a:gd name="T14" fmla="*/ 189 w 606"/>
                  <a:gd name="T15" fmla="*/ 649 h 658"/>
                  <a:gd name="T16" fmla="*/ 186 w 606"/>
                  <a:gd name="T17" fmla="*/ 608 h 658"/>
                  <a:gd name="T18" fmla="*/ 167 w 606"/>
                  <a:gd name="T19" fmla="*/ 573 h 658"/>
                  <a:gd name="T20" fmla="*/ 159 w 606"/>
                  <a:gd name="T21" fmla="*/ 547 h 658"/>
                  <a:gd name="T22" fmla="*/ 135 w 606"/>
                  <a:gd name="T23" fmla="*/ 509 h 658"/>
                  <a:gd name="T24" fmla="*/ 135 w 606"/>
                  <a:gd name="T25" fmla="*/ 448 h 658"/>
                  <a:gd name="T26" fmla="*/ 131 w 606"/>
                  <a:gd name="T27" fmla="*/ 409 h 658"/>
                  <a:gd name="T28" fmla="*/ 151 w 606"/>
                  <a:gd name="T29" fmla="*/ 351 h 658"/>
                  <a:gd name="T30" fmla="*/ 149 w 606"/>
                  <a:gd name="T31" fmla="*/ 293 h 658"/>
                  <a:gd name="T32" fmla="*/ 180 w 606"/>
                  <a:gd name="T33" fmla="*/ 233 h 658"/>
                  <a:gd name="T34" fmla="*/ 187 w 606"/>
                  <a:gd name="T35" fmla="*/ 199 h 658"/>
                  <a:gd name="T36" fmla="*/ 231 w 606"/>
                  <a:gd name="T37" fmla="*/ 140 h 658"/>
                  <a:gd name="T38" fmla="*/ 212 w 606"/>
                  <a:gd name="T39" fmla="*/ 119 h 658"/>
                  <a:gd name="T40" fmla="*/ 195 w 606"/>
                  <a:gd name="T41" fmla="*/ 123 h 658"/>
                  <a:gd name="T42" fmla="*/ 190 w 606"/>
                  <a:gd name="T43" fmla="*/ 106 h 658"/>
                  <a:gd name="T44" fmla="*/ 160 w 606"/>
                  <a:gd name="T45" fmla="*/ 105 h 658"/>
                  <a:gd name="T46" fmla="*/ 140 w 606"/>
                  <a:gd name="T47" fmla="*/ 90 h 658"/>
                  <a:gd name="T48" fmla="*/ 97 w 606"/>
                  <a:gd name="T49" fmla="*/ 79 h 658"/>
                  <a:gd name="T50" fmla="*/ 92 w 606"/>
                  <a:gd name="T51" fmla="*/ 60 h 658"/>
                  <a:gd name="T52" fmla="*/ 75 w 606"/>
                  <a:gd name="T53" fmla="*/ 40 h 658"/>
                  <a:gd name="T54" fmla="*/ 72 w 606"/>
                  <a:gd name="T55" fmla="*/ 0 h 658"/>
                  <a:gd name="T56" fmla="*/ 60 w 606"/>
                  <a:gd name="T57" fmla="*/ 0 h 658"/>
                  <a:gd name="T58" fmla="*/ 60 w 606"/>
                  <a:gd name="T59" fmla="*/ 30 h 658"/>
                  <a:gd name="T60" fmla="*/ 0 w 606"/>
                  <a:gd name="T61" fmla="*/ 30 h 658"/>
                  <a:gd name="T62" fmla="*/ 4 w 606"/>
                  <a:gd name="T63" fmla="*/ 124 h 658"/>
                  <a:gd name="T64" fmla="*/ 4 w 606"/>
                  <a:gd name="T65" fmla="*/ 124 h 6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6"/>
                  <a:gd name="T100" fmla="*/ 0 h 658"/>
                  <a:gd name="T101" fmla="*/ 606 w 606"/>
                  <a:gd name="T102" fmla="*/ 658 h 65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6" h="658">
                    <a:moveTo>
                      <a:pt x="4" y="124"/>
                    </a:moveTo>
                    <a:lnTo>
                      <a:pt x="28" y="200"/>
                    </a:lnTo>
                    <a:lnTo>
                      <a:pt x="31" y="299"/>
                    </a:lnTo>
                    <a:lnTo>
                      <a:pt x="47" y="378"/>
                    </a:lnTo>
                    <a:lnTo>
                      <a:pt x="25" y="419"/>
                    </a:lnTo>
                    <a:lnTo>
                      <a:pt x="57" y="448"/>
                    </a:lnTo>
                    <a:lnTo>
                      <a:pt x="55" y="658"/>
                    </a:lnTo>
                    <a:lnTo>
                      <a:pt x="497" y="649"/>
                    </a:lnTo>
                    <a:lnTo>
                      <a:pt x="489" y="608"/>
                    </a:lnTo>
                    <a:lnTo>
                      <a:pt x="442" y="573"/>
                    </a:lnTo>
                    <a:lnTo>
                      <a:pt x="418" y="547"/>
                    </a:lnTo>
                    <a:lnTo>
                      <a:pt x="358" y="509"/>
                    </a:lnTo>
                    <a:lnTo>
                      <a:pt x="360" y="448"/>
                    </a:lnTo>
                    <a:lnTo>
                      <a:pt x="347" y="409"/>
                    </a:lnTo>
                    <a:lnTo>
                      <a:pt x="397" y="351"/>
                    </a:lnTo>
                    <a:lnTo>
                      <a:pt x="394" y="293"/>
                    </a:lnTo>
                    <a:lnTo>
                      <a:pt x="475" y="233"/>
                    </a:lnTo>
                    <a:lnTo>
                      <a:pt x="494" y="199"/>
                    </a:lnTo>
                    <a:lnTo>
                      <a:pt x="606" y="140"/>
                    </a:lnTo>
                    <a:lnTo>
                      <a:pt x="556" y="119"/>
                    </a:lnTo>
                    <a:lnTo>
                      <a:pt x="512" y="123"/>
                    </a:lnTo>
                    <a:lnTo>
                      <a:pt x="502" y="106"/>
                    </a:lnTo>
                    <a:lnTo>
                      <a:pt x="421" y="105"/>
                    </a:lnTo>
                    <a:lnTo>
                      <a:pt x="368" y="90"/>
                    </a:lnTo>
                    <a:lnTo>
                      <a:pt x="256" y="79"/>
                    </a:lnTo>
                    <a:lnTo>
                      <a:pt x="240" y="60"/>
                    </a:lnTo>
                    <a:lnTo>
                      <a:pt x="195" y="40"/>
                    </a:lnTo>
                    <a:lnTo>
                      <a:pt x="187" y="0"/>
                    </a:lnTo>
                    <a:lnTo>
                      <a:pt x="157" y="0"/>
                    </a:lnTo>
                    <a:lnTo>
                      <a:pt x="157" y="30"/>
                    </a:lnTo>
                    <a:lnTo>
                      <a:pt x="0" y="30"/>
                    </a:lnTo>
                    <a:lnTo>
                      <a:pt x="4" y="124"/>
                    </a:lnTo>
                    <a:close/>
                  </a:path>
                </a:pathLst>
              </a:custGeom>
              <a:solidFill>
                <a:srgbClr val="000000"/>
              </a:solidFill>
              <a:ln w="9525">
                <a:solidFill>
                  <a:srgbClr val="000000"/>
                </a:solidFill>
                <a:round/>
                <a:headEnd/>
                <a:tailEnd/>
              </a:ln>
            </p:spPr>
            <p:txBody>
              <a:bodyPr/>
              <a:lstStyle/>
              <a:p>
                <a:endParaRPr lang="en-US"/>
              </a:p>
            </p:txBody>
          </p:sp>
          <p:sp>
            <p:nvSpPr>
              <p:cNvPr id="28700" name="Freeform 63"/>
              <p:cNvSpPr>
                <a:spLocks/>
              </p:cNvSpPr>
              <p:nvPr/>
            </p:nvSpPr>
            <p:spPr bwMode="auto">
              <a:xfrm>
                <a:off x="3166" y="1557"/>
                <a:ext cx="533" cy="355"/>
              </a:xfrm>
              <a:custGeom>
                <a:avLst/>
                <a:gdLst>
                  <a:gd name="T0" fmla="*/ 0 w 556"/>
                  <a:gd name="T1" fmla="*/ 35 h 359"/>
                  <a:gd name="T2" fmla="*/ 12 w 556"/>
                  <a:gd name="T3" fmla="*/ 44 h 359"/>
                  <a:gd name="T4" fmla="*/ 5 w 556"/>
                  <a:gd name="T5" fmla="*/ 57 h 359"/>
                  <a:gd name="T6" fmla="*/ 12 w 556"/>
                  <a:gd name="T7" fmla="*/ 107 h 359"/>
                  <a:gd name="T8" fmla="*/ 14 w 556"/>
                  <a:gd name="T9" fmla="*/ 159 h 359"/>
                  <a:gd name="T10" fmla="*/ 14 w 556"/>
                  <a:gd name="T11" fmla="*/ 180 h 359"/>
                  <a:gd name="T12" fmla="*/ 22 w 556"/>
                  <a:gd name="T13" fmla="*/ 204 h 359"/>
                  <a:gd name="T14" fmla="*/ 26 w 556"/>
                  <a:gd name="T15" fmla="*/ 249 h 359"/>
                  <a:gd name="T16" fmla="*/ 24 w 556"/>
                  <a:gd name="T17" fmla="*/ 263 h 359"/>
                  <a:gd name="T18" fmla="*/ 28 w 556"/>
                  <a:gd name="T19" fmla="*/ 276 h 359"/>
                  <a:gd name="T20" fmla="*/ 162 w 556"/>
                  <a:gd name="T21" fmla="*/ 269 h 359"/>
                  <a:gd name="T22" fmla="*/ 173 w 556"/>
                  <a:gd name="T23" fmla="*/ 290 h 359"/>
                  <a:gd name="T24" fmla="*/ 186 w 556"/>
                  <a:gd name="T25" fmla="*/ 222 h 359"/>
                  <a:gd name="T26" fmla="*/ 182 w 556"/>
                  <a:gd name="T27" fmla="*/ 201 h 359"/>
                  <a:gd name="T28" fmla="*/ 205 w 556"/>
                  <a:gd name="T29" fmla="*/ 161 h 359"/>
                  <a:gd name="T30" fmla="*/ 211 w 556"/>
                  <a:gd name="T31" fmla="*/ 129 h 359"/>
                  <a:gd name="T32" fmla="*/ 194 w 556"/>
                  <a:gd name="T33" fmla="*/ 92 h 359"/>
                  <a:gd name="T34" fmla="*/ 174 w 556"/>
                  <a:gd name="T35" fmla="*/ 44 h 359"/>
                  <a:gd name="T36" fmla="*/ 173 w 556"/>
                  <a:gd name="T37" fmla="*/ 0 h 359"/>
                  <a:gd name="T38" fmla="*/ 12 w 556"/>
                  <a:gd name="T39" fmla="*/ 9 h 359"/>
                  <a:gd name="T40" fmla="*/ 0 w 556"/>
                  <a:gd name="T41" fmla="*/ 8 h 359"/>
                  <a:gd name="T42" fmla="*/ 0 w 556"/>
                  <a:gd name="T43" fmla="*/ 35 h 359"/>
                  <a:gd name="T44" fmla="*/ 0 w 556"/>
                  <a:gd name="T45" fmla="*/ 35 h 3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6"/>
                  <a:gd name="T70" fmla="*/ 0 h 359"/>
                  <a:gd name="T71" fmla="*/ 556 w 556"/>
                  <a:gd name="T72" fmla="*/ 359 h 3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6" h="359">
                    <a:moveTo>
                      <a:pt x="0" y="35"/>
                    </a:moveTo>
                    <a:lnTo>
                      <a:pt x="12" y="55"/>
                    </a:lnTo>
                    <a:lnTo>
                      <a:pt x="5" y="76"/>
                    </a:lnTo>
                    <a:lnTo>
                      <a:pt x="12" y="126"/>
                    </a:lnTo>
                    <a:lnTo>
                      <a:pt x="38" y="197"/>
                    </a:lnTo>
                    <a:lnTo>
                      <a:pt x="38" y="218"/>
                    </a:lnTo>
                    <a:lnTo>
                      <a:pt x="55" y="252"/>
                    </a:lnTo>
                    <a:lnTo>
                      <a:pt x="64" y="306"/>
                    </a:lnTo>
                    <a:lnTo>
                      <a:pt x="59" y="322"/>
                    </a:lnTo>
                    <a:lnTo>
                      <a:pt x="70" y="340"/>
                    </a:lnTo>
                    <a:lnTo>
                      <a:pt x="429" y="331"/>
                    </a:lnTo>
                    <a:lnTo>
                      <a:pt x="455" y="359"/>
                    </a:lnTo>
                    <a:lnTo>
                      <a:pt x="493" y="278"/>
                    </a:lnTo>
                    <a:lnTo>
                      <a:pt x="481" y="247"/>
                    </a:lnTo>
                    <a:lnTo>
                      <a:pt x="543" y="199"/>
                    </a:lnTo>
                    <a:lnTo>
                      <a:pt x="556" y="163"/>
                    </a:lnTo>
                    <a:lnTo>
                      <a:pt x="510" y="111"/>
                    </a:lnTo>
                    <a:lnTo>
                      <a:pt x="463" y="58"/>
                    </a:lnTo>
                    <a:lnTo>
                      <a:pt x="455" y="0"/>
                    </a:lnTo>
                    <a:lnTo>
                      <a:pt x="13" y="9"/>
                    </a:lnTo>
                    <a:lnTo>
                      <a:pt x="0" y="8"/>
                    </a:lnTo>
                    <a:lnTo>
                      <a:pt x="0" y="35"/>
                    </a:lnTo>
                    <a:close/>
                  </a:path>
                </a:pathLst>
              </a:custGeom>
              <a:solidFill>
                <a:srgbClr val="000000"/>
              </a:solidFill>
              <a:ln w="9525">
                <a:solidFill>
                  <a:srgbClr val="000000"/>
                </a:solidFill>
                <a:round/>
                <a:headEnd/>
                <a:tailEnd/>
              </a:ln>
            </p:spPr>
            <p:txBody>
              <a:bodyPr/>
              <a:lstStyle/>
              <a:p>
                <a:endParaRPr lang="en-US"/>
              </a:p>
            </p:txBody>
          </p:sp>
          <p:sp>
            <p:nvSpPr>
              <p:cNvPr id="28701" name="Freeform 64"/>
              <p:cNvSpPr>
                <a:spLocks/>
              </p:cNvSpPr>
              <p:nvPr/>
            </p:nvSpPr>
            <p:spPr bwMode="auto">
              <a:xfrm>
                <a:off x="3234" y="1888"/>
                <a:ext cx="592" cy="530"/>
              </a:xfrm>
              <a:custGeom>
                <a:avLst/>
                <a:gdLst>
                  <a:gd name="T0" fmla="*/ 13 w 619"/>
                  <a:gd name="T1" fmla="*/ 96 h 525"/>
                  <a:gd name="T2" fmla="*/ 21 w 619"/>
                  <a:gd name="T3" fmla="*/ 112 h 525"/>
                  <a:gd name="T4" fmla="*/ 25 w 619"/>
                  <a:gd name="T5" fmla="*/ 109 h 525"/>
                  <a:gd name="T6" fmla="*/ 29 w 619"/>
                  <a:gd name="T7" fmla="*/ 126 h 525"/>
                  <a:gd name="T8" fmla="*/ 26 w 619"/>
                  <a:gd name="T9" fmla="*/ 126 h 525"/>
                  <a:gd name="T10" fmla="*/ 22 w 619"/>
                  <a:gd name="T11" fmla="*/ 149 h 525"/>
                  <a:gd name="T12" fmla="*/ 31 w 619"/>
                  <a:gd name="T13" fmla="*/ 207 h 525"/>
                  <a:gd name="T14" fmla="*/ 38 w 619"/>
                  <a:gd name="T15" fmla="*/ 213 h 525"/>
                  <a:gd name="T16" fmla="*/ 37 w 619"/>
                  <a:gd name="T17" fmla="*/ 501 h 525"/>
                  <a:gd name="T18" fmla="*/ 38 w 619"/>
                  <a:gd name="T19" fmla="*/ 575 h 525"/>
                  <a:gd name="T20" fmla="*/ 186 w 619"/>
                  <a:gd name="T21" fmla="*/ 560 h 525"/>
                  <a:gd name="T22" fmla="*/ 188 w 619"/>
                  <a:gd name="T23" fmla="*/ 600 h 525"/>
                  <a:gd name="T24" fmla="*/ 182 w 619"/>
                  <a:gd name="T25" fmla="*/ 628 h 525"/>
                  <a:gd name="T26" fmla="*/ 204 w 619"/>
                  <a:gd name="T27" fmla="*/ 624 h 525"/>
                  <a:gd name="T28" fmla="*/ 210 w 619"/>
                  <a:gd name="T29" fmla="*/ 600 h 525"/>
                  <a:gd name="T30" fmla="*/ 210 w 619"/>
                  <a:gd name="T31" fmla="*/ 575 h 525"/>
                  <a:gd name="T32" fmla="*/ 213 w 619"/>
                  <a:gd name="T33" fmla="*/ 555 h 525"/>
                  <a:gd name="T34" fmla="*/ 216 w 619"/>
                  <a:gd name="T35" fmla="*/ 534 h 525"/>
                  <a:gd name="T36" fmla="*/ 220 w 619"/>
                  <a:gd name="T37" fmla="*/ 531 h 525"/>
                  <a:gd name="T38" fmla="*/ 222 w 619"/>
                  <a:gd name="T39" fmla="*/ 486 h 525"/>
                  <a:gd name="T40" fmla="*/ 215 w 619"/>
                  <a:gd name="T41" fmla="*/ 481 h 525"/>
                  <a:gd name="T42" fmla="*/ 210 w 619"/>
                  <a:gd name="T43" fmla="*/ 454 h 525"/>
                  <a:gd name="T44" fmla="*/ 201 w 619"/>
                  <a:gd name="T45" fmla="*/ 373 h 525"/>
                  <a:gd name="T46" fmla="*/ 192 w 619"/>
                  <a:gd name="T47" fmla="*/ 362 h 525"/>
                  <a:gd name="T48" fmla="*/ 182 w 619"/>
                  <a:gd name="T49" fmla="*/ 339 h 525"/>
                  <a:gd name="T50" fmla="*/ 177 w 619"/>
                  <a:gd name="T51" fmla="*/ 300 h 525"/>
                  <a:gd name="T52" fmla="*/ 184 w 619"/>
                  <a:gd name="T53" fmla="*/ 238 h 525"/>
                  <a:gd name="T54" fmla="*/ 178 w 619"/>
                  <a:gd name="T55" fmla="*/ 228 h 525"/>
                  <a:gd name="T56" fmla="*/ 166 w 619"/>
                  <a:gd name="T57" fmla="*/ 228 h 525"/>
                  <a:gd name="T58" fmla="*/ 163 w 619"/>
                  <a:gd name="T59" fmla="*/ 197 h 525"/>
                  <a:gd name="T60" fmla="*/ 142 w 619"/>
                  <a:gd name="T61" fmla="*/ 117 h 525"/>
                  <a:gd name="T62" fmla="*/ 137 w 619"/>
                  <a:gd name="T63" fmla="*/ 47 h 525"/>
                  <a:gd name="T64" fmla="*/ 139 w 619"/>
                  <a:gd name="T65" fmla="*/ 28 h 525"/>
                  <a:gd name="T66" fmla="*/ 130 w 619"/>
                  <a:gd name="T67" fmla="*/ 0 h 525"/>
                  <a:gd name="T68" fmla="*/ 0 w 619"/>
                  <a:gd name="T69" fmla="*/ 9 h 525"/>
                  <a:gd name="T70" fmla="*/ 13 w 619"/>
                  <a:gd name="T71" fmla="*/ 96 h 525"/>
                  <a:gd name="T72" fmla="*/ 13 w 619"/>
                  <a:gd name="T73" fmla="*/ 96 h 5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9"/>
                  <a:gd name="T112" fmla="*/ 0 h 525"/>
                  <a:gd name="T113" fmla="*/ 619 w 619"/>
                  <a:gd name="T114" fmla="*/ 525 h 5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9" h="525">
                    <a:moveTo>
                      <a:pt x="37" y="77"/>
                    </a:moveTo>
                    <a:lnTo>
                      <a:pt x="55" y="93"/>
                    </a:lnTo>
                    <a:lnTo>
                      <a:pt x="66" y="90"/>
                    </a:lnTo>
                    <a:lnTo>
                      <a:pt x="79" y="107"/>
                    </a:lnTo>
                    <a:lnTo>
                      <a:pt x="68" y="107"/>
                    </a:lnTo>
                    <a:lnTo>
                      <a:pt x="57" y="130"/>
                    </a:lnTo>
                    <a:lnTo>
                      <a:pt x="84" y="169"/>
                    </a:lnTo>
                    <a:lnTo>
                      <a:pt x="105" y="175"/>
                    </a:lnTo>
                    <a:lnTo>
                      <a:pt x="102" y="420"/>
                    </a:lnTo>
                    <a:lnTo>
                      <a:pt x="105" y="480"/>
                    </a:lnTo>
                    <a:lnTo>
                      <a:pt x="517" y="467"/>
                    </a:lnTo>
                    <a:lnTo>
                      <a:pt x="520" y="502"/>
                    </a:lnTo>
                    <a:lnTo>
                      <a:pt x="504" y="525"/>
                    </a:lnTo>
                    <a:lnTo>
                      <a:pt x="567" y="522"/>
                    </a:lnTo>
                    <a:lnTo>
                      <a:pt x="578" y="502"/>
                    </a:lnTo>
                    <a:lnTo>
                      <a:pt x="578" y="480"/>
                    </a:lnTo>
                    <a:lnTo>
                      <a:pt x="593" y="463"/>
                    </a:lnTo>
                    <a:lnTo>
                      <a:pt x="597" y="446"/>
                    </a:lnTo>
                    <a:lnTo>
                      <a:pt x="614" y="444"/>
                    </a:lnTo>
                    <a:lnTo>
                      <a:pt x="619" y="408"/>
                    </a:lnTo>
                    <a:lnTo>
                      <a:pt x="596" y="404"/>
                    </a:lnTo>
                    <a:lnTo>
                      <a:pt x="581" y="378"/>
                    </a:lnTo>
                    <a:lnTo>
                      <a:pt x="559" y="315"/>
                    </a:lnTo>
                    <a:lnTo>
                      <a:pt x="533" y="305"/>
                    </a:lnTo>
                    <a:lnTo>
                      <a:pt x="504" y="282"/>
                    </a:lnTo>
                    <a:lnTo>
                      <a:pt x="492" y="250"/>
                    </a:lnTo>
                    <a:lnTo>
                      <a:pt x="510" y="200"/>
                    </a:lnTo>
                    <a:lnTo>
                      <a:pt x="495" y="190"/>
                    </a:lnTo>
                    <a:lnTo>
                      <a:pt x="460" y="190"/>
                    </a:lnTo>
                    <a:lnTo>
                      <a:pt x="452" y="159"/>
                    </a:lnTo>
                    <a:lnTo>
                      <a:pt x="392" y="98"/>
                    </a:lnTo>
                    <a:lnTo>
                      <a:pt x="379" y="47"/>
                    </a:lnTo>
                    <a:lnTo>
                      <a:pt x="385" y="28"/>
                    </a:lnTo>
                    <a:lnTo>
                      <a:pt x="359" y="0"/>
                    </a:lnTo>
                    <a:lnTo>
                      <a:pt x="0" y="9"/>
                    </a:lnTo>
                    <a:lnTo>
                      <a:pt x="37" y="77"/>
                    </a:lnTo>
                    <a:close/>
                  </a:path>
                </a:pathLst>
              </a:custGeom>
              <a:solidFill>
                <a:srgbClr val="000000"/>
              </a:solidFill>
              <a:ln w="9525">
                <a:solidFill>
                  <a:srgbClr val="000000"/>
                </a:solidFill>
                <a:round/>
                <a:headEnd/>
                <a:tailEnd/>
              </a:ln>
            </p:spPr>
            <p:txBody>
              <a:bodyPr/>
              <a:lstStyle/>
              <a:p>
                <a:endParaRPr lang="en-US"/>
              </a:p>
            </p:txBody>
          </p:sp>
          <p:sp>
            <p:nvSpPr>
              <p:cNvPr id="28702" name="Freeform 65"/>
              <p:cNvSpPr>
                <a:spLocks/>
              </p:cNvSpPr>
              <p:nvPr/>
            </p:nvSpPr>
            <p:spPr bwMode="auto">
              <a:xfrm>
                <a:off x="3334" y="2355"/>
                <a:ext cx="448" cy="409"/>
              </a:xfrm>
              <a:custGeom>
                <a:avLst/>
                <a:gdLst>
                  <a:gd name="T0" fmla="*/ 11 w 468"/>
                  <a:gd name="T1" fmla="*/ 139 h 409"/>
                  <a:gd name="T2" fmla="*/ 11 w 468"/>
                  <a:gd name="T3" fmla="*/ 338 h 409"/>
                  <a:gd name="T4" fmla="*/ 11 w 468"/>
                  <a:gd name="T5" fmla="*/ 349 h 409"/>
                  <a:gd name="T6" fmla="*/ 23 w 468"/>
                  <a:gd name="T7" fmla="*/ 349 h 409"/>
                  <a:gd name="T8" fmla="*/ 23 w 468"/>
                  <a:gd name="T9" fmla="*/ 409 h 409"/>
                  <a:gd name="T10" fmla="*/ 123 w 468"/>
                  <a:gd name="T11" fmla="*/ 406 h 409"/>
                  <a:gd name="T12" fmla="*/ 123 w 468"/>
                  <a:gd name="T13" fmla="*/ 344 h 409"/>
                  <a:gd name="T14" fmla="*/ 130 w 468"/>
                  <a:gd name="T15" fmla="*/ 276 h 409"/>
                  <a:gd name="T16" fmla="*/ 144 w 468"/>
                  <a:gd name="T17" fmla="*/ 228 h 409"/>
                  <a:gd name="T18" fmla="*/ 142 w 468"/>
                  <a:gd name="T19" fmla="*/ 215 h 409"/>
                  <a:gd name="T20" fmla="*/ 152 w 468"/>
                  <a:gd name="T21" fmla="*/ 173 h 409"/>
                  <a:gd name="T22" fmla="*/ 157 w 468"/>
                  <a:gd name="T23" fmla="*/ 126 h 409"/>
                  <a:gd name="T24" fmla="*/ 155 w 468"/>
                  <a:gd name="T25" fmla="*/ 123 h 409"/>
                  <a:gd name="T26" fmla="*/ 164 w 468"/>
                  <a:gd name="T27" fmla="*/ 105 h 409"/>
                  <a:gd name="T28" fmla="*/ 171 w 468"/>
                  <a:gd name="T29" fmla="*/ 64 h 409"/>
                  <a:gd name="T30" fmla="*/ 168 w 468"/>
                  <a:gd name="T31" fmla="*/ 55 h 409"/>
                  <a:gd name="T32" fmla="*/ 146 w 468"/>
                  <a:gd name="T33" fmla="*/ 58 h 409"/>
                  <a:gd name="T34" fmla="*/ 152 w 468"/>
                  <a:gd name="T35" fmla="*/ 35 h 409"/>
                  <a:gd name="T36" fmla="*/ 151 w 468"/>
                  <a:gd name="T37" fmla="*/ 0 h 409"/>
                  <a:gd name="T38" fmla="*/ 0 w 468"/>
                  <a:gd name="T39" fmla="*/ 13 h 409"/>
                  <a:gd name="T40" fmla="*/ 11 w 468"/>
                  <a:gd name="T41" fmla="*/ 139 h 409"/>
                  <a:gd name="T42" fmla="*/ 11 w 468"/>
                  <a:gd name="T43" fmla="*/ 139 h 4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8"/>
                  <a:gd name="T67" fmla="*/ 0 h 409"/>
                  <a:gd name="T68" fmla="*/ 468 w 468"/>
                  <a:gd name="T69" fmla="*/ 409 h 40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8" h="409">
                    <a:moveTo>
                      <a:pt x="18" y="139"/>
                    </a:moveTo>
                    <a:lnTo>
                      <a:pt x="15" y="338"/>
                    </a:lnTo>
                    <a:lnTo>
                      <a:pt x="25" y="349"/>
                    </a:lnTo>
                    <a:lnTo>
                      <a:pt x="57" y="349"/>
                    </a:lnTo>
                    <a:lnTo>
                      <a:pt x="59" y="409"/>
                    </a:lnTo>
                    <a:lnTo>
                      <a:pt x="339" y="406"/>
                    </a:lnTo>
                    <a:lnTo>
                      <a:pt x="332" y="344"/>
                    </a:lnTo>
                    <a:lnTo>
                      <a:pt x="356" y="276"/>
                    </a:lnTo>
                    <a:lnTo>
                      <a:pt x="392" y="228"/>
                    </a:lnTo>
                    <a:lnTo>
                      <a:pt x="389" y="215"/>
                    </a:lnTo>
                    <a:lnTo>
                      <a:pt x="415" y="173"/>
                    </a:lnTo>
                    <a:lnTo>
                      <a:pt x="429" y="126"/>
                    </a:lnTo>
                    <a:lnTo>
                      <a:pt x="424" y="123"/>
                    </a:lnTo>
                    <a:lnTo>
                      <a:pt x="447" y="105"/>
                    </a:lnTo>
                    <a:lnTo>
                      <a:pt x="468" y="64"/>
                    </a:lnTo>
                    <a:lnTo>
                      <a:pt x="462" y="55"/>
                    </a:lnTo>
                    <a:lnTo>
                      <a:pt x="399" y="58"/>
                    </a:lnTo>
                    <a:lnTo>
                      <a:pt x="415" y="35"/>
                    </a:lnTo>
                    <a:lnTo>
                      <a:pt x="412" y="0"/>
                    </a:lnTo>
                    <a:lnTo>
                      <a:pt x="0" y="13"/>
                    </a:lnTo>
                    <a:lnTo>
                      <a:pt x="18" y="139"/>
                    </a:lnTo>
                    <a:close/>
                  </a:path>
                </a:pathLst>
              </a:custGeom>
              <a:solidFill>
                <a:srgbClr val="000000"/>
              </a:solidFill>
              <a:ln w="9525">
                <a:solidFill>
                  <a:srgbClr val="000000"/>
                </a:solidFill>
                <a:round/>
                <a:headEnd/>
                <a:tailEnd/>
              </a:ln>
            </p:spPr>
            <p:txBody>
              <a:bodyPr/>
              <a:lstStyle/>
              <a:p>
                <a:endParaRPr lang="en-US"/>
              </a:p>
            </p:txBody>
          </p:sp>
          <p:sp>
            <p:nvSpPr>
              <p:cNvPr id="28703" name="Freeform 66"/>
              <p:cNvSpPr>
                <a:spLocks/>
              </p:cNvSpPr>
              <p:nvPr/>
            </p:nvSpPr>
            <p:spPr bwMode="auto">
              <a:xfrm>
                <a:off x="3390" y="2761"/>
                <a:ext cx="512" cy="450"/>
              </a:xfrm>
              <a:custGeom>
                <a:avLst/>
                <a:gdLst>
                  <a:gd name="T0" fmla="*/ 0 w 532"/>
                  <a:gd name="T1" fmla="*/ 3 h 450"/>
                  <a:gd name="T2" fmla="*/ 6 w 532"/>
                  <a:gd name="T3" fmla="*/ 125 h 450"/>
                  <a:gd name="T4" fmla="*/ 24 w 532"/>
                  <a:gd name="T5" fmla="*/ 214 h 450"/>
                  <a:gd name="T6" fmla="*/ 13 w 532"/>
                  <a:gd name="T7" fmla="*/ 283 h 450"/>
                  <a:gd name="T8" fmla="*/ 15 w 532"/>
                  <a:gd name="T9" fmla="*/ 341 h 450"/>
                  <a:gd name="T10" fmla="*/ 13 w 532"/>
                  <a:gd name="T11" fmla="*/ 371 h 450"/>
                  <a:gd name="T12" fmla="*/ 13 w 532"/>
                  <a:gd name="T13" fmla="*/ 380 h 450"/>
                  <a:gd name="T14" fmla="*/ 38 w 532"/>
                  <a:gd name="T15" fmla="*/ 371 h 450"/>
                  <a:gd name="T16" fmla="*/ 76 w 532"/>
                  <a:gd name="T17" fmla="*/ 395 h 450"/>
                  <a:gd name="T18" fmla="*/ 87 w 532"/>
                  <a:gd name="T19" fmla="*/ 372 h 450"/>
                  <a:gd name="T20" fmla="*/ 122 w 532"/>
                  <a:gd name="T21" fmla="*/ 408 h 450"/>
                  <a:gd name="T22" fmla="*/ 126 w 532"/>
                  <a:gd name="T23" fmla="*/ 427 h 450"/>
                  <a:gd name="T24" fmla="*/ 139 w 532"/>
                  <a:gd name="T25" fmla="*/ 442 h 450"/>
                  <a:gd name="T26" fmla="*/ 145 w 532"/>
                  <a:gd name="T27" fmla="*/ 424 h 450"/>
                  <a:gd name="T28" fmla="*/ 162 w 532"/>
                  <a:gd name="T29" fmla="*/ 440 h 450"/>
                  <a:gd name="T30" fmla="*/ 173 w 532"/>
                  <a:gd name="T31" fmla="*/ 427 h 450"/>
                  <a:gd name="T32" fmla="*/ 171 w 532"/>
                  <a:gd name="T33" fmla="*/ 401 h 450"/>
                  <a:gd name="T34" fmla="*/ 200 w 532"/>
                  <a:gd name="T35" fmla="*/ 424 h 450"/>
                  <a:gd name="T36" fmla="*/ 198 w 532"/>
                  <a:gd name="T37" fmla="*/ 450 h 450"/>
                  <a:gd name="T38" fmla="*/ 217 w 532"/>
                  <a:gd name="T39" fmla="*/ 416 h 450"/>
                  <a:gd name="T40" fmla="*/ 201 w 532"/>
                  <a:gd name="T41" fmla="*/ 411 h 450"/>
                  <a:gd name="T42" fmla="*/ 187 w 532"/>
                  <a:gd name="T43" fmla="*/ 379 h 450"/>
                  <a:gd name="T44" fmla="*/ 202 w 532"/>
                  <a:gd name="T45" fmla="*/ 337 h 450"/>
                  <a:gd name="T46" fmla="*/ 202 w 532"/>
                  <a:gd name="T47" fmla="*/ 312 h 450"/>
                  <a:gd name="T48" fmla="*/ 186 w 532"/>
                  <a:gd name="T49" fmla="*/ 348 h 450"/>
                  <a:gd name="T50" fmla="*/ 177 w 532"/>
                  <a:gd name="T51" fmla="*/ 337 h 450"/>
                  <a:gd name="T52" fmla="*/ 185 w 532"/>
                  <a:gd name="T53" fmla="*/ 316 h 450"/>
                  <a:gd name="T54" fmla="*/ 165 w 532"/>
                  <a:gd name="T55" fmla="*/ 330 h 450"/>
                  <a:gd name="T56" fmla="*/ 152 w 532"/>
                  <a:gd name="T57" fmla="*/ 317 h 450"/>
                  <a:gd name="T58" fmla="*/ 154 w 532"/>
                  <a:gd name="T59" fmla="*/ 296 h 450"/>
                  <a:gd name="T60" fmla="*/ 188 w 532"/>
                  <a:gd name="T61" fmla="*/ 312 h 450"/>
                  <a:gd name="T62" fmla="*/ 175 w 532"/>
                  <a:gd name="T63" fmla="*/ 259 h 450"/>
                  <a:gd name="T64" fmla="*/ 178 w 532"/>
                  <a:gd name="T65" fmla="*/ 220 h 450"/>
                  <a:gd name="T66" fmla="*/ 101 w 532"/>
                  <a:gd name="T67" fmla="*/ 228 h 450"/>
                  <a:gd name="T68" fmla="*/ 110 w 532"/>
                  <a:gd name="T69" fmla="*/ 144 h 450"/>
                  <a:gd name="T70" fmla="*/ 123 w 532"/>
                  <a:gd name="T71" fmla="*/ 100 h 450"/>
                  <a:gd name="T72" fmla="*/ 117 w 532"/>
                  <a:gd name="T73" fmla="*/ 89 h 450"/>
                  <a:gd name="T74" fmla="*/ 113 w 532"/>
                  <a:gd name="T75" fmla="*/ 0 h 450"/>
                  <a:gd name="T76" fmla="*/ 0 w 532"/>
                  <a:gd name="T77" fmla="*/ 3 h 450"/>
                  <a:gd name="T78" fmla="*/ 0 w 532"/>
                  <a:gd name="T79" fmla="*/ 3 h 450"/>
                  <a:gd name="T80" fmla="*/ 0 w 532"/>
                  <a:gd name="T81" fmla="*/ 3 h 4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2"/>
                  <a:gd name="T124" fmla="*/ 0 h 450"/>
                  <a:gd name="T125" fmla="*/ 532 w 532"/>
                  <a:gd name="T126" fmla="*/ 450 h 4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2" h="450">
                    <a:moveTo>
                      <a:pt x="0" y="3"/>
                    </a:moveTo>
                    <a:lnTo>
                      <a:pt x="6" y="125"/>
                    </a:lnTo>
                    <a:lnTo>
                      <a:pt x="55" y="214"/>
                    </a:lnTo>
                    <a:lnTo>
                      <a:pt x="37" y="283"/>
                    </a:lnTo>
                    <a:lnTo>
                      <a:pt x="40" y="341"/>
                    </a:lnTo>
                    <a:lnTo>
                      <a:pt x="17" y="371"/>
                    </a:lnTo>
                    <a:lnTo>
                      <a:pt x="27" y="380"/>
                    </a:lnTo>
                    <a:lnTo>
                      <a:pt x="97" y="371"/>
                    </a:lnTo>
                    <a:lnTo>
                      <a:pt x="186" y="395"/>
                    </a:lnTo>
                    <a:lnTo>
                      <a:pt x="213" y="372"/>
                    </a:lnTo>
                    <a:lnTo>
                      <a:pt x="299" y="408"/>
                    </a:lnTo>
                    <a:lnTo>
                      <a:pt x="307" y="427"/>
                    </a:lnTo>
                    <a:lnTo>
                      <a:pt x="340" y="442"/>
                    </a:lnTo>
                    <a:lnTo>
                      <a:pt x="356" y="424"/>
                    </a:lnTo>
                    <a:lnTo>
                      <a:pt x="398" y="440"/>
                    </a:lnTo>
                    <a:lnTo>
                      <a:pt x="424" y="427"/>
                    </a:lnTo>
                    <a:lnTo>
                      <a:pt x="419" y="401"/>
                    </a:lnTo>
                    <a:lnTo>
                      <a:pt x="489" y="424"/>
                    </a:lnTo>
                    <a:lnTo>
                      <a:pt x="485" y="450"/>
                    </a:lnTo>
                    <a:lnTo>
                      <a:pt x="532" y="416"/>
                    </a:lnTo>
                    <a:lnTo>
                      <a:pt x="490" y="411"/>
                    </a:lnTo>
                    <a:lnTo>
                      <a:pt x="458" y="379"/>
                    </a:lnTo>
                    <a:lnTo>
                      <a:pt x="498" y="337"/>
                    </a:lnTo>
                    <a:lnTo>
                      <a:pt x="498" y="312"/>
                    </a:lnTo>
                    <a:lnTo>
                      <a:pt x="455" y="348"/>
                    </a:lnTo>
                    <a:lnTo>
                      <a:pt x="433" y="337"/>
                    </a:lnTo>
                    <a:lnTo>
                      <a:pt x="451" y="316"/>
                    </a:lnTo>
                    <a:lnTo>
                      <a:pt x="403" y="330"/>
                    </a:lnTo>
                    <a:lnTo>
                      <a:pt x="372" y="317"/>
                    </a:lnTo>
                    <a:lnTo>
                      <a:pt x="380" y="296"/>
                    </a:lnTo>
                    <a:lnTo>
                      <a:pt x="463" y="312"/>
                    </a:lnTo>
                    <a:lnTo>
                      <a:pt x="430" y="259"/>
                    </a:lnTo>
                    <a:lnTo>
                      <a:pt x="435" y="220"/>
                    </a:lnTo>
                    <a:lnTo>
                      <a:pt x="247" y="228"/>
                    </a:lnTo>
                    <a:lnTo>
                      <a:pt x="270" y="144"/>
                    </a:lnTo>
                    <a:lnTo>
                      <a:pt x="302" y="100"/>
                    </a:lnTo>
                    <a:lnTo>
                      <a:pt x="291" y="89"/>
                    </a:lnTo>
                    <a:lnTo>
                      <a:pt x="280" y="0"/>
                    </a:lnTo>
                    <a:lnTo>
                      <a:pt x="0" y="3"/>
                    </a:lnTo>
                    <a:close/>
                  </a:path>
                </a:pathLst>
              </a:custGeom>
              <a:solidFill>
                <a:srgbClr val="000000"/>
              </a:solidFill>
              <a:ln w="9525">
                <a:solidFill>
                  <a:srgbClr val="000000"/>
                </a:solidFill>
                <a:round/>
                <a:headEnd/>
                <a:tailEnd/>
              </a:ln>
            </p:spPr>
            <p:txBody>
              <a:bodyPr/>
              <a:lstStyle/>
              <a:p>
                <a:endParaRPr lang="en-US"/>
              </a:p>
            </p:txBody>
          </p:sp>
          <p:sp>
            <p:nvSpPr>
              <p:cNvPr id="28704" name="Freeform 67"/>
              <p:cNvSpPr>
                <a:spLocks/>
              </p:cNvSpPr>
              <p:nvPr/>
            </p:nvSpPr>
            <p:spPr bwMode="auto">
              <a:xfrm>
                <a:off x="3649" y="1092"/>
                <a:ext cx="505" cy="261"/>
              </a:xfrm>
              <a:custGeom>
                <a:avLst/>
                <a:gdLst>
                  <a:gd name="T0" fmla="*/ 67 w 529"/>
                  <a:gd name="T1" fmla="*/ 135 h 264"/>
                  <a:gd name="T2" fmla="*/ 70 w 529"/>
                  <a:gd name="T3" fmla="*/ 152 h 264"/>
                  <a:gd name="T4" fmla="*/ 75 w 529"/>
                  <a:gd name="T5" fmla="*/ 156 h 264"/>
                  <a:gd name="T6" fmla="*/ 86 w 529"/>
                  <a:gd name="T7" fmla="*/ 211 h 264"/>
                  <a:gd name="T8" fmla="*/ 101 w 529"/>
                  <a:gd name="T9" fmla="*/ 131 h 264"/>
                  <a:gd name="T10" fmla="*/ 110 w 529"/>
                  <a:gd name="T11" fmla="*/ 134 h 264"/>
                  <a:gd name="T12" fmla="*/ 119 w 529"/>
                  <a:gd name="T13" fmla="*/ 125 h 264"/>
                  <a:gd name="T14" fmla="*/ 138 w 529"/>
                  <a:gd name="T15" fmla="*/ 125 h 264"/>
                  <a:gd name="T16" fmla="*/ 144 w 529"/>
                  <a:gd name="T17" fmla="*/ 114 h 264"/>
                  <a:gd name="T18" fmla="*/ 179 w 529"/>
                  <a:gd name="T19" fmla="*/ 116 h 264"/>
                  <a:gd name="T20" fmla="*/ 184 w 529"/>
                  <a:gd name="T21" fmla="*/ 104 h 264"/>
                  <a:gd name="T22" fmla="*/ 175 w 529"/>
                  <a:gd name="T23" fmla="*/ 67 h 264"/>
                  <a:gd name="T24" fmla="*/ 152 w 529"/>
                  <a:gd name="T25" fmla="*/ 69 h 264"/>
                  <a:gd name="T26" fmla="*/ 137 w 529"/>
                  <a:gd name="T27" fmla="*/ 62 h 264"/>
                  <a:gd name="T28" fmla="*/ 114 w 529"/>
                  <a:gd name="T29" fmla="*/ 62 h 264"/>
                  <a:gd name="T30" fmla="*/ 108 w 529"/>
                  <a:gd name="T31" fmla="*/ 93 h 264"/>
                  <a:gd name="T32" fmla="*/ 96 w 529"/>
                  <a:gd name="T33" fmla="*/ 75 h 264"/>
                  <a:gd name="T34" fmla="*/ 86 w 529"/>
                  <a:gd name="T35" fmla="*/ 78 h 264"/>
                  <a:gd name="T36" fmla="*/ 81 w 529"/>
                  <a:gd name="T37" fmla="*/ 46 h 264"/>
                  <a:gd name="T38" fmla="*/ 57 w 529"/>
                  <a:gd name="T39" fmla="*/ 43 h 264"/>
                  <a:gd name="T40" fmla="*/ 54 w 529"/>
                  <a:gd name="T41" fmla="*/ 43 h 264"/>
                  <a:gd name="T42" fmla="*/ 66 w 529"/>
                  <a:gd name="T43" fmla="*/ 15 h 264"/>
                  <a:gd name="T44" fmla="*/ 73 w 529"/>
                  <a:gd name="T45" fmla="*/ 11 h 264"/>
                  <a:gd name="T46" fmla="*/ 66 w 529"/>
                  <a:gd name="T47" fmla="*/ 0 h 264"/>
                  <a:gd name="T48" fmla="*/ 51 w 529"/>
                  <a:gd name="T49" fmla="*/ 10 h 264"/>
                  <a:gd name="T50" fmla="*/ 30 w 529"/>
                  <a:gd name="T51" fmla="*/ 56 h 264"/>
                  <a:gd name="T52" fmla="*/ 18 w 529"/>
                  <a:gd name="T53" fmla="*/ 62 h 264"/>
                  <a:gd name="T54" fmla="*/ 0 w 529"/>
                  <a:gd name="T55" fmla="*/ 94 h 264"/>
                  <a:gd name="T56" fmla="*/ 67 w 529"/>
                  <a:gd name="T57" fmla="*/ 135 h 264"/>
                  <a:gd name="T58" fmla="*/ 67 w 529"/>
                  <a:gd name="T59" fmla="*/ 135 h 2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29"/>
                  <a:gd name="T91" fmla="*/ 0 h 264"/>
                  <a:gd name="T92" fmla="*/ 529 w 529"/>
                  <a:gd name="T93" fmla="*/ 264 h 2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29" h="264">
                    <a:moveTo>
                      <a:pt x="191" y="173"/>
                    </a:moveTo>
                    <a:lnTo>
                      <a:pt x="199" y="190"/>
                    </a:lnTo>
                    <a:lnTo>
                      <a:pt x="217" y="194"/>
                    </a:lnTo>
                    <a:lnTo>
                      <a:pt x="243" y="264"/>
                    </a:lnTo>
                    <a:lnTo>
                      <a:pt x="290" y="168"/>
                    </a:lnTo>
                    <a:lnTo>
                      <a:pt x="314" y="172"/>
                    </a:lnTo>
                    <a:lnTo>
                      <a:pt x="343" y="157"/>
                    </a:lnTo>
                    <a:lnTo>
                      <a:pt x="395" y="157"/>
                    </a:lnTo>
                    <a:lnTo>
                      <a:pt x="413" y="134"/>
                    </a:lnTo>
                    <a:lnTo>
                      <a:pt x="512" y="138"/>
                    </a:lnTo>
                    <a:lnTo>
                      <a:pt x="529" y="123"/>
                    </a:lnTo>
                    <a:lnTo>
                      <a:pt x="499" y="86"/>
                    </a:lnTo>
                    <a:lnTo>
                      <a:pt x="437" y="88"/>
                    </a:lnTo>
                    <a:lnTo>
                      <a:pt x="390" y="81"/>
                    </a:lnTo>
                    <a:lnTo>
                      <a:pt x="329" y="81"/>
                    </a:lnTo>
                    <a:lnTo>
                      <a:pt x="308" y="112"/>
                    </a:lnTo>
                    <a:lnTo>
                      <a:pt x="277" y="94"/>
                    </a:lnTo>
                    <a:lnTo>
                      <a:pt x="244" y="97"/>
                    </a:lnTo>
                    <a:lnTo>
                      <a:pt x="231" y="65"/>
                    </a:lnTo>
                    <a:lnTo>
                      <a:pt x="163" y="60"/>
                    </a:lnTo>
                    <a:lnTo>
                      <a:pt x="155" y="47"/>
                    </a:lnTo>
                    <a:lnTo>
                      <a:pt x="186" y="15"/>
                    </a:lnTo>
                    <a:lnTo>
                      <a:pt x="210" y="11"/>
                    </a:lnTo>
                    <a:lnTo>
                      <a:pt x="186" y="0"/>
                    </a:lnTo>
                    <a:lnTo>
                      <a:pt x="147" y="10"/>
                    </a:lnTo>
                    <a:lnTo>
                      <a:pt x="83" y="75"/>
                    </a:lnTo>
                    <a:lnTo>
                      <a:pt x="50" y="81"/>
                    </a:lnTo>
                    <a:lnTo>
                      <a:pt x="0" y="113"/>
                    </a:lnTo>
                    <a:lnTo>
                      <a:pt x="191" y="173"/>
                    </a:lnTo>
                    <a:close/>
                  </a:path>
                </a:pathLst>
              </a:custGeom>
              <a:solidFill>
                <a:srgbClr val="000000"/>
              </a:solidFill>
              <a:ln w="9525">
                <a:solidFill>
                  <a:srgbClr val="000000"/>
                </a:solidFill>
                <a:round/>
                <a:headEnd/>
                <a:tailEnd/>
              </a:ln>
            </p:spPr>
            <p:txBody>
              <a:bodyPr/>
              <a:lstStyle/>
              <a:p>
                <a:endParaRPr lang="en-US"/>
              </a:p>
            </p:txBody>
          </p:sp>
          <p:sp>
            <p:nvSpPr>
              <p:cNvPr id="28705" name="Freeform 68"/>
              <p:cNvSpPr>
                <a:spLocks/>
              </p:cNvSpPr>
              <p:nvPr/>
            </p:nvSpPr>
            <p:spPr bwMode="auto">
              <a:xfrm>
                <a:off x="3978" y="1256"/>
                <a:ext cx="340" cy="475"/>
              </a:xfrm>
              <a:custGeom>
                <a:avLst/>
                <a:gdLst>
                  <a:gd name="T0" fmla="*/ 12 w 358"/>
                  <a:gd name="T1" fmla="*/ 395 h 475"/>
                  <a:gd name="T2" fmla="*/ 10 w 358"/>
                  <a:gd name="T3" fmla="*/ 315 h 475"/>
                  <a:gd name="T4" fmla="*/ 5 w 358"/>
                  <a:gd name="T5" fmla="*/ 255 h 475"/>
                  <a:gd name="T6" fmla="*/ 9 w 358"/>
                  <a:gd name="T7" fmla="*/ 136 h 475"/>
                  <a:gd name="T8" fmla="*/ 23 w 358"/>
                  <a:gd name="T9" fmla="*/ 71 h 475"/>
                  <a:gd name="T10" fmla="*/ 22 w 358"/>
                  <a:gd name="T11" fmla="*/ 119 h 475"/>
                  <a:gd name="T12" fmla="*/ 26 w 358"/>
                  <a:gd name="T13" fmla="*/ 108 h 475"/>
                  <a:gd name="T14" fmla="*/ 26 w 358"/>
                  <a:gd name="T15" fmla="*/ 71 h 475"/>
                  <a:gd name="T16" fmla="*/ 32 w 358"/>
                  <a:gd name="T17" fmla="*/ 48 h 475"/>
                  <a:gd name="T18" fmla="*/ 34 w 358"/>
                  <a:gd name="T19" fmla="*/ 4 h 475"/>
                  <a:gd name="T20" fmla="*/ 40 w 358"/>
                  <a:gd name="T21" fmla="*/ 0 h 475"/>
                  <a:gd name="T22" fmla="*/ 73 w 358"/>
                  <a:gd name="T23" fmla="*/ 37 h 475"/>
                  <a:gd name="T24" fmla="*/ 77 w 358"/>
                  <a:gd name="T25" fmla="*/ 68 h 475"/>
                  <a:gd name="T26" fmla="*/ 81 w 358"/>
                  <a:gd name="T27" fmla="*/ 97 h 475"/>
                  <a:gd name="T28" fmla="*/ 82 w 358"/>
                  <a:gd name="T29" fmla="*/ 149 h 475"/>
                  <a:gd name="T30" fmla="*/ 70 w 358"/>
                  <a:gd name="T31" fmla="*/ 192 h 475"/>
                  <a:gd name="T32" fmla="*/ 69 w 358"/>
                  <a:gd name="T33" fmla="*/ 228 h 475"/>
                  <a:gd name="T34" fmla="*/ 77 w 358"/>
                  <a:gd name="T35" fmla="*/ 239 h 475"/>
                  <a:gd name="T36" fmla="*/ 85 w 358"/>
                  <a:gd name="T37" fmla="*/ 192 h 475"/>
                  <a:gd name="T38" fmla="*/ 95 w 358"/>
                  <a:gd name="T39" fmla="*/ 176 h 475"/>
                  <a:gd name="T40" fmla="*/ 101 w 358"/>
                  <a:gd name="T41" fmla="*/ 186 h 475"/>
                  <a:gd name="T42" fmla="*/ 112 w 358"/>
                  <a:gd name="T43" fmla="*/ 291 h 475"/>
                  <a:gd name="T44" fmla="*/ 104 w 358"/>
                  <a:gd name="T45" fmla="*/ 336 h 475"/>
                  <a:gd name="T46" fmla="*/ 101 w 358"/>
                  <a:gd name="T47" fmla="*/ 367 h 475"/>
                  <a:gd name="T48" fmla="*/ 99 w 358"/>
                  <a:gd name="T49" fmla="*/ 378 h 475"/>
                  <a:gd name="T50" fmla="*/ 97 w 358"/>
                  <a:gd name="T51" fmla="*/ 408 h 475"/>
                  <a:gd name="T52" fmla="*/ 91 w 358"/>
                  <a:gd name="T53" fmla="*/ 445 h 475"/>
                  <a:gd name="T54" fmla="*/ 55 w 358"/>
                  <a:gd name="T55" fmla="*/ 463 h 475"/>
                  <a:gd name="T56" fmla="*/ 54 w 358"/>
                  <a:gd name="T57" fmla="*/ 456 h 475"/>
                  <a:gd name="T58" fmla="*/ 0 w 358"/>
                  <a:gd name="T59" fmla="*/ 475 h 475"/>
                  <a:gd name="T60" fmla="*/ 12 w 358"/>
                  <a:gd name="T61" fmla="*/ 395 h 475"/>
                  <a:gd name="T62" fmla="*/ 12 w 358"/>
                  <a:gd name="T63" fmla="*/ 395 h 4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8"/>
                  <a:gd name="T97" fmla="*/ 0 h 475"/>
                  <a:gd name="T98" fmla="*/ 358 w 358"/>
                  <a:gd name="T99" fmla="*/ 475 h 47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8" h="475">
                    <a:moveTo>
                      <a:pt x="41" y="395"/>
                    </a:moveTo>
                    <a:lnTo>
                      <a:pt x="34" y="315"/>
                    </a:lnTo>
                    <a:lnTo>
                      <a:pt x="5" y="255"/>
                    </a:lnTo>
                    <a:lnTo>
                      <a:pt x="18" y="136"/>
                    </a:lnTo>
                    <a:lnTo>
                      <a:pt x="70" y="71"/>
                    </a:lnTo>
                    <a:lnTo>
                      <a:pt x="67" y="119"/>
                    </a:lnTo>
                    <a:lnTo>
                      <a:pt x="83" y="108"/>
                    </a:lnTo>
                    <a:lnTo>
                      <a:pt x="83" y="71"/>
                    </a:lnTo>
                    <a:lnTo>
                      <a:pt x="102" y="48"/>
                    </a:lnTo>
                    <a:lnTo>
                      <a:pt x="109" y="4"/>
                    </a:lnTo>
                    <a:lnTo>
                      <a:pt x="126" y="0"/>
                    </a:lnTo>
                    <a:lnTo>
                      <a:pt x="235" y="37"/>
                    </a:lnTo>
                    <a:lnTo>
                      <a:pt x="245" y="68"/>
                    </a:lnTo>
                    <a:lnTo>
                      <a:pt x="259" y="97"/>
                    </a:lnTo>
                    <a:lnTo>
                      <a:pt x="262" y="149"/>
                    </a:lnTo>
                    <a:lnTo>
                      <a:pt x="225" y="192"/>
                    </a:lnTo>
                    <a:lnTo>
                      <a:pt x="224" y="228"/>
                    </a:lnTo>
                    <a:lnTo>
                      <a:pt x="245" y="239"/>
                    </a:lnTo>
                    <a:lnTo>
                      <a:pt x="274" y="192"/>
                    </a:lnTo>
                    <a:lnTo>
                      <a:pt x="303" y="176"/>
                    </a:lnTo>
                    <a:lnTo>
                      <a:pt x="322" y="186"/>
                    </a:lnTo>
                    <a:lnTo>
                      <a:pt x="358" y="291"/>
                    </a:lnTo>
                    <a:lnTo>
                      <a:pt x="334" y="336"/>
                    </a:lnTo>
                    <a:lnTo>
                      <a:pt x="327" y="367"/>
                    </a:lnTo>
                    <a:lnTo>
                      <a:pt x="313" y="378"/>
                    </a:lnTo>
                    <a:lnTo>
                      <a:pt x="311" y="408"/>
                    </a:lnTo>
                    <a:lnTo>
                      <a:pt x="293" y="445"/>
                    </a:lnTo>
                    <a:lnTo>
                      <a:pt x="175" y="463"/>
                    </a:lnTo>
                    <a:lnTo>
                      <a:pt x="172" y="456"/>
                    </a:lnTo>
                    <a:lnTo>
                      <a:pt x="0" y="475"/>
                    </a:lnTo>
                    <a:lnTo>
                      <a:pt x="41" y="395"/>
                    </a:lnTo>
                    <a:close/>
                  </a:path>
                </a:pathLst>
              </a:custGeom>
              <a:solidFill>
                <a:srgbClr val="000000"/>
              </a:solidFill>
              <a:ln w="9525">
                <a:solidFill>
                  <a:srgbClr val="000000"/>
                </a:solidFill>
                <a:round/>
                <a:headEnd/>
                <a:tailEnd/>
              </a:ln>
            </p:spPr>
            <p:txBody>
              <a:bodyPr/>
              <a:lstStyle/>
              <a:p>
                <a:endParaRPr lang="en-US"/>
              </a:p>
            </p:txBody>
          </p:sp>
          <p:sp>
            <p:nvSpPr>
              <p:cNvPr id="28706" name="Freeform 69"/>
              <p:cNvSpPr>
                <a:spLocks/>
              </p:cNvSpPr>
              <p:nvPr/>
            </p:nvSpPr>
            <p:spPr bwMode="auto">
              <a:xfrm>
                <a:off x="3458" y="1165"/>
                <a:ext cx="474" cy="503"/>
              </a:xfrm>
              <a:custGeom>
                <a:avLst/>
                <a:gdLst>
                  <a:gd name="T0" fmla="*/ 12 w 494"/>
                  <a:gd name="T1" fmla="*/ 191 h 503"/>
                  <a:gd name="T2" fmla="*/ 11 w 494"/>
                  <a:gd name="T3" fmla="*/ 252 h 503"/>
                  <a:gd name="T4" fmla="*/ 29 w 494"/>
                  <a:gd name="T5" fmla="*/ 290 h 503"/>
                  <a:gd name="T6" fmla="*/ 36 w 494"/>
                  <a:gd name="T7" fmla="*/ 316 h 503"/>
                  <a:gd name="T8" fmla="*/ 55 w 494"/>
                  <a:gd name="T9" fmla="*/ 351 h 503"/>
                  <a:gd name="T10" fmla="*/ 57 w 494"/>
                  <a:gd name="T11" fmla="*/ 392 h 503"/>
                  <a:gd name="T12" fmla="*/ 61 w 494"/>
                  <a:gd name="T13" fmla="*/ 450 h 503"/>
                  <a:gd name="T14" fmla="*/ 80 w 494"/>
                  <a:gd name="T15" fmla="*/ 503 h 503"/>
                  <a:gd name="T16" fmla="*/ 174 w 494"/>
                  <a:gd name="T17" fmla="*/ 489 h 503"/>
                  <a:gd name="T18" fmla="*/ 168 w 494"/>
                  <a:gd name="T19" fmla="*/ 411 h 503"/>
                  <a:gd name="T20" fmla="*/ 178 w 494"/>
                  <a:gd name="T21" fmla="*/ 293 h 503"/>
                  <a:gd name="T22" fmla="*/ 177 w 494"/>
                  <a:gd name="T23" fmla="*/ 261 h 503"/>
                  <a:gd name="T24" fmla="*/ 191 w 494"/>
                  <a:gd name="T25" fmla="*/ 168 h 503"/>
                  <a:gd name="T26" fmla="*/ 187 w 494"/>
                  <a:gd name="T27" fmla="*/ 165 h 503"/>
                  <a:gd name="T28" fmla="*/ 178 w 494"/>
                  <a:gd name="T29" fmla="*/ 218 h 503"/>
                  <a:gd name="T30" fmla="*/ 171 w 494"/>
                  <a:gd name="T31" fmla="*/ 222 h 503"/>
                  <a:gd name="T32" fmla="*/ 167 w 494"/>
                  <a:gd name="T33" fmla="*/ 244 h 503"/>
                  <a:gd name="T34" fmla="*/ 159 w 494"/>
                  <a:gd name="T35" fmla="*/ 259 h 503"/>
                  <a:gd name="T36" fmla="*/ 165 w 494"/>
                  <a:gd name="T37" fmla="*/ 210 h 503"/>
                  <a:gd name="T38" fmla="*/ 171 w 494"/>
                  <a:gd name="T39" fmla="*/ 191 h 503"/>
                  <a:gd name="T40" fmla="*/ 160 w 494"/>
                  <a:gd name="T41" fmla="*/ 121 h 503"/>
                  <a:gd name="T42" fmla="*/ 154 w 494"/>
                  <a:gd name="T43" fmla="*/ 117 h 503"/>
                  <a:gd name="T44" fmla="*/ 151 w 494"/>
                  <a:gd name="T45" fmla="*/ 100 h 503"/>
                  <a:gd name="T46" fmla="*/ 77 w 494"/>
                  <a:gd name="T47" fmla="*/ 40 h 503"/>
                  <a:gd name="T48" fmla="*/ 68 w 494"/>
                  <a:gd name="T49" fmla="*/ 29 h 503"/>
                  <a:gd name="T50" fmla="*/ 62 w 494"/>
                  <a:gd name="T51" fmla="*/ 40 h 503"/>
                  <a:gd name="T52" fmla="*/ 60 w 494"/>
                  <a:gd name="T53" fmla="*/ 37 h 503"/>
                  <a:gd name="T54" fmla="*/ 64 w 494"/>
                  <a:gd name="T55" fmla="*/ 16 h 503"/>
                  <a:gd name="T56" fmla="*/ 65 w 494"/>
                  <a:gd name="T57" fmla="*/ 3 h 503"/>
                  <a:gd name="T58" fmla="*/ 62 w 494"/>
                  <a:gd name="T59" fmla="*/ 0 h 503"/>
                  <a:gd name="T60" fmla="*/ 34 w 494"/>
                  <a:gd name="T61" fmla="*/ 32 h 503"/>
                  <a:gd name="T62" fmla="*/ 31 w 494"/>
                  <a:gd name="T63" fmla="*/ 32 h 503"/>
                  <a:gd name="T64" fmla="*/ 26 w 494"/>
                  <a:gd name="T65" fmla="*/ 26 h 503"/>
                  <a:gd name="T66" fmla="*/ 19 w 494"/>
                  <a:gd name="T67" fmla="*/ 36 h 503"/>
                  <a:gd name="T68" fmla="*/ 20 w 494"/>
                  <a:gd name="T69" fmla="*/ 94 h 503"/>
                  <a:gd name="T70" fmla="*/ 0 w 494"/>
                  <a:gd name="T71" fmla="*/ 152 h 503"/>
                  <a:gd name="T72" fmla="*/ 12 w 494"/>
                  <a:gd name="T73" fmla="*/ 191 h 503"/>
                  <a:gd name="T74" fmla="*/ 12 w 494"/>
                  <a:gd name="T75" fmla="*/ 191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4"/>
                  <a:gd name="T115" fmla="*/ 0 h 503"/>
                  <a:gd name="T116" fmla="*/ 494 w 494"/>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4" h="503">
                    <a:moveTo>
                      <a:pt x="13" y="191"/>
                    </a:moveTo>
                    <a:lnTo>
                      <a:pt x="11" y="252"/>
                    </a:lnTo>
                    <a:lnTo>
                      <a:pt x="71" y="290"/>
                    </a:lnTo>
                    <a:lnTo>
                      <a:pt x="95" y="316"/>
                    </a:lnTo>
                    <a:lnTo>
                      <a:pt x="142" y="351"/>
                    </a:lnTo>
                    <a:lnTo>
                      <a:pt x="150" y="392"/>
                    </a:lnTo>
                    <a:lnTo>
                      <a:pt x="158" y="450"/>
                    </a:lnTo>
                    <a:lnTo>
                      <a:pt x="205" y="503"/>
                    </a:lnTo>
                    <a:lnTo>
                      <a:pt x="450" y="489"/>
                    </a:lnTo>
                    <a:lnTo>
                      <a:pt x="435" y="411"/>
                    </a:lnTo>
                    <a:lnTo>
                      <a:pt x="458" y="293"/>
                    </a:lnTo>
                    <a:lnTo>
                      <a:pt x="456" y="261"/>
                    </a:lnTo>
                    <a:lnTo>
                      <a:pt x="494" y="168"/>
                    </a:lnTo>
                    <a:lnTo>
                      <a:pt x="484" y="165"/>
                    </a:lnTo>
                    <a:lnTo>
                      <a:pt x="461" y="218"/>
                    </a:lnTo>
                    <a:lnTo>
                      <a:pt x="442" y="222"/>
                    </a:lnTo>
                    <a:lnTo>
                      <a:pt x="432" y="244"/>
                    </a:lnTo>
                    <a:lnTo>
                      <a:pt x="413" y="259"/>
                    </a:lnTo>
                    <a:lnTo>
                      <a:pt x="427" y="210"/>
                    </a:lnTo>
                    <a:lnTo>
                      <a:pt x="442" y="191"/>
                    </a:lnTo>
                    <a:lnTo>
                      <a:pt x="416" y="121"/>
                    </a:lnTo>
                    <a:lnTo>
                      <a:pt x="398" y="117"/>
                    </a:lnTo>
                    <a:lnTo>
                      <a:pt x="390" y="100"/>
                    </a:lnTo>
                    <a:lnTo>
                      <a:pt x="199" y="40"/>
                    </a:lnTo>
                    <a:lnTo>
                      <a:pt x="176" y="29"/>
                    </a:lnTo>
                    <a:lnTo>
                      <a:pt x="162" y="40"/>
                    </a:lnTo>
                    <a:lnTo>
                      <a:pt x="157" y="37"/>
                    </a:lnTo>
                    <a:lnTo>
                      <a:pt x="165" y="16"/>
                    </a:lnTo>
                    <a:lnTo>
                      <a:pt x="170" y="3"/>
                    </a:lnTo>
                    <a:lnTo>
                      <a:pt x="163" y="0"/>
                    </a:lnTo>
                    <a:lnTo>
                      <a:pt x="86" y="32"/>
                    </a:lnTo>
                    <a:lnTo>
                      <a:pt x="76" y="32"/>
                    </a:lnTo>
                    <a:lnTo>
                      <a:pt x="61" y="26"/>
                    </a:lnTo>
                    <a:lnTo>
                      <a:pt x="47" y="36"/>
                    </a:lnTo>
                    <a:lnTo>
                      <a:pt x="50" y="94"/>
                    </a:lnTo>
                    <a:lnTo>
                      <a:pt x="0" y="152"/>
                    </a:lnTo>
                    <a:lnTo>
                      <a:pt x="13" y="191"/>
                    </a:lnTo>
                    <a:close/>
                  </a:path>
                </a:pathLst>
              </a:custGeom>
              <a:solidFill>
                <a:srgbClr val="000000"/>
              </a:solidFill>
              <a:ln w="9525">
                <a:solidFill>
                  <a:srgbClr val="000000"/>
                </a:solidFill>
                <a:round/>
                <a:headEnd/>
                <a:tailEnd/>
              </a:ln>
            </p:spPr>
            <p:txBody>
              <a:bodyPr/>
              <a:lstStyle/>
              <a:p>
                <a:endParaRPr lang="en-US"/>
              </a:p>
            </p:txBody>
          </p:sp>
          <p:sp>
            <p:nvSpPr>
              <p:cNvPr id="28707" name="Freeform 70"/>
              <p:cNvSpPr>
                <a:spLocks/>
              </p:cNvSpPr>
              <p:nvPr/>
            </p:nvSpPr>
            <p:spPr bwMode="auto">
              <a:xfrm>
                <a:off x="3596" y="1653"/>
                <a:ext cx="350" cy="641"/>
              </a:xfrm>
              <a:custGeom>
                <a:avLst/>
                <a:gdLst>
                  <a:gd name="T0" fmla="*/ 6 w 364"/>
                  <a:gd name="T1" fmla="*/ 262 h 641"/>
                  <a:gd name="T2" fmla="*/ 17 w 364"/>
                  <a:gd name="T3" fmla="*/ 181 h 641"/>
                  <a:gd name="T4" fmla="*/ 12 w 364"/>
                  <a:gd name="T5" fmla="*/ 150 h 641"/>
                  <a:gd name="T6" fmla="*/ 37 w 364"/>
                  <a:gd name="T7" fmla="*/ 102 h 641"/>
                  <a:gd name="T8" fmla="*/ 44 w 364"/>
                  <a:gd name="T9" fmla="*/ 66 h 641"/>
                  <a:gd name="T10" fmla="*/ 26 w 364"/>
                  <a:gd name="T11" fmla="*/ 14 h 641"/>
                  <a:gd name="T12" fmla="*/ 123 w 364"/>
                  <a:gd name="T13" fmla="*/ 0 h 641"/>
                  <a:gd name="T14" fmla="*/ 125 w 364"/>
                  <a:gd name="T15" fmla="*/ 37 h 641"/>
                  <a:gd name="T16" fmla="*/ 135 w 364"/>
                  <a:gd name="T17" fmla="*/ 84 h 641"/>
                  <a:gd name="T18" fmla="*/ 143 w 364"/>
                  <a:gd name="T19" fmla="*/ 328 h 641"/>
                  <a:gd name="T20" fmla="*/ 142 w 364"/>
                  <a:gd name="T21" fmla="*/ 380 h 641"/>
                  <a:gd name="T22" fmla="*/ 146 w 364"/>
                  <a:gd name="T23" fmla="*/ 409 h 641"/>
                  <a:gd name="T24" fmla="*/ 141 w 364"/>
                  <a:gd name="T25" fmla="*/ 464 h 641"/>
                  <a:gd name="T26" fmla="*/ 133 w 364"/>
                  <a:gd name="T27" fmla="*/ 489 h 641"/>
                  <a:gd name="T28" fmla="*/ 129 w 364"/>
                  <a:gd name="T29" fmla="*/ 527 h 641"/>
                  <a:gd name="T30" fmla="*/ 133 w 364"/>
                  <a:gd name="T31" fmla="*/ 542 h 641"/>
                  <a:gd name="T32" fmla="*/ 130 w 364"/>
                  <a:gd name="T33" fmla="*/ 563 h 641"/>
                  <a:gd name="T34" fmla="*/ 132 w 364"/>
                  <a:gd name="T35" fmla="*/ 573 h 641"/>
                  <a:gd name="T36" fmla="*/ 120 w 364"/>
                  <a:gd name="T37" fmla="*/ 584 h 641"/>
                  <a:gd name="T38" fmla="*/ 117 w 364"/>
                  <a:gd name="T39" fmla="*/ 625 h 641"/>
                  <a:gd name="T40" fmla="*/ 101 w 364"/>
                  <a:gd name="T41" fmla="*/ 612 h 641"/>
                  <a:gd name="T42" fmla="*/ 92 w 364"/>
                  <a:gd name="T43" fmla="*/ 641 h 641"/>
                  <a:gd name="T44" fmla="*/ 87 w 364"/>
                  <a:gd name="T45" fmla="*/ 638 h 641"/>
                  <a:gd name="T46" fmla="*/ 82 w 364"/>
                  <a:gd name="T47" fmla="*/ 612 h 641"/>
                  <a:gd name="T48" fmla="*/ 73 w 364"/>
                  <a:gd name="T49" fmla="*/ 549 h 641"/>
                  <a:gd name="T50" fmla="*/ 51 w 364"/>
                  <a:gd name="T51" fmla="*/ 516 h 641"/>
                  <a:gd name="T52" fmla="*/ 46 w 364"/>
                  <a:gd name="T53" fmla="*/ 484 h 641"/>
                  <a:gd name="T54" fmla="*/ 54 w 364"/>
                  <a:gd name="T55" fmla="*/ 434 h 641"/>
                  <a:gd name="T56" fmla="*/ 47 w 364"/>
                  <a:gd name="T57" fmla="*/ 424 h 641"/>
                  <a:gd name="T58" fmla="*/ 34 w 364"/>
                  <a:gd name="T59" fmla="*/ 424 h 641"/>
                  <a:gd name="T60" fmla="*/ 31 w 364"/>
                  <a:gd name="T61" fmla="*/ 393 h 641"/>
                  <a:gd name="T62" fmla="*/ 12 w 364"/>
                  <a:gd name="T63" fmla="*/ 332 h 641"/>
                  <a:gd name="T64" fmla="*/ 0 w 364"/>
                  <a:gd name="T65" fmla="*/ 281 h 641"/>
                  <a:gd name="T66" fmla="*/ 6 w 364"/>
                  <a:gd name="T67" fmla="*/ 262 h 641"/>
                  <a:gd name="T68" fmla="*/ 6 w 364"/>
                  <a:gd name="T69" fmla="*/ 262 h 6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4"/>
                  <a:gd name="T106" fmla="*/ 0 h 641"/>
                  <a:gd name="T107" fmla="*/ 364 w 364"/>
                  <a:gd name="T108" fmla="*/ 641 h 6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4" h="641">
                    <a:moveTo>
                      <a:pt x="6" y="262"/>
                    </a:moveTo>
                    <a:lnTo>
                      <a:pt x="44" y="181"/>
                    </a:lnTo>
                    <a:lnTo>
                      <a:pt x="32" y="150"/>
                    </a:lnTo>
                    <a:lnTo>
                      <a:pt x="94" y="102"/>
                    </a:lnTo>
                    <a:lnTo>
                      <a:pt x="107" y="66"/>
                    </a:lnTo>
                    <a:lnTo>
                      <a:pt x="61" y="14"/>
                    </a:lnTo>
                    <a:lnTo>
                      <a:pt x="306" y="0"/>
                    </a:lnTo>
                    <a:lnTo>
                      <a:pt x="311" y="37"/>
                    </a:lnTo>
                    <a:lnTo>
                      <a:pt x="337" y="84"/>
                    </a:lnTo>
                    <a:lnTo>
                      <a:pt x="358" y="328"/>
                    </a:lnTo>
                    <a:lnTo>
                      <a:pt x="353" y="380"/>
                    </a:lnTo>
                    <a:lnTo>
                      <a:pt x="364" y="409"/>
                    </a:lnTo>
                    <a:lnTo>
                      <a:pt x="351" y="464"/>
                    </a:lnTo>
                    <a:lnTo>
                      <a:pt x="332" y="489"/>
                    </a:lnTo>
                    <a:lnTo>
                      <a:pt x="322" y="527"/>
                    </a:lnTo>
                    <a:lnTo>
                      <a:pt x="333" y="542"/>
                    </a:lnTo>
                    <a:lnTo>
                      <a:pt x="324" y="563"/>
                    </a:lnTo>
                    <a:lnTo>
                      <a:pt x="329" y="573"/>
                    </a:lnTo>
                    <a:lnTo>
                      <a:pt x="299" y="584"/>
                    </a:lnTo>
                    <a:lnTo>
                      <a:pt x="293" y="625"/>
                    </a:lnTo>
                    <a:lnTo>
                      <a:pt x="251" y="612"/>
                    </a:lnTo>
                    <a:lnTo>
                      <a:pt x="230" y="641"/>
                    </a:lnTo>
                    <a:lnTo>
                      <a:pt x="217" y="638"/>
                    </a:lnTo>
                    <a:lnTo>
                      <a:pt x="202" y="612"/>
                    </a:lnTo>
                    <a:lnTo>
                      <a:pt x="180" y="549"/>
                    </a:lnTo>
                    <a:lnTo>
                      <a:pt x="125" y="516"/>
                    </a:lnTo>
                    <a:lnTo>
                      <a:pt x="113" y="484"/>
                    </a:lnTo>
                    <a:lnTo>
                      <a:pt x="131" y="434"/>
                    </a:lnTo>
                    <a:lnTo>
                      <a:pt x="116" y="424"/>
                    </a:lnTo>
                    <a:lnTo>
                      <a:pt x="81" y="424"/>
                    </a:lnTo>
                    <a:lnTo>
                      <a:pt x="73" y="393"/>
                    </a:lnTo>
                    <a:lnTo>
                      <a:pt x="13" y="332"/>
                    </a:lnTo>
                    <a:lnTo>
                      <a:pt x="0" y="281"/>
                    </a:lnTo>
                    <a:lnTo>
                      <a:pt x="6" y="262"/>
                    </a:lnTo>
                    <a:close/>
                  </a:path>
                </a:pathLst>
              </a:custGeom>
              <a:solidFill>
                <a:srgbClr val="000000"/>
              </a:solidFill>
              <a:ln w="9525">
                <a:solidFill>
                  <a:srgbClr val="000000"/>
                </a:solidFill>
                <a:round/>
                <a:headEnd/>
                <a:tailEnd/>
              </a:ln>
            </p:spPr>
            <p:txBody>
              <a:bodyPr/>
              <a:lstStyle/>
              <a:p>
                <a:endParaRPr lang="en-US"/>
              </a:p>
            </p:txBody>
          </p:sp>
          <p:sp>
            <p:nvSpPr>
              <p:cNvPr id="28708" name="Freeform 71"/>
              <p:cNvSpPr>
                <a:spLocks/>
              </p:cNvSpPr>
              <p:nvPr/>
            </p:nvSpPr>
            <p:spPr bwMode="auto">
              <a:xfrm>
                <a:off x="3905" y="1712"/>
                <a:ext cx="276" cy="481"/>
              </a:xfrm>
              <a:custGeom>
                <a:avLst/>
                <a:gdLst>
                  <a:gd name="T0" fmla="*/ 10 w 288"/>
                  <a:gd name="T1" fmla="*/ 481 h 481"/>
                  <a:gd name="T2" fmla="*/ 11 w 288"/>
                  <a:gd name="T3" fmla="*/ 468 h 481"/>
                  <a:gd name="T4" fmla="*/ 29 w 288"/>
                  <a:gd name="T5" fmla="*/ 465 h 481"/>
                  <a:gd name="T6" fmla="*/ 45 w 288"/>
                  <a:gd name="T7" fmla="*/ 450 h 481"/>
                  <a:gd name="T8" fmla="*/ 61 w 288"/>
                  <a:gd name="T9" fmla="*/ 423 h 481"/>
                  <a:gd name="T10" fmla="*/ 75 w 288"/>
                  <a:gd name="T11" fmla="*/ 421 h 481"/>
                  <a:gd name="T12" fmla="*/ 91 w 288"/>
                  <a:gd name="T13" fmla="*/ 351 h 481"/>
                  <a:gd name="T14" fmla="*/ 96 w 288"/>
                  <a:gd name="T15" fmla="*/ 356 h 481"/>
                  <a:gd name="T16" fmla="*/ 107 w 288"/>
                  <a:gd name="T17" fmla="*/ 332 h 481"/>
                  <a:gd name="T18" fmla="*/ 105 w 288"/>
                  <a:gd name="T19" fmla="*/ 314 h 481"/>
                  <a:gd name="T20" fmla="*/ 106 w 288"/>
                  <a:gd name="T21" fmla="*/ 303 h 481"/>
                  <a:gd name="T22" fmla="*/ 95 w 288"/>
                  <a:gd name="T23" fmla="*/ 7 h 481"/>
                  <a:gd name="T24" fmla="*/ 94 w 288"/>
                  <a:gd name="T25" fmla="*/ 0 h 481"/>
                  <a:gd name="T26" fmla="*/ 30 w 288"/>
                  <a:gd name="T27" fmla="*/ 19 h 481"/>
                  <a:gd name="T28" fmla="*/ 17 w 288"/>
                  <a:gd name="T29" fmla="*/ 36 h 481"/>
                  <a:gd name="T30" fmla="*/ 11 w 288"/>
                  <a:gd name="T31" fmla="*/ 26 h 481"/>
                  <a:gd name="T32" fmla="*/ 13 w 288"/>
                  <a:gd name="T33" fmla="*/ 270 h 481"/>
                  <a:gd name="T34" fmla="*/ 11 w 288"/>
                  <a:gd name="T35" fmla="*/ 322 h 481"/>
                  <a:gd name="T36" fmla="*/ 16 w 288"/>
                  <a:gd name="T37" fmla="*/ 351 h 481"/>
                  <a:gd name="T38" fmla="*/ 11 w 288"/>
                  <a:gd name="T39" fmla="*/ 406 h 481"/>
                  <a:gd name="T40" fmla="*/ 10 w 288"/>
                  <a:gd name="T41" fmla="*/ 431 h 481"/>
                  <a:gd name="T42" fmla="*/ 0 w 288"/>
                  <a:gd name="T43" fmla="*/ 469 h 481"/>
                  <a:gd name="T44" fmla="*/ 10 w 288"/>
                  <a:gd name="T45" fmla="*/ 481 h 481"/>
                  <a:gd name="T46" fmla="*/ 10 w 288"/>
                  <a:gd name="T47" fmla="*/ 481 h 48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8"/>
                  <a:gd name="T73" fmla="*/ 0 h 481"/>
                  <a:gd name="T74" fmla="*/ 288 w 288"/>
                  <a:gd name="T75" fmla="*/ 481 h 48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8" h="481">
                    <a:moveTo>
                      <a:pt x="10" y="481"/>
                    </a:moveTo>
                    <a:lnTo>
                      <a:pt x="18" y="468"/>
                    </a:lnTo>
                    <a:lnTo>
                      <a:pt x="73" y="465"/>
                    </a:lnTo>
                    <a:lnTo>
                      <a:pt x="118" y="450"/>
                    </a:lnTo>
                    <a:lnTo>
                      <a:pt x="162" y="423"/>
                    </a:lnTo>
                    <a:lnTo>
                      <a:pt x="199" y="421"/>
                    </a:lnTo>
                    <a:lnTo>
                      <a:pt x="243" y="351"/>
                    </a:lnTo>
                    <a:lnTo>
                      <a:pt x="256" y="356"/>
                    </a:lnTo>
                    <a:lnTo>
                      <a:pt x="288" y="332"/>
                    </a:lnTo>
                    <a:lnTo>
                      <a:pt x="280" y="314"/>
                    </a:lnTo>
                    <a:lnTo>
                      <a:pt x="283" y="303"/>
                    </a:lnTo>
                    <a:lnTo>
                      <a:pt x="251" y="7"/>
                    </a:lnTo>
                    <a:lnTo>
                      <a:pt x="248" y="0"/>
                    </a:lnTo>
                    <a:lnTo>
                      <a:pt x="76" y="19"/>
                    </a:lnTo>
                    <a:lnTo>
                      <a:pt x="44" y="36"/>
                    </a:lnTo>
                    <a:lnTo>
                      <a:pt x="15" y="26"/>
                    </a:lnTo>
                    <a:lnTo>
                      <a:pt x="36" y="270"/>
                    </a:lnTo>
                    <a:lnTo>
                      <a:pt x="31" y="322"/>
                    </a:lnTo>
                    <a:lnTo>
                      <a:pt x="42" y="351"/>
                    </a:lnTo>
                    <a:lnTo>
                      <a:pt x="29" y="406"/>
                    </a:lnTo>
                    <a:lnTo>
                      <a:pt x="10" y="431"/>
                    </a:lnTo>
                    <a:lnTo>
                      <a:pt x="0" y="469"/>
                    </a:lnTo>
                    <a:lnTo>
                      <a:pt x="10" y="481"/>
                    </a:lnTo>
                    <a:close/>
                  </a:path>
                </a:pathLst>
              </a:custGeom>
              <a:solidFill>
                <a:srgbClr val="000000"/>
              </a:solidFill>
              <a:ln w="9525">
                <a:solidFill>
                  <a:srgbClr val="000000"/>
                </a:solidFill>
                <a:round/>
                <a:headEnd/>
                <a:tailEnd/>
              </a:ln>
            </p:spPr>
            <p:txBody>
              <a:bodyPr/>
              <a:lstStyle/>
              <a:p>
                <a:endParaRPr lang="en-US"/>
              </a:p>
            </p:txBody>
          </p:sp>
          <p:sp>
            <p:nvSpPr>
              <p:cNvPr id="28709" name="Freeform 72"/>
              <p:cNvSpPr>
                <a:spLocks/>
              </p:cNvSpPr>
              <p:nvPr/>
            </p:nvSpPr>
            <p:spPr bwMode="auto">
              <a:xfrm>
                <a:off x="3801" y="2015"/>
                <a:ext cx="647" cy="336"/>
              </a:xfrm>
              <a:custGeom>
                <a:avLst/>
                <a:gdLst>
                  <a:gd name="T0" fmla="*/ 4 w 675"/>
                  <a:gd name="T1" fmla="*/ 319 h 336"/>
                  <a:gd name="T2" fmla="*/ 12 w 675"/>
                  <a:gd name="T3" fmla="*/ 317 h 336"/>
                  <a:gd name="T4" fmla="*/ 12 w 675"/>
                  <a:gd name="T5" fmla="*/ 281 h 336"/>
                  <a:gd name="T6" fmla="*/ 12 w 675"/>
                  <a:gd name="T7" fmla="*/ 280 h 336"/>
                  <a:gd name="T8" fmla="*/ 13 w 675"/>
                  <a:gd name="T9" fmla="*/ 251 h 336"/>
                  <a:gd name="T10" fmla="*/ 31 w 675"/>
                  <a:gd name="T11" fmla="*/ 264 h 336"/>
                  <a:gd name="T12" fmla="*/ 33 w 675"/>
                  <a:gd name="T13" fmla="*/ 223 h 336"/>
                  <a:gd name="T14" fmla="*/ 44 w 675"/>
                  <a:gd name="T15" fmla="*/ 212 h 336"/>
                  <a:gd name="T16" fmla="*/ 42 w 675"/>
                  <a:gd name="T17" fmla="*/ 202 h 336"/>
                  <a:gd name="T18" fmla="*/ 48 w 675"/>
                  <a:gd name="T19" fmla="*/ 165 h 336"/>
                  <a:gd name="T20" fmla="*/ 69 w 675"/>
                  <a:gd name="T21" fmla="*/ 162 h 336"/>
                  <a:gd name="T22" fmla="*/ 85 w 675"/>
                  <a:gd name="T23" fmla="*/ 147 h 336"/>
                  <a:gd name="T24" fmla="*/ 96 w 675"/>
                  <a:gd name="T25" fmla="*/ 128 h 336"/>
                  <a:gd name="T26" fmla="*/ 103 w 675"/>
                  <a:gd name="T27" fmla="*/ 120 h 336"/>
                  <a:gd name="T28" fmla="*/ 117 w 675"/>
                  <a:gd name="T29" fmla="*/ 118 h 336"/>
                  <a:gd name="T30" fmla="*/ 132 w 675"/>
                  <a:gd name="T31" fmla="*/ 48 h 336"/>
                  <a:gd name="T32" fmla="*/ 138 w 675"/>
                  <a:gd name="T33" fmla="*/ 53 h 336"/>
                  <a:gd name="T34" fmla="*/ 150 w 675"/>
                  <a:gd name="T35" fmla="*/ 29 h 336"/>
                  <a:gd name="T36" fmla="*/ 146 w 675"/>
                  <a:gd name="T37" fmla="*/ 11 h 336"/>
                  <a:gd name="T38" fmla="*/ 146 w 675"/>
                  <a:gd name="T39" fmla="*/ 0 h 336"/>
                  <a:gd name="T40" fmla="*/ 159 w 675"/>
                  <a:gd name="T41" fmla="*/ 0 h 336"/>
                  <a:gd name="T42" fmla="*/ 166 w 675"/>
                  <a:gd name="T43" fmla="*/ 6 h 336"/>
                  <a:gd name="T44" fmla="*/ 188 w 675"/>
                  <a:gd name="T45" fmla="*/ 40 h 336"/>
                  <a:gd name="T46" fmla="*/ 205 w 675"/>
                  <a:gd name="T47" fmla="*/ 39 h 336"/>
                  <a:gd name="T48" fmla="*/ 212 w 675"/>
                  <a:gd name="T49" fmla="*/ 26 h 336"/>
                  <a:gd name="T50" fmla="*/ 229 w 675"/>
                  <a:gd name="T51" fmla="*/ 55 h 336"/>
                  <a:gd name="T52" fmla="*/ 234 w 675"/>
                  <a:gd name="T53" fmla="*/ 110 h 336"/>
                  <a:gd name="T54" fmla="*/ 254 w 675"/>
                  <a:gd name="T55" fmla="*/ 149 h 336"/>
                  <a:gd name="T56" fmla="*/ 244 w 675"/>
                  <a:gd name="T57" fmla="*/ 178 h 336"/>
                  <a:gd name="T58" fmla="*/ 227 w 675"/>
                  <a:gd name="T59" fmla="*/ 223 h 336"/>
                  <a:gd name="T60" fmla="*/ 227 w 675"/>
                  <a:gd name="T61" fmla="*/ 233 h 336"/>
                  <a:gd name="T62" fmla="*/ 202 w 675"/>
                  <a:gd name="T63" fmla="*/ 275 h 336"/>
                  <a:gd name="T64" fmla="*/ 62 w 675"/>
                  <a:gd name="T65" fmla="*/ 309 h 336"/>
                  <a:gd name="T66" fmla="*/ 48 w 675"/>
                  <a:gd name="T67" fmla="*/ 307 h 336"/>
                  <a:gd name="T68" fmla="*/ 48 w 675"/>
                  <a:gd name="T69" fmla="*/ 327 h 336"/>
                  <a:gd name="T70" fmla="*/ 0 w 675"/>
                  <a:gd name="T71" fmla="*/ 336 h 336"/>
                  <a:gd name="T72" fmla="*/ 4 w 675"/>
                  <a:gd name="T73" fmla="*/ 319 h 336"/>
                  <a:gd name="T74" fmla="*/ 4 w 675"/>
                  <a:gd name="T75" fmla="*/ 319 h 3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75"/>
                  <a:gd name="T115" fmla="*/ 0 h 336"/>
                  <a:gd name="T116" fmla="*/ 675 w 675"/>
                  <a:gd name="T117" fmla="*/ 336 h 3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75" h="336">
                    <a:moveTo>
                      <a:pt x="4" y="319"/>
                    </a:moveTo>
                    <a:lnTo>
                      <a:pt x="21" y="317"/>
                    </a:lnTo>
                    <a:lnTo>
                      <a:pt x="26" y="281"/>
                    </a:lnTo>
                    <a:lnTo>
                      <a:pt x="16" y="280"/>
                    </a:lnTo>
                    <a:lnTo>
                      <a:pt x="37" y="251"/>
                    </a:lnTo>
                    <a:lnTo>
                      <a:pt x="79" y="264"/>
                    </a:lnTo>
                    <a:lnTo>
                      <a:pt x="85" y="223"/>
                    </a:lnTo>
                    <a:lnTo>
                      <a:pt x="115" y="212"/>
                    </a:lnTo>
                    <a:lnTo>
                      <a:pt x="110" y="202"/>
                    </a:lnTo>
                    <a:lnTo>
                      <a:pt x="126" y="165"/>
                    </a:lnTo>
                    <a:lnTo>
                      <a:pt x="181" y="162"/>
                    </a:lnTo>
                    <a:lnTo>
                      <a:pt x="226" y="147"/>
                    </a:lnTo>
                    <a:lnTo>
                      <a:pt x="255" y="128"/>
                    </a:lnTo>
                    <a:lnTo>
                      <a:pt x="270" y="120"/>
                    </a:lnTo>
                    <a:lnTo>
                      <a:pt x="307" y="118"/>
                    </a:lnTo>
                    <a:lnTo>
                      <a:pt x="351" y="48"/>
                    </a:lnTo>
                    <a:lnTo>
                      <a:pt x="364" y="53"/>
                    </a:lnTo>
                    <a:lnTo>
                      <a:pt x="396" y="29"/>
                    </a:lnTo>
                    <a:lnTo>
                      <a:pt x="388" y="11"/>
                    </a:lnTo>
                    <a:lnTo>
                      <a:pt x="391" y="0"/>
                    </a:lnTo>
                    <a:lnTo>
                      <a:pt x="421" y="0"/>
                    </a:lnTo>
                    <a:lnTo>
                      <a:pt x="440" y="6"/>
                    </a:lnTo>
                    <a:lnTo>
                      <a:pt x="498" y="40"/>
                    </a:lnTo>
                    <a:lnTo>
                      <a:pt x="540" y="39"/>
                    </a:lnTo>
                    <a:lnTo>
                      <a:pt x="560" y="26"/>
                    </a:lnTo>
                    <a:lnTo>
                      <a:pt x="605" y="55"/>
                    </a:lnTo>
                    <a:lnTo>
                      <a:pt x="621" y="110"/>
                    </a:lnTo>
                    <a:lnTo>
                      <a:pt x="675" y="149"/>
                    </a:lnTo>
                    <a:lnTo>
                      <a:pt x="649" y="178"/>
                    </a:lnTo>
                    <a:lnTo>
                      <a:pt x="602" y="223"/>
                    </a:lnTo>
                    <a:lnTo>
                      <a:pt x="602" y="233"/>
                    </a:lnTo>
                    <a:lnTo>
                      <a:pt x="536" y="275"/>
                    </a:lnTo>
                    <a:lnTo>
                      <a:pt x="163" y="309"/>
                    </a:lnTo>
                    <a:lnTo>
                      <a:pt x="123" y="307"/>
                    </a:lnTo>
                    <a:lnTo>
                      <a:pt x="124" y="327"/>
                    </a:lnTo>
                    <a:lnTo>
                      <a:pt x="0" y="336"/>
                    </a:lnTo>
                    <a:lnTo>
                      <a:pt x="4" y="319"/>
                    </a:lnTo>
                    <a:close/>
                  </a:path>
                </a:pathLst>
              </a:custGeom>
              <a:solidFill>
                <a:srgbClr val="000000"/>
              </a:solidFill>
              <a:ln w="9525">
                <a:solidFill>
                  <a:srgbClr val="000000"/>
                </a:solidFill>
                <a:round/>
                <a:headEnd/>
                <a:tailEnd/>
              </a:ln>
            </p:spPr>
            <p:txBody>
              <a:bodyPr/>
              <a:lstStyle/>
              <a:p>
                <a:endParaRPr lang="en-US"/>
              </a:p>
            </p:txBody>
          </p:sp>
          <p:sp>
            <p:nvSpPr>
              <p:cNvPr id="28710" name="Freeform 73"/>
              <p:cNvSpPr>
                <a:spLocks/>
              </p:cNvSpPr>
              <p:nvPr/>
            </p:nvSpPr>
            <p:spPr bwMode="auto">
              <a:xfrm>
                <a:off x="3731" y="2266"/>
                <a:ext cx="760" cy="260"/>
              </a:xfrm>
              <a:custGeom>
                <a:avLst/>
                <a:gdLst>
                  <a:gd name="T0" fmla="*/ 12 w 793"/>
                  <a:gd name="T1" fmla="*/ 186 h 262"/>
                  <a:gd name="T2" fmla="*/ 9 w 793"/>
                  <a:gd name="T3" fmla="*/ 185 h 262"/>
                  <a:gd name="T4" fmla="*/ 12 w 793"/>
                  <a:gd name="T5" fmla="*/ 175 h 262"/>
                  <a:gd name="T6" fmla="*/ 21 w 793"/>
                  <a:gd name="T7" fmla="*/ 134 h 262"/>
                  <a:gd name="T8" fmla="*/ 18 w 793"/>
                  <a:gd name="T9" fmla="*/ 125 h 262"/>
                  <a:gd name="T10" fmla="*/ 24 w 793"/>
                  <a:gd name="T11" fmla="*/ 105 h 262"/>
                  <a:gd name="T12" fmla="*/ 24 w 793"/>
                  <a:gd name="T13" fmla="*/ 83 h 262"/>
                  <a:gd name="T14" fmla="*/ 29 w 793"/>
                  <a:gd name="T15" fmla="*/ 66 h 262"/>
                  <a:gd name="T16" fmla="*/ 75 w 793"/>
                  <a:gd name="T17" fmla="*/ 65 h 262"/>
                  <a:gd name="T18" fmla="*/ 75 w 793"/>
                  <a:gd name="T19" fmla="*/ 56 h 262"/>
                  <a:gd name="T20" fmla="*/ 89 w 793"/>
                  <a:gd name="T21" fmla="*/ 58 h 262"/>
                  <a:gd name="T22" fmla="*/ 230 w 793"/>
                  <a:gd name="T23" fmla="*/ 24 h 262"/>
                  <a:gd name="T24" fmla="*/ 298 w 793"/>
                  <a:gd name="T25" fmla="*/ 0 h 262"/>
                  <a:gd name="T26" fmla="*/ 286 w 793"/>
                  <a:gd name="T27" fmla="*/ 63 h 262"/>
                  <a:gd name="T28" fmla="*/ 266 w 793"/>
                  <a:gd name="T29" fmla="*/ 65 h 262"/>
                  <a:gd name="T30" fmla="*/ 259 w 793"/>
                  <a:gd name="T31" fmla="*/ 86 h 262"/>
                  <a:gd name="T32" fmla="*/ 223 w 793"/>
                  <a:gd name="T33" fmla="*/ 139 h 262"/>
                  <a:gd name="T34" fmla="*/ 222 w 793"/>
                  <a:gd name="T35" fmla="*/ 159 h 262"/>
                  <a:gd name="T36" fmla="*/ 213 w 793"/>
                  <a:gd name="T37" fmla="*/ 170 h 262"/>
                  <a:gd name="T38" fmla="*/ 213 w 793"/>
                  <a:gd name="T39" fmla="*/ 186 h 262"/>
                  <a:gd name="T40" fmla="*/ 166 w 793"/>
                  <a:gd name="T41" fmla="*/ 193 h 262"/>
                  <a:gd name="T42" fmla="*/ 75 w 793"/>
                  <a:gd name="T43" fmla="*/ 213 h 262"/>
                  <a:gd name="T44" fmla="*/ 0 w 793"/>
                  <a:gd name="T45" fmla="*/ 224 h 262"/>
                  <a:gd name="T46" fmla="*/ 12 w 793"/>
                  <a:gd name="T47" fmla="*/ 186 h 262"/>
                  <a:gd name="T48" fmla="*/ 12 w 793"/>
                  <a:gd name="T49" fmla="*/ 186 h 2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3"/>
                  <a:gd name="T76" fmla="*/ 0 h 262"/>
                  <a:gd name="T77" fmla="*/ 793 w 793"/>
                  <a:gd name="T78" fmla="*/ 262 h 2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3" h="262">
                    <a:moveTo>
                      <a:pt x="14" y="215"/>
                    </a:moveTo>
                    <a:lnTo>
                      <a:pt x="9" y="212"/>
                    </a:lnTo>
                    <a:lnTo>
                      <a:pt x="32" y="194"/>
                    </a:lnTo>
                    <a:lnTo>
                      <a:pt x="53" y="153"/>
                    </a:lnTo>
                    <a:lnTo>
                      <a:pt x="47" y="144"/>
                    </a:lnTo>
                    <a:lnTo>
                      <a:pt x="58" y="124"/>
                    </a:lnTo>
                    <a:lnTo>
                      <a:pt x="58" y="102"/>
                    </a:lnTo>
                    <a:lnTo>
                      <a:pt x="73" y="85"/>
                    </a:lnTo>
                    <a:lnTo>
                      <a:pt x="197" y="76"/>
                    </a:lnTo>
                    <a:lnTo>
                      <a:pt x="196" y="56"/>
                    </a:lnTo>
                    <a:lnTo>
                      <a:pt x="236" y="58"/>
                    </a:lnTo>
                    <a:lnTo>
                      <a:pt x="609" y="24"/>
                    </a:lnTo>
                    <a:lnTo>
                      <a:pt x="793" y="0"/>
                    </a:lnTo>
                    <a:lnTo>
                      <a:pt x="761" y="63"/>
                    </a:lnTo>
                    <a:lnTo>
                      <a:pt x="709" y="74"/>
                    </a:lnTo>
                    <a:lnTo>
                      <a:pt x="686" y="105"/>
                    </a:lnTo>
                    <a:lnTo>
                      <a:pt x="596" y="158"/>
                    </a:lnTo>
                    <a:lnTo>
                      <a:pt x="591" y="178"/>
                    </a:lnTo>
                    <a:lnTo>
                      <a:pt x="568" y="189"/>
                    </a:lnTo>
                    <a:lnTo>
                      <a:pt x="568" y="215"/>
                    </a:lnTo>
                    <a:lnTo>
                      <a:pt x="445" y="228"/>
                    </a:lnTo>
                    <a:lnTo>
                      <a:pt x="199" y="251"/>
                    </a:lnTo>
                    <a:lnTo>
                      <a:pt x="0" y="262"/>
                    </a:lnTo>
                    <a:lnTo>
                      <a:pt x="14" y="215"/>
                    </a:lnTo>
                    <a:close/>
                  </a:path>
                </a:pathLst>
              </a:custGeom>
              <a:solidFill>
                <a:srgbClr val="000000"/>
              </a:solidFill>
              <a:ln w="9525">
                <a:solidFill>
                  <a:srgbClr val="000000"/>
                </a:solidFill>
                <a:round/>
                <a:headEnd/>
                <a:tailEnd/>
              </a:ln>
            </p:spPr>
            <p:txBody>
              <a:bodyPr/>
              <a:lstStyle/>
              <a:p>
                <a:endParaRPr lang="en-US"/>
              </a:p>
            </p:txBody>
          </p:sp>
          <p:sp>
            <p:nvSpPr>
              <p:cNvPr id="28711" name="Freeform 74"/>
              <p:cNvSpPr>
                <a:spLocks/>
              </p:cNvSpPr>
              <p:nvPr/>
            </p:nvSpPr>
            <p:spPr bwMode="auto">
              <a:xfrm>
                <a:off x="3627" y="2517"/>
                <a:ext cx="317" cy="556"/>
              </a:xfrm>
              <a:custGeom>
                <a:avLst/>
                <a:gdLst>
                  <a:gd name="T0" fmla="*/ 11 w 331"/>
                  <a:gd name="T1" fmla="*/ 388 h 556"/>
                  <a:gd name="T2" fmla="*/ 22 w 331"/>
                  <a:gd name="T3" fmla="*/ 344 h 556"/>
                  <a:gd name="T4" fmla="*/ 16 w 331"/>
                  <a:gd name="T5" fmla="*/ 333 h 556"/>
                  <a:gd name="T6" fmla="*/ 11 w 331"/>
                  <a:gd name="T7" fmla="*/ 244 h 556"/>
                  <a:gd name="T8" fmla="*/ 11 w 331"/>
                  <a:gd name="T9" fmla="*/ 182 h 556"/>
                  <a:gd name="T10" fmla="*/ 19 w 331"/>
                  <a:gd name="T11" fmla="*/ 114 h 556"/>
                  <a:gd name="T12" fmla="*/ 32 w 331"/>
                  <a:gd name="T13" fmla="*/ 66 h 556"/>
                  <a:gd name="T14" fmla="*/ 31 w 331"/>
                  <a:gd name="T15" fmla="*/ 53 h 556"/>
                  <a:gd name="T16" fmla="*/ 41 w 331"/>
                  <a:gd name="T17" fmla="*/ 11 h 556"/>
                  <a:gd name="T18" fmla="*/ 115 w 331"/>
                  <a:gd name="T19" fmla="*/ 0 h 556"/>
                  <a:gd name="T20" fmla="*/ 119 w 331"/>
                  <a:gd name="T21" fmla="*/ 9 h 556"/>
                  <a:gd name="T22" fmla="*/ 115 w 331"/>
                  <a:gd name="T23" fmla="*/ 356 h 556"/>
                  <a:gd name="T24" fmla="*/ 123 w 331"/>
                  <a:gd name="T25" fmla="*/ 522 h 556"/>
                  <a:gd name="T26" fmla="*/ 120 w 331"/>
                  <a:gd name="T27" fmla="*/ 530 h 556"/>
                  <a:gd name="T28" fmla="*/ 103 w 331"/>
                  <a:gd name="T29" fmla="*/ 521 h 556"/>
                  <a:gd name="T30" fmla="*/ 80 w 331"/>
                  <a:gd name="T31" fmla="*/ 556 h 556"/>
                  <a:gd name="T32" fmla="*/ 68 w 331"/>
                  <a:gd name="T33" fmla="*/ 503 h 556"/>
                  <a:gd name="T34" fmla="*/ 70 w 331"/>
                  <a:gd name="T35" fmla="*/ 464 h 556"/>
                  <a:gd name="T36" fmla="*/ 0 w 331"/>
                  <a:gd name="T37" fmla="*/ 472 h 556"/>
                  <a:gd name="T38" fmla="*/ 11 w 331"/>
                  <a:gd name="T39" fmla="*/ 388 h 556"/>
                  <a:gd name="T40" fmla="*/ 11 w 331"/>
                  <a:gd name="T41" fmla="*/ 388 h 5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1"/>
                  <a:gd name="T64" fmla="*/ 0 h 556"/>
                  <a:gd name="T65" fmla="*/ 331 w 331"/>
                  <a:gd name="T66" fmla="*/ 556 h 5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1" h="556">
                    <a:moveTo>
                      <a:pt x="23" y="388"/>
                    </a:moveTo>
                    <a:lnTo>
                      <a:pt x="55" y="344"/>
                    </a:lnTo>
                    <a:lnTo>
                      <a:pt x="44" y="333"/>
                    </a:lnTo>
                    <a:lnTo>
                      <a:pt x="33" y="244"/>
                    </a:lnTo>
                    <a:lnTo>
                      <a:pt x="26" y="182"/>
                    </a:lnTo>
                    <a:lnTo>
                      <a:pt x="50" y="114"/>
                    </a:lnTo>
                    <a:lnTo>
                      <a:pt x="86" y="66"/>
                    </a:lnTo>
                    <a:lnTo>
                      <a:pt x="83" y="53"/>
                    </a:lnTo>
                    <a:lnTo>
                      <a:pt x="109" y="11"/>
                    </a:lnTo>
                    <a:lnTo>
                      <a:pt x="308" y="0"/>
                    </a:lnTo>
                    <a:lnTo>
                      <a:pt x="318" y="9"/>
                    </a:lnTo>
                    <a:lnTo>
                      <a:pt x="308" y="356"/>
                    </a:lnTo>
                    <a:lnTo>
                      <a:pt x="331" y="522"/>
                    </a:lnTo>
                    <a:lnTo>
                      <a:pt x="322" y="530"/>
                    </a:lnTo>
                    <a:lnTo>
                      <a:pt x="279" y="521"/>
                    </a:lnTo>
                    <a:lnTo>
                      <a:pt x="216" y="556"/>
                    </a:lnTo>
                    <a:lnTo>
                      <a:pt x="183" y="503"/>
                    </a:lnTo>
                    <a:lnTo>
                      <a:pt x="188" y="464"/>
                    </a:lnTo>
                    <a:lnTo>
                      <a:pt x="0" y="472"/>
                    </a:lnTo>
                    <a:lnTo>
                      <a:pt x="23" y="388"/>
                    </a:lnTo>
                    <a:close/>
                  </a:path>
                </a:pathLst>
              </a:custGeom>
              <a:solidFill>
                <a:srgbClr val="000000"/>
              </a:solidFill>
              <a:ln w="9525">
                <a:solidFill>
                  <a:srgbClr val="000000"/>
                </a:solidFill>
                <a:round/>
                <a:headEnd/>
                <a:tailEnd/>
              </a:ln>
            </p:spPr>
            <p:txBody>
              <a:bodyPr/>
              <a:lstStyle/>
              <a:p>
                <a:endParaRPr lang="en-US"/>
              </a:p>
            </p:txBody>
          </p:sp>
          <p:sp>
            <p:nvSpPr>
              <p:cNvPr id="28712" name="Freeform 75"/>
              <p:cNvSpPr>
                <a:spLocks/>
              </p:cNvSpPr>
              <p:nvPr/>
            </p:nvSpPr>
            <p:spPr bwMode="auto">
              <a:xfrm>
                <a:off x="3922" y="2494"/>
                <a:ext cx="339" cy="563"/>
              </a:xfrm>
              <a:custGeom>
                <a:avLst/>
                <a:gdLst>
                  <a:gd name="T0" fmla="*/ 10 w 354"/>
                  <a:gd name="T1" fmla="*/ 32 h 563"/>
                  <a:gd name="T2" fmla="*/ 0 w 354"/>
                  <a:gd name="T3" fmla="*/ 379 h 563"/>
                  <a:gd name="T4" fmla="*/ 11 w 354"/>
                  <a:gd name="T5" fmla="*/ 545 h 563"/>
                  <a:gd name="T6" fmla="*/ 18 w 354"/>
                  <a:gd name="T7" fmla="*/ 552 h 563"/>
                  <a:gd name="T8" fmla="*/ 26 w 354"/>
                  <a:gd name="T9" fmla="*/ 539 h 563"/>
                  <a:gd name="T10" fmla="*/ 31 w 354"/>
                  <a:gd name="T11" fmla="*/ 552 h 563"/>
                  <a:gd name="T12" fmla="*/ 24 w 354"/>
                  <a:gd name="T13" fmla="*/ 563 h 563"/>
                  <a:gd name="T14" fmla="*/ 42 w 354"/>
                  <a:gd name="T15" fmla="*/ 550 h 563"/>
                  <a:gd name="T16" fmla="*/ 46 w 354"/>
                  <a:gd name="T17" fmla="*/ 534 h 563"/>
                  <a:gd name="T18" fmla="*/ 43 w 354"/>
                  <a:gd name="T19" fmla="*/ 526 h 563"/>
                  <a:gd name="T20" fmla="*/ 44 w 354"/>
                  <a:gd name="T21" fmla="*/ 511 h 563"/>
                  <a:gd name="T22" fmla="*/ 34 w 354"/>
                  <a:gd name="T23" fmla="*/ 490 h 563"/>
                  <a:gd name="T24" fmla="*/ 34 w 354"/>
                  <a:gd name="T25" fmla="*/ 471 h 563"/>
                  <a:gd name="T26" fmla="*/ 130 w 354"/>
                  <a:gd name="T27" fmla="*/ 448 h 563"/>
                  <a:gd name="T28" fmla="*/ 124 w 354"/>
                  <a:gd name="T29" fmla="*/ 361 h 563"/>
                  <a:gd name="T30" fmla="*/ 128 w 354"/>
                  <a:gd name="T31" fmla="*/ 307 h 563"/>
                  <a:gd name="T32" fmla="*/ 115 w 354"/>
                  <a:gd name="T33" fmla="*/ 238 h 563"/>
                  <a:gd name="T34" fmla="*/ 92 w 354"/>
                  <a:gd name="T35" fmla="*/ 0 h 563"/>
                  <a:gd name="T36" fmla="*/ 0 w 354"/>
                  <a:gd name="T37" fmla="*/ 23 h 563"/>
                  <a:gd name="T38" fmla="*/ 10 w 354"/>
                  <a:gd name="T39" fmla="*/ 32 h 563"/>
                  <a:gd name="T40" fmla="*/ 10 w 354"/>
                  <a:gd name="T41" fmla="*/ 32 h 5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4"/>
                  <a:gd name="T64" fmla="*/ 0 h 563"/>
                  <a:gd name="T65" fmla="*/ 354 w 354"/>
                  <a:gd name="T66" fmla="*/ 563 h 5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4" h="563">
                    <a:moveTo>
                      <a:pt x="10" y="32"/>
                    </a:moveTo>
                    <a:lnTo>
                      <a:pt x="0" y="379"/>
                    </a:lnTo>
                    <a:lnTo>
                      <a:pt x="23" y="545"/>
                    </a:lnTo>
                    <a:lnTo>
                      <a:pt x="47" y="552"/>
                    </a:lnTo>
                    <a:lnTo>
                      <a:pt x="68" y="539"/>
                    </a:lnTo>
                    <a:lnTo>
                      <a:pt x="82" y="552"/>
                    </a:lnTo>
                    <a:lnTo>
                      <a:pt x="61" y="563"/>
                    </a:lnTo>
                    <a:lnTo>
                      <a:pt x="112" y="550"/>
                    </a:lnTo>
                    <a:lnTo>
                      <a:pt x="121" y="534"/>
                    </a:lnTo>
                    <a:lnTo>
                      <a:pt x="115" y="526"/>
                    </a:lnTo>
                    <a:lnTo>
                      <a:pt x="118" y="511"/>
                    </a:lnTo>
                    <a:lnTo>
                      <a:pt x="94" y="490"/>
                    </a:lnTo>
                    <a:lnTo>
                      <a:pt x="95" y="471"/>
                    </a:lnTo>
                    <a:lnTo>
                      <a:pt x="354" y="448"/>
                    </a:lnTo>
                    <a:lnTo>
                      <a:pt x="332" y="361"/>
                    </a:lnTo>
                    <a:lnTo>
                      <a:pt x="346" y="307"/>
                    </a:lnTo>
                    <a:lnTo>
                      <a:pt x="312" y="238"/>
                    </a:lnTo>
                    <a:lnTo>
                      <a:pt x="246" y="0"/>
                    </a:lnTo>
                    <a:lnTo>
                      <a:pt x="0" y="23"/>
                    </a:lnTo>
                    <a:lnTo>
                      <a:pt x="10" y="32"/>
                    </a:lnTo>
                    <a:close/>
                  </a:path>
                </a:pathLst>
              </a:custGeom>
              <a:solidFill>
                <a:srgbClr val="000000"/>
              </a:solidFill>
              <a:ln w="9525">
                <a:solidFill>
                  <a:srgbClr val="000000"/>
                </a:solidFill>
                <a:round/>
                <a:headEnd/>
                <a:tailEnd/>
              </a:ln>
            </p:spPr>
            <p:txBody>
              <a:bodyPr/>
              <a:lstStyle/>
              <a:p>
                <a:endParaRPr lang="en-US"/>
              </a:p>
            </p:txBody>
          </p:sp>
          <p:sp>
            <p:nvSpPr>
              <p:cNvPr id="28713" name="Freeform 76"/>
              <p:cNvSpPr>
                <a:spLocks/>
              </p:cNvSpPr>
              <p:nvPr/>
            </p:nvSpPr>
            <p:spPr bwMode="auto">
              <a:xfrm>
                <a:off x="4158" y="2466"/>
                <a:ext cx="479" cy="512"/>
              </a:xfrm>
              <a:custGeom>
                <a:avLst/>
                <a:gdLst>
                  <a:gd name="T0" fmla="*/ 26 w 500"/>
                  <a:gd name="T1" fmla="*/ 266 h 512"/>
                  <a:gd name="T2" fmla="*/ 37 w 500"/>
                  <a:gd name="T3" fmla="*/ 335 h 512"/>
                  <a:gd name="T4" fmla="*/ 32 w 500"/>
                  <a:gd name="T5" fmla="*/ 389 h 512"/>
                  <a:gd name="T6" fmla="*/ 41 w 500"/>
                  <a:gd name="T7" fmla="*/ 476 h 512"/>
                  <a:gd name="T8" fmla="*/ 48 w 500"/>
                  <a:gd name="T9" fmla="*/ 507 h 512"/>
                  <a:gd name="T10" fmla="*/ 148 w 500"/>
                  <a:gd name="T11" fmla="*/ 491 h 512"/>
                  <a:gd name="T12" fmla="*/ 149 w 500"/>
                  <a:gd name="T13" fmla="*/ 510 h 512"/>
                  <a:gd name="T14" fmla="*/ 155 w 500"/>
                  <a:gd name="T15" fmla="*/ 512 h 512"/>
                  <a:gd name="T16" fmla="*/ 152 w 500"/>
                  <a:gd name="T17" fmla="*/ 470 h 512"/>
                  <a:gd name="T18" fmla="*/ 157 w 500"/>
                  <a:gd name="T19" fmla="*/ 458 h 512"/>
                  <a:gd name="T20" fmla="*/ 171 w 500"/>
                  <a:gd name="T21" fmla="*/ 465 h 512"/>
                  <a:gd name="T22" fmla="*/ 173 w 500"/>
                  <a:gd name="T23" fmla="*/ 436 h 512"/>
                  <a:gd name="T24" fmla="*/ 171 w 500"/>
                  <a:gd name="T25" fmla="*/ 395 h 512"/>
                  <a:gd name="T26" fmla="*/ 178 w 500"/>
                  <a:gd name="T27" fmla="*/ 384 h 512"/>
                  <a:gd name="T28" fmla="*/ 186 w 500"/>
                  <a:gd name="T29" fmla="*/ 306 h 512"/>
                  <a:gd name="T30" fmla="*/ 179 w 500"/>
                  <a:gd name="T31" fmla="*/ 303 h 512"/>
                  <a:gd name="T32" fmla="*/ 157 w 500"/>
                  <a:gd name="T33" fmla="*/ 203 h 512"/>
                  <a:gd name="T34" fmla="*/ 103 w 500"/>
                  <a:gd name="T35" fmla="*/ 76 h 512"/>
                  <a:gd name="T36" fmla="*/ 81 w 500"/>
                  <a:gd name="T37" fmla="*/ 38 h 512"/>
                  <a:gd name="T38" fmla="*/ 89 w 500"/>
                  <a:gd name="T39" fmla="*/ 0 h 512"/>
                  <a:gd name="T40" fmla="*/ 47 w 500"/>
                  <a:gd name="T41" fmla="*/ 15 h 512"/>
                  <a:gd name="T42" fmla="*/ 0 w 500"/>
                  <a:gd name="T43" fmla="*/ 28 h 512"/>
                  <a:gd name="T44" fmla="*/ 26 w 500"/>
                  <a:gd name="T45" fmla="*/ 266 h 512"/>
                  <a:gd name="T46" fmla="*/ 26 w 500"/>
                  <a:gd name="T47" fmla="*/ 266 h 5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512"/>
                  <a:gd name="T74" fmla="*/ 500 w 500"/>
                  <a:gd name="T75" fmla="*/ 512 h 5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512">
                    <a:moveTo>
                      <a:pt x="66" y="266"/>
                    </a:moveTo>
                    <a:lnTo>
                      <a:pt x="100" y="335"/>
                    </a:lnTo>
                    <a:lnTo>
                      <a:pt x="86" y="389"/>
                    </a:lnTo>
                    <a:lnTo>
                      <a:pt x="108" y="476"/>
                    </a:lnTo>
                    <a:lnTo>
                      <a:pt x="126" y="507"/>
                    </a:lnTo>
                    <a:lnTo>
                      <a:pt x="395" y="491"/>
                    </a:lnTo>
                    <a:lnTo>
                      <a:pt x="398" y="510"/>
                    </a:lnTo>
                    <a:lnTo>
                      <a:pt x="414" y="512"/>
                    </a:lnTo>
                    <a:lnTo>
                      <a:pt x="408" y="470"/>
                    </a:lnTo>
                    <a:lnTo>
                      <a:pt x="419" y="458"/>
                    </a:lnTo>
                    <a:lnTo>
                      <a:pt x="458" y="465"/>
                    </a:lnTo>
                    <a:lnTo>
                      <a:pt x="465" y="436"/>
                    </a:lnTo>
                    <a:lnTo>
                      <a:pt x="460" y="395"/>
                    </a:lnTo>
                    <a:lnTo>
                      <a:pt x="476" y="384"/>
                    </a:lnTo>
                    <a:lnTo>
                      <a:pt x="500" y="306"/>
                    </a:lnTo>
                    <a:lnTo>
                      <a:pt x="482" y="303"/>
                    </a:lnTo>
                    <a:lnTo>
                      <a:pt x="418" y="203"/>
                    </a:lnTo>
                    <a:lnTo>
                      <a:pt x="278" y="76"/>
                    </a:lnTo>
                    <a:lnTo>
                      <a:pt x="217" y="38"/>
                    </a:lnTo>
                    <a:lnTo>
                      <a:pt x="236" y="0"/>
                    </a:lnTo>
                    <a:lnTo>
                      <a:pt x="123" y="15"/>
                    </a:lnTo>
                    <a:lnTo>
                      <a:pt x="0" y="28"/>
                    </a:lnTo>
                    <a:lnTo>
                      <a:pt x="66" y="266"/>
                    </a:lnTo>
                    <a:close/>
                  </a:path>
                </a:pathLst>
              </a:custGeom>
              <a:solidFill>
                <a:srgbClr val="000000"/>
              </a:solidFill>
              <a:ln w="9525">
                <a:solidFill>
                  <a:srgbClr val="000000"/>
                </a:solidFill>
                <a:round/>
                <a:headEnd/>
                <a:tailEnd/>
              </a:ln>
            </p:spPr>
            <p:txBody>
              <a:bodyPr/>
              <a:lstStyle/>
              <a:p>
                <a:endParaRPr lang="en-US"/>
              </a:p>
            </p:txBody>
          </p:sp>
          <p:sp>
            <p:nvSpPr>
              <p:cNvPr id="28714" name="Freeform 77"/>
              <p:cNvSpPr>
                <a:spLocks/>
              </p:cNvSpPr>
              <p:nvPr/>
            </p:nvSpPr>
            <p:spPr bwMode="auto">
              <a:xfrm>
                <a:off x="4011" y="2924"/>
                <a:ext cx="810" cy="626"/>
              </a:xfrm>
              <a:custGeom>
                <a:avLst/>
                <a:gdLst>
                  <a:gd name="T0" fmla="*/ 0 w 845"/>
                  <a:gd name="T1" fmla="*/ 60 h 622"/>
                  <a:gd name="T2" fmla="*/ 12 w 845"/>
                  <a:gd name="T3" fmla="*/ 100 h 622"/>
                  <a:gd name="T4" fmla="*/ 12 w 845"/>
                  <a:gd name="T5" fmla="*/ 115 h 622"/>
                  <a:gd name="T6" fmla="*/ 12 w 845"/>
                  <a:gd name="T7" fmla="*/ 123 h 622"/>
                  <a:gd name="T8" fmla="*/ 12 w 845"/>
                  <a:gd name="T9" fmla="*/ 139 h 622"/>
                  <a:gd name="T10" fmla="*/ 44 w 845"/>
                  <a:gd name="T11" fmla="*/ 105 h 622"/>
                  <a:gd name="T12" fmla="*/ 92 w 845"/>
                  <a:gd name="T13" fmla="*/ 184 h 622"/>
                  <a:gd name="T14" fmla="*/ 129 w 845"/>
                  <a:gd name="T15" fmla="*/ 129 h 622"/>
                  <a:gd name="T16" fmla="*/ 153 w 845"/>
                  <a:gd name="T17" fmla="*/ 142 h 622"/>
                  <a:gd name="T18" fmla="*/ 181 w 845"/>
                  <a:gd name="T19" fmla="*/ 217 h 622"/>
                  <a:gd name="T20" fmla="*/ 189 w 845"/>
                  <a:gd name="T21" fmla="*/ 217 h 622"/>
                  <a:gd name="T22" fmla="*/ 200 w 845"/>
                  <a:gd name="T23" fmla="*/ 288 h 622"/>
                  <a:gd name="T24" fmla="*/ 197 w 845"/>
                  <a:gd name="T25" fmla="*/ 386 h 622"/>
                  <a:gd name="T26" fmla="*/ 206 w 845"/>
                  <a:gd name="T27" fmla="*/ 402 h 622"/>
                  <a:gd name="T28" fmla="*/ 206 w 845"/>
                  <a:gd name="T29" fmla="*/ 380 h 622"/>
                  <a:gd name="T30" fmla="*/ 215 w 845"/>
                  <a:gd name="T31" fmla="*/ 380 h 622"/>
                  <a:gd name="T32" fmla="*/ 206 w 845"/>
                  <a:gd name="T33" fmla="*/ 446 h 622"/>
                  <a:gd name="T34" fmla="*/ 231 w 845"/>
                  <a:gd name="T35" fmla="*/ 511 h 622"/>
                  <a:gd name="T36" fmla="*/ 234 w 845"/>
                  <a:gd name="T37" fmla="*/ 491 h 622"/>
                  <a:gd name="T38" fmla="*/ 236 w 845"/>
                  <a:gd name="T39" fmla="*/ 538 h 622"/>
                  <a:gd name="T40" fmla="*/ 244 w 845"/>
                  <a:gd name="T41" fmla="*/ 549 h 622"/>
                  <a:gd name="T42" fmla="*/ 253 w 845"/>
                  <a:gd name="T43" fmla="*/ 622 h 622"/>
                  <a:gd name="T44" fmla="*/ 261 w 845"/>
                  <a:gd name="T45" fmla="*/ 622 h 622"/>
                  <a:gd name="T46" fmla="*/ 278 w 845"/>
                  <a:gd name="T47" fmla="*/ 674 h 622"/>
                  <a:gd name="T48" fmla="*/ 289 w 845"/>
                  <a:gd name="T49" fmla="*/ 677 h 622"/>
                  <a:gd name="T50" fmla="*/ 289 w 845"/>
                  <a:gd name="T51" fmla="*/ 685 h 622"/>
                  <a:gd name="T52" fmla="*/ 284 w 845"/>
                  <a:gd name="T53" fmla="*/ 698 h 622"/>
                  <a:gd name="T54" fmla="*/ 299 w 845"/>
                  <a:gd name="T55" fmla="*/ 693 h 622"/>
                  <a:gd name="T56" fmla="*/ 309 w 845"/>
                  <a:gd name="T57" fmla="*/ 680 h 622"/>
                  <a:gd name="T58" fmla="*/ 313 w 845"/>
                  <a:gd name="T59" fmla="*/ 605 h 622"/>
                  <a:gd name="T60" fmla="*/ 318 w 845"/>
                  <a:gd name="T61" fmla="*/ 609 h 622"/>
                  <a:gd name="T62" fmla="*/ 313 w 845"/>
                  <a:gd name="T63" fmla="*/ 493 h 622"/>
                  <a:gd name="T64" fmla="*/ 312 w 845"/>
                  <a:gd name="T65" fmla="*/ 464 h 622"/>
                  <a:gd name="T66" fmla="*/ 276 w 845"/>
                  <a:gd name="T67" fmla="*/ 299 h 622"/>
                  <a:gd name="T68" fmla="*/ 250 w 845"/>
                  <a:gd name="T69" fmla="*/ 142 h 622"/>
                  <a:gd name="T70" fmla="*/ 234 w 845"/>
                  <a:gd name="T71" fmla="*/ 10 h 622"/>
                  <a:gd name="T72" fmla="*/ 230 w 845"/>
                  <a:gd name="T73" fmla="*/ 7 h 622"/>
                  <a:gd name="T74" fmla="*/ 215 w 845"/>
                  <a:gd name="T75" fmla="*/ 0 h 622"/>
                  <a:gd name="T76" fmla="*/ 211 w 845"/>
                  <a:gd name="T77" fmla="*/ 12 h 622"/>
                  <a:gd name="T78" fmla="*/ 214 w 845"/>
                  <a:gd name="T79" fmla="*/ 54 h 622"/>
                  <a:gd name="T80" fmla="*/ 206 w 845"/>
                  <a:gd name="T81" fmla="*/ 52 h 622"/>
                  <a:gd name="T82" fmla="*/ 206 w 845"/>
                  <a:gd name="T83" fmla="*/ 33 h 622"/>
                  <a:gd name="T84" fmla="*/ 104 w 845"/>
                  <a:gd name="T85" fmla="*/ 49 h 622"/>
                  <a:gd name="T86" fmla="*/ 98 w 845"/>
                  <a:gd name="T87" fmla="*/ 18 h 622"/>
                  <a:gd name="T88" fmla="*/ 1 w 845"/>
                  <a:gd name="T89" fmla="*/ 41 h 622"/>
                  <a:gd name="T90" fmla="*/ 0 w 845"/>
                  <a:gd name="T91" fmla="*/ 60 h 622"/>
                  <a:gd name="T92" fmla="*/ 0 w 845"/>
                  <a:gd name="T93" fmla="*/ 60 h 6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5"/>
                  <a:gd name="T142" fmla="*/ 0 h 622"/>
                  <a:gd name="T143" fmla="*/ 845 w 845"/>
                  <a:gd name="T144" fmla="*/ 622 h 62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5" h="622">
                    <a:moveTo>
                      <a:pt x="0" y="60"/>
                    </a:moveTo>
                    <a:lnTo>
                      <a:pt x="24" y="81"/>
                    </a:lnTo>
                    <a:lnTo>
                      <a:pt x="21" y="96"/>
                    </a:lnTo>
                    <a:lnTo>
                      <a:pt x="27" y="104"/>
                    </a:lnTo>
                    <a:lnTo>
                      <a:pt x="18" y="120"/>
                    </a:lnTo>
                    <a:lnTo>
                      <a:pt x="116" y="86"/>
                    </a:lnTo>
                    <a:lnTo>
                      <a:pt x="243" y="165"/>
                    </a:lnTo>
                    <a:lnTo>
                      <a:pt x="346" y="110"/>
                    </a:lnTo>
                    <a:lnTo>
                      <a:pt x="406" y="123"/>
                    </a:lnTo>
                    <a:lnTo>
                      <a:pt x="482" y="198"/>
                    </a:lnTo>
                    <a:lnTo>
                      <a:pt x="508" y="198"/>
                    </a:lnTo>
                    <a:lnTo>
                      <a:pt x="534" y="250"/>
                    </a:lnTo>
                    <a:lnTo>
                      <a:pt x="528" y="348"/>
                    </a:lnTo>
                    <a:lnTo>
                      <a:pt x="545" y="360"/>
                    </a:lnTo>
                    <a:lnTo>
                      <a:pt x="549" y="342"/>
                    </a:lnTo>
                    <a:lnTo>
                      <a:pt x="573" y="342"/>
                    </a:lnTo>
                    <a:lnTo>
                      <a:pt x="549" y="389"/>
                    </a:lnTo>
                    <a:lnTo>
                      <a:pt x="613" y="454"/>
                    </a:lnTo>
                    <a:lnTo>
                      <a:pt x="623" y="434"/>
                    </a:lnTo>
                    <a:lnTo>
                      <a:pt x="628" y="481"/>
                    </a:lnTo>
                    <a:lnTo>
                      <a:pt x="649" y="491"/>
                    </a:lnTo>
                    <a:lnTo>
                      <a:pt x="672" y="546"/>
                    </a:lnTo>
                    <a:lnTo>
                      <a:pt x="693" y="546"/>
                    </a:lnTo>
                    <a:lnTo>
                      <a:pt x="743" y="598"/>
                    </a:lnTo>
                    <a:lnTo>
                      <a:pt x="770" y="601"/>
                    </a:lnTo>
                    <a:lnTo>
                      <a:pt x="770" y="609"/>
                    </a:lnTo>
                    <a:lnTo>
                      <a:pt x="751" y="622"/>
                    </a:lnTo>
                    <a:lnTo>
                      <a:pt x="795" y="617"/>
                    </a:lnTo>
                    <a:lnTo>
                      <a:pt x="822" y="604"/>
                    </a:lnTo>
                    <a:lnTo>
                      <a:pt x="837" y="533"/>
                    </a:lnTo>
                    <a:lnTo>
                      <a:pt x="845" y="536"/>
                    </a:lnTo>
                    <a:lnTo>
                      <a:pt x="837" y="436"/>
                    </a:lnTo>
                    <a:lnTo>
                      <a:pt x="827" y="407"/>
                    </a:lnTo>
                    <a:lnTo>
                      <a:pt x="736" y="261"/>
                    </a:lnTo>
                    <a:lnTo>
                      <a:pt x="665" y="123"/>
                    </a:lnTo>
                    <a:lnTo>
                      <a:pt x="622" y="10"/>
                    </a:lnTo>
                    <a:lnTo>
                      <a:pt x="610" y="7"/>
                    </a:lnTo>
                    <a:lnTo>
                      <a:pt x="571" y="0"/>
                    </a:lnTo>
                    <a:lnTo>
                      <a:pt x="560" y="12"/>
                    </a:lnTo>
                    <a:lnTo>
                      <a:pt x="566" y="54"/>
                    </a:lnTo>
                    <a:lnTo>
                      <a:pt x="550" y="52"/>
                    </a:lnTo>
                    <a:lnTo>
                      <a:pt x="547" y="33"/>
                    </a:lnTo>
                    <a:lnTo>
                      <a:pt x="278" y="49"/>
                    </a:lnTo>
                    <a:lnTo>
                      <a:pt x="260" y="18"/>
                    </a:lnTo>
                    <a:lnTo>
                      <a:pt x="1" y="41"/>
                    </a:lnTo>
                    <a:lnTo>
                      <a:pt x="0" y="60"/>
                    </a:lnTo>
                    <a:close/>
                  </a:path>
                </a:pathLst>
              </a:custGeom>
              <a:solidFill>
                <a:srgbClr val="000000"/>
              </a:solidFill>
              <a:ln w="9525">
                <a:solidFill>
                  <a:srgbClr val="000000"/>
                </a:solidFill>
                <a:round/>
                <a:headEnd/>
                <a:tailEnd/>
              </a:ln>
            </p:spPr>
            <p:txBody>
              <a:bodyPr/>
              <a:lstStyle/>
              <a:p>
                <a:endParaRPr lang="en-US"/>
              </a:p>
            </p:txBody>
          </p:sp>
          <p:sp>
            <p:nvSpPr>
              <p:cNvPr id="28715" name="Freeform 78"/>
              <p:cNvSpPr>
                <a:spLocks/>
              </p:cNvSpPr>
              <p:nvPr/>
            </p:nvSpPr>
            <p:spPr bwMode="auto">
              <a:xfrm>
                <a:off x="4145" y="1641"/>
                <a:ext cx="374" cy="429"/>
              </a:xfrm>
              <a:custGeom>
                <a:avLst/>
                <a:gdLst>
                  <a:gd name="T0" fmla="*/ 0 w 390"/>
                  <a:gd name="T1" fmla="*/ 78 h 429"/>
                  <a:gd name="T2" fmla="*/ 12 w 390"/>
                  <a:gd name="T3" fmla="*/ 374 h 429"/>
                  <a:gd name="T4" fmla="*/ 32 w 390"/>
                  <a:gd name="T5" fmla="*/ 380 h 429"/>
                  <a:gd name="T6" fmla="*/ 54 w 390"/>
                  <a:gd name="T7" fmla="*/ 414 h 429"/>
                  <a:gd name="T8" fmla="*/ 70 w 390"/>
                  <a:gd name="T9" fmla="*/ 413 h 429"/>
                  <a:gd name="T10" fmla="*/ 77 w 390"/>
                  <a:gd name="T11" fmla="*/ 400 h 429"/>
                  <a:gd name="T12" fmla="*/ 93 w 390"/>
                  <a:gd name="T13" fmla="*/ 429 h 429"/>
                  <a:gd name="T14" fmla="*/ 105 w 390"/>
                  <a:gd name="T15" fmla="*/ 403 h 429"/>
                  <a:gd name="T16" fmla="*/ 106 w 390"/>
                  <a:gd name="T17" fmla="*/ 358 h 429"/>
                  <a:gd name="T18" fmla="*/ 115 w 390"/>
                  <a:gd name="T19" fmla="*/ 366 h 429"/>
                  <a:gd name="T20" fmla="*/ 118 w 390"/>
                  <a:gd name="T21" fmla="*/ 328 h 429"/>
                  <a:gd name="T22" fmla="*/ 142 w 390"/>
                  <a:gd name="T23" fmla="*/ 272 h 429"/>
                  <a:gd name="T24" fmla="*/ 147 w 390"/>
                  <a:gd name="T25" fmla="*/ 178 h 429"/>
                  <a:gd name="T26" fmla="*/ 143 w 390"/>
                  <a:gd name="T27" fmla="*/ 158 h 429"/>
                  <a:gd name="T28" fmla="*/ 148 w 390"/>
                  <a:gd name="T29" fmla="*/ 149 h 429"/>
                  <a:gd name="T30" fmla="*/ 140 w 390"/>
                  <a:gd name="T31" fmla="*/ 0 h 429"/>
                  <a:gd name="T32" fmla="*/ 115 w 390"/>
                  <a:gd name="T33" fmla="*/ 34 h 429"/>
                  <a:gd name="T34" fmla="*/ 101 w 390"/>
                  <a:gd name="T35" fmla="*/ 69 h 429"/>
                  <a:gd name="T36" fmla="*/ 93 w 390"/>
                  <a:gd name="T37" fmla="*/ 71 h 429"/>
                  <a:gd name="T38" fmla="*/ 79 w 390"/>
                  <a:gd name="T39" fmla="*/ 90 h 429"/>
                  <a:gd name="T40" fmla="*/ 46 w 390"/>
                  <a:gd name="T41" fmla="*/ 60 h 429"/>
                  <a:gd name="T42" fmla="*/ 0 w 390"/>
                  <a:gd name="T43" fmla="*/ 78 h 429"/>
                  <a:gd name="T44" fmla="*/ 0 w 390"/>
                  <a:gd name="T45" fmla="*/ 78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429"/>
                  <a:gd name="T71" fmla="*/ 390 w 390"/>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429">
                    <a:moveTo>
                      <a:pt x="0" y="78"/>
                    </a:moveTo>
                    <a:lnTo>
                      <a:pt x="32" y="374"/>
                    </a:lnTo>
                    <a:lnTo>
                      <a:pt x="81" y="380"/>
                    </a:lnTo>
                    <a:lnTo>
                      <a:pt x="139" y="414"/>
                    </a:lnTo>
                    <a:lnTo>
                      <a:pt x="181" y="413"/>
                    </a:lnTo>
                    <a:lnTo>
                      <a:pt x="201" y="400"/>
                    </a:lnTo>
                    <a:lnTo>
                      <a:pt x="246" y="429"/>
                    </a:lnTo>
                    <a:lnTo>
                      <a:pt x="275" y="403"/>
                    </a:lnTo>
                    <a:lnTo>
                      <a:pt x="280" y="358"/>
                    </a:lnTo>
                    <a:lnTo>
                      <a:pt x="300" y="366"/>
                    </a:lnTo>
                    <a:lnTo>
                      <a:pt x="308" y="328"/>
                    </a:lnTo>
                    <a:lnTo>
                      <a:pt x="374" y="272"/>
                    </a:lnTo>
                    <a:lnTo>
                      <a:pt x="385" y="178"/>
                    </a:lnTo>
                    <a:lnTo>
                      <a:pt x="377" y="158"/>
                    </a:lnTo>
                    <a:lnTo>
                      <a:pt x="390" y="149"/>
                    </a:lnTo>
                    <a:lnTo>
                      <a:pt x="366" y="0"/>
                    </a:lnTo>
                    <a:lnTo>
                      <a:pt x="300" y="34"/>
                    </a:lnTo>
                    <a:lnTo>
                      <a:pt x="266" y="69"/>
                    </a:lnTo>
                    <a:lnTo>
                      <a:pt x="241" y="71"/>
                    </a:lnTo>
                    <a:lnTo>
                      <a:pt x="204" y="90"/>
                    </a:lnTo>
                    <a:lnTo>
                      <a:pt x="118" y="60"/>
                    </a:lnTo>
                    <a:lnTo>
                      <a:pt x="0" y="78"/>
                    </a:lnTo>
                    <a:close/>
                  </a:path>
                </a:pathLst>
              </a:custGeom>
              <a:solidFill>
                <a:srgbClr val="000000"/>
              </a:solidFill>
              <a:ln w="9525">
                <a:solidFill>
                  <a:srgbClr val="000000"/>
                </a:solidFill>
                <a:round/>
                <a:headEnd/>
                <a:tailEnd/>
              </a:ln>
            </p:spPr>
            <p:txBody>
              <a:bodyPr/>
              <a:lstStyle/>
              <a:p>
                <a:endParaRPr lang="en-US"/>
              </a:p>
            </p:txBody>
          </p:sp>
          <p:sp>
            <p:nvSpPr>
              <p:cNvPr id="28716" name="Freeform 79"/>
              <p:cNvSpPr>
                <a:spLocks/>
              </p:cNvSpPr>
              <p:nvPr/>
            </p:nvSpPr>
            <p:spPr bwMode="auto">
              <a:xfrm>
                <a:off x="4381" y="1791"/>
                <a:ext cx="397" cy="409"/>
              </a:xfrm>
              <a:custGeom>
                <a:avLst/>
                <a:gdLst>
                  <a:gd name="T0" fmla="*/ 0 w 418"/>
                  <a:gd name="T1" fmla="*/ 369 h 403"/>
                  <a:gd name="T2" fmla="*/ 9 w 418"/>
                  <a:gd name="T3" fmla="*/ 442 h 403"/>
                  <a:gd name="T4" fmla="*/ 23 w 418"/>
                  <a:gd name="T5" fmla="*/ 496 h 403"/>
                  <a:gd name="T6" fmla="*/ 29 w 418"/>
                  <a:gd name="T7" fmla="*/ 533 h 403"/>
                  <a:gd name="T8" fmla="*/ 55 w 418"/>
                  <a:gd name="T9" fmla="*/ 494 h 403"/>
                  <a:gd name="T10" fmla="*/ 66 w 418"/>
                  <a:gd name="T11" fmla="*/ 486 h 403"/>
                  <a:gd name="T12" fmla="*/ 73 w 418"/>
                  <a:gd name="T13" fmla="*/ 453 h 403"/>
                  <a:gd name="T14" fmla="*/ 82 w 418"/>
                  <a:gd name="T15" fmla="*/ 293 h 403"/>
                  <a:gd name="T16" fmla="*/ 93 w 418"/>
                  <a:gd name="T17" fmla="*/ 314 h 403"/>
                  <a:gd name="T18" fmla="*/ 113 w 418"/>
                  <a:gd name="T19" fmla="*/ 141 h 403"/>
                  <a:gd name="T20" fmla="*/ 130 w 418"/>
                  <a:gd name="T21" fmla="*/ 171 h 403"/>
                  <a:gd name="T22" fmla="*/ 132 w 418"/>
                  <a:gd name="T23" fmla="*/ 146 h 403"/>
                  <a:gd name="T24" fmla="*/ 121 w 418"/>
                  <a:gd name="T25" fmla="*/ 100 h 403"/>
                  <a:gd name="T26" fmla="*/ 112 w 418"/>
                  <a:gd name="T27" fmla="*/ 105 h 403"/>
                  <a:gd name="T28" fmla="*/ 108 w 418"/>
                  <a:gd name="T29" fmla="*/ 133 h 403"/>
                  <a:gd name="T30" fmla="*/ 93 w 418"/>
                  <a:gd name="T31" fmla="*/ 151 h 403"/>
                  <a:gd name="T32" fmla="*/ 83 w 418"/>
                  <a:gd name="T33" fmla="*/ 196 h 403"/>
                  <a:gd name="T34" fmla="*/ 79 w 418"/>
                  <a:gd name="T35" fmla="*/ 117 h 403"/>
                  <a:gd name="T36" fmla="*/ 51 w 418"/>
                  <a:gd name="T37" fmla="*/ 145 h 403"/>
                  <a:gd name="T38" fmla="*/ 46 w 418"/>
                  <a:gd name="T39" fmla="*/ 0 h 403"/>
                  <a:gd name="T40" fmla="*/ 42 w 418"/>
                  <a:gd name="T41" fmla="*/ 9 h 403"/>
                  <a:gd name="T42" fmla="*/ 44 w 418"/>
                  <a:gd name="T43" fmla="*/ 29 h 403"/>
                  <a:gd name="T44" fmla="*/ 41 w 418"/>
                  <a:gd name="T45" fmla="*/ 161 h 403"/>
                  <a:gd name="T46" fmla="*/ 21 w 418"/>
                  <a:gd name="T47" fmla="*/ 236 h 403"/>
                  <a:gd name="T48" fmla="*/ 18 w 418"/>
                  <a:gd name="T49" fmla="*/ 286 h 403"/>
                  <a:gd name="T50" fmla="*/ 10 w 418"/>
                  <a:gd name="T51" fmla="*/ 276 h 403"/>
                  <a:gd name="T52" fmla="*/ 9 w 418"/>
                  <a:gd name="T53" fmla="*/ 336 h 403"/>
                  <a:gd name="T54" fmla="*/ 0 w 418"/>
                  <a:gd name="T55" fmla="*/ 369 h 403"/>
                  <a:gd name="T56" fmla="*/ 0 w 418"/>
                  <a:gd name="T57" fmla="*/ 369 h 403"/>
                  <a:gd name="T58" fmla="*/ 0 w 418"/>
                  <a:gd name="T59" fmla="*/ 369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8"/>
                  <a:gd name="T91" fmla="*/ 0 h 403"/>
                  <a:gd name="T92" fmla="*/ 418 w 418"/>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8" h="403">
                    <a:moveTo>
                      <a:pt x="0" y="280"/>
                    </a:moveTo>
                    <a:lnTo>
                      <a:pt x="16" y="335"/>
                    </a:lnTo>
                    <a:lnTo>
                      <a:pt x="70" y="374"/>
                    </a:lnTo>
                    <a:lnTo>
                      <a:pt x="96" y="403"/>
                    </a:lnTo>
                    <a:lnTo>
                      <a:pt x="175" y="372"/>
                    </a:lnTo>
                    <a:lnTo>
                      <a:pt x="211" y="366"/>
                    </a:lnTo>
                    <a:lnTo>
                      <a:pt x="230" y="343"/>
                    </a:lnTo>
                    <a:lnTo>
                      <a:pt x="261" y="222"/>
                    </a:lnTo>
                    <a:lnTo>
                      <a:pt x="295" y="236"/>
                    </a:lnTo>
                    <a:lnTo>
                      <a:pt x="360" y="103"/>
                    </a:lnTo>
                    <a:lnTo>
                      <a:pt x="410" y="132"/>
                    </a:lnTo>
                    <a:lnTo>
                      <a:pt x="418" y="108"/>
                    </a:lnTo>
                    <a:lnTo>
                      <a:pt x="382" y="81"/>
                    </a:lnTo>
                    <a:lnTo>
                      <a:pt x="355" y="84"/>
                    </a:lnTo>
                    <a:lnTo>
                      <a:pt x="345" y="98"/>
                    </a:lnTo>
                    <a:lnTo>
                      <a:pt x="295" y="113"/>
                    </a:lnTo>
                    <a:lnTo>
                      <a:pt x="262" y="149"/>
                    </a:lnTo>
                    <a:lnTo>
                      <a:pt x="251" y="90"/>
                    </a:lnTo>
                    <a:lnTo>
                      <a:pt x="162" y="107"/>
                    </a:lnTo>
                    <a:lnTo>
                      <a:pt x="144" y="0"/>
                    </a:lnTo>
                    <a:lnTo>
                      <a:pt x="131" y="9"/>
                    </a:lnTo>
                    <a:lnTo>
                      <a:pt x="139" y="29"/>
                    </a:lnTo>
                    <a:lnTo>
                      <a:pt x="128" y="123"/>
                    </a:lnTo>
                    <a:lnTo>
                      <a:pt x="62" y="179"/>
                    </a:lnTo>
                    <a:lnTo>
                      <a:pt x="54" y="217"/>
                    </a:lnTo>
                    <a:lnTo>
                      <a:pt x="34" y="209"/>
                    </a:lnTo>
                    <a:lnTo>
                      <a:pt x="29" y="254"/>
                    </a:lnTo>
                    <a:lnTo>
                      <a:pt x="0" y="280"/>
                    </a:lnTo>
                    <a:close/>
                  </a:path>
                </a:pathLst>
              </a:custGeom>
              <a:solidFill>
                <a:srgbClr val="000000"/>
              </a:solidFill>
              <a:ln w="9525">
                <a:solidFill>
                  <a:srgbClr val="000000"/>
                </a:solidFill>
                <a:round/>
                <a:headEnd/>
                <a:tailEnd/>
              </a:ln>
            </p:spPr>
            <p:txBody>
              <a:bodyPr/>
              <a:lstStyle/>
              <a:p>
                <a:endParaRPr lang="en-US"/>
              </a:p>
            </p:txBody>
          </p:sp>
          <p:sp>
            <p:nvSpPr>
              <p:cNvPr id="28717" name="Freeform 80"/>
              <p:cNvSpPr>
                <a:spLocks/>
              </p:cNvSpPr>
              <p:nvPr/>
            </p:nvSpPr>
            <p:spPr bwMode="auto">
              <a:xfrm>
                <a:off x="4621" y="1821"/>
                <a:ext cx="406" cy="203"/>
              </a:xfrm>
              <a:custGeom>
                <a:avLst/>
                <a:gdLst>
                  <a:gd name="T0" fmla="*/ 0 w 424"/>
                  <a:gd name="T1" fmla="*/ 59 h 203"/>
                  <a:gd name="T2" fmla="*/ 11 w 424"/>
                  <a:gd name="T3" fmla="*/ 118 h 203"/>
                  <a:gd name="T4" fmla="*/ 16 w 424"/>
                  <a:gd name="T5" fmla="*/ 82 h 203"/>
                  <a:gd name="T6" fmla="*/ 34 w 424"/>
                  <a:gd name="T7" fmla="*/ 67 h 203"/>
                  <a:gd name="T8" fmla="*/ 38 w 424"/>
                  <a:gd name="T9" fmla="*/ 53 h 203"/>
                  <a:gd name="T10" fmla="*/ 49 w 424"/>
                  <a:gd name="T11" fmla="*/ 50 h 203"/>
                  <a:gd name="T12" fmla="*/ 62 w 424"/>
                  <a:gd name="T13" fmla="*/ 77 h 203"/>
                  <a:gd name="T14" fmla="*/ 71 w 424"/>
                  <a:gd name="T15" fmla="*/ 84 h 203"/>
                  <a:gd name="T16" fmla="*/ 88 w 424"/>
                  <a:gd name="T17" fmla="*/ 126 h 203"/>
                  <a:gd name="T18" fmla="*/ 80 w 424"/>
                  <a:gd name="T19" fmla="*/ 165 h 203"/>
                  <a:gd name="T20" fmla="*/ 84 w 424"/>
                  <a:gd name="T21" fmla="*/ 182 h 203"/>
                  <a:gd name="T22" fmla="*/ 92 w 424"/>
                  <a:gd name="T23" fmla="*/ 174 h 203"/>
                  <a:gd name="T24" fmla="*/ 98 w 424"/>
                  <a:gd name="T25" fmla="*/ 174 h 203"/>
                  <a:gd name="T26" fmla="*/ 100 w 424"/>
                  <a:gd name="T27" fmla="*/ 186 h 203"/>
                  <a:gd name="T28" fmla="*/ 109 w 424"/>
                  <a:gd name="T29" fmla="*/ 186 h 203"/>
                  <a:gd name="T30" fmla="*/ 112 w 424"/>
                  <a:gd name="T31" fmla="*/ 182 h 203"/>
                  <a:gd name="T32" fmla="*/ 106 w 424"/>
                  <a:gd name="T33" fmla="*/ 147 h 203"/>
                  <a:gd name="T34" fmla="*/ 105 w 424"/>
                  <a:gd name="T35" fmla="*/ 82 h 203"/>
                  <a:gd name="T36" fmla="*/ 100 w 424"/>
                  <a:gd name="T37" fmla="*/ 72 h 203"/>
                  <a:gd name="T38" fmla="*/ 112 w 424"/>
                  <a:gd name="T39" fmla="*/ 42 h 203"/>
                  <a:gd name="T40" fmla="*/ 113 w 424"/>
                  <a:gd name="T41" fmla="*/ 24 h 203"/>
                  <a:gd name="T42" fmla="*/ 119 w 424"/>
                  <a:gd name="T43" fmla="*/ 25 h 203"/>
                  <a:gd name="T44" fmla="*/ 110 w 424"/>
                  <a:gd name="T45" fmla="*/ 66 h 203"/>
                  <a:gd name="T46" fmla="*/ 116 w 424"/>
                  <a:gd name="T47" fmla="*/ 113 h 203"/>
                  <a:gd name="T48" fmla="*/ 119 w 424"/>
                  <a:gd name="T49" fmla="*/ 127 h 203"/>
                  <a:gd name="T50" fmla="*/ 122 w 424"/>
                  <a:gd name="T51" fmla="*/ 134 h 203"/>
                  <a:gd name="T52" fmla="*/ 114 w 424"/>
                  <a:gd name="T53" fmla="*/ 132 h 203"/>
                  <a:gd name="T54" fmla="*/ 118 w 424"/>
                  <a:gd name="T55" fmla="*/ 161 h 203"/>
                  <a:gd name="T56" fmla="*/ 129 w 424"/>
                  <a:gd name="T57" fmla="*/ 182 h 203"/>
                  <a:gd name="T58" fmla="*/ 133 w 424"/>
                  <a:gd name="T59" fmla="*/ 186 h 203"/>
                  <a:gd name="T60" fmla="*/ 136 w 424"/>
                  <a:gd name="T61" fmla="*/ 186 h 203"/>
                  <a:gd name="T62" fmla="*/ 135 w 424"/>
                  <a:gd name="T63" fmla="*/ 203 h 203"/>
                  <a:gd name="T64" fmla="*/ 149 w 424"/>
                  <a:gd name="T65" fmla="*/ 182 h 203"/>
                  <a:gd name="T66" fmla="*/ 154 w 424"/>
                  <a:gd name="T67" fmla="*/ 157 h 203"/>
                  <a:gd name="T68" fmla="*/ 156 w 424"/>
                  <a:gd name="T69" fmla="*/ 129 h 203"/>
                  <a:gd name="T70" fmla="*/ 135 w 424"/>
                  <a:gd name="T71" fmla="*/ 140 h 203"/>
                  <a:gd name="T72" fmla="*/ 119 w 424"/>
                  <a:gd name="T73" fmla="*/ 0 h 203"/>
                  <a:gd name="T74" fmla="*/ 0 w 424"/>
                  <a:gd name="T75" fmla="*/ 59 h 203"/>
                  <a:gd name="T76" fmla="*/ 0 w 424"/>
                  <a:gd name="T77" fmla="*/ 59 h 203"/>
                  <a:gd name="T78" fmla="*/ 0 w 424"/>
                  <a:gd name="T79" fmla="*/ 59 h 20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4"/>
                  <a:gd name="T121" fmla="*/ 0 h 203"/>
                  <a:gd name="T122" fmla="*/ 424 w 424"/>
                  <a:gd name="T123" fmla="*/ 203 h 20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4" h="203">
                    <a:moveTo>
                      <a:pt x="0" y="59"/>
                    </a:moveTo>
                    <a:lnTo>
                      <a:pt x="11" y="118"/>
                    </a:lnTo>
                    <a:lnTo>
                      <a:pt x="44" y="82"/>
                    </a:lnTo>
                    <a:lnTo>
                      <a:pt x="94" y="67"/>
                    </a:lnTo>
                    <a:lnTo>
                      <a:pt x="104" y="53"/>
                    </a:lnTo>
                    <a:lnTo>
                      <a:pt x="131" y="50"/>
                    </a:lnTo>
                    <a:lnTo>
                      <a:pt x="167" y="77"/>
                    </a:lnTo>
                    <a:lnTo>
                      <a:pt x="191" y="84"/>
                    </a:lnTo>
                    <a:lnTo>
                      <a:pt x="236" y="126"/>
                    </a:lnTo>
                    <a:lnTo>
                      <a:pt x="220" y="165"/>
                    </a:lnTo>
                    <a:lnTo>
                      <a:pt x="227" y="182"/>
                    </a:lnTo>
                    <a:lnTo>
                      <a:pt x="246" y="174"/>
                    </a:lnTo>
                    <a:lnTo>
                      <a:pt x="264" y="174"/>
                    </a:lnTo>
                    <a:lnTo>
                      <a:pt x="274" y="186"/>
                    </a:lnTo>
                    <a:lnTo>
                      <a:pt x="295" y="186"/>
                    </a:lnTo>
                    <a:lnTo>
                      <a:pt x="303" y="182"/>
                    </a:lnTo>
                    <a:lnTo>
                      <a:pt x="288" y="147"/>
                    </a:lnTo>
                    <a:lnTo>
                      <a:pt x="287" y="82"/>
                    </a:lnTo>
                    <a:lnTo>
                      <a:pt x="269" y="72"/>
                    </a:lnTo>
                    <a:lnTo>
                      <a:pt x="303" y="42"/>
                    </a:lnTo>
                    <a:lnTo>
                      <a:pt x="304" y="24"/>
                    </a:lnTo>
                    <a:lnTo>
                      <a:pt x="324" y="25"/>
                    </a:lnTo>
                    <a:lnTo>
                      <a:pt x="300" y="66"/>
                    </a:lnTo>
                    <a:lnTo>
                      <a:pt x="314" y="113"/>
                    </a:lnTo>
                    <a:lnTo>
                      <a:pt x="321" y="127"/>
                    </a:lnTo>
                    <a:lnTo>
                      <a:pt x="330" y="134"/>
                    </a:lnTo>
                    <a:lnTo>
                      <a:pt x="311" y="132"/>
                    </a:lnTo>
                    <a:lnTo>
                      <a:pt x="317" y="161"/>
                    </a:lnTo>
                    <a:lnTo>
                      <a:pt x="351" y="182"/>
                    </a:lnTo>
                    <a:lnTo>
                      <a:pt x="360" y="186"/>
                    </a:lnTo>
                    <a:lnTo>
                      <a:pt x="369" y="186"/>
                    </a:lnTo>
                    <a:lnTo>
                      <a:pt x="364" y="203"/>
                    </a:lnTo>
                    <a:lnTo>
                      <a:pt x="406" y="182"/>
                    </a:lnTo>
                    <a:lnTo>
                      <a:pt x="415" y="157"/>
                    </a:lnTo>
                    <a:lnTo>
                      <a:pt x="424" y="129"/>
                    </a:lnTo>
                    <a:lnTo>
                      <a:pt x="364" y="140"/>
                    </a:lnTo>
                    <a:lnTo>
                      <a:pt x="326" y="0"/>
                    </a:lnTo>
                    <a:lnTo>
                      <a:pt x="0" y="59"/>
                    </a:lnTo>
                    <a:close/>
                  </a:path>
                </a:pathLst>
              </a:custGeom>
              <a:solidFill>
                <a:srgbClr val="000000"/>
              </a:solidFill>
              <a:ln w="9525">
                <a:solidFill>
                  <a:srgbClr val="000000"/>
                </a:solidFill>
                <a:round/>
                <a:headEnd/>
                <a:tailEnd/>
              </a:ln>
            </p:spPr>
            <p:txBody>
              <a:bodyPr/>
              <a:lstStyle/>
              <a:p>
                <a:endParaRPr lang="en-US"/>
              </a:p>
            </p:txBody>
          </p:sp>
          <p:sp>
            <p:nvSpPr>
              <p:cNvPr id="28718" name="Freeform 81"/>
              <p:cNvSpPr>
                <a:spLocks/>
              </p:cNvSpPr>
              <p:nvPr/>
            </p:nvSpPr>
            <p:spPr bwMode="auto">
              <a:xfrm>
                <a:off x="4315" y="1893"/>
                <a:ext cx="687" cy="397"/>
              </a:xfrm>
              <a:custGeom>
                <a:avLst/>
                <a:gdLst>
                  <a:gd name="T0" fmla="*/ 25 w 718"/>
                  <a:gd name="T1" fmla="*/ 355 h 397"/>
                  <a:gd name="T2" fmla="*/ 25 w 718"/>
                  <a:gd name="T3" fmla="*/ 345 h 397"/>
                  <a:gd name="T4" fmla="*/ 41 w 718"/>
                  <a:gd name="T5" fmla="*/ 300 h 397"/>
                  <a:gd name="T6" fmla="*/ 51 w 718"/>
                  <a:gd name="T7" fmla="*/ 271 h 397"/>
                  <a:gd name="T8" fmla="*/ 60 w 718"/>
                  <a:gd name="T9" fmla="*/ 300 h 397"/>
                  <a:gd name="T10" fmla="*/ 89 w 718"/>
                  <a:gd name="T11" fmla="*/ 269 h 397"/>
                  <a:gd name="T12" fmla="*/ 101 w 718"/>
                  <a:gd name="T13" fmla="*/ 263 h 397"/>
                  <a:gd name="T14" fmla="*/ 109 w 718"/>
                  <a:gd name="T15" fmla="*/ 240 h 397"/>
                  <a:gd name="T16" fmla="*/ 121 w 718"/>
                  <a:gd name="T17" fmla="*/ 119 h 397"/>
                  <a:gd name="T18" fmla="*/ 132 w 718"/>
                  <a:gd name="T19" fmla="*/ 133 h 397"/>
                  <a:gd name="T20" fmla="*/ 156 w 718"/>
                  <a:gd name="T21" fmla="*/ 0 h 397"/>
                  <a:gd name="T22" fmla="*/ 172 w 718"/>
                  <a:gd name="T23" fmla="*/ 29 h 397"/>
                  <a:gd name="T24" fmla="*/ 177 w 718"/>
                  <a:gd name="T25" fmla="*/ 5 h 397"/>
                  <a:gd name="T26" fmla="*/ 186 w 718"/>
                  <a:gd name="T27" fmla="*/ 12 h 397"/>
                  <a:gd name="T28" fmla="*/ 202 w 718"/>
                  <a:gd name="T29" fmla="*/ 54 h 397"/>
                  <a:gd name="T30" fmla="*/ 195 w 718"/>
                  <a:gd name="T31" fmla="*/ 93 h 397"/>
                  <a:gd name="T32" fmla="*/ 197 w 718"/>
                  <a:gd name="T33" fmla="*/ 110 h 397"/>
                  <a:gd name="T34" fmla="*/ 205 w 718"/>
                  <a:gd name="T35" fmla="*/ 102 h 397"/>
                  <a:gd name="T36" fmla="*/ 211 w 718"/>
                  <a:gd name="T37" fmla="*/ 120 h 397"/>
                  <a:gd name="T38" fmla="*/ 235 w 718"/>
                  <a:gd name="T39" fmla="*/ 143 h 397"/>
                  <a:gd name="T40" fmla="*/ 213 w 718"/>
                  <a:gd name="T41" fmla="*/ 140 h 397"/>
                  <a:gd name="T42" fmla="*/ 235 w 718"/>
                  <a:gd name="T43" fmla="*/ 199 h 397"/>
                  <a:gd name="T44" fmla="*/ 222 w 718"/>
                  <a:gd name="T45" fmla="*/ 193 h 397"/>
                  <a:gd name="T46" fmla="*/ 253 w 718"/>
                  <a:gd name="T47" fmla="*/ 248 h 397"/>
                  <a:gd name="T48" fmla="*/ 260 w 718"/>
                  <a:gd name="T49" fmla="*/ 285 h 397"/>
                  <a:gd name="T50" fmla="*/ 255 w 718"/>
                  <a:gd name="T51" fmla="*/ 280 h 397"/>
                  <a:gd name="T52" fmla="*/ 254 w 718"/>
                  <a:gd name="T53" fmla="*/ 290 h 397"/>
                  <a:gd name="T54" fmla="*/ 151 w 718"/>
                  <a:gd name="T55" fmla="*/ 343 h 397"/>
                  <a:gd name="T56" fmla="*/ 67 w 718"/>
                  <a:gd name="T57" fmla="*/ 373 h 397"/>
                  <a:gd name="T58" fmla="*/ 0 w 718"/>
                  <a:gd name="T59" fmla="*/ 397 h 397"/>
                  <a:gd name="T60" fmla="*/ 25 w 718"/>
                  <a:gd name="T61" fmla="*/ 355 h 397"/>
                  <a:gd name="T62" fmla="*/ 25 w 718"/>
                  <a:gd name="T63" fmla="*/ 355 h 3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8"/>
                  <a:gd name="T97" fmla="*/ 0 h 397"/>
                  <a:gd name="T98" fmla="*/ 718 w 718"/>
                  <a:gd name="T99" fmla="*/ 397 h 3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8" h="397">
                    <a:moveTo>
                      <a:pt x="66" y="355"/>
                    </a:moveTo>
                    <a:lnTo>
                      <a:pt x="66" y="345"/>
                    </a:lnTo>
                    <a:lnTo>
                      <a:pt x="113" y="300"/>
                    </a:lnTo>
                    <a:lnTo>
                      <a:pt x="139" y="271"/>
                    </a:lnTo>
                    <a:lnTo>
                      <a:pt x="165" y="300"/>
                    </a:lnTo>
                    <a:lnTo>
                      <a:pt x="244" y="269"/>
                    </a:lnTo>
                    <a:lnTo>
                      <a:pt x="280" y="263"/>
                    </a:lnTo>
                    <a:lnTo>
                      <a:pt x="299" y="240"/>
                    </a:lnTo>
                    <a:lnTo>
                      <a:pt x="330" y="119"/>
                    </a:lnTo>
                    <a:lnTo>
                      <a:pt x="364" y="133"/>
                    </a:lnTo>
                    <a:lnTo>
                      <a:pt x="429" y="0"/>
                    </a:lnTo>
                    <a:lnTo>
                      <a:pt x="479" y="29"/>
                    </a:lnTo>
                    <a:lnTo>
                      <a:pt x="487" y="5"/>
                    </a:lnTo>
                    <a:lnTo>
                      <a:pt x="511" y="12"/>
                    </a:lnTo>
                    <a:lnTo>
                      <a:pt x="556" y="54"/>
                    </a:lnTo>
                    <a:lnTo>
                      <a:pt x="540" y="93"/>
                    </a:lnTo>
                    <a:lnTo>
                      <a:pt x="547" y="110"/>
                    </a:lnTo>
                    <a:lnTo>
                      <a:pt x="566" y="102"/>
                    </a:lnTo>
                    <a:lnTo>
                      <a:pt x="581" y="120"/>
                    </a:lnTo>
                    <a:lnTo>
                      <a:pt x="650" y="143"/>
                    </a:lnTo>
                    <a:lnTo>
                      <a:pt x="586" y="140"/>
                    </a:lnTo>
                    <a:lnTo>
                      <a:pt x="654" y="199"/>
                    </a:lnTo>
                    <a:lnTo>
                      <a:pt x="610" y="193"/>
                    </a:lnTo>
                    <a:lnTo>
                      <a:pt x="697" y="248"/>
                    </a:lnTo>
                    <a:lnTo>
                      <a:pt x="718" y="285"/>
                    </a:lnTo>
                    <a:lnTo>
                      <a:pt x="704" y="280"/>
                    </a:lnTo>
                    <a:lnTo>
                      <a:pt x="701" y="290"/>
                    </a:lnTo>
                    <a:lnTo>
                      <a:pt x="417" y="343"/>
                    </a:lnTo>
                    <a:lnTo>
                      <a:pt x="184" y="373"/>
                    </a:lnTo>
                    <a:lnTo>
                      <a:pt x="0" y="397"/>
                    </a:lnTo>
                    <a:lnTo>
                      <a:pt x="66" y="355"/>
                    </a:lnTo>
                    <a:close/>
                  </a:path>
                </a:pathLst>
              </a:custGeom>
              <a:solidFill>
                <a:srgbClr val="000000"/>
              </a:solidFill>
              <a:ln w="9525">
                <a:solidFill>
                  <a:srgbClr val="000000"/>
                </a:solidFill>
                <a:round/>
                <a:headEnd/>
                <a:tailEnd/>
              </a:ln>
            </p:spPr>
            <p:txBody>
              <a:bodyPr/>
              <a:lstStyle/>
              <a:p>
                <a:endParaRPr lang="en-US"/>
              </a:p>
            </p:txBody>
          </p:sp>
          <p:sp>
            <p:nvSpPr>
              <p:cNvPr id="28719" name="Freeform 82"/>
              <p:cNvSpPr>
                <a:spLocks/>
              </p:cNvSpPr>
              <p:nvPr/>
            </p:nvSpPr>
            <p:spPr bwMode="auto">
              <a:xfrm>
                <a:off x="4974" y="2003"/>
                <a:ext cx="35" cy="99"/>
              </a:xfrm>
              <a:custGeom>
                <a:avLst/>
                <a:gdLst>
                  <a:gd name="T0" fmla="*/ 0 w 38"/>
                  <a:gd name="T1" fmla="*/ 99 h 99"/>
                  <a:gd name="T2" fmla="*/ 6 w 38"/>
                  <a:gd name="T3" fmla="*/ 72 h 99"/>
                  <a:gd name="T4" fmla="*/ 6 w 38"/>
                  <a:gd name="T5" fmla="*/ 55 h 99"/>
                  <a:gd name="T6" fmla="*/ 6 w 38"/>
                  <a:gd name="T7" fmla="*/ 0 h 99"/>
                  <a:gd name="T8" fmla="*/ 6 w 38"/>
                  <a:gd name="T9" fmla="*/ 13 h 99"/>
                  <a:gd name="T10" fmla="*/ 0 w 38"/>
                  <a:gd name="T11" fmla="*/ 65 h 99"/>
                  <a:gd name="T12" fmla="*/ 0 w 38"/>
                  <a:gd name="T13" fmla="*/ 99 h 99"/>
                  <a:gd name="T14" fmla="*/ 0 w 38"/>
                  <a:gd name="T15" fmla="*/ 99 h 99"/>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99"/>
                  <a:gd name="T26" fmla="*/ 38 w 38"/>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99">
                    <a:moveTo>
                      <a:pt x="0" y="99"/>
                    </a:moveTo>
                    <a:lnTo>
                      <a:pt x="13" y="72"/>
                    </a:lnTo>
                    <a:lnTo>
                      <a:pt x="27" y="55"/>
                    </a:lnTo>
                    <a:lnTo>
                      <a:pt x="38" y="0"/>
                    </a:lnTo>
                    <a:lnTo>
                      <a:pt x="14" y="13"/>
                    </a:lnTo>
                    <a:lnTo>
                      <a:pt x="0" y="65"/>
                    </a:lnTo>
                    <a:lnTo>
                      <a:pt x="0" y="99"/>
                    </a:lnTo>
                    <a:close/>
                  </a:path>
                </a:pathLst>
              </a:custGeom>
              <a:solidFill>
                <a:srgbClr val="000000"/>
              </a:solidFill>
              <a:ln w="9525">
                <a:solidFill>
                  <a:srgbClr val="000000"/>
                </a:solidFill>
                <a:round/>
                <a:headEnd/>
                <a:tailEnd/>
              </a:ln>
            </p:spPr>
            <p:txBody>
              <a:bodyPr/>
              <a:lstStyle/>
              <a:p>
                <a:endParaRPr lang="en-US"/>
              </a:p>
            </p:txBody>
          </p:sp>
          <p:sp>
            <p:nvSpPr>
              <p:cNvPr id="28720" name="Freeform 83"/>
              <p:cNvSpPr>
                <a:spLocks/>
              </p:cNvSpPr>
              <p:nvPr/>
            </p:nvSpPr>
            <p:spPr bwMode="auto">
              <a:xfrm>
                <a:off x="4274" y="2183"/>
                <a:ext cx="757" cy="343"/>
              </a:xfrm>
              <a:custGeom>
                <a:avLst/>
                <a:gdLst>
                  <a:gd name="T0" fmla="*/ 0 w 793"/>
                  <a:gd name="T1" fmla="*/ 256 h 346"/>
                  <a:gd name="T2" fmla="*/ 41 w 793"/>
                  <a:gd name="T3" fmla="*/ 245 h 346"/>
                  <a:gd name="T4" fmla="*/ 63 w 793"/>
                  <a:gd name="T5" fmla="*/ 213 h 346"/>
                  <a:gd name="T6" fmla="*/ 108 w 793"/>
                  <a:gd name="T7" fmla="*/ 200 h 346"/>
                  <a:gd name="T8" fmla="*/ 125 w 793"/>
                  <a:gd name="T9" fmla="*/ 232 h 346"/>
                  <a:gd name="T10" fmla="*/ 155 w 793"/>
                  <a:gd name="T11" fmla="*/ 221 h 346"/>
                  <a:gd name="T12" fmla="*/ 197 w 793"/>
                  <a:gd name="T13" fmla="*/ 289 h 346"/>
                  <a:gd name="T14" fmla="*/ 215 w 793"/>
                  <a:gd name="T15" fmla="*/ 281 h 346"/>
                  <a:gd name="T16" fmla="*/ 240 w 793"/>
                  <a:gd name="T17" fmla="*/ 197 h 346"/>
                  <a:gd name="T18" fmla="*/ 259 w 793"/>
                  <a:gd name="T19" fmla="*/ 176 h 346"/>
                  <a:gd name="T20" fmla="*/ 265 w 793"/>
                  <a:gd name="T21" fmla="*/ 160 h 346"/>
                  <a:gd name="T22" fmla="*/ 244 w 793"/>
                  <a:gd name="T23" fmla="*/ 164 h 346"/>
                  <a:gd name="T24" fmla="*/ 238 w 793"/>
                  <a:gd name="T25" fmla="*/ 155 h 346"/>
                  <a:gd name="T26" fmla="*/ 251 w 793"/>
                  <a:gd name="T27" fmla="*/ 146 h 346"/>
                  <a:gd name="T28" fmla="*/ 251 w 793"/>
                  <a:gd name="T29" fmla="*/ 133 h 346"/>
                  <a:gd name="T30" fmla="*/ 236 w 793"/>
                  <a:gd name="T31" fmla="*/ 119 h 346"/>
                  <a:gd name="T32" fmla="*/ 256 w 793"/>
                  <a:gd name="T33" fmla="*/ 99 h 346"/>
                  <a:gd name="T34" fmla="*/ 253 w 793"/>
                  <a:gd name="T35" fmla="*/ 120 h 346"/>
                  <a:gd name="T36" fmla="*/ 265 w 793"/>
                  <a:gd name="T37" fmla="*/ 120 h 346"/>
                  <a:gd name="T38" fmla="*/ 271 w 793"/>
                  <a:gd name="T39" fmla="*/ 83 h 346"/>
                  <a:gd name="T40" fmla="*/ 278 w 793"/>
                  <a:gd name="T41" fmla="*/ 81 h 346"/>
                  <a:gd name="T42" fmla="*/ 273 w 793"/>
                  <a:gd name="T43" fmla="*/ 57 h 346"/>
                  <a:gd name="T44" fmla="*/ 265 w 793"/>
                  <a:gd name="T45" fmla="*/ 81 h 346"/>
                  <a:gd name="T46" fmla="*/ 258 w 793"/>
                  <a:gd name="T47" fmla="*/ 31 h 346"/>
                  <a:gd name="T48" fmla="*/ 263 w 793"/>
                  <a:gd name="T49" fmla="*/ 28 h 346"/>
                  <a:gd name="T50" fmla="*/ 271 w 793"/>
                  <a:gd name="T51" fmla="*/ 47 h 346"/>
                  <a:gd name="T52" fmla="*/ 265 w 793"/>
                  <a:gd name="T53" fmla="*/ 15 h 346"/>
                  <a:gd name="T54" fmla="*/ 259 w 793"/>
                  <a:gd name="T55" fmla="*/ 0 h 346"/>
                  <a:gd name="T56" fmla="*/ 159 w 793"/>
                  <a:gd name="T57" fmla="*/ 53 h 346"/>
                  <a:gd name="T58" fmla="*/ 79 w 793"/>
                  <a:gd name="T59" fmla="*/ 64 h 346"/>
                  <a:gd name="T60" fmla="*/ 68 w 793"/>
                  <a:gd name="T61" fmla="*/ 127 h 346"/>
                  <a:gd name="T62" fmla="*/ 50 w 793"/>
                  <a:gd name="T63" fmla="*/ 138 h 346"/>
                  <a:gd name="T64" fmla="*/ 42 w 793"/>
                  <a:gd name="T65" fmla="*/ 161 h 346"/>
                  <a:gd name="T66" fmla="*/ 11 w 793"/>
                  <a:gd name="T67" fmla="*/ 203 h 346"/>
                  <a:gd name="T68" fmla="*/ 11 w 793"/>
                  <a:gd name="T69" fmla="*/ 223 h 346"/>
                  <a:gd name="T70" fmla="*/ 0 w 793"/>
                  <a:gd name="T71" fmla="*/ 234 h 346"/>
                  <a:gd name="T72" fmla="*/ 0 w 793"/>
                  <a:gd name="T73" fmla="*/ 256 h 346"/>
                  <a:gd name="T74" fmla="*/ 0 w 793"/>
                  <a:gd name="T75" fmla="*/ 256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93"/>
                  <a:gd name="T115" fmla="*/ 0 h 346"/>
                  <a:gd name="T116" fmla="*/ 793 w 793"/>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93" h="346">
                    <a:moveTo>
                      <a:pt x="0" y="298"/>
                    </a:moveTo>
                    <a:lnTo>
                      <a:pt x="113" y="283"/>
                    </a:lnTo>
                    <a:lnTo>
                      <a:pt x="181" y="251"/>
                    </a:lnTo>
                    <a:lnTo>
                      <a:pt x="308" y="238"/>
                    </a:lnTo>
                    <a:lnTo>
                      <a:pt x="359" y="270"/>
                    </a:lnTo>
                    <a:lnTo>
                      <a:pt x="442" y="259"/>
                    </a:lnTo>
                    <a:lnTo>
                      <a:pt x="567" y="346"/>
                    </a:lnTo>
                    <a:lnTo>
                      <a:pt x="615" y="335"/>
                    </a:lnTo>
                    <a:lnTo>
                      <a:pt x="685" y="235"/>
                    </a:lnTo>
                    <a:lnTo>
                      <a:pt x="742" y="214"/>
                    </a:lnTo>
                    <a:lnTo>
                      <a:pt x="758" y="185"/>
                    </a:lnTo>
                    <a:lnTo>
                      <a:pt x="698" y="194"/>
                    </a:lnTo>
                    <a:lnTo>
                      <a:pt x="682" y="175"/>
                    </a:lnTo>
                    <a:lnTo>
                      <a:pt x="719" y="165"/>
                    </a:lnTo>
                    <a:lnTo>
                      <a:pt x="717" y="152"/>
                    </a:lnTo>
                    <a:lnTo>
                      <a:pt x="677" y="138"/>
                    </a:lnTo>
                    <a:lnTo>
                      <a:pt x="730" y="118"/>
                    </a:lnTo>
                    <a:lnTo>
                      <a:pt x="727" y="139"/>
                    </a:lnTo>
                    <a:lnTo>
                      <a:pt x="761" y="139"/>
                    </a:lnTo>
                    <a:lnTo>
                      <a:pt x="780" y="102"/>
                    </a:lnTo>
                    <a:lnTo>
                      <a:pt x="793" y="100"/>
                    </a:lnTo>
                    <a:lnTo>
                      <a:pt x="785" y="70"/>
                    </a:lnTo>
                    <a:lnTo>
                      <a:pt x="761" y="100"/>
                    </a:lnTo>
                    <a:lnTo>
                      <a:pt x="737" y="31"/>
                    </a:lnTo>
                    <a:lnTo>
                      <a:pt x="753" y="28"/>
                    </a:lnTo>
                    <a:lnTo>
                      <a:pt x="776" y="47"/>
                    </a:lnTo>
                    <a:lnTo>
                      <a:pt x="759" y="15"/>
                    </a:lnTo>
                    <a:lnTo>
                      <a:pt x="742" y="0"/>
                    </a:lnTo>
                    <a:lnTo>
                      <a:pt x="458" y="53"/>
                    </a:lnTo>
                    <a:lnTo>
                      <a:pt x="225" y="83"/>
                    </a:lnTo>
                    <a:lnTo>
                      <a:pt x="193" y="146"/>
                    </a:lnTo>
                    <a:lnTo>
                      <a:pt x="141" y="157"/>
                    </a:lnTo>
                    <a:lnTo>
                      <a:pt x="118" y="188"/>
                    </a:lnTo>
                    <a:lnTo>
                      <a:pt x="28" y="241"/>
                    </a:lnTo>
                    <a:lnTo>
                      <a:pt x="23" y="261"/>
                    </a:lnTo>
                    <a:lnTo>
                      <a:pt x="0" y="272"/>
                    </a:lnTo>
                    <a:lnTo>
                      <a:pt x="0" y="298"/>
                    </a:lnTo>
                    <a:close/>
                  </a:path>
                </a:pathLst>
              </a:custGeom>
              <a:solidFill>
                <a:srgbClr val="000000"/>
              </a:solidFill>
              <a:ln w="9525">
                <a:solidFill>
                  <a:srgbClr val="000000"/>
                </a:solidFill>
                <a:round/>
                <a:headEnd/>
                <a:tailEnd/>
              </a:ln>
            </p:spPr>
            <p:txBody>
              <a:bodyPr/>
              <a:lstStyle/>
              <a:p>
                <a:endParaRPr lang="en-US"/>
              </a:p>
            </p:txBody>
          </p:sp>
          <p:sp>
            <p:nvSpPr>
              <p:cNvPr id="28721" name="Freeform 84"/>
              <p:cNvSpPr>
                <a:spLocks/>
              </p:cNvSpPr>
              <p:nvPr/>
            </p:nvSpPr>
            <p:spPr bwMode="auto">
              <a:xfrm>
                <a:off x="4365" y="2421"/>
                <a:ext cx="454" cy="352"/>
              </a:xfrm>
              <a:custGeom>
                <a:avLst/>
                <a:gdLst>
                  <a:gd name="T0" fmla="*/ 12 w 473"/>
                  <a:gd name="T1" fmla="*/ 45 h 351"/>
                  <a:gd name="T2" fmla="*/ 34 w 473"/>
                  <a:gd name="T3" fmla="*/ 13 h 351"/>
                  <a:gd name="T4" fmla="*/ 84 w 473"/>
                  <a:gd name="T5" fmla="*/ 0 h 351"/>
                  <a:gd name="T6" fmla="*/ 103 w 473"/>
                  <a:gd name="T7" fmla="*/ 32 h 351"/>
                  <a:gd name="T8" fmla="*/ 135 w 473"/>
                  <a:gd name="T9" fmla="*/ 21 h 351"/>
                  <a:gd name="T10" fmla="*/ 184 w 473"/>
                  <a:gd name="T11" fmla="*/ 108 h 351"/>
                  <a:gd name="T12" fmla="*/ 163 w 473"/>
                  <a:gd name="T13" fmla="*/ 175 h 351"/>
                  <a:gd name="T14" fmla="*/ 164 w 473"/>
                  <a:gd name="T15" fmla="*/ 223 h 351"/>
                  <a:gd name="T16" fmla="*/ 126 w 473"/>
                  <a:gd name="T17" fmla="*/ 309 h 351"/>
                  <a:gd name="T18" fmla="*/ 121 w 473"/>
                  <a:gd name="T19" fmla="*/ 312 h 351"/>
                  <a:gd name="T20" fmla="*/ 118 w 473"/>
                  <a:gd name="T21" fmla="*/ 338 h 351"/>
                  <a:gd name="T22" fmla="*/ 110 w 473"/>
                  <a:gd name="T23" fmla="*/ 323 h 351"/>
                  <a:gd name="T24" fmla="*/ 117 w 473"/>
                  <a:gd name="T25" fmla="*/ 346 h 351"/>
                  <a:gd name="T26" fmla="*/ 110 w 473"/>
                  <a:gd name="T27" fmla="*/ 370 h 351"/>
                  <a:gd name="T28" fmla="*/ 103 w 473"/>
                  <a:gd name="T29" fmla="*/ 367 h 351"/>
                  <a:gd name="T30" fmla="*/ 78 w 473"/>
                  <a:gd name="T31" fmla="*/ 267 h 351"/>
                  <a:gd name="T32" fmla="*/ 26 w 473"/>
                  <a:gd name="T33" fmla="*/ 121 h 351"/>
                  <a:gd name="T34" fmla="*/ 0 w 473"/>
                  <a:gd name="T35" fmla="*/ 83 h 351"/>
                  <a:gd name="T36" fmla="*/ 12 w 473"/>
                  <a:gd name="T37" fmla="*/ 45 h 351"/>
                  <a:gd name="T38" fmla="*/ 12 w 473"/>
                  <a:gd name="T39" fmla="*/ 45 h 3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351"/>
                  <a:gd name="T62" fmla="*/ 473 w 473"/>
                  <a:gd name="T63" fmla="*/ 351 h 3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351">
                    <a:moveTo>
                      <a:pt x="19" y="45"/>
                    </a:moveTo>
                    <a:lnTo>
                      <a:pt x="87" y="13"/>
                    </a:lnTo>
                    <a:lnTo>
                      <a:pt x="214" y="0"/>
                    </a:lnTo>
                    <a:lnTo>
                      <a:pt x="265" y="32"/>
                    </a:lnTo>
                    <a:lnTo>
                      <a:pt x="348" y="21"/>
                    </a:lnTo>
                    <a:lnTo>
                      <a:pt x="473" y="108"/>
                    </a:lnTo>
                    <a:lnTo>
                      <a:pt x="418" y="175"/>
                    </a:lnTo>
                    <a:lnTo>
                      <a:pt x="421" y="204"/>
                    </a:lnTo>
                    <a:lnTo>
                      <a:pt x="325" y="290"/>
                    </a:lnTo>
                    <a:lnTo>
                      <a:pt x="311" y="293"/>
                    </a:lnTo>
                    <a:lnTo>
                      <a:pt x="303" y="319"/>
                    </a:lnTo>
                    <a:lnTo>
                      <a:pt x="283" y="304"/>
                    </a:lnTo>
                    <a:lnTo>
                      <a:pt x="301" y="327"/>
                    </a:lnTo>
                    <a:lnTo>
                      <a:pt x="283" y="351"/>
                    </a:lnTo>
                    <a:lnTo>
                      <a:pt x="265" y="348"/>
                    </a:lnTo>
                    <a:lnTo>
                      <a:pt x="201" y="248"/>
                    </a:lnTo>
                    <a:lnTo>
                      <a:pt x="61" y="121"/>
                    </a:lnTo>
                    <a:lnTo>
                      <a:pt x="0" y="83"/>
                    </a:lnTo>
                    <a:lnTo>
                      <a:pt x="19" y="45"/>
                    </a:lnTo>
                    <a:close/>
                  </a:path>
                </a:pathLst>
              </a:custGeom>
              <a:solidFill>
                <a:srgbClr val="000000"/>
              </a:solidFill>
              <a:ln w="9525">
                <a:solidFill>
                  <a:srgbClr val="000000"/>
                </a:solidFill>
                <a:round/>
                <a:headEnd/>
                <a:tailEnd/>
              </a:ln>
            </p:spPr>
            <p:txBody>
              <a:bodyPr/>
              <a:lstStyle/>
              <a:p>
                <a:endParaRPr lang="en-US"/>
              </a:p>
            </p:txBody>
          </p:sp>
          <p:sp>
            <p:nvSpPr>
              <p:cNvPr id="28722" name="Freeform 85"/>
              <p:cNvSpPr>
                <a:spLocks/>
              </p:cNvSpPr>
              <p:nvPr/>
            </p:nvSpPr>
            <p:spPr bwMode="auto">
              <a:xfrm>
                <a:off x="4933" y="1806"/>
                <a:ext cx="99" cy="155"/>
              </a:xfrm>
              <a:custGeom>
                <a:avLst/>
                <a:gdLst>
                  <a:gd name="T0" fmla="*/ 0 w 98"/>
                  <a:gd name="T1" fmla="*/ 15 h 155"/>
                  <a:gd name="T2" fmla="*/ 12 w 98"/>
                  <a:gd name="T3" fmla="*/ 0 h 155"/>
                  <a:gd name="T4" fmla="*/ 28 w 98"/>
                  <a:gd name="T5" fmla="*/ 0 h 155"/>
                  <a:gd name="T6" fmla="*/ 21 w 98"/>
                  <a:gd name="T7" fmla="*/ 15 h 155"/>
                  <a:gd name="T8" fmla="*/ 17 w 98"/>
                  <a:gd name="T9" fmla="*/ 21 h 155"/>
                  <a:gd name="T10" fmla="*/ 20 w 98"/>
                  <a:gd name="T11" fmla="*/ 39 h 155"/>
                  <a:gd name="T12" fmla="*/ 40 w 98"/>
                  <a:gd name="T13" fmla="*/ 63 h 155"/>
                  <a:gd name="T14" fmla="*/ 43 w 98"/>
                  <a:gd name="T15" fmla="*/ 81 h 155"/>
                  <a:gd name="T16" fmla="*/ 78 w 98"/>
                  <a:gd name="T17" fmla="*/ 104 h 155"/>
                  <a:gd name="T18" fmla="*/ 93 w 98"/>
                  <a:gd name="T19" fmla="*/ 108 h 155"/>
                  <a:gd name="T20" fmla="*/ 98 w 98"/>
                  <a:gd name="T21" fmla="*/ 123 h 155"/>
                  <a:gd name="T22" fmla="*/ 87 w 98"/>
                  <a:gd name="T23" fmla="*/ 134 h 155"/>
                  <a:gd name="T24" fmla="*/ 98 w 98"/>
                  <a:gd name="T25" fmla="*/ 133 h 155"/>
                  <a:gd name="T26" fmla="*/ 101 w 98"/>
                  <a:gd name="T27" fmla="*/ 144 h 155"/>
                  <a:gd name="T28" fmla="*/ 33 w 98"/>
                  <a:gd name="T29" fmla="*/ 155 h 155"/>
                  <a:gd name="T30" fmla="*/ 0 w 98"/>
                  <a:gd name="T31" fmla="*/ 15 h 155"/>
                  <a:gd name="T32" fmla="*/ 0 w 98"/>
                  <a:gd name="T33" fmla="*/ 15 h 1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8"/>
                  <a:gd name="T52" fmla="*/ 0 h 155"/>
                  <a:gd name="T53" fmla="*/ 98 w 98"/>
                  <a:gd name="T54" fmla="*/ 155 h 1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8" h="155">
                    <a:moveTo>
                      <a:pt x="0" y="15"/>
                    </a:moveTo>
                    <a:lnTo>
                      <a:pt x="12" y="0"/>
                    </a:lnTo>
                    <a:lnTo>
                      <a:pt x="32" y="0"/>
                    </a:lnTo>
                    <a:lnTo>
                      <a:pt x="25" y="15"/>
                    </a:lnTo>
                    <a:lnTo>
                      <a:pt x="21" y="21"/>
                    </a:lnTo>
                    <a:lnTo>
                      <a:pt x="24" y="39"/>
                    </a:lnTo>
                    <a:lnTo>
                      <a:pt x="48" y="63"/>
                    </a:lnTo>
                    <a:lnTo>
                      <a:pt x="51" y="81"/>
                    </a:lnTo>
                    <a:lnTo>
                      <a:pt x="71" y="104"/>
                    </a:lnTo>
                    <a:lnTo>
                      <a:pt x="87" y="108"/>
                    </a:lnTo>
                    <a:lnTo>
                      <a:pt x="93" y="123"/>
                    </a:lnTo>
                    <a:lnTo>
                      <a:pt x="80" y="134"/>
                    </a:lnTo>
                    <a:lnTo>
                      <a:pt x="93" y="133"/>
                    </a:lnTo>
                    <a:lnTo>
                      <a:pt x="98" y="144"/>
                    </a:lnTo>
                    <a:lnTo>
                      <a:pt x="38" y="155"/>
                    </a:lnTo>
                    <a:lnTo>
                      <a:pt x="0" y="15"/>
                    </a:lnTo>
                    <a:close/>
                  </a:path>
                </a:pathLst>
              </a:custGeom>
              <a:solidFill>
                <a:srgbClr val="000000"/>
              </a:solidFill>
              <a:ln w="9525">
                <a:solidFill>
                  <a:srgbClr val="000000"/>
                </a:solidFill>
                <a:round/>
                <a:headEnd/>
                <a:tailEnd/>
              </a:ln>
            </p:spPr>
            <p:txBody>
              <a:bodyPr/>
              <a:lstStyle/>
              <a:p>
                <a:endParaRPr lang="en-US"/>
              </a:p>
            </p:txBody>
          </p:sp>
          <p:sp>
            <p:nvSpPr>
              <p:cNvPr id="28723" name="Freeform 86"/>
              <p:cNvSpPr>
                <a:spLocks/>
              </p:cNvSpPr>
              <p:nvPr/>
            </p:nvSpPr>
            <p:spPr bwMode="auto">
              <a:xfrm>
                <a:off x="4496" y="1559"/>
                <a:ext cx="516" cy="341"/>
              </a:xfrm>
              <a:custGeom>
                <a:avLst/>
                <a:gdLst>
                  <a:gd name="T0" fmla="*/ 15 w 539"/>
                  <a:gd name="T1" fmla="*/ 377 h 339"/>
                  <a:gd name="T2" fmla="*/ 49 w 539"/>
                  <a:gd name="T3" fmla="*/ 360 h 339"/>
                  <a:gd name="T4" fmla="*/ 167 w 539"/>
                  <a:gd name="T5" fmla="*/ 301 h 339"/>
                  <a:gd name="T6" fmla="*/ 172 w 539"/>
                  <a:gd name="T7" fmla="*/ 279 h 339"/>
                  <a:gd name="T8" fmla="*/ 180 w 539"/>
                  <a:gd name="T9" fmla="*/ 279 h 339"/>
                  <a:gd name="T10" fmla="*/ 188 w 539"/>
                  <a:gd name="T11" fmla="*/ 252 h 339"/>
                  <a:gd name="T12" fmla="*/ 198 w 539"/>
                  <a:gd name="T13" fmla="*/ 214 h 339"/>
                  <a:gd name="T14" fmla="*/ 179 w 539"/>
                  <a:gd name="T15" fmla="*/ 171 h 339"/>
                  <a:gd name="T16" fmla="*/ 179 w 539"/>
                  <a:gd name="T17" fmla="*/ 133 h 339"/>
                  <a:gd name="T18" fmla="*/ 188 w 539"/>
                  <a:gd name="T19" fmla="*/ 59 h 339"/>
                  <a:gd name="T20" fmla="*/ 174 w 539"/>
                  <a:gd name="T21" fmla="*/ 39 h 339"/>
                  <a:gd name="T22" fmla="*/ 160 w 539"/>
                  <a:gd name="T23" fmla="*/ 0 h 339"/>
                  <a:gd name="T24" fmla="*/ 29 w 539"/>
                  <a:gd name="T25" fmla="*/ 67 h 339"/>
                  <a:gd name="T26" fmla="*/ 23 w 539"/>
                  <a:gd name="T27" fmla="*/ 39 h 339"/>
                  <a:gd name="T28" fmla="*/ 0 w 539"/>
                  <a:gd name="T29" fmla="*/ 83 h 339"/>
                  <a:gd name="T30" fmla="*/ 15 w 539"/>
                  <a:gd name="T31" fmla="*/ 377 h 339"/>
                  <a:gd name="T32" fmla="*/ 15 w 539"/>
                  <a:gd name="T33" fmla="*/ 377 h 3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9"/>
                  <a:gd name="T52" fmla="*/ 0 h 339"/>
                  <a:gd name="T53" fmla="*/ 539 w 539"/>
                  <a:gd name="T54" fmla="*/ 339 h 3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9" h="339">
                    <a:moveTo>
                      <a:pt x="42" y="339"/>
                    </a:moveTo>
                    <a:lnTo>
                      <a:pt x="131" y="322"/>
                    </a:lnTo>
                    <a:lnTo>
                      <a:pt x="457" y="263"/>
                    </a:lnTo>
                    <a:lnTo>
                      <a:pt x="469" y="248"/>
                    </a:lnTo>
                    <a:lnTo>
                      <a:pt x="489" y="248"/>
                    </a:lnTo>
                    <a:lnTo>
                      <a:pt x="510" y="233"/>
                    </a:lnTo>
                    <a:lnTo>
                      <a:pt x="539" y="195"/>
                    </a:lnTo>
                    <a:lnTo>
                      <a:pt x="487" y="152"/>
                    </a:lnTo>
                    <a:lnTo>
                      <a:pt x="486" y="114"/>
                    </a:lnTo>
                    <a:lnTo>
                      <a:pt x="510" y="59"/>
                    </a:lnTo>
                    <a:lnTo>
                      <a:pt x="474" y="39"/>
                    </a:lnTo>
                    <a:lnTo>
                      <a:pt x="435" y="0"/>
                    </a:lnTo>
                    <a:lnTo>
                      <a:pt x="76" y="67"/>
                    </a:lnTo>
                    <a:lnTo>
                      <a:pt x="58" y="39"/>
                    </a:lnTo>
                    <a:lnTo>
                      <a:pt x="0" y="83"/>
                    </a:lnTo>
                    <a:lnTo>
                      <a:pt x="42" y="339"/>
                    </a:lnTo>
                    <a:close/>
                  </a:path>
                </a:pathLst>
              </a:custGeom>
              <a:solidFill>
                <a:srgbClr val="000000"/>
              </a:solidFill>
              <a:ln w="9525">
                <a:solidFill>
                  <a:srgbClr val="000000"/>
                </a:solidFill>
                <a:round/>
                <a:headEnd/>
                <a:tailEnd/>
              </a:ln>
            </p:spPr>
            <p:txBody>
              <a:bodyPr/>
              <a:lstStyle/>
              <a:p>
                <a:endParaRPr lang="en-US"/>
              </a:p>
            </p:txBody>
          </p:sp>
          <p:sp>
            <p:nvSpPr>
              <p:cNvPr id="28724" name="Freeform 87"/>
              <p:cNvSpPr>
                <a:spLocks/>
              </p:cNvSpPr>
              <p:nvPr/>
            </p:nvSpPr>
            <p:spPr bwMode="auto">
              <a:xfrm>
                <a:off x="4957" y="1617"/>
                <a:ext cx="112" cy="276"/>
              </a:xfrm>
              <a:custGeom>
                <a:avLst/>
                <a:gdLst>
                  <a:gd name="T0" fmla="*/ 7 w 117"/>
                  <a:gd name="T1" fmla="*/ 189 h 276"/>
                  <a:gd name="T2" fmla="*/ 11 w 117"/>
                  <a:gd name="T3" fmla="*/ 174 h 276"/>
                  <a:gd name="T4" fmla="*/ 23 w 117"/>
                  <a:gd name="T5" fmla="*/ 136 h 276"/>
                  <a:gd name="T6" fmla="*/ 5 w 117"/>
                  <a:gd name="T7" fmla="*/ 93 h 276"/>
                  <a:gd name="T8" fmla="*/ 4 w 117"/>
                  <a:gd name="T9" fmla="*/ 55 h 276"/>
                  <a:gd name="T10" fmla="*/ 11 w 117"/>
                  <a:gd name="T11" fmla="*/ 0 h 276"/>
                  <a:gd name="T12" fmla="*/ 39 w 117"/>
                  <a:gd name="T13" fmla="*/ 25 h 276"/>
                  <a:gd name="T14" fmla="*/ 39 w 117"/>
                  <a:gd name="T15" fmla="*/ 37 h 276"/>
                  <a:gd name="T16" fmla="*/ 36 w 117"/>
                  <a:gd name="T17" fmla="*/ 68 h 276"/>
                  <a:gd name="T18" fmla="*/ 33 w 117"/>
                  <a:gd name="T19" fmla="*/ 74 h 276"/>
                  <a:gd name="T20" fmla="*/ 32 w 117"/>
                  <a:gd name="T21" fmla="*/ 90 h 276"/>
                  <a:gd name="T22" fmla="*/ 35 w 117"/>
                  <a:gd name="T23" fmla="*/ 95 h 276"/>
                  <a:gd name="T24" fmla="*/ 43 w 117"/>
                  <a:gd name="T25" fmla="*/ 90 h 276"/>
                  <a:gd name="T26" fmla="*/ 43 w 117"/>
                  <a:gd name="T27" fmla="*/ 137 h 276"/>
                  <a:gd name="T28" fmla="*/ 43 w 117"/>
                  <a:gd name="T29" fmla="*/ 166 h 276"/>
                  <a:gd name="T30" fmla="*/ 43 w 117"/>
                  <a:gd name="T31" fmla="*/ 182 h 276"/>
                  <a:gd name="T32" fmla="*/ 41 w 117"/>
                  <a:gd name="T33" fmla="*/ 197 h 276"/>
                  <a:gd name="T34" fmla="*/ 37 w 117"/>
                  <a:gd name="T35" fmla="*/ 197 h 276"/>
                  <a:gd name="T36" fmla="*/ 39 w 117"/>
                  <a:gd name="T37" fmla="*/ 212 h 276"/>
                  <a:gd name="T38" fmla="*/ 29 w 117"/>
                  <a:gd name="T39" fmla="*/ 276 h 276"/>
                  <a:gd name="T40" fmla="*/ 26 w 117"/>
                  <a:gd name="T41" fmla="*/ 276 h 276"/>
                  <a:gd name="T42" fmla="*/ 26 w 117"/>
                  <a:gd name="T43" fmla="*/ 252 h 276"/>
                  <a:gd name="T44" fmla="*/ 17 w 117"/>
                  <a:gd name="T45" fmla="*/ 252 h 276"/>
                  <a:gd name="T46" fmla="*/ 5 w 117"/>
                  <a:gd name="T47" fmla="*/ 226 h 276"/>
                  <a:gd name="T48" fmla="*/ 0 w 117"/>
                  <a:gd name="T49" fmla="*/ 204 h 276"/>
                  <a:gd name="T50" fmla="*/ 7 w 117"/>
                  <a:gd name="T51" fmla="*/ 189 h 276"/>
                  <a:gd name="T52" fmla="*/ 7 w 117"/>
                  <a:gd name="T53" fmla="*/ 189 h 2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276"/>
                  <a:gd name="T83" fmla="*/ 117 w 117"/>
                  <a:gd name="T84" fmla="*/ 276 h 2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276">
                    <a:moveTo>
                      <a:pt x="7" y="189"/>
                    </a:moveTo>
                    <a:lnTo>
                      <a:pt x="28" y="174"/>
                    </a:lnTo>
                    <a:lnTo>
                      <a:pt x="57" y="136"/>
                    </a:lnTo>
                    <a:lnTo>
                      <a:pt x="5" y="93"/>
                    </a:lnTo>
                    <a:lnTo>
                      <a:pt x="4" y="55"/>
                    </a:lnTo>
                    <a:lnTo>
                      <a:pt x="28" y="0"/>
                    </a:lnTo>
                    <a:lnTo>
                      <a:pt x="107" y="25"/>
                    </a:lnTo>
                    <a:lnTo>
                      <a:pt x="107" y="37"/>
                    </a:lnTo>
                    <a:lnTo>
                      <a:pt x="99" y="68"/>
                    </a:lnTo>
                    <a:lnTo>
                      <a:pt x="91" y="74"/>
                    </a:lnTo>
                    <a:lnTo>
                      <a:pt x="88" y="90"/>
                    </a:lnTo>
                    <a:lnTo>
                      <a:pt x="98" y="95"/>
                    </a:lnTo>
                    <a:lnTo>
                      <a:pt x="117" y="90"/>
                    </a:lnTo>
                    <a:lnTo>
                      <a:pt x="117" y="137"/>
                    </a:lnTo>
                    <a:lnTo>
                      <a:pt x="117" y="166"/>
                    </a:lnTo>
                    <a:lnTo>
                      <a:pt x="117" y="182"/>
                    </a:lnTo>
                    <a:lnTo>
                      <a:pt x="111" y="197"/>
                    </a:lnTo>
                    <a:lnTo>
                      <a:pt x="102" y="197"/>
                    </a:lnTo>
                    <a:lnTo>
                      <a:pt x="106" y="212"/>
                    </a:lnTo>
                    <a:lnTo>
                      <a:pt x="77" y="276"/>
                    </a:lnTo>
                    <a:lnTo>
                      <a:pt x="68" y="276"/>
                    </a:lnTo>
                    <a:lnTo>
                      <a:pt x="67" y="252"/>
                    </a:lnTo>
                    <a:lnTo>
                      <a:pt x="46" y="252"/>
                    </a:lnTo>
                    <a:lnTo>
                      <a:pt x="5" y="226"/>
                    </a:lnTo>
                    <a:lnTo>
                      <a:pt x="0" y="204"/>
                    </a:lnTo>
                    <a:lnTo>
                      <a:pt x="7" y="189"/>
                    </a:lnTo>
                    <a:close/>
                  </a:path>
                </a:pathLst>
              </a:custGeom>
              <a:solidFill>
                <a:srgbClr val="000000"/>
              </a:solidFill>
              <a:ln w="9525">
                <a:solidFill>
                  <a:srgbClr val="000000"/>
                </a:solidFill>
                <a:round/>
                <a:headEnd/>
                <a:tailEnd/>
              </a:ln>
            </p:spPr>
            <p:txBody>
              <a:bodyPr/>
              <a:lstStyle/>
              <a:p>
                <a:endParaRPr lang="en-US"/>
              </a:p>
            </p:txBody>
          </p:sp>
          <p:sp>
            <p:nvSpPr>
              <p:cNvPr id="28725" name="Freeform 88"/>
              <p:cNvSpPr>
                <a:spLocks/>
              </p:cNvSpPr>
              <p:nvPr/>
            </p:nvSpPr>
            <p:spPr bwMode="auto">
              <a:xfrm>
                <a:off x="4551" y="1184"/>
                <a:ext cx="529" cy="481"/>
              </a:xfrm>
              <a:custGeom>
                <a:avLst/>
                <a:gdLst>
                  <a:gd name="T0" fmla="*/ 11 w 552"/>
                  <a:gd name="T1" fmla="*/ 441 h 481"/>
                  <a:gd name="T2" fmla="*/ 142 w 552"/>
                  <a:gd name="T3" fmla="*/ 374 h 481"/>
                  <a:gd name="T4" fmla="*/ 157 w 552"/>
                  <a:gd name="T5" fmla="*/ 413 h 481"/>
                  <a:gd name="T6" fmla="*/ 170 w 552"/>
                  <a:gd name="T7" fmla="*/ 433 h 481"/>
                  <a:gd name="T8" fmla="*/ 200 w 552"/>
                  <a:gd name="T9" fmla="*/ 458 h 481"/>
                  <a:gd name="T10" fmla="*/ 203 w 552"/>
                  <a:gd name="T11" fmla="*/ 481 h 481"/>
                  <a:gd name="T12" fmla="*/ 207 w 552"/>
                  <a:gd name="T13" fmla="*/ 452 h 481"/>
                  <a:gd name="T14" fmla="*/ 208 w 552"/>
                  <a:gd name="T15" fmla="*/ 410 h 481"/>
                  <a:gd name="T16" fmla="*/ 203 w 552"/>
                  <a:gd name="T17" fmla="*/ 334 h 481"/>
                  <a:gd name="T18" fmla="*/ 201 w 552"/>
                  <a:gd name="T19" fmla="*/ 253 h 481"/>
                  <a:gd name="T20" fmla="*/ 187 w 552"/>
                  <a:gd name="T21" fmla="*/ 135 h 481"/>
                  <a:gd name="T22" fmla="*/ 184 w 552"/>
                  <a:gd name="T23" fmla="*/ 83 h 481"/>
                  <a:gd name="T24" fmla="*/ 176 w 552"/>
                  <a:gd name="T25" fmla="*/ 0 h 481"/>
                  <a:gd name="T26" fmla="*/ 133 w 552"/>
                  <a:gd name="T27" fmla="*/ 26 h 481"/>
                  <a:gd name="T28" fmla="*/ 107 w 552"/>
                  <a:gd name="T29" fmla="*/ 96 h 481"/>
                  <a:gd name="T30" fmla="*/ 107 w 552"/>
                  <a:gd name="T31" fmla="*/ 114 h 481"/>
                  <a:gd name="T32" fmla="*/ 93 w 552"/>
                  <a:gd name="T33" fmla="*/ 154 h 481"/>
                  <a:gd name="T34" fmla="*/ 96 w 552"/>
                  <a:gd name="T35" fmla="*/ 169 h 481"/>
                  <a:gd name="T36" fmla="*/ 99 w 552"/>
                  <a:gd name="T37" fmla="*/ 180 h 481"/>
                  <a:gd name="T38" fmla="*/ 98 w 552"/>
                  <a:gd name="T39" fmla="*/ 183 h 481"/>
                  <a:gd name="T40" fmla="*/ 102 w 552"/>
                  <a:gd name="T41" fmla="*/ 199 h 481"/>
                  <a:gd name="T42" fmla="*/ 102 w 552"/>
                  <a:gd name="T43" fmla="*/ 214 h 481"/>
                  <a:gd name="T44" fmla="*/ 88 w 552"/>
                  <a:gd name="T45" fmla="*/ 246 h 481"/>
                  <a:gd name="T46" fmla="*/ 68 w 552"/>
                  <a:gd name="T47" fmla="*/ 263 h 481"/>
                  <a:gd name="T48" fmla="*/ 64 w 552"/>
                  <a:gd name="T49" fmla="*/ 272 h 481"/>
                  <a:gd name="T50" fmla="*/ 55 w 552"/>
                  <a:gd name="T51" fmla="*/ 264 h 481"/>
                  <a:gd name="T52" fmla="*/ 33 w 552"/>
                  <a:gd name="T53" fmla="*/ 271 h 481"/>
                  <a:gd name="T54" fmla="*/ 16 w 552"/>
                  <a:gd name="T55" fmla="*/ 289 h 481"/>
                  <a:gd name="T56" fmla="*/ 16 w 552"/>
                  <a:gd name="T57" fmla="*/ 310 h 481"/>
                  <a:gd name="T58" fmla="*/ 21 w 552"/>
                  <a:gd name="T59" fmla="*/ 326 h 481"/>
                  <a:gd name="T60" fmla="*/ 24 w 552"/>
                  <a:gd name="T61" fmla="*/ 324 h 481"/>
                  <a:gd name="T62" fmla="*/ 26 w 552"/>
                  <a:gd name="T63" fmla="*/ 344 h 481"/>
                  <a:gd name="T64" fmla="*/ 22 w 552"/>
                  <a:gd name="T65" fmla="*/ 352 h 481"/>
                  <a:gd name="T66" fmla="*/ 19 w 552"/>
                  <a:gd name="T67" fmla="*/ 368 h 481"/>
                  <a:gd name="T68" fmla="*/ 0 w 552"/>
                  <a:gd name="T69" fmla="*/ 413 h 481"/>
                  <a:gd name="T70" fmla="*/ 11 w 552"/>
                  <a:gd name="T71" fmla="*/ 441 h 481"/>
                  <a:gd name="T72" fmla="*/ 11 w 552"/>
                  <a:gd name="T73" fmla="*/ 441 h 4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2"/>
                  <a:gd name="T112" fmla="*/ 0 h 481"/>
                  <a:gd name="T113" fmla="*/ 552 w 552"/>
                  <a:gd name="T114" fmla="*/ 481 h 4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2" h="481">
                    <a:moveTo>
                      <a:pt x="18" y="441"/>
                    </a:moveTo>
                    <a:lnTo>
                      <a:pt x="377" y="374"/>
                    </a:lnTo>
                    <a:lnTo>
                      <a:pt x="416" y="413"/>
                    </a:lnTo>
                    <a:lnTo>
                      <a:pt x="452" y="433"/>
                    </a:lnTo>
                    <a:lnTo>
                      <a:pt x="531" y="458"/>
                    </a:lnTo>
                    <a:lnTo>
                      <a:pt x="538" y="481"/>
                    </a:lnTo>
                    <a:lnTo>
                      <a:pt x="551" y="452"/>
                    </a:lnTo>
                    <a:lnTo>
                      <a:pt x="552" y="410"/>
                    </a:lnTo>
                    <a:lnTo>
                      <a:pt x="538" y="334"/>
                    </a:lnTo>
                    <a:lnTo>
                      <a:pt x="536" y="253"/>
                    </a:lnTo>
                    <a:lnTo>
                      <a:pt x="499" y="135"/>
                    </a:lnTo>
                    <a:lnTo>
                      <a:pt x="492" y="83"/>
                    </a:lnTo>
                    <a:lnTo>
                      <a:pt x="468" y="0"/>
                    </a:lnTo>
                    <a:lnTo>
                      <a:pt x="352" y="26"/>
                    </a:lnTo>
                    <a:lnTo>
                      <a:pt x="287" y="96"/>
                    </a:lnTo>
                    <a:lnTo>
                      <a:pt x="284" y="114"/>
                    </a:lnTo>
                    <a:lnTo>
                      <a:pt x="246" y="154"/>
                    </a:lnTo>
                    <a:lnTo>
                      <a:pt x="256" y="169"/>
                    </a:lnTo>
                    <a:lnTo>
                      <a:pt x="263" y="180"/>
                    </a:lnTo>
                    <a:lnTo>
                      <a:pt x="258" y="183"/>
                    </a:lnTo>
                    <a:lnTo>
                      <a:pt x="269" y="199"/>
                    </a:lnTo>
                    <a:lnTo>
                      <a:pt x="271" y="214"/>
                    </a:lnTo>
                    <a:lnTo>
                      <a:pt x="235" y="246"/>
                    </a:lnTo>
                    <a:lnTo>
                      <a:pt x="182" y="263"/>
                    </a:lnTo>
                    <a:lnTo>
                      <a:pt x="169" y="272"/>
                    </a:lnTo>
                    <a:lnTo>
                      <a:pt x="148" y="264"/>
                    </a:lnTo>
                    <a:lnTo>
                      <a:pt x="89" y="271"/>
                    </a:lnTo>
                    <a:lnTo>
                      <a:pt x="44" y="289"/>
                    </a:lnTo>
                    <a:lnTo>
                      <a:pt x="44" y="310"/>
                    </a:lnTo>
                    <a:lnTo>
                      <a:pt x="54" y="326"/>
                    </a:lnTo>
                    <a:lnTo>
                      <a:pt x="60" y="324"/>
                    </a:lnTo>
                    <a:lnTo>
                      <a:pt x="67" y="344"/>
                    </a:lnTo>
                    <a:lnTo>
                      <a:pt x="55" y="352"/>
                    </a:lnTo>
                    <a:lnTo>
                      <a:pt x="49" y="368"/>
                    </a:lnTo>
                    <a:lnTo>
                      <a:pt x="0" y="413"/>
                    </a:lnTo>
                    <a:lnTo>
                      <a:pt x="18" y="441"/>
                    </a:lnTo>
                    <a:close/>
                  </a:path>
                </a:pathLst>
              </a:custGeom>
              <a:solidFill>
                <a:srgbClr val="000000"/>
              </a:solidFill>
              <a:ln w="9525">
                <a:solidFill>
                  <a:srgbClr val="000000"/>
                </a:solidFill>
                <a:round/>
                <a:headEnd/>
                <a:tailEnd/>
              </a:ln>
            </p:spPr>
            <p:txBody>
              <a:bodyPr/>
              <a:lstStyle/>
              <a:p>
                <a:endParaRPr lang="en-US"/>
              </a:p>
            </p:txBody>
          </p:sp>
          <p:sp>
            <p:nvSpPr>
              <p:cNvPr id="28726" name="Freeform 89"/>
              <p:cNvSpPr>
                <a:spLocks/>
              </p:cNvSpPr>
              <p:nvPr/>
            </p:nvSpPr>
            <p:spPr bwMode="auto">
              <a:xfrm>
                <a:off x="5041" y="1685"/>
                <a:ext cx="11" cy="24"/>
              </a:xfrm>
              <a:custGeom>
                <a:avLst/>
                <a:gdLst>
                  <a:gd name="T0" fmla="*/ 0 w 16"/>
                  <a:gd name="T1" fmla="*/ 115 h 22"/>
                  <a:gd name="T2" fmla="*/ 1 w 16"/>
                  <a:gd name="T3" fmla="*/ 35 h 22"/>
                  <a:gd name="T4" fmla="*/ 1 w 16"/>
                  <a:gd name="T5" fmla="*/ 0 h 22"/>
                  <a:gd name="T6" fmla="*/ 1 w 16"/>
                  <a:gd name="T7" fmla="*/ 4 h 22"/>
                  <a:gd name="T8" fmla="*/ 0 w 16"/>
                  <a:gd name="T9" fmla="*/ 115 h 22"/>
                  <a:gd name="T10" fmla="*/ 0 w 16"/>
                  <a:gd name="T11" fmla="*/ 115 h 22"/>
                  <a:gd name="T12" fmla="*/ 0 w 16"/>
                  <a:gd name="T13" fmla="*/ 115 h 22"/>
                  <a:gd name="T14" fmla="*/ 0 60000 65536"/>
                  <a:gd name="T15" fmla="*/ 0 60000 65536"/>
                  <a:gd name="T16" fmla="*/ 0 60000 65536"/>
                  <a:gd name="T17" fmla="*/ 0 60000 65536"/>
                  <a:gd name="T18" fmla="*/ 0 60000 65536"/>
                  <a:gd name="T19" fmla="*/ 0 60000 65536"/>
                  <a:gd name="T20" fmla="*/ 0 60000 65536"/>
                  <a:gd name="T21" fmla="*/ 0 w 16"/>
                  <a:gd name="T22" fmla="*/ 0 h 22"/>
                  <a:gd name="T23" fmla="*/ 16 w 1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2">
                    <a:moveTo>
                      <a:pt x="0" y="22"/>
                    </a:moveTo>
                    <a:lnTo>
                      <a:pt x="3" y="6"/>
                    </a:lnTo>
                    <a:lnTo>
                      <a:pt x="11" y="0"/>
                    </a:lnTo>
                    <a:lnTo>
                      <a:pt x="16" y="4"/>
                    </a:lnTo>
                    <a:lnTo>
                      <a:pt x="0" y="22"/>
                    </a:lnTo>
                    <a:close/>
                  </a:path>
                </a:pathLst>
              </a:custGeom>
              <a:solidFill>
                <a:srgbClr val="000000"/>
              </a:solidFill>
              <a:ln w="9525">
                <a:solidFill>
                  <a:srgbClr val="000000"/>
                </a:solidFill>
                <a:round/>
                <a:headEnd/>
                <a:tailEnd/>
              </a:ln>
            </p:spPr>
            <p:txBody>
              <a:bodyPr/>
              <a:lstStyle/>
              <a:p>
                <a:endParaRPr lang="en-US"/>
              </a:p>
            </p:txBody>
          </p:sp>
          <p:sp>
            <p:nvSpPr>
              <p:cNvPr id="28727" name="Freeform 90"/>
              <p:cNvSpPr>
                <a:spLocks/>
              </p:cNvSpPr>
              <p:nvPr/>
            </p:nvSpPr>
            <p:spPr bwMode="auto">
              <a:xfrm>
                <a:off x="5059" y="1594"/>
                <a:ext cx="164" cy="99"/>
              </a:xfrm>
              <a:custGeom>
                <a:avLst/>
                <a:gdLst>
                  <a:gd name="T0" fmla="*/ 12 w 171"/>
                  <a:gd name="T1" fmla="*/ 99 h 99"/>
                  <a:gd name="T2" fmla="*/ 29 w 171"/>
                  <a:gd name="T3" fmla="*/ 65 h 99"/>
                  <a:gd name="T4" fmla="*/ 44 w 171"/>
                  <a:gd name="T5" fmla="*/ 45 h 99"/>
                  <a:gd name="T6" fmla="*/ 28 w 171"/>
                  <a:gd name="T7" fmla="*/ 76 h 99"/>
                  <a:gd name="T8" fmla="*/ 29 w 171"/>
                  <a:gd name="T9" fmla="*/ 78 h 99"/>
                  <a:gd name="T10" fmla="*/ 54 w 171"/>
                  <a:gd name="T11" fmla="*/ 34 h 99"/>
                  <a:gd name="T12" fmla="*/ 66 w 171"/>
                  <a:gd name="T13" fmla="*/ 5 h 99"/>
                  <a:gd name="T14" fmla="*/ 64 w 171"/>
                  <a:gd name="T15" fmla="*/ 0 h 99"/>
                  <a:gd name="T16" fmla="*/ 54 w 171"/>
                  <a:gd name="T17" fmla="*/ 16 h 99"/>
                  <a:gd name="T18" fmla="*/ 53 w 171"/>
                  <a:gd name="T19" fmla="*/ 14 h 99"/>
                  <a:gd name="T20" fmla="*/ 47 w 171"/>
                  <a:gd name="T21" fmla="*/ 34 h 99"/>
                  <a:gd name="T22" fmla="*/ 43 w 171"/>
                  <a:gd name="T23" fmla="*/ 34 h 99"/>
                  <a:gd name="T24" fmla="*/ 53 w 171"/>
                  <a:gd name="T25" fmla="*/ 0 h 99"/>
                  <a:gd name="T26" fmla="*/ 43 w 171"/>
                  <a:gd name="T27" fmla="*/ 24 h 99"/>
                  <a:gd name="T28" fmla="*/ 12 w 171"/>
                  <a:gd name="T29" fmla="*/ 52 h 99"/>
                  <a:gd name="T30" fmla="*/ 12 w 171"/>
                  <a:gd name="T31" fmla="*/ 71 h 99"/>
                  <a:gd name="T32" fmla="*/ 6 w 171"/>
                  <a:gd name="T33" fmla="*/ 74 h 99"/>
                  <a:gd name="T34" fmla="*/ 0 w 171"/>
                  <a:gd name="T35" fmla="*/ 89 h 99"/>
                  <a:gd name="T36" fmla="*/ 12 w 171"/>
                  <a:gd name="T37" fmla="*/ 99 h 99"/>
                  <a:gd name="T38" fmla="*/ 12 w 171"/>
                  <a:gd name="T39" fmla="*/ 99 h 9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1"/>
                  <a:gd name="T61" fmla="*/ 0 h 99"/>
                  <a:gd name="T62" fmla="*/ 171 w 171"/>
                  <a:gd name="T63" fmla="*/ 99 h 9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1" h="99">
                    <a:moveTo>
                      <a:pt x="13" y="99"/>
                    </a:moveTo>
                    <a:lnTo>
                      <a:pt x="73" y="65"/>
                    </a:lnTo>
                    <a:lnTo>
                      <a:pt x="113" y="45"/>
                    </a:lnTo>
                    <a:lnTo>
                      <a:pt x="71" y="76"/>
                    </a:lnTo>
                    <a:lnTo>
                      <a:pt x="74" y="78"/>
                    </a:lnTo>
                    <a:lnTo>
                      <a:pt x="139" y="34"/>
                    </a:lnTo>
                    <a:lnTo>
                      <a:pt x="171" y="5"/>
                    </a:lnTo>
                    <a:lnTo>
                      <a:pt x="168" y="0"/>
                    </a:lnTo>
                    <a:lnTo>
                      <a:pt x="139" y="16"/>
                    </a:lnTo>
                    <a:lnTo>
                      <a:pt x="136" y="14"/>
                    </a:lnTo>
                    <a:lnTo>
                      <a:pt x="121" y="34"/>
                    </a:lnTo>
                    <a:lnTo>
                      <a:pt x="111" y="34"/>
                    </a:lnTo>
                    <a:lnTo>
                      <a:pt x="134" y="0"/>
                    </a:lnTo>
                    <a:lnTo>
                      <a:pt x="111" y="24"/>
                    </a:lnTo>
                    <a:lnTo>
                      <a:pt x="34" y="52"/>
                    </a:lnTo>
                    <a:lnTo>
                      <a:pt x="19" y="71"/>
                    </a:lnTo>
                    <a:lnTo>
                      <a:pt x="6" y="74"/>
                    </a:lnTo>
                    <a:lnTo>
                      <a:pt x="0" y="89"/>
                    </a:lnTo>
                    <a:lnTo>
                      <a:pt x="13" y="99"/>
                    </a:lnTo>
                    <a:close/>
                  </a:path>
                </a:pathLst>
              </a:custGeom>
              <a:solidFill>
                <a:srgbClr val="000000"/>
              </a:solidFill>
              <a:ln w="9525">
                <a:solidFill>
                  <a:srgbClr val="000000"/>
                </a:solidFill>
                <a:round/>
                <a:headEnd/>
                <a:tailEnd/>
              </a:ln>
            </p:spPr>
            <p:txBody>
              <a:bodyPr/>
              <a:lstStyle/>
              <a:p>
                <a:endParaRPr lang="en-US"/>
              </a:p>
            </p:txBody>
          </p:sp>
          <p:sp>
            <p:nvSpPr>
              <p:cNvPr id="28728" name="Freeform 91"/>
              <p:cNvSpPr>
                <a:spLocks/>
              </p:cNvSpPr>
              <p:nvPr/>
            </p:nvSpPr>
            <p:spPr bwMode="auto">
              <a:xfrm>
                <a:off x="5067" y="1487"/>
                <a:ext cx="153" cy="149"/>
              </a:xfrm>
              <a:custGeom>
                <a:avLst/>
                <a:gdLst>
                  <a:gd name="T0" fmla="*/ 11 w 160"/>
                  <a:gd name="T1" fmla="*/ 107 h 149"/>
                  <a:gd name="T2" fmla="*/ 11 w 160"/>
                  <a:gd name="T3" fmla="*/ 149 h 149"/>
                  <a:gd name="T4" fmla="*/ 11 w 160"/>
                  <a:gd name="T5" fmla="*/ 146 h 149"/>
                  <a:gd name="T6" fmla="*/ 22 w 160"/>
                  <a:gd name="T7" fmla="*/ 123 h 149"/>
                  <a:gd name="T8" fmla="*/ 25 w 160"/>
                  <a:gd name="T9" fmla="*/ 104 h 149"/>
                  <a:gd name="T10" fmla="*/ 27 w 160"/>
                  <a:gd name="T11" fmla="*/ 107 h 149"/>
                  <a:gd name="T12" fmla="*/ 42 w 160"/>
                  <a:gd name="T13" fmla="*/ 96 h 149"/>
                  <a:gd name="T14" fmla="*/ 42 w 160"/>
                  <a:gd name="T15" fmla="*/ 89 h 149"/>
                  <a:gd name="T16" fmla="*/ 45 w 160"/>
                  <a:gd name="T17" fmla="*/ 92 h 149"/>
                  <a:gd name="T18" fmla="*/ 48 w 160"/>
                  <a:gd name="T19" fmla="*/ 86 h 149"/>
                  <a:gd name="T20" fmla="*/ 51 w 160"/>
                  <a:gd name="T21" fmla="*/ 84 h 149"/>
                  <a:gd name="T22" fmla="*/ 57 w 160"/>
                  <a:gd name="T23" fmla="*/ 76 h 149"/>
                  <a:gd name="T24" fmla="*/ 52 w 160"/>
                  <a:gd name="T25" fmla="*/ 0 h 149"/>
                  <a:gd name="T26" fmla="*/ 0 w 160"/>
                  <a:gd name="T27" fmla="*/ 31 h 149"/>
                  <a:gd name="T28" fmla="*/ 11 w 160"/>
                  <a:gd name="T29" fmla="*/ 107 h 149"/>
                  <a:gd name="T30" fmla="*/ 11 w 160"/>
                  <a:gd name="T31" fmla="*/ 107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0"/>
                  <a:gd name="T49" fmla="*/ 0 h 149"/>
                  <a:gd name="T50" fmla="*/ 160 w 160"/>
                  <a:gd name="T51" fmla="*/ 149 h 1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0" h="149">
                    <a:moveTo>
                      <a:pt x="14" y="107"/>
                    </a:moveTo>
                    <a:lnTo>
                      <a:pt x="13" y="149"/>
                    </a:lnTo>
                    <a:lnTo>
                      <a:pt x="26" y="146"/>
                    </a:lnTo>
                    <a:lnTo>
                      <a:pt x="56" y="123"/>
                    </a:lnTo>
                    <a:lnTo>
                      <a:pt x="66" y="104"/>
                    </a:lnTo>
                    <a:lnTo>
                      <a:pt x="73" y="107"/>
                    </a:lnTo>
                    <a:lnTo>
                      <a:pt x="115" y="96"/>
                    </a:lnTo>
                    <a:lnTo>
                      <a:pt x="115" y="89"/>
                    </a:lnTo>
                    <a:lnTo>
                      <a:pt x="123" y="92"/>
                    </a:lnTo>
                    <a:lnTo>
                      <a:pt x="131" y="86"/>
                    </a:lnTo>
                    <a:lnTo>
                      <a:pt x="142" y="84"/>
                    </a:lnTo>
                    <a:lnTo>
                      <a:pt x="160" y="76"/>
                    </a:lnTo>
                    <a:lnTo>
                      <a:pt x="144" y="0"/>
                    </a:lnTo>
                    <a:lnTo>
                      <a:pt x="0" y="31"/>
                    </a:lnTo>
                    <a:lnTo>
                      <a:pt x="14" y="107"/>
                    </a:lnTo>
                    <a:close/>
                  </a:path>
                </a:pathLst>
              </a:custGeom>
              <a:solidFill>
                <a:srgbClr val="000000"/>
              </a:solidFill>
              <a:ln w="9525">
                <a:solidFill>
                  <a:srgbClr val="000000"/>
                </a:solidFill>
                <a:round/>
                <a:headEnd/>
                <a:tailEnd/>
              </a:ln>
            </p:spPr>
            <p:txBody>
              <a:bodyPr/>
              <a:lstStyle/>
              <a:p>
                <a:endParaRPr lang="en-US"/>
              </a:p>
            </p:txBody>
          </p:sp>
          <p:sp>
            <p:nvSpPr>
              <p:cNvPr id="28729" name="Freeform 92"/>
              <p:cNvSpPr>
                <a:spLocks/>
              </p:cNvSpPr>
              <p:nvPr/>
            </p:nvSpPr>
            <p:spPr bwMode="auto">
              <a:xfrm>
                <a:off x="5204" y="1479"/>
                <a:ext cx="68" cy="84"/>
              </a:xfrm>
              <a:custGeom>
                <a:avLst/>
                <a:gdLst>
                  <a:gd name="T0" fmla="*/ 11 w 71"/>
                  <a:gd name="T1" fmla="*/ 84 h 84"/>
                  <a:gd name="T2" fmla="*/ 17 w 71"/>
                  <a:gd name="T3" fmla="*/ 73 h 84"/>
                  <a:gd name="T4" fmla="*/ 18 w 71"/>
                  <a:gd name="T5" fmla="*/ 39 h 84"/>
                  <a:gd name="T6" fmla="*/ 22 w 71"/>
                  <a:gd name="T7" fmla="*/ 47 h 84"/>
                  <a:gd name="T8" fmla="*/ 23 w 71"/>
                  <a:gd name="T9" fmla="*/ 63 h 84"/>
                  <a:gd name="T10" fmla="*/ 25 w 71"/>
                  <a:gd name="T11" fmla="*/ 61 h 84"/>
                  <a:gd name="T12" fmla="*/ 28 w 71"/>
                  <a:gd name="T13" fmla="*/ 47 h 84"/>
                  <a:gd name="T14" fmla="*/ 25 w 71"/>
                  <a:gd name="T15" fmla="*/ 29 h 84"/>
                  <a:gd name="T16" fmla="*/ 18 w 71"/>
                  <a:gd name="T17" fmla="*/ 26 h 84"/>
                  <a:gd name="T18" fmla="*/ 12 w 71"/>
                  <a:gd name="T19" fmla="*/ 3 h 84"/>
                  <a:gd name="T20" fmla="*/ 11 w 71"/>
                  <a:gd name="T21" fmla="*/ 0 h 84"/>
                  <a:gd name="T22" fmla="*/ 0 w 71"/>
                  <a:gd name="T23" fmla="*/ 8 h 84"/>
                  <a:gd name="T24" fmla="*/ 11 w 71"/>
                  <a:gd name="T25" fmla="*/ 84 h 84"/>
                  <a:gd name="T26" fmla="*/ 11 w 71"/>
                  <a:gd name="T27" fmla="*/ 84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84"/>
                  <a:gd name="T44" fmla="*/ 71 w 71"/>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84">
                    <a:moveTo>
                      <a:pt x="16" y="84"/>
                    </a:moveTo>
                    <a:lnTo>
                      <a:pt x="45" y="73"/>
                    </a:lnTo>
                    <a:lnTo>
                      <a:pt x="47" y="39"/>
                    </a:lnTo>
                    <a:lnTo>
                      <a:pt x="55" y="47"/>
                    </a:lnTo>
                    <a:lnTo>
                      <a:pt x="57" y="63"/>
                    </a:lnTo>
                    <a:lnTo>
                      <a:pt x="63" y="61"/>
                    </a:lnTo>
                    <a:lnTo>
                      <a:pt x="71" y="47"/>
                    </a:lnTo>
                    <a:lnTo>
                      <a:pt x="63" y="29"/>
                    </a:lnTo>
                    <a:lnTo>
                      <a:pt x="47" y="26"/>
                    </a:lnTo>
                    <a:lnTo>
                      <a:pt x="35" y="3"/>
                    </a:lnTo>
                    <a:lnTo>
                      <a:pt x="26" y="0"/>
                    </a:lnTo>
                    <a:lnTo>
                      <a:pt x="0" y="8"/>
                    </a:lnTo>
                    <a:lnTo>
                      <a:pt x="16" y="84"/>
                    </a:lnTo>
                    <a:close/>
                  </a:path>
                </a:pathLst>
              </a:custGeom>
              <a:solidFill>
                <a:srgbClr val="000000"/>
              </a:solidFill>
              <a:ln w="9525">
                <a:solidFill>
                  <a:srgbClr val="000000"/>
                </a:solidFill>
                <a:round/>
                <a:headEnd/>
                <a:tailEnd/>
              </a:ln>
            </p:spPr>
            <p:txBody>
              <a:bodyPr/>
              <a:lstStyle/>
              <a:p>
                <a:endParaRPr lang="en-US"/>
              </a:p>
            </p:txBody>
          </p:sp>
          <p:sp>
            <p:nvSpPr>
              <p:cNvPr id="28730" name="Freeform 93"/>
              <p:cNvSpPr>
                <a:spLocks/>
              </p:cNvSpPr>
              <p:nvPr/>
            </p:nvSpPr>
            <p:spPr bwMode="auto">
              <a:xfrm>
                <a:off x="5065" y="1374"/>
                <a:ext cx="298" cy="152"/>
              </a:xfrm>
              <a:custGeom>
                <a:avLst/>
                <a:gdLst>
                  <a:gd name="T0" fmla="*/ 2 w 311"/>
                  <a:gd name="T1" fmla="*/ 144 h 152"/>
                  <a:gd name="T2" fmla="*/ 55 w 311"/>
                  <a:gd name="T3" fmla="*/ 113 h 152"/>
                  <a:gd name="T4" fmla="*/ 65 w 311"/>
                  <a:gd name="T5" fmla="*/ 105 h 152"/>
                  <a:gd name="T6" fmla="*/ 68 w 311"/>
                  <a:gd name="T7" fmla="*/ 108 h 152"/>
                  <a:gd name="T8" fmla="*/ 73 w 311"/>
                  <a:gd name="T9" fmla="*/ 131 h 152"/>
                  <a:gd name="T10" fmla="*/ 79 w 311"/>
                  <a:gd name="T11" fmla="*/ 134 h 152"/>
                  <a:gd name="T12" fmla="*/ 81 w 311"/>
                  <a:gd name="T13" fmla="*/ 152 h 152"/>
                  <a:gd name="T14" fmla="*/ 86 w 311"/>
                  <a:gd name="T15" fmla="*/ 152 h 152"/>
                  <a:gd name="T16" fmla="*/ 90 w 311"/>
                  <a:gd name="T17" fmla="*/ 136 h 152"/>
                  <a:gd name="T18" fmla="*/ 91 w 311"/>
                  <a:gd name="T19" fmla="*/ 121 h 152"/>
                  <a:gd name="T20" fmla="*/ 96 w 311"/>
                  <a:gd name="T21" fmla="*/ 141 h 152"/>
                  <a:gd name="T22" fmla="*/ 117 w 311"/>
                  <a:gd name="T23" fmla="*/ 123 h 152"/>
                  <a:gd name="T24" fmla="*/ 116 w 311"/>
                  <a:gd name="T25" fmla="*/ 102 h 152"/>
                  <a:gd name="T26" fmla="*/ 111 w 311"/>
                  <a:gd name="T27" fmla="*/ 74 h 152"/>
                  <a:gd name="T28" fmla="*/ 106 w 311"/>
                  <a:gd name="T29" fmla="*/ 71 h 152"/>
                  <a:gd name="T30" fmla="*/ 103 w 311"/>
                  <a:gd name="T31" fmla="*/ 71 h 152"/>
                  <a:gd name="T32" fmla="*/ 103 w 311"/>
                  <a:gd name="T33" fmla="*/ 77 h 152"/>
                  <a:gd name="T34" fmla="*/ 108 w 311"/>
                  <a:gd name="T35" fmla="*/ 79 h 152"/>
                  <a:gd name="T36" fmla="*/ 111 w 311"/>
                  <a:gd name="T37" fmla="*/ 105 h 152"/>
                  <a:gd name="T38" fmla="*/ 102 w 311"/>
                  <a:gd name="T39" fmla="*/ 115 h 152"/>
                  <a:gd name="T40" fmla="*/ 90 w 311"/>
                  <a:gd name="T41" fmla="*/ 94 h 152"/>
                  <a:gd name="T42" fmla="*/ 86 w 311"/>
                  <a:gd name="T43" fmla="*/ 71 h 152"/>
                  <a:gd name="T44" fmla="*/ 80 w 311"/>
                  <a:gd name="T45" fmla="*/ 63 h 152"/>
                  <a:gd name="T46" fmla="*/ 80 w 311"/>
                  <a:gd name="T47" fmla="*/ 71 h 152"/>
                  <a:gd name="T48" fmla="*/ 75 w 311"/>
                  <a:gd name="T49" fmla="*/ 58 h 152"/>
                  <a:gd name="T50" fmla="*/ 79 w 311"/>
                  <a:gd name="T51" fmla="*/ 42 h 152"/>
                  <a:gd name="T52" fmla="*/ 82 w 311"/>
                  <a:gd name="T53" fmla="*/ 26 h 152"/>
                  <a:gd name="T54" fmla="*/ 76 w 311"/>
                  <a:gd name="T55" fmla="*/ 0 h 152"/>
                  <a:gd name="T56" fmla="*/ 65 w 311"/>
                  <a:gd name="T57" fmla="*/ 21 h 152"/>
                  <a:gd name="T58" fmla="*/ 27 w 311"/>
                  <a:gd name="T59" fmla="*/ 48 h 152"/>
                  <a:gd name="T60" fmla="*/ 0 w 311"/>
                  <a:gd name="T61" fmla="*/ 63 h 152"/>
                  <a:gd name="T62" fmla="*/ 2 w 311"/>
                  <a:gd name="T63" fmla="*/ 144 h 152"/>
                  <a:gd name="T64" fmla="*/ 2 w 311"/>
                  <a:gd name="T65" fmla="*/ 144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1"/>
                  <a:gd name="T100" fmla="*/ 0 h 152"/>
                  <a:gd name="T101" fmla="*/ 311 w 311"/>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1" h="152">
                    <a:moveTo>
                      <a:pt x="2" y="144"/>
                    </a:moveTo>
                    <a:lnTo>
                      <a:pt x="146" y="113"/>
                    </a:lnTo>
                    <a:lnTo>
                      <a:pt x="172" y="105"/>
                    </a:lnTo>
                    <a:lnTo>
                      <a:pt x="181" y="108"/>
                    </a:lnTo>
                    <a:lnTo>
                      <a:pt x="193" y="131"/>
                    </a:lnTo>
                    <a:lnTo>
                      <a:pt x="209" y="134"/>
                    </a:lnTo>
                    <a:lnTo>
                      <a:pt x="217" y="152"/>
                    </a:lnTo>
                    <a:lnTo>
                      <a:pt x="228" y="152"/>
                    </a:lnTo>
                    <a:lnTo>
                      <a:pt x="240" y="136"/>
                    </a:lnTo>
                    <a:lnTo>
                      <a:pt x="243" y="121"/>
                    </a:lnTo>
                    <a:lnTo>
                      <a:pt x="256" y="141"/>
                    </a:lnTo>
                    <a:lnTo>
                      <a:pt x="311" y="123"/>
                    </a:lnTo>
                    <a:lnTo>
                      <a:pt x="309" y="102"/>
                    </a:lnTo>
                    <a:lnTo>
                      <a:pt x="293" y="74"/>
                    </a:lnTo>
                    <a:lnTo>
                      <a:pt x="283" y="71"/>
                    </a:lnTo>
                    <a:lnTo>
                      <a:pt x="275" y="71"/>
                    </a:lnTo>
                    <a:lnTo>
                      <a:pt x="277" y="77"/>
                    </a:lnTo>
                    <a:lnTo>
                      <a:pt x="290" y="79"/>
                    </a:lnTo>
                    <a:lnTo>
                      <a:pt x="295" y="105"/>
                    </a:lnTo>
                    <a:lnTo>
                      <a:pt x="272" y="115"/>
                    </a:lnTo>
                    <a:lnTo>
                      <a:pt x="240" y="94"/>
                    </a:lnTo>
                    <a:lnTo>
                      <a:pt x="228" y="71"/>
                    </a:lnTo>
                    <a:lnTo>
                      <a:pt x="214" y="63"/>
                    </a:lnTo>
                    <a:lnTo>
                      <a:pt x="212" y="71"/>
                    </a:lnTo>
                    <a:lnTo>
                      <a:pt x="199" y="58"/>
                    </a:lnTo>
                    <a:lnTo>
                      <a:pt x="211" y="42"/>
                    </a:lnTo>
                    <a:lnTo>
                      <a:pt x="220" y="26"/>
                    </a:lnTo>
                    <a:lnTo>
                      <a:pt x="201" y="0"/>
                    </a:lnTo>
                    <a:lnTo>
                      <a:pt x="172" y="21"/>
                    </a:lnTo>
                    <a:lnTo>
                      <a:pt x="68" y="48"/>
                    </a:lnTo>
                    <a:lnTo>
                      <a:pt x="0" y="63"/>
                    </a:lnTo>
                    <a:lnTo>
                      <a:pt x="2" y="144"/>
                    </a:lnTo>
                    <a:close/>
                  </a:path>
                </a:pathLst>
              </a:custGeom>
              <a:solidFill>
                <a:srgbClr val="000000"/>
              </a:solidFill>
              <a:ln w="9525">
                <a:solidFill>
                  <a:srgbClr val="000000"/>
                </a:solidFill>
                <a:round/>
                <a:headEnd/>
                <a:tailEnd/>
              </a:ln>
            </p:spPr>
            <p:txBody>
              <a:bodyPr/>
              <a:lstStyle/>
              <a:p>
                <a:endParaRPr lang="en-US"/>
              </a:p>
            </p:txBody>
          </p:sp>
          <p:sp>
            <p:nvSpPr>
              <p:cNvPr id="28731" name="Freeform 94"/>
              <p:cNvSpPr>
                <a:spLocks/>
              </p:cNvSpPr>
              <p:nvPr/>
            </p:nvSpPr>
            <p:spPr bwMode="auto">
              <a:xfrm>
                <a:off x="5303" y="1523"/>
                <a:ext cx="23" cy="22"/>
              </a:xfrm>
              <a:custGeom>
                <a:avLst/>
                <a:gdLst>
                  <a:gd name="T0" fmla="*/ 0 w 28"/>
                  <a:gd name="T1" fmla="*/ 48 h 21"/>
                  <a:gd name="T2" fmla="*/ 2 w 28"/>
                  <a:gd name="T3" fmla="*/ 0 h 21"/>
                  <a:gd name="T4" fmla="*/ 2 w 28"/>
                  <a:gd name="T5" fmla="*/ 9 h 21"/>
                  <a:gd name="T6" fmla="*/ 0 w 28"/>
                  <a:gd name="T7" fmla="*/ 48 h 21"/>
                  <a:gd name="T8" fmla="*/ 0 w 28"/>
                  <a:gd name="T9" fmla="*/ 48 h 21"/>
                  <a:gd name="T10" fmla="*/ 0 w 28"/>
                  <a:gd name="T11" fmla="*/ 48 h 21"/>
                  <a:gd name="T12" fmla="*/ 0 60000 65536"/>
                  <a:gd name="T13" fmla="*/ 0 60000 65536"/>
                  <a:gd name="T14" fmla="*/ 0 60000 65536"/>
                  <a:gd name="T15" fmla="*/ 0 60000 65536"/>
                  <a:gd name="T16" fmla="*/ 0 60000 65536"/>
                  <a:gd name="T17" fmla="*/ 0 60000 65536"/>
                  <a:gd name="T18" fmla="*/ 0 w 28"/>
                  <a:gd name="T19" fmla="*/ 0 h 21"/>
                  <a:gd name="T20" fmla="*/ 28 w 28"/>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8" h="21">
                    <a:moveTo>
                      <a:pt x="0" y="21"/>
                    </a:moveTo>
                    <a:lnTo>
                      <a:pt x="12" y="0"/>
                    </a:lnTo>
                    <a:lnTo>
                      <a:pt x="28" y="9"/>
                    </a:lnTo>
                    <a:lnTo>
                      <a:pt x="0" y="21"/>
                    </a:lnTo>
                    <a:close/>
                  </a:path>
                </a:pathLst>
              </a:custGeom>
              <a:solidFill>
                <a:srgbClr val="000000"/>
              </a:solidFill>
              <a:ln w="9525">
                <a:solidFill>
                  <a:srgbClr val="000000"/>
                </a:solidFill>
                <a:round/>
                <a:headEnd/>
                <a:tailEnd/>
              </a:ln>
            </p:spPr>
            <p:txBody>
              <a:bodyPr/>
              <a:lstStyle/>
              <a:p>
                <a:endParaRPr lang="en-US"/>
              </a:p>
            </p:txBody>
          </p:sp>
          <p:sp>
            <p:nvSpPr>
              <p:cNvPr id="28732" name="Freeform 95"/>
              <p:cNvSpPr>
                <a:spLocks/>
              </p:cNvSpPr>
              <p:nvPr/>
            </p:nvSpPr>
            <p:spPr bwMode="auto">
              <a:xfrm>
                <a:off x="5353" y="1519"/>
                <a:ext cx="22" cy="17"/>
              </a:xfrm>
              <a:custGeom>
                <a:avLst/>
                <a:gdLst>
                  <a:gd name="T0" fmla="*/ 0 w 23"/>
                  <a:gd name="T1" fmla="*/ 17 h 17"/>
                  <a:gd name="T2" fmla="*/ 11 w 23"/>
                  <a:gd name="T3" fmla="*/ 0 h 17"/>
                  <a:gd name="T4" fmla="*/ 11 w 23"/>
                  <a:gd name="T5" fmla="*/ 12 h 17"/>
                  <a:gd name="T6" fmla="*/ 0 w 23"/>
                  <a:gd name="T7" fmla="*/ 17 h 17"/>
                  <a:gd name="T8" fmla="*/ 0 w 23"/>
                  <a:gd name="T9" fmla="*/ 17 h 17"/>
                  <a:gd name="T10" fmla="*/ 0 w 23"/>
                  <a:gd name="T11" fmla="*/ 17 h 17"/>
                  <a:gd name="T12" fmla="*/ 0 60000 65536"/>
                  <a:gd name="T13" fmla="*/ 0 60000 65536"/>
                  <a:gd name="T14" fmla="*/ 0 60000 65536"/>
                  <a:gd name="T15" fmla="*/ 0 60000 65536"/>
                  <a:gd name="T16" fmla="*/ 0 60000 65536"/>
                  <a:gd name="T17" fmla="*/ 0 60000 65536"/>
                  <a:gd name="T18" fmla="*/ 0 w 23"/>
                  <a:gd name="T19" fmla="*/ 0 h 17"/>
                  <a:gd name="T20" fmla="*/ 23 w 2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23" h="17">
                    <a:moveTo>
                      <a:pt x="0" y="17"/>
                    </a:moveTo>
                    <a:lnTo>
                      <a:pt x="13" y="0"/>
                    </a:lnTo>
                    <a:lnTo>
                      <a:pt x="23" y="12"/>
                    </a:lnTo>
                    <a:lnTo>
                      <a:pt x="0" y="17"/>
                    </a:lnTo>
                    <a:close/>
                  </a:path>
                </a:pathLst>
              </a:custGeom>
              <a:solidFill>
                <a:srgbClr val="000000"/>
              </a:solidFill>
              <a:ln w="9525">
                <a:solidFill>
                  <a:srgbClr val="000000"/>
                </a:solidFill>
                <a:round/>
                <a:headEnd/>
                <a:tailEnd/>
              </a:ln>
            </p:spPr>
            <p:txBody>
              <a:bodyPr/>
              <a:lstStyle/>
              <a:p>
                <a:endParaRPr lang="en-US"/>
              </a:p>
            </p:txBody>
          </p:sp>
          <p:sp>
            <p:nvSpPr>
              <p:cNvPr id="28733" name="Freeform 96"/>
              <p:cNvSpPr>
                <a:spLocks/>
              </p:cNvSpPr>
              <p:nvPr/>
            </p:nvSpPr>
            <p:spPr bwMode="auto">
              <a:xfrm>
                <a:off x="5000" y="1150"/>
                <a:ext cx="144" cy="287"/>
              </a:xfrm>
              <a:custGeom>
                <a:avLst/>
                <a:gdLst>
                  <a:gd name="T0" fmla="*/ 10 w 151"/>
                  <a:gd name="T1" fmla="*/ 118 h 288"/>
                  <a:gd name="T2" fmla="*/ 10 w 151"/>
                  <a:gd name="T3" fmla="*/ 151 h 288"/>
                  <a:gd name="T4" fmla="*/ 24 w 151"/>
                  <a:gd name="T5" fmla="*/ 269 h 288"/>
                  <a:gd name="T6" fmla="*/ 46 w 151"/>
                  <a:gd name="T7" fmla="*/ 254 h 288"/>
                  <a:gd name="T8" fmla="*/ 44 w 151"/>
                  <a:gd name="T9" fmla="*/ 105 h 288"/>
                  <a:gd name="T10" fmla="*/ 49 w 151"/>
                  <a:gd name="T11" fmla="*/ 71 h 288"/>
                  <a:gd name="T12" fmla="*/ 50 w 151"/>
                  <a:gd name="T13" fmla="*/ 0 h 288"/>
                  <a:gd name="T14" fmla="*/ 0 w 151"/>
                  <a:gd name="T15" fmla="*/ 35 h 288"/>
                  <a:gd name="T16" fmla="*/ 10 w 151"/>
                  <a:gd name="T17" fmla="*/ 118 h 288"/>
                  <a:gd name="T18" fmla="*/ 10 w 151"/>
                  <a:gd name="T19" fmla="*/ 118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88"/>
                  <a:gd name="T32" fmla="*/ 151 w 151"/>
                  <a:gd name="T33" fmla="*/ 288 h 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88">
                    <a:moveTo>
                      <a:pt x="24" y="118"/>
                    </a:moveTo>
                    <a:lnTo>
                      <a:pt x="31" y="170"/>
                    </a:lnTo>
                    <a:lnTo>
                      <a:pt x="68" y="288"/>
                    </a:lnTo>
                    <a:lnTo>
                      <a:pt x="136" y="273"/>
                    </a:lnTo>
                    <a:lnTo>
                      <a:pt x="131" y="105"/>
                    </a:lnTo>
                    <a:lnTo>
                      <a:pt x="147" y="71"/>
                    </a:lnTo>
                    <a:lnTo>
                      <a:pt x="151" y="0"/>
                    </a:lnTo>
                    <a:lnTo>
                      <a:pt x="0" y="35"/>
                    </a:lnTo>
                    <a:lnTo>
                      <a:pt x="24" y="118"/>
                    </a:lnTo>
                    <a:close/>
                  </a:path>
                </a:pathLst>
              </a:custGeom>
              <a:solidFill>
                <a:srgbClr val="000000"/>
              </a:solidFill>
              <a:ln w="9525">
                <a:solidFill>
                  <a:srgbClr val="000000"/>
                </a:solidFill>
                <a:round/>
                <a:headEnd/>
                <a:tailEnd/>
              </a:ln>
            </p:spPr>
            <p:txBody>
              <a:bodyPr/>
              <a:lstStyle/>
              <a:p>
                <a:endParaRPr lang="en-US"/>
              </a:p>
            </p:txBody>
          </p:sp>
          <p:sp>
            <p:nvSpPr>
              <p:cNvPr id="28734" name="Freeform 97"/>
              <p:cNvSpPr>
                <a:spLocks/>
              </p:cNvSpPr>
              <p:nvPr/>
            </p:nvSpPr>
            <p:spPr bwMode="auto">
              <a:xfrm>
                <a:off x="5125" y="1107"/>
                <a:ext cx="134" cy="314"/>
              </a:xfrm>
              <a:custGeom>
                <a:avLst/>
                <a:gdLst>
                  <a:gd name="T0" fmla="*/ 0 w 140"/>
                  <a:gd name="T1" fmla="*/ 147 h 315"/>
                  <a:gd name="T2" fmla="*/ 11 w 140"/>
                  <a:gd name="T3" fmla="*/ 113 h 315"/>
                  <a:gd name="T4" fmla="*/ 11 w 140"/>
                  <a:gd name="T5" fmla="*/ 42 h 315"/>
                  <a:gd name="T6" fmla="*/ 11 w 140"/>
                  <a:gd name="T7" fmla="*/ 14 h 315"/>
                  <a:gd name="T8" fmla="*/ 17 w 140"/>
                  <a:gd name="T9" fmla="*/ 0 h 315"/>
                  <a:gd name="T10" fmla="*/ 40 w 140"/>
                  <a:gd name="T11" fmla="*/ 178 h 315"/>
                  <a:gd name="T12" fmla="*/ 52 w 140"/>
                  <a:gd name="T13" fmla="*/ 220 h 315"/>
                  <a:gd name="T14" fmla="*/ 51 w 140"/>
                  <a:gd name="T15" fmla="*/ 248 h 315"/>
                  <a:gd name="T16" fmla="*/ 40 w 140"/>
                  <a:gd name="T17" fmla="*/ 269 h 315"/>
                  <a:gd name="T18" fmla="*/ 5 w 140"/>
                  <a:gd name="T19" fmla="*/ 296 h 315"/>
                  <a:gd name="T20" fmla="*/ 0 w 140"/>
                  <a:gd name="T21" fmla="*/ 147 h 315"/>
                  <a:gd name="T22" fmla="*/ 0 w 140"/>
                  <a:gd name="T23" fmla="*/ 147 h 3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315"/>
                  <a:gd name="T38" fmla="*/ 140 w 140"/>
                  <a:gd name="T39" fmla="*/ 315 h 3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315">
                    <a:moveTo>
                      <a:pt x="0" y="147"/>
                    </a:moveTo>
                    <a:lnTo>
                      <a:pt x="16" y="113"/>
                    </a:lnTo>
                    <a:lnTo>
                      <a:pt x="20" y="42"/>
                    </a:lnTo>
                    <a:lnTo>
                      <a:pt x="18" y="14"/>
                    </a:lnTo>
                    <a:lnTo>
                      <a:pt x="46" y="0"/>
                    </a:lnTo>
                    <a:lnTo>
                      <a:pt x="109" y="197"/>
                    </a:lnTo>
                    <a:lnTo>
                      <a:pt x="140" y="239"/>
                    </a:lnTo>
                    <a:lnTo>
                      <a:pt x="138" y="267"/>
                    </a:lnTo>
                    <a:lnTo>
                      <a:pt x="109" y="288"/>
                    </a:lnTo>
                    <a:lnTo>
                      <a:pt x="5" y="315"/>
                    </a:lnTo>
                    <a:lnTo>
                      <a:pt x="0" y="147"/>
                    </a:lnTo>
                    <a:close/>
                  </a:path>
                </a:pathLst>
              </a:custGeom>
              <a:solidFill>
                <a:srgbClr val="000000"/>
              </a:solidFill>
              <a:ln w="9525">
                <a:solidFill>
                  <a:srgbClr val="000000"/>
                </a:solidFill>
                <a:round/>
                <a:headEnd/>
                <a:tailEnd/>
              </a:ln>
            </p:spPr>
            <p:txBody>
              <a:bodyPr/>
              <a:lstStyle/>
              <a:p>
                <a:endParaRPr lang="en-US"/>
              </a:p>
            </p:txBody>
          </p:sp>
          <p:sp>
            <p:nvSpPr>
              <p:cNvPr id="28735" name="Freeform 98"/>
              <p:cNvSpPr>
                <a:spLocks/>
              </p:cNvSpPr>
              <p:nvPr/>
            </p:nvSpPr>
            <p:spPr bwMode="auto">
              <a:xfrm>
                <a:off x="5169" y="825"/>
                <a:ext cx="326" cy="521"/>
              </a:xfrm>
              <a:custGeom>
                <a:avLst/>
                <a:gdLst>
                  <a:gd name="T0" fmla="*/ 0 w 340"/>
                  <a:gd name="T1" fmla="*/ 282 h 521"/>
                  <a:gd name="T2" fmla="*/ 12 w 340"/>
                  <a:gd name="T3" fmla="*/ 283 h 521"/>
                  <a:gd name="T4" fmla="*/ 12 w 340"/>
                  <a:gd name="T5" fmla="*/ 249 h 521"/>
                  <a:gd name="T6" fmla="*/ 17 w 340"/>
                  <a:gd name="T7" fmla="*/ 202 h 521"/>
                  <a:gd name="T8" fmla="*/ 12 w 340"/>
                  <a:gd name="T9" fmla="*/ 168 h 521"/>
                  <a:gd name="T10" fmla="*/ 32 w 340"/>
                  <a:gd name="T11" fmla="*/ 5 h 521"/>
                  <a:gd name="T12" fmla="*/ 35 w 340"/>
                  <a:gd name="T13" fmla="*/ 5 h 521"/>
                  <a:gd name="T14" fmla="*/ 36 w 340"/>
                  <a:gd name="T15" fmla="*/ 26 h 521"/>
                  <a:gd name="T16" fmla="*/ 56 w 340"/>
                  <a:gd name="T17" fmla="*/ 8 h 521"/>
                  <a:gd name="T18" fmla="*/ 56 w 340"/>
                  <a:gd name="T19" fmla="*/ 0 h 521"/>
                  <a:gd name="T20" fmla="*/ 72 w 340"/>
                  <a:gd name="T21" fmla="*/ 8 h 521"/>
                  <a:gd name="T22" fmla="*/ 96 w 340"/>
                  <a:gd name="T23" fmla="*/ 170 h 521"/>
                  <a:gd name="T24" fmla="*/ 105 w 340"/>
                  <a:gd name="T25" fmla="*/ 172 h 521"/>
                  <a:gd name="T26" fmla="*/ 125 w 340"/>
                  <a:gd name="T27" fmla="*/ 232 h 521"/>
                  <a:gd name="T28" fmla="*/ 123 w 340"/>
                  <a:gd name="T29" fmla="*/ 243 h 521"/>
                  <a:gd name="T30" fmla="*/ 130 w 340"/>
                  <a:gd name="T31" fmla="*/ 243 h 521"/>
                  <a:gd name="T32" fmla="*/ 125 w 340"/>
                  <a:gd name="T33" fmla="*/ 272 h 521"/>
                  <a:gd name="T34" fmla="*/ 115 w 340"/>
                  <a:gd name="T35" fmla="*/ 290 h 521"/>
                  <a:gd name="T36" fmla="*/ 104 w 340"/>
                  <a:gd name="T37" fmla="*/ 306 h 521"/>
                  <a:gd name="T38" fmla="*/ 101 w 340"/>
                  <a:gd name="T39" fmla="*/ 325 h 521"/>
                  <a:gd name="T40" fmla="*/ 97 w 340"/>
                  <a:gd name="T41" fmla="*/ 308 h 521"/>
                  <a:gd name="T42" fmla="*/ 85 w 340"/>
                  <a:gd name="T43" fmla="*/ 329 h 521"/>
                  <a:gd name="T44" fmla="*/ 82 w 340"/>
                  <a:gd name="T45" fmla="*/ 329 h 521"/>
                  <a:gd name="T46" fmla="*/ 78 w 340"/>
                  <a:gd name="T47" fmla="*/ 316 h 521"/>
                  <a:gd name="T48" fmla="*/ 76 w 340"/>
                  <a:gd name="T49" fmla="*/ 379 h 521"/>
                  <a:gd name="T50" fmla="*/ 66 w 340"/>
                  <a:gd name="T51" fmla="*/ 389 h 521"/>
                  <a:gd name="T52" fmla="*/ 61 w 340"/>
                  <a:gd name="T53" fmla="*/ 413 h 521"/>
                  <a:gd name="T54" fmla="*/ 56 w 340"/>
                  <a:gd name="T55" fmla="*/ 413 h 521"/>
                  <a:gd name="T56" fmla="*/ 44 w 340"/>
                  <a:gd name="T57" fmla="*/ 448 h 521"/>
                  <a:gd name="T58" fmla="*/ 42 w 340"/>
                  <a:gd name="T59" fmla="*/ 478 h 521"/>
                  <a:gd name="T60" fmla="*/ 39 w 340"/>
                  <a:gd name="T61" fmla="*/ 489 h 521"/>
                  <a:gd name="T62" fmla="*/ 35 w 340"/>
                  <a:gd name="T63" fmla="*/ 521 h 521"/>
                  <a:gd name="T64" fmla="*/ 26 w 340"/>
                  <a:gd name="T65" fmla="*/ 479 h 521"/>
                  <a:gd name="T66" fmla="*/ 0 w 340"/>
                  <a:gd name="T67" fmla="*/ 282 h 521"/>
                  <a:gd name="T68" fmla="*/ 0 w 340"/>
                  <a:gd name="T69" fmla="*/ 282 h 5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0"/>
                  <a:gd name="T106" fmla="*/ 0 h 521"/>
                  <a:gd name="T107" fmla="*/ 340 w 340"/>
                  <a:gd name="T108" fmla="*/ 521 h 52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0" h="521">
                    <a:moveTo>
                      <a:pt x="0" y="282"/>
                    </a:moveTo>
                    <a:lnTo>
                      <a:pt x="19" y="283"/>
                    </a:lnTo>
                    <a:lnTo>
                      <a:pt x="21" y="249"/>
                    </a:lnTo>
                    <a:lnTo>
                      <a:pt x="45" y="202"/>
                    </a:lnTo>
                    <a:lnTo>
                      <a:pt x="34" y="168"/>
                    </a:lnTo>
                    <a:lnTo>
                      <a:pt x="82" y="5"/>
                    </a:lnTo>
                    <a:lnTo>
                      <a:pt x="92" y="5"/>
                    </a:lnTo>
                    <a:lnTo>
                      <a:pt x="97" y="26"/>
                    </a:lnTo>
                    <a:lnTo>
                      <a:pt x="145" y="8"/>
                    </a:lnTo>
                    <a:lnTo>
                      <a:pt x="147" y="0"/>
                    </a:lnTo>
                    <a:lnTo>
                      <a:pt x="186" y="8"/>
                    </a:lnTo>
                    <a:lnTo>
                      <a:pt x="249" y="170"/>
                    </a:lnTo>
                    <a:lnTo>
                      <a:pt x="278" y="172"/>
                    </a:lnTo>
                    <a:lnTo>
                      <a:pt x="330" y="232"/>
                    </a:lnTo>
                    <a:lnTo>
                      <a:pt x="323" y="243"/>
                    </a:lnTo>
                    <a:lnTo>
                      <a:pt x="340" y="243"/>
                    </a:lnTo>
                    <a:lnTo>
                      <a:pt x="328" y="272"/>
                    </a:lnTo>
                    <a:lnTo>
                      <a:pt x="302" y="290"/>
                    </a:lnTo>
                    <a:lnTo>
                      <a:pt x="272" y="306"/>
                    </a:lnTo>
                    <a:lnTo>
                      <a:pt x="268" y="325"/>
                    </a:lnTo>
                    <a:lnTo>
                      <a:pt x="254" y="308"/>
                    </a:lnTo>
                    <a:lnTo>
                      <a:pt x="226" y="329"/>
                    </a:lnTo>
                    <a:lnTo>
                      <a:pt x="215" y="329"/>
                    </a:lnTo>
                    <a:lnTo>
                      <a:pt x="204" y="316"/>
                    </a:lnTo>
                    <a:lnTo>
                      <a:pt x="197" y="379"/>
                    </a:lnTo>
                    <a:lnTo>
                      <a:pt x="173" y="389"/>
                    </a:lnTo>
                    <a:lnTo>
                      <a:pt x="162" y="413"/>
                    </a:lnTo>
                    <a:lnTo>
                      <a:pt x="147" y="413"/>
                    </a:lnTo>
                    <a:lnTo>
                      <a:pt x="113" y="448"/>
                    </a:lnTo>
                    <a:lnTo>
                      <a:pt x="111" y="478"/>
                    </a:lnTo>
                    <a:lnTo>
                      <a:pt x="103" y="489"/>
                    </a:lnTo>
                    <a:lnTo>
                      <a:pt x="94" y="521"/>
                    </a:lnTo>
                    <a:lnTo>
                      <a:pt x="63" y="479"/>
                    </a:lnTo>
                    <a:lnTo>
                      <a:pt x="0" y="282"/>
                    </a:lnTo>
                    <a:close/>
                  </a:path>
                </a:pathLst>
              </a:custGeom>
              <a:solidFill>
                <a:srgbClr val="000000"/>
              </a:solidFill>
              <a:ln w="9525">
                <a:solidFill>
                  <a:srgbClr val="000000"/>
                </a:solidFill>
                <a:round/>
                <a:headEnd/>
                <a:tailEnd/>
              </a:ln>
            </p:spPr>
            <p:txBody>
              <a:bodyPr/>
              <a:lstStyle/>
              <a:p>
                <a:endParaRPr lang="en-US"/>
              </a:p>
            </p:txBody>
          </p:sp>
          <p:sp>
            <p:nvSpPr>
              <p:cNvPr id="28736" name="Freeform 99"/>
              <p:cNvSpPr>
                <a:spLocks/>
              </p:cNvSpPr>
              <p:nvPr/>
            </p:nvSpPr>
            <p:spPr bwMode="auto">
              <a:xfrm>
                <a:off x="1039" y="624"/>
                <a:ext cx="593" cy="441"/>
              </a:xfrm>
              <a:custGeom>
                <a:avLst/>
                <a:gdLst>
                  <a:gd name="T0" fmla="*/ 10 w 622"/>
                  <a:gd name="T1" fmla="*/ 96 h 441"/>
                  <a:gd name="T2" fmla="*/ 10 w 622"/>
                  <a:gd name="T3" fmla="*/ 217 h 441"/>
                  <a:gd name="T4" fmla="*/ 10 w 622"/>
                  <a:gd name="T5" fmla="*/ 217 h 441"/>
                  <a:gd name="T6" fmla="*/ 10 w 622"/>
                  <a:gd name="T7" fmla="*/ 243 h 441"/>
                  <a:gd name="T8" fmla="*/ 10 w 622"/>
                  <a:gd name="T9" fmla="*/ 229 h 441"/>
                  <a:gd name="T10" fmla="*/ 0 w 622"/>
                  <a:gd name="T11" fmla="*/ 259 h 441"/>
                  <a:gd name="T12" fmla="*/ 15 w 622"/>
                  <a:gd name="T13" fmla="*/ 284 h 441"/>
                  <a:gd name="T14" fmla="*/ 15 w 622"/>
                  <a:gd name="T15" fmla="*/ 295 h 441"/>
                  <a:gd name="T16" fmla="*/ 21 w 622"/>
                  <a:gd name="T17" fmla="*/ 297 h 441"/>
                  <a:gd name="T18" fmla="*/ 39 w 622"/>
                  <a:gd name="T19" fmla="*/ 386 h 441"/>
                  <a:gd name="T20" fmla="*/ 60 w 622"/>
                  <a:gd name="T21" fmla="*/ 382 h 441"/>
                  <a:gd name="T22" fmla="*/ 76 w 622"/>
                  <a:gd name="T23" fmla="*/ 403 h 441"/>
                  <a:gd name="T24" fmla="*/ 84 w 622"/>
                  <a:gd name="T25" fmla="*/ 400 h 441"/>
                  <a:gd name="T26" fmla="*/ 133 w 622"/>
                  <a:gd name="T27" fmla="*/ 403 h 441"/>
                  <a:gd name="T28" fmla="*/ 187 w 622"/>
                  <a:gd name="T29" fmla="*/ 441 h 441"/>
                  <a:gd name="T30" fmla="*/ 188 w 622"/>
                  <a:gd name="T31" fmla="*/ 392 h 441"/>
                  <a:gd name="T32" fmla="*/ 213 w 622"/>
                  <a:gd name="T33" fmla="*/ 110 h 441"/>
                  <a:gd name="T34" fmla="*/ 66 w 622"/>
                  <a:gd name="T35" fmla="*/ 0 h 441"/>
                  <a:gd name="T36" fmla="*/ 66 w 622"/>
                  <a:gd name="T37" fmla="*/ 83 h 441"/>
                  <a:gd name="T38" fmla="*/ 60 w 622"/>
                  <a:gd name="T39" fmla="*/ 151 h 441"/>
                  <a:gd name="T40" fmla="*/ 57 w 622"/>
                  <a:gd name="T41" fmla="*/ 187 h 441"/>
                  <a:gd name="T42" fmla="*/ 43 w 622"/>
                  <a:gd name="T43" fmla="*/ 199 h 441"/>
                  <a:gd name="T44" fmla="*/ 42 w 622"/>
                  <a:gd name="T45" fmla="*/ 182 h 441"/>
                  <a:gd name="T46" fmla="*/ 54 w 622"/>
                  <a:gd name="T47" fmla="*/ 159 h 441"/>
                  <a:gd name="T48" fmla="*/ 52 w 622"/>
                  <a:gd name="T49" fmla="*/ 141 h 441"/>
                  <a:gd name="T50" fmla="*/ 42 w 622"/>
                  <a:gd name="T51" fmla="*/ 144 h 441"/>
                  <a:gd name="T52" fmla="*/ 49 w 622"/>
                  <a:gd name="T53" fmla="*/ 123 h 441"/>
                  <a:gd name="T54" fmla="*/ 57 w 622"/>
                  <a:gd name="T55" fmla="*/ 109 h 441"/>
                  <a:gd name="T56" fmla="*/ 10 w 622"/>
                  <a:gd name="T57" fmla="*/ 21 h 441"/>
                  <a:gd name="T58" fmla="*/ 10 w 622"/>
                  <a:gd name="T59" fmla="*/ 46 h 441"/>
                  <a:gd name="T60" fmla="*/ 10 w 622"/>
                  <a:gd name="T61" fmla="*/ 96 h 441"/>
                  <a:gd name="T62" fmla="*/ 10 w 622"/>
                  <a:gd name="T63" fmla="*/ 96 h 4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2"/>
                  <a:gd name="T97" fmla="*/ 0 h 441"/>
                  <a:gd name="T98" fmla="*/ 622 w 622"/>
                  <a:gd name="T99" fmla="*/ 441 h 4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2" h="441">
                    <a:moveTo>
                      <a:pt x="23" y="96"/>
                    </a:moveTo>
                    <a:lnTo>
                      <a:pt x="15" y="217"/>
                    </a:lnTo>
                    <a:lnTo>
                      <a:pt x="29" y="217"/>
                    </a:lnTo>
                    <a:lnTo>
                      <a:pt x="21" y="243"/>
                    </a:lnTo>
                    <a:lnTo>
                      <a:pt x="10" y="229"/>
                    </a:lnTo>
                    <a:lnTo>
                      <a:pt x="0" y="259"/>
                    </a:lnTo>
                    <a:lnTo>
                      <a:pt x="44" y="284"/>
                    </a:lnTo>
                    <a:lnTo>
                      <a:pt x="45" y="295"/>
                    </a:lnTo>
                    <a:lnTo>
                      <a:pt x="57" y="297"/>
                    </a:lnTo>
                    <a:lnTo>
                      <a:pt x="113" y="386"/>
                    </a:lnTo>
                    <a:lnTo>
                      <a:pt x="177" y="382"/>
                    </a:lnTo>
                    <a:lnTo>
                      <a:pt x="224" y="403"/>
                    </a:lnTo>
                    <a:lnTo>
                      <a:pt x="246" y="400"/>
                    </a:lnTo>
                    <a:lnTo>
                      <a:pt x="389" y="403"/>
                    </a:lnTo>
                    <a:lnTo>
                      <a:pt x="551" y="441"/>
                    </a:lnTo>
                    <a:lnTo>
                      <a:pt x="554" y="392"/>
                    </a:lnTo>
                    <a:lnTo>
                      <a:pt x="622" y="110"/>
                    </a:lnTo>
                    <a:lnTo>
                      <a:pt x="191" y="0"/>
                    </a:lnTo>
                    <a:lnTo>
                      <a:pt x="194" y="83"/>
                    </a:lnTo>
                    <a:lnTo>
                      <a:pt x="173" y="151"/>
                    </a:lnTo>
                    <a:lnTo>
                      <a:pt x="170" y="187"/>
                    </a:lnTo>
                    <a:lnTo>
                      <a:pt x="125" y="199"/>
                    </a:lnTo>
                    <a:lnTo>
                      <a:pt x="122" y="182"/>
                    </a:lnTo>
                    <a:lnTo>
                      <a:pt x="159" y="159"/>
                    </a:lnTo>
                    <a:lnTo>
                      <a:pt x="156" y="141"/>
                    </a:lnTo>
                    <a:lnTo>
                      <a:pt x="123" y="144"/>
                    </a:lnTo>
                    <a:lnTo>
                      <a:pt x="147" y="123"/>
                    </a:lnTo>
                    <a:lnTo>
                      <a:pt x="165" y="109"/>
                    </a:lnTo>
                    <a:lnTo>
                      <a:pt x="26" y="21"/>
                    </a:lnTo>
                    <a:lnTo>
                      <a:pt x="15" y="46"/>
                    </a:lnTo>
                    <a:lnTo>
                      <a:pt x="23" y="96"/>
                    </a:lnTo>
                    <a:close/>
                  </a:path>
                </a:pathLst>
              </a:custGeom>
              <a:solidFill>
                <a:srgbClr val="FFFFFF"/>
              </a:solidFill>
              <a:ln w="19050">
                <a:solidFill>
                  <a:srgbClr val="000000"/>
                </a:solidFill>
                <a:round/>
                <a:headEnd/>
                <a:tailEnd/>
              </a:ln>
            </p:spPr>
            <p:txBody>
              <a:bodyPr/>
              <a:lstStyle/>
              <a:p>
                <a:endParaRPr lang="en-US"/>
              </a:p>
            </p:txBody>
          </p:sp>
          <p:sp>
            <p:nvSpPr>
              <p:cNvPr id="28737" name="Freeform 100"/>
              <p:cNvSpPr>
                <a:spLocks/>
              </p:cNvSpPr>
              <p:nvPr/>
            </p:nvSpPr>
            <p:spPr bwMode="auto">
              <a:xfrm>
                <a:off x="1590" y="1560"/>
                <a:ext cx="504" cy="641"/>
              </a:xfrm>
              <a:custGeom>
                <a:avLst/>
                <a:gdLst>
                  <a:gd name="T0" fmla="*/ 43 w 526"/>
                  <a:gd name="T1" fmla="*/ 0 h 641"/>
                  <a:gd name="T2" fmla="*/ 139 w 526"/>
                  <a:gd name="T3" fmla="*/ 47 h 641"/>
                  <a:gd name="T4" fmla="*/ 131 w 526"/>
                  <a:gd name="T5" fmla="*/ 159 h 641"/>
                  <a:gd name="T6" fmla="*/ 196 w 526"/>
                  <a:gd name="T7" fmla="*/ 186 h 641"/>
                  <a:gd name="T8" fmla="*/ 172 w 526"/>
                  <a:gd name="T9" fmla="*/ 641 h 641"/>
                  <a:gd name="T10" fmla="*/ 0 w 526"/>
                  <a:gd name="T11" fmla="*/ 565 h 641"/>
                  <a:gd name="T12" fmla="*/ 43 w 526"/>
                  <a:gd name="T13" fmla="*/ 0 h 641"/>
                  <a:gd name="T14" fmla="*/ 43 w 526"/>
                  <a:gd name="T15" fmla="*/ 0 h 641"/>
                  <a:gd name="T16" fmla="*/ 0 60000 65536"/>
                  <a:gd name="T17" fmla="*/ 0 60000 65536"/>
                  <a:gd name="T18" fmla="*/ 0 60000 65536"/>
                  <a:gd name="T19" fmla="*/ 0 60000 65536"/>
                  <a:gd name="T20" fmla="*/ 0 60000 65536"/>
                  <a:gd name="T21" fmla="*/ 0 60000 65536"/>
                  <a:gd name="T22" fmla="*/ 0 60000 65536"/>
                  <a:gd name="T23" fmla="*/ 0 60000 65536"/>
                  <a:gd name="T24" fmla="*/ 0 w 526"/>
                  <a:gd name="T25" fmla="*/ 0 h 641"/>
                  <a:gd name="T26" fmla="*/ 526 w 526"/>
                  <a:gd name="T27" fmla="*/ 641 h 6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 h="641">
                    <a:moveTo>
                      <a:pt x="115" y="0"/>
                    </a:moveTo>
                    <a:lnTo>
                      <a:pt x="369" y="47"/>
                    </a:lnTo>
                    <a:lnTo>
                      <a:pt x="350" y="159"/>
                    </a:lnTo>
                    <a:lnTo>
                      <a:pt x="526" y="186"/>
                    </a:lnTo>
                    <a:lnTo>
                      <a:pt x="458" y="641"/>
                    </a:lnTo>
                    <a:lnTo>
                      <a:pt x="0" y="565"/>
                    </a:lnTo>
                    <a:lnTo>
                      <a:pt x="115" y="0"/>
                    </a:lnTo>
                    <a:close/>
                  </a:path>
                </a:pathLst>
              </a:custGeom>
              <a:solidFill>
                <a:srgbClr val="FF7C80"/>
              </a:solidFill>
              <a:ln w="19050">
                <a:solidFill>
                  <a:srgbClr val="000000"/>
                </a:solidFill>
                <a:round/>
                <a:headEnd/>
                <a:tailEnd/>
              </a:ln>
            </p:spPr>
            <p:txBody>
              <a:bodyPr/>
              <a:lstStyle/>
              <a:p>
                <a:endParaRPr lang="en-US"/>
              </a:p>
            </p:txBody>
          </p:sp>
          <p:sp>
            <p:nvSpPr>
              <p:cNvPr id="28738" name="Freeform 101"/>
              <p:cNvSpPr>
                <a:spLocks/>
              </p:cNvSpPr>
              <p:nvPr/>
            </p:nvSpPr>
            <p:spPr bwMode="auto">
              <a:xfrm>
                <a:off x="883" y="893"/>
                <a:ext cx="710" cy="614"/>
              </a:xfrm>
              <a:custGeom>
                <a:avLst/>
                <a:gdLst>
                  <a:gd name="T0" fmla="*/ 0 w 741"/>
                  <a:gd name="T1" fmla="*/ 458 h 614"/>
                  <a:gd name="T2" fmla="*/ 11 w 741"/>
                  <a:gd name="T3" fmla="*/ 303 h 614"/>
                  <a:gd name="T4" fmla="*/ 27 w 741"/>
                  <a:gd name="T5" fmla="*/ 257 h 614"/>
                  <a:gd name="T6" fmla="*/ 59 w 741"/>
                  <a:gd name="T7" fmla="*/ 0 h 614"/>
                  <a:gd name="T8" fmla="*/ 77 w 741"/>
                  <a:gd name="T9" fmla="*/ 13 h 614"/>
                  <a:gd name="T10" fmla="*/ 78 w 741"/>
                  <a:gd name="T11" fmla="*/ 24 h 614"/>
                  <a:gd name="T12" fmla="*/ 82 w 741"/>
                  <a:gd name="T13" fmla="*/ 26 h 614"/>
                  <a:gd name="T14" fmla="*/ 103 w 741"/>
                  <a:gd name="T15" fmla="*/ 115 h 614"/>
                  <a:gd name="T16" fmla="*/ 127 w 741"/>
                  <a:gd name="T17" fmla="*/ 113 h 614"/>
                  <a:gd name="T18" fmla="*/ 145 w 741"/>
                  <a:gd name="T19" fmla="*/ 134 h 614"/>
                  <a:gd name="T20" fmla="*/ 153 w 741"/>
                  <a:gd name="T21" fmla="*/ 130 h 614"/>
                  <a:gd name="T22" fmla="*/ 208 w 741"/>
                  <a:gd name="T23" fmla="*/ 134 h 614"/>
                  <a:gd name="T24" fmla="*/ 268 w 741"/>
                  <a:gd name="T25" fmla="*/ 170 h 614"/>
                  <a:gd name="T26" fmla="*/ 270 w 741"/>
                  <a:gd name="T27" fmla="*/ 191 h 614"/>
                  <a:gd name="T28" fmla="*/ 278 w 741"/>
                  <a:gd name="T29" fmla="*/ 219 h 614"/>
                  <a:gd name="T30" fmla="*/ 257 w 741"/>
                  <a:gd name="T31" fmla="*/ 301 h 614"/>
                  <a:gd name="T32" fmla="*/ 244 w 741"/>
                  <a:gd name="T33" fmla="*/ 332 h 614"/>
                  <a:gd name="T34" fmla="*/ 241 w 741"/>
                  <a:gd name="T35" fmla="*/ 355 h 614"/>
                  <a:gd name="T36" fmla="*/ 249 w 741"/>
                  <a:gd name="T37" fmla="*/ 379 h 614"/>
                  <a:gd name="T38" fmla="*/ 240 w 741"/>
                  <a:gd name="T39" fmla="*/ 429 h 614"/>
                  <a:gd name="T40" fmla="*/ 224 w 741"/>
                  <a:gd name="T41" fmla="*/ 614 h 614"/>
                  <a:gd name="T42" fmla="*/ 131 w 741"/>
                  <a:gd name="T43" fmla="*/ 554 h 614"/>
                  <a:gd name="T44" fmla="*/ 0 w 741"/>
                  <a:gd name="T45" fmla="*/ 458 h 614"/>
                  <a:gd name="T46" fmla="*/ 0 w 741"/>
                  <a:gd name="T47" fmla="*/ 458 h 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1"/>
                  <a:gd name="T73" fmla="*/ 0 h 614"/>
                  <a:gd name="T74" fmla="*/ 741 w 741"/>
                  <a:gd name="T75" fmla="*/ 614 h 6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1" h="614">
                    <a:moveTo>
                      <a:pt x="0" y="458"/>
                    </a:moveTo>
                    <a:lnTo>
                      <a:pt x="32" y="303"/>
                    </a:lnTo>
                    <a:lnTo>
                      <a:pt x="69" y="257"/>
                    </a:lnTo>
                    <a:lnTo>
                      <a:pt x="160" y="0"/>
                    </a:lnTo>
                    <a:lnTo>
                      <a:pt x="207" y="13"/>
                    </a:lnTo>
                    <a:lnTo>
                      <a:pt x="208" y="24"/>
                    </a:lnTo>
                    <a:lnTo>
                      <a:pt x="220" y="26"/>
                    </a:lnTo>
                    <a:lnTo>
                      <a:pt x="276" y="115"/>
                    </a:lnTo>
                    <a:lnTo>
                      <a:pt x="340" y="113"/>
                    </a:lnTo>
                    <a:lnTo>
                      <a:pt x="387" y="134"/>
                    </a:lnTo>
                    <a:lnTo>
                      <a:pt x="409" y="130"/>
                    </a:lnTo>
                    <a:lnTo>
                      <a:pt x="552" y="134"/>
                    </a:lnTo>
                    <a:lnTo>
                      <a:pt x="714" y="170"/>
                    </a:lnTo>
                    <a:lnTo>
                      <a:pt x="722" y="191"/>
                    </a:lnTo>
                    <a:lnTo>
                      <a:pt x="741" y="219"/>
                    </a:lnTo>
                    <a:lnTo>
                      <a:pt x="686" y="301"/>
                    </a:lnTo>
                    <a:lnTo>
                      <a:pt x="652" y="332"/>
                    </a:lnTo>
                    <a:lnTo>
                      <a:pt x="647" y="355"/>
                    </a:lnTo>
                    <a:lnTo>
                      <a:pt x="667" y="379"/>
                    </a:lnTo>
                    <a:lnTo>
                      <a:pt x="644" y="429"/>
                    </a:lnTo>
                    <a:lnTo>
                      <a:pt x="599" y="614"/>
                    </a:lnTo>
                    <a:lnTo>
                      <a:pt x="349" y="554"/>
                    </a:lnTo>
                    <a:lnTo>
                      <a:pt x="0" y="458"/>
                    </a:lnTo>
                    <a:close/>
                  </a:path>
                </a:pathLst>
              </a:custGeom>
              <a:solidFill>
                <a:srgbClr val="FFFFFF"/>
              </a:solidFill>
              <a:ln w="19050">
                <a:solidFill>
                  <a:srgbClr val="000000"/>
                </a:solidFill>
                <a:round/>
                <a:headEnd/>
                <a:tailEnd/>
              </a:ln>
            </p:spPr>
            <p:txBody>
              <a:bodyPr/>
              <a:lstStyle/>
              <a:p>
                <a:endParaRPr lang="en-US"/>
              </a:p>
            </p:txBody>
          </p:sp>
          <p:sp>
            <p:nvSpPr>
              <p:cNvPr id="28739" name="Freeform 102"/>
              <p:cNvSpPr>
                <a:spLocks/>
              </p:cNvSpPr>
              <p:nvPr/>
            </p:nvSpPr>
            <p:spPr bwMode="auto">
              <a:xfrm>
                <a:off x="816" y="1351"/>
                <a:ext cx="706" cy="1229"/>
              </a:xfrm>
              <a:custGeom>
                <a:avLst/>
                <a:gdLst>
                  <a:gd name="T0" fmla="*/ 11 w 737"/>
                  <a:gd name="T1" fmla="*/ 249 h 1229"/>
                  <a:gd name="T2" fmla="*/ 3 w 737"/>
                  <a:gd name="T3" fmla="*/ 345 h 1229"/>
                  <a:gd name="T4" fmla="*/ 29 w 737"/>
                  <a:gd name="T5" fmla="*/ 499 h 1229"/>
                  <a:gd name="T6" fmla="*/ 33 w 737"/>
                  <a:gd name="T7" fmla="*/ 489 h 1229"/>
                  <a:gd name="T8" fmla="*/ 41 w 737"/>
                  <a:gd name="T9" fmla="*/ 554 h 1229"/>
                  <a:gd name="T10" fmla="*/ 29 w 737"/>
                  <a:gd name="T11" fmla="*/ 508 h 1229"/>
                  <a:gd name="T12" fmla="*/ 26 w 737"/>
                  <a:gd name="T13" fmla="*/ 580 h 1229"/>
                  <a:gd name="T14" fmla="*/ 40 w 737"/>
                  <a:gd name="T15" fmla="*/ 623 h 1229"/>
                  <a:gd name="T16" fmla="*/ 30 w 737"/>
                  <a:gd name="T17" fmla="*/ 683 h 1229"/>
                  <a:gd name="T18" fmla="*/ 58 w 737"/>
                  <a:gd name="T19" fmla="*/ 847 h 1229"/>
                  <a:gd name="T20" fmla="*/ 52 w 737"/>
                  <a:gd name="T21" fmla="*/ 907 h 1229"/>
                  <a:gd name="T22" fmla="*/ 90 w 737"/>
                  <a:gd name="T23" fmla="*/ 953 h 1229"/>
                  <a:gd name="T24" fmla="*/ 103 w 737"/>
                  <a:gd name="T25" fmla="*/ 1002 h 1229"/>
                  <a:gd name="T26" fmla="*/ 120 w 737"/>
                  <a:gd name="T27" fmla="*/ 1018 h 1229"/>
                  <a:gd name="T28" fmla="*/ 120 w 737"/>
                  <a:gd name="T29" fmla="*/ 1047 h 1229"/>
                  <a:gd name="T30" fmla="*/ 130 w 737"/>
                  <a:gd name="T31" fmla="*/ 1054 h 1229"/>
                  <a:gd name="T32" fmla="*/ 152 w 737"/>
                  <a:gd name="T33" fmla="*/ 1148 h 1229"/>
                  <a:gd name="T34" fmla="*/ 152 w 737"/>
                  <a:gd name="T35" fmla="*/ 1214 h 1229"/>
                  <a:gd name="T36" fmla="*/ 251 w 737"/>
                  <a:gd name="T37" fmla="*/ 1229 h 1229"/>
                  <a:gd name="T38" fmla="*/ 244 w 737"/>
                  <a:gd name="T39" fmla="*/ 1203 h 1229"/>
                  <a:gd name="T40" fmla="*/ 246 w 737"/>
                  <a:gd name="T41" fmla="*/ 1162 h 1229"/>
                  <a:gd name="T42" fmla="*/ 262 w 737"/>
                  <a:gd name="T43" fmla="*/ 1096 h 1229"/>
                  <a:gd name="T44" fmla="*/ 274 w 737"/>
                  <a:gd name="T45" fmla="*/ 1076 h 1229"/>
                  <a:gd name="T46" fmla="*/ 268 w 737"/>
                  <a:gd name="T47" fmla="*/ 1052 h 1229"/>
                  <a:gd name="T48" fmla="*/ 263 w 737"/>
                  <a:gd name="T49" fmla="*/ 987 h 1229"/>
                  <a:gd name="T50" fmla="*/ 123 w 737"/>
                  <a:gd name="T51" fmla="*/ 423 h 1229"/>
                  <a:gd name="T52" fmla="*/ 157 w 737"/>
                  <a:gd name="T53" fmla="*/ 96 h 1229"/>
                  <a:gd name="T54" fmla="*/ 27 w 737"/>
                  <a:gd name="T55" fmla="*/ 0 h 1229"/>
                  <a:gd name="T56" fmla="*/ 24 w 737"/>
                  <a:gd name="T57" fmla="*/ 20 h 1229"/>
                  <a:gd name="T58" fmla="*/ 0 w 737"/>
                  <a:gd name="T59" fmla="*/ 164 h 1229"/>
                  <a:gd name="T60" fmla="*/ 11 w 737"/>
                  <a:gd name="T61" fmla="*/ 249 h 1229"/>
                  <a:gd name="T62" fmla="*/ 11 w 737"/>
                  <a:gd name="T63" fmla="*/ 249 h 12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7"/>
                  <a:gd name="T97" fmla="*/ 0 h 1229"/>
                  <a:gd name="T98" fmla="*/ 737 w 737"/>
                  <a:gd name="T99" fmla="*/ 1229 h 122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7" h="1229">
                    <a:moveTo>
                      <a:pt x="24" y="249"/>
                    </a:moveTo>
                    <a:lnTo>
                      <a:pt x="3" y="345"/>
                    </a:lnTo>
                    <a:lnTo>
                      <a:pt x="74" y="499"/>
                    </a:lnTo>
                    <a:lnTo>
                      <a:pt x="87" y="489"/>
                    </a:lnTo>
                    <a:lnTo>
                      <a:pt x="110" y="554"/>
                    </a:lnTo>
                    <a:lnTo>
                      <a:pt x="74" y="508"/>
                    </a:lnTo>
                    <a:lnTo>
                      <a:pt x="66" y="580"/>
                    </a:lnTo>
                    <a:lnTo>
                      <a:pt x="107" y="623"/>
                    </a:lnTo>
                    <a:lnTo>
                      <a:pt x="79" y="683"/>
                    </a:lnTo>
                    <a:lnTo>
                      <a:pt x="157" y="847"/>
                    </a:lnTo>
                    <a:lnTo>
                      <a:pt x="139" y="907"/>
                    </a:lnTo>
                    <a:lnTo>
                      <a:pt x="241" y="953"/>
                    </a:lnTo>
                    <a:lnTo>
                      <a:pt x="278" y="1002"/>
                    </a:lnTo>
                    <a:lnTo>
                      <a:pt x="322" y="1018"/>
                    </a:lnTo>
                    <a:lnTo>
                      <a:pt x="322" y="1047"/>
                    </a:lnTo>
                    <a:lnTo>
                      <a:pt x="350" y="1054"/>
                    </a:lnTo>
                    <a:lnTo>
                      <a:pt x="410" y="1148"/>
                    </a:lnTo>
                    <a:lnTo>
                      <a:pt x="410" y="1214"/>
                    </a:lnTo>
                    <a:lnTo>
                      <a:pt x="672" y="1229"/>
                    </a:lnTo>
                    <a:lnTo>
                      <a:pt x="656" y="1203"/>
                    </a:lnTo>
                    <a:lnTo>
                      <a:pt x="664" y="1162"/>
                    </a:lnTo>
                    <a:lnTo>
                      <a:pt x="706" y="1096"/>
                    </a:lnTo>
                    <a:lnTo>
                      <a:pt x="737" y="1076"/>
                    </a:lnTo>
                    <a:lnTo>
                      <a:pt x="719" y="1052"/>
                    </a:lnTo>
                    <a:lnTo>
                      <a:pt x="708" y="987"/>
                    </a:lnTo>
                    <a:lnTo>
                      <a:pt x="330" y="423"/>
                    </a:lnTo>
                    <a:lnTo>
                      <a:pt x="419" y="96"/>
                    </a:lnTo>
                    <a:lnTo>
                      <a:pt x="70" y="0"/>
                    </a:lnTo>
                    <a:lnTo>
                      <a:pt x="60" y="20"/>
                    </a:lnTo>
                    <a:lnTo>
                      <a:pt x="0" y="164"/>
                    </a:lnTo>
                    <a:lnTo>
                      <a:pt x="24" y="249"/>
                    </a:lnTo>
                    <a:close/>
                  </a:path>
                </a:pathLst>
              </a:custGeom>
              <a:solidFill>
                <a:srgbClr val="FF7C80"/>
              </a:solidFill>
              <a:ln w="19050">
                <a:solidFill>
                  <a:srgbClr val="000000"/>
                </a:solidFill>
                <a:round/>
                <a:headEnd/>
                <a:tailEnd/>
              </a:ln>
            </p:spPr>
            <p:txBody>
              <a:bodyPr/>
              <a:lstStyle/>
              <a:p>
                <a:endParaRPr lang="en-US"/>
              </a:p>
            </p:txBody>
          </p:sp>
          <p:sp>
            <p:nvSpPr>
              <p:cNvPr id="28740" name="Freeform 103"/>
              <p:cNvSpPr>
                <a:spLocks/>
              </p:cNvSpPr>
              <p:nvPr/>
            </p:nvSpPr>
            <p:spPr bwMode="auto">
              <a:xfrm>
                <a:off x="1132" y="1447"/>
                <a:ext cx="568" cy="888"/>
              </a:xfrm>
              <a:custGeom>
                <a:avLst/>
                <a:gdLst>
                  <a:gd name="T0" fmla="*/ 0 w 593"/>
                  <a:gd name="T1" fmla="*/ 308 h 891"/>
                  <a:gd name="T2" fmla="*/ 141 w 593"/>
                  <a:gd name="T3" fmla="*/ 834 h 891"/>
                  <a:gd name="T4" fmla="*/ 145 w 593"/>
                  <a:gd name="T5" fmla="*/ 722 h 891"/>
                  <a:gd name="T6" fmla="*/ 153 w 593"/>
                  <a:gd name="T7" fmla="*/ 718 h 891"/>
                  <a:gd name="T8" fmla="*/ 166 w 593"/>
                  <a:gd name="T9" fmla="*/ 732 h 891"/>
                  <a:gd name="T10" fmla="*/ 177 w 593"/>
                  <a:gd name="T11" fmla="*/ 640 h 891"/>
                  <a:gd name="T12" fmla="*/ 219 w 593"/>
                  <a:gd name="T13" fmla="*/ 113 h 891"/>
                  <a:gd name="T14" fmla="*/ 125 w 593"/>
                  <a:gd name="T15" fmla="*/ 60 h 891"/>
                  <a:gd name="T16" fmla="*/ 33 w 593"/>
                  <a:gd name="T17" fmla="*/ 0 h 891"/>
                  <a:gd name="T18" fmla="*/ 0 w 593"/>
                  <a:gd name="T19" fmla="*/ 308 h 891"/>
                  <a:gd name="T20" fmla="*/ 0 w 593"/>
                  <a:gd name="T21" fmla="*/ 308 h 8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3"/>
                  <a:gd name="T34" fmla="*/ 0 h 891"/>
                  <a:gd name="T35" fmla="*/ 593 w 593"/>
                  <a:gd name="T36" fmla="*/ 891 h 8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3" h="891">
                    <a:moveTo>
                      <a:pt x="0" y="327"/>
                    </a:moveTo>
                    <a:lnTo>
                      <a:pt x="378" y="891"/>
                    </a:lnTo>
                    <a:lnTo>
                      <a:pt x="390" y="770"/>
                    </a:lnTo>
                    <a:lnTo>
                      <a:pt x="412" y="764"/>
                    </a:lnTo>
                    <a:lnTo>
                      <a:pt x="447" y="785"/>
                    </a:lnTo>
                    <a:lnTo>
                      <a:pt x="478" y="678"/>
                    </a:lnTo>
                    <a:lnTo>
                      <a:pt x="593" y="113"/>
                    </a:lnTo>
                    <a:lnTo>
                      <a:pt x="339" y="60"/>
                    </a:lnTo>
                    <a:lnTo>
                      <a:pt x="89" y="0"/>
                    </a:lnTo>
                    <a:lnTo>
                      <a:pt x="0" y="327"/>
                    </a:lnTo>
                    <a:close/>
                  </a:path>
                </a:pathLst>
              </a:custGeom>
              <a:solidFill>
                <a:srgbClr val="FFFFFF"/>
              </a:solidFill>
              <a:ln w="19050">
                <a:solidFill>
                  <a:srgbClr val="000000"/>
                </a:solidFill>
                <a:round/>
                <a:headEnd/>
                <a:tailEnd/>
              </a:ln>
            </p:spPr>
            <p:txBody>
              <a:bodyPr/>
              <a:lstStyle/>
              <a:p>
                <a:endParaRPr lang="en-US"/>
              </a:p>
            </p:txBody>
          </p:sp>
          <p:sp>
            <p:nvSpPr>
              <p:cNvPr id="28741" name="Freeform 104"/>
              <p:cNvSpPr>
                <a:spLocks/>
              </p:cNvSpPr>
              <p:nvPr/>
            </p:nvSpPr>
            <p:spPr bwMode="auto">
              <a:xfrm>
                <a:off x="1458" y="733"/>
                <a:ext cx="537" cy="874"/>
              </a:xfrm>
              <a:custGeom>
                <a:avLst/>
                <a:gdLst>
                  <a:gd name="T0" fmla="*/ 0 w 557"/>
                  <a:gd name="T1" fmla="*/ 774 h 874"/>
                  <a:gd name="T2" fmla="*/ 18 w 557"/>
                  <a:gd name="T3" fmla="*/ 589 h 874"/>
                  <a:gd name="T4" fmla="*/ 29 w 557"/>
                  <a:gd name="T5" fmla="*/ 539 h 874"/>
                  <a:gd name="T6" fmla="*/ 21 w 557"/>
                  <a:gd name="T7" fmla="*/ 515 h 874"/>
                  <a:gd name="T8" fmla="*/ 24 w 557"/>
                  <a:gd name="T9" fmla="*/ 492 h 874"/>
                  <a:gd name="T10" fmla="*/ 37 w 557"/>
                  <a:gd name="T11" fmla="*/ 461 h 874"/>
                  <a:gd name="T12" fmla="*/ 60 w 557"/>
                  <a:gd name="T13" fmla="*/ 379 h 874"/>
                  <a:gd name="T14" fmla="*/ 52 w 557"/>
                  <a:gd name="T15" fmla="*/ 351 h 874"/>
                  <a:gd name="T16" fmla="*/ 49 w 557"/>
                  <a:gd name="T17" fmla="*/ 330 h 874"/>
                  <a:gd name="T18" fmla="*/ 50 w 557"/>
                  <a:gd name="T19" fmla="*/ 283 h 874"/>
                  <a:gd name="T20" fmla="*/ 79 w 557"/>
                  <a:gd name="T21" fmla="*/ 0 h 874"/>
                  <a:gd name="T22" fmla="*/ 109 w 557"/>
                  <a:gd name="T23" fmla="*/ 16 h 874"/>
                  <a:gd name="T24" fmla="*/ 97 w 557"/>
                  <a:gd name="T25" fmla="*/ 126 h 874"/>
                  <a:gd name="T26" fmla="*/ 105 w 557"/>
                  <a:gd name="T27" fmla="*/ 165 h 874"/>
                  <a:gd name="T28" fmla="*/ 105 w 557"/>
                  <a:gd name="T29" fmla="*/ 189 h 874"/>
                  <a:gd name="T30" fmla="*/ 102 w 557"/>
                  <a:gd name="T31" fmla="*/ 194 h 874"/>
                  <a:gd name="T32" fmla="*/ 114 w 557"/>
                  <a:gd name="T33" fmla="*/ 220 h 874"/>
                  <a:gd name="T34" fmla="*/ 126 w 557"/>
                  <a:gd name="T35" fmla="*/ 291 h 874"/>
                  <a:gd name="T36" fmla="*/ 131 w 557"/>
                  <a:gd name="T37" fmla="*/ 354 h 874"/>
                  <a:gd name="T38" fmla="*/ 132 w 557"/>
                  <a:gd name="T39" fmla="*/ 388 h 874"/>
                  <a:gd name="T40" fmla="*/ 122 w 557"/>
                  <a:gd name="T41" fmla="*/ 421 h 874"/>
                  <a:gd name="T42" fmla="*/ 130 w 557"/>
                  <a:gd name="T43" fmla="*/ 435 h 874"/>
                  <a:gd name="T44" fmla="*/ 146 w 557"/>
                  <a:gd name="T45" fmla="*/ 414 h 874"/>
                  <a:gd name="T46" fmla="*/ 157 w 557"/>
                  <a:gd name="T47" fmla="*/ 526 h 874"/>
                  <a:gd name="T48" fmla="*/ 164 w 557"/>
                  <a:gd name="T49" fmla="*/ 532 h 874"/>
                  <a:gd name="T50" fmla="*/ 165 w 557"/>
                  <a:gd name="T51" fmla="*/ 565 h 874"/>
                  <a:gd name="T52" fmla="*/ 187 w 557"/>
                  <a:gd name="T53" fmla="*/ 578 h 874"/>
                  <a:gd name="T54" fmla="*/ 219 w 557"/>
                  <a:gd name="T55" fmla="*/ 578 h 874"/>
                  <a:gd name="T56" fmla="*/ 233 w 557"/>
                  <a:gd name="T57" fmla="*/ 592 h 874"/>
                  <a:gd name="T58" fmla="*/ 214 w 557"/>
                  <a:gd name="T59" fmla="*/ 874 h 874"/>
                  <a:gd name="T60" fmla="*/ 107 w 557"/>
                  <a:gd name="T61" fmla="*/ 827 h 874"/>
                  <a:gd name="T62" fmla="*/ 0 w 557"/>
                  <a:gd name="T63" fmla="*/ 774 h 874"/>
                  <a:gd name="T64" fmla="*/ 0 w 557"/>
                  <a:gd name="T65" fmla="*/ 774 h 8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7"/>
                  <a:gd name="T100" fmla="*/ 0 h 874"/>
                  <a:gd name="T101" fmla="*/ 557 w 557"/>
                  <a:gd name="T102" fmla="*/ 874 h 87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7" h="874">
                    <a:moveTo>
                      <a:pt x="0" y="774"/>
                    </a:moveTo>
                    <a:lnTo>
                      <a:pt x="45" y="589"/>
                    </a:lnTo>
                    <a:lnTo>
                      <a:pt x="68" y="539"/>
                    </a:lnTo>
                    <a:lnTo>
                      <a:pt x="48" y="515"/>
                    </a:lnTo>
                    <a:lnTo>
                      <a:pt x="53" y="492"/>
                    </a:lnTo>
                    <a:lnTo>
                      <a:pt x="87" y="461"/>
                    </a:lnTo>
                    <a:lnTo>
                      <a:pt x="142" y="379"/>
                    </a:lnTo>
                    <a:lnTo>
                      <a:pt x="123" y="351"/>
                    </a:lnTo>
                    <a:lnTo>
                      <a:pt x="115" y="330"/>
                    </a:lnTo>
                    <a:lnTo>
                      <a:pt x="118" y="283"/>
                    </a:lnTo>
                    <a:lnTo>
                      <a:pt x="186" y="0"/>
                    </a:lnTo>
                    <a:lnTo>
                      <a:pt x="259" y="16"/>
                    </a:lnTo>
                    <a:lnTo>
                      <a:pt x="234" y="126"/>
                    </a:lnTo>
                    <a:lnTo>
                      <a:pt x="251" y="165"/>
                    </a:lnTo>
                    <a:lnTo>
                      <a:pt x="252" y="189"/>
                    </a:lnTo>
                    <a:lnTo>
                      <a:pt x="244" y="194"/>
                    </a:lnTo>
                    <a:lnTo>
                      <a:pt x="272" y="220"/>
                    </a:lnTo>
                    <a:lnTo>
                      <a:pt x="301" y="291"/>
                    </a:lnTo>
                    <a:lnTo>
                      <a:pt x="311" y="354"/>
                    </a:lnTo>
                    <a:lnTo>
                      <a:pt x="315" y="388"/>
                    </a:lnTo>
                    <a:lnTo>
                      <a:pt x="294" y="421"/>
                    </a:lnTo>
                    <a:lnTo>
                      <a:pt x="309" y="435"/>
                    </a:lnTo>
                    <a:lnTo>
                      <a:pt x="348" y="414"/>
                    </a:lnTo>
                    <a:lnTo>
                      <a:pt x="374" y="526"/>
                    </a:lnTo>
                    <a:lnTo>
                      <a:pt x="391" y="532"/>
                    </a:lnTo>
                    <a:lnTo>
                      <a:pt x="395" y="565"/>
                    </a:lnTo>
                    <a:lnTo>
                      <a:pt x="445" y="578"/>
                    </a:lnTo>
                    <a:lnTo>
                      <a:pt x="524" y="578"/>
                    </a:lnTo>
                    <a:lnTo>
                      <a:pt x="557" y="592"/>
                    </a:lnTo>
                    <a:lnTo>
                      <a:pt x="510" y="874"/>
                    </a:lnTo>
                    <a:lnTo>
                      <a:pt x="254" y="827"/>
                    </a:lnTo>
                    <a:lnTo>
                      <a:pt x="0" y="774"/>
                    </a:lnTo>
                    <a:close/>
                  </a:path>
                </a:pathLst>
              </a:custGeom>
              <a:solidFill>
                <a:srgbClr val="FFFFFF"/>
              </a:solidFill>
              <a:ln w="19050">
                <a:solidFill>
                  <a:srgbClr val="000000"/>
                </a:solidFill>
                <a:round/>
                <a:headEnd/>
                <a:tailEnd/>
              </a:ln>
            </p:spPr>
            <p:txBody>
              <a:bodyPr/>
              <a:lstStyle/>
              <a:p>
                <a:endParaRPr lang="en-US"/>
              </a:p>
            </p:txBody>
          </p:sp>
          <p:sp>
            <p:nvSpPr>
              <p:cNvPr id="28742" name="Freeform 105"/>
              <p:cNvSpPr>
                <a:spLocks/>
              </p:cNvSpPr>
              <p:nvPr/>
            </p:nvSpPr>
            <p:spPr bwMode="auto">
              <a:xfrm>
                <a:off x="1681" y="749"/>
                <a:ext cx="912" cy="589"/>
              </a:xfrm>
              <a:custGeom>
                <a:avLst/>
                <a:gdLst>
                  <a:gd name="T0" fmla="*/ 11 w 952"/>
                  <a:gd name="T1" fmla="*/ 149 h 589"/>
                  <a:gd name="T2" fmla="*/ 11 w 952"/>
                  <a:gd name="T3" fmla="*/ 173 h 589"/>
                  <a:gd name="T4" fmla="*/ 10 w 952"/>
                  <a:gd name="T5" fmla="*/ 178 h 589"/>
                  <a:gd name="T6" fmla="*/ 13 w 952"/>
                  <a:gd name="T7" fmla="*/ 204 h 589"/>
                  <a:gd name="T8" fmla="*/ 26 w 952"/>
                  <a:gd name="T9" fmla="*/ 275 h 589"/>
                  <a:gd name="T10" fmla="*/ 30 w 952"/>
                  <a:gd name="T11" fmla="*/ 338 h 589"/>
                  <a:gd name="T12" fmla="*/ 31 w 952"/>
                  <a:gd name="T13" fmla="*/ 372 h 589"/>
                  <a:gd name="T14" fmla="*/ 24 w 952"/>
                  <a:gd name="T15" fmla="*/ 405 h 589"/>
                  <a:gd name="T16" fmla="*/ 29 w 952"/>
                  <a:gd name="T17" fmla="*/ 419 h 589"/>
                  <a:gd name="T18" fmla="*/ 43 w 952"/>
                  <a:gd name="T19" fmla="*/ 398 h 589"/>
                  <a:gd name="T20" fmla="*/ 53 w 952"/>
                  <a:gd name="T21" fmla="*/ 510 h 589"/>
                  <a:gd name="T22" fmla="*/ 58 w 952"/>
                  <a:gd name="T23" fmla="*/ 516 h 589"/>
                  <a:gd name="T24" fmla="*/ 60 w 952"/>
                  <a:gd name="T25" fmla="*/ 549 h 589"/>
                  <a:gd name="T26" fmla="*/ 66 w 952"/>
                  <a:gd name="T27" fmla="*/ 563 h 589"/>
                  <a:gd name="T28" fmla="*/ 79 w 952"/>
                  <a:gd name="T29" fmla="*/ 562 h 589"/>
                  <a:gd name="T30" fmla="*/ 108 w 952"/>
                  <a:gd name="T31" fmla="*/ 562 h 589"/>
                  <a:gd name="T32" fmla="*/ 120 w 952"/>
                  <a:gd name="T33" fmla="*/ 576 h 589"/>
                  <a:gd name="T34" fmla="*/ 125 w 952"/>
                  <a:gd name="T35" fmla="*/ 518 h 589"/>
                  <a:gd name="T36" fmla="*/ 220 w 952"/>
                  <a:gd name="T37" fmla="*/ 557 h 589"/>
                  <a:gd name="T38" fmla="*/ 338 w 952"/>
                  <a:gd name="T39" fmla="*/ 589 h 589"/>
                  <a:gd name="T40" fmla="*/ 344 w 952"/>
                  <a:gd name="T41" fmla="*/ 482 h 589"/>
                  <a:gd name="T42" fmla="*/ 355 w 952"/>
                  <a:gd name="T43" fmla="*/ 138 h 589"/>
                  <a:gd name="T44" fmla="*/ 198 w 952"/>
                  <a:gd name="T45" fmla="*/ 89 h 589"/>
                  <a:gd name="T46" fmla="*/ 120 w 952"/>
                  <a:gd name="T47" fmla="*/ 57 h 589"/>
                  <a:gd name="T48" fmla="*/ 11 w 952"/>
                  <a:gd name="T49" fmla="*/ 0 h 589"/>
                  <a:gd name="T50" fmla="*/ 0 w 952"/>
                  <a:gd name="T51" fmla="*/ 110 h 589"/>
                  <a:gd name="T52" fmla="*/ 11 w 952"/>
                  <a:gd name="T53" fmla="*/ 149 h 589"/>
                  <a:gd name="T54" fmla="*/ 11 w 952"/>
                  <a:gd name="T55" fmla="*/ 149 h 5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52"/>
                  <a:gd name="T85" fmla="*/ 0 h 589"/>
                  <a:gd name="T86" fmla="*/ 952 w 952"/>
                  <a:gd name="T87" fmla="*/ 589 h 58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52" h="589">
                    <a:moveTo>
                      <a:pt x="17" y="149"/>
                    </a:moveTo>
                    <a:lnTo>
                      <a:pt x="18" y="173"/>
                    </a:lnTo>
                    <a:lnTo>
                      <a:pt x="10" y="178"/>
                    </a:lnTo>
                    <a:lnTo>
                      <a:pt x="38" y="204"/>
                    </a:lnTo>
                    <a:lnTo>
                      <a:pt x="67" y="275"/>
                    </a:lnTo>
                    <a:lnTo>
                      <a:pt x="77" y="338"/>
                    </a:lnTo>
                    <a:lnTo>
                      <a:pt x="81" y="372"/>
                    </a:lnTo>
                    <a:lnTo>
                      <a:pt x="60" y="405"/>
                    </a:lnTo>
                    <a:lnTo>
                      <a:pt x="75" y="419"/>
                    </a:lnTo>
                    <a:lnTo>
                      <a:pt x="114" y="398"/>
                    </a:lnTo>
                    <a:lnTo>
                      <a:pt x="140" y="510"/>
                    </a:lnTo>
                    <a:lnTo>
                      <a:pt x="157" y="516"/>
                    </a:lnTo>
                    <a:lnTo>
                      <a:pt x="161" y="549"/>
                    </a:lnTo>
                    <a:lnTo>
                      <a:pt x="175" y="563"/>
                    </a:lnTo>
                    <a:lnTo>
                      <a:pt x="211" y="562"/>
                    </a:lnTo>
                    <a:lnTo>
                      <a:pt x="290" y="562"/>
                    </a:lnTo>
                    <a:lnTo>
                      <a:pt x="323" y="576"/>
                    </a:lnTo>
                    <a:lnTo>
                      <a:pt x="332" y="518"/>
                    </a:lnTo>
                    <a:lnTo>
                      <a:pt x="591" y="557"/>
                    </a:lnTo>
                    <a:lnTo>
                      <a:pt x="910" y="589"/>
                    </a:lnTo>
                    <a:lnTo>
                      <a:pt x="920" y="482"/>
                    </a:lnTo>
                    <a:lnTo>
                      <a:pt x="952" y="138"/>
                    </a:lnTo>
                    <a:lnTo>
                      <a:pt x="530" y="89"/>
                    </a:lnTo>
                    <a:lnTo>
                      <a:pt x="321" y="57"/>
                    </a:lnTo>
                    <a:lnTo>
                      <a:pt x="25" y="0"/>
                    </a:lnTo>
                    <a:lnTo>
                      <a:pt x="0" y="110"/>
                    </a:lnTo>
                    <a:lnTo>
                      <a:pt x="17" y="149"/>
                    </a:lnTo>
                    <a:close/>
                  </a:path>
                </a:pathLst>
              </a:custGeom>
              <a:solidFill>
                <a:srgbClr val="FFFFFF"/>
              </a:solidFill>
              <a:ln w="19050">
                <a:solidFill>
                  <a:srgbClr val="000000"/>
                </a:solidFill>
                <a:round/>
                <a:headEnd/>
                <a:tailEnd/>
              </a:ln>
            </p:spPr>
            <p:txBody>
              <a:bodyPr/>
              <a:lstStyle/>
              <a:p>
                <a:endParaRPr lang="en-US"/>
              </a:p>
            </p:txBody>
          </p:sp>
          <p:sp>
            <p:nvSpPr>
              <p:cNvPr id="28743" name="Freeform 106"/>
              <p:cNvSpPr>
                <a:spLocks/>
              </p:cNvSpPr>
              <p:nvPr/>
            </p:nvSpPr>
            <p:spPr bwMode="auto">
              <a:xfrm>
                <a:off x="1420" y="2125"/>
                <a:ext cx="609" cy="715"/>
              </a:xfrm>
              <a:custGeom>
                <a:avLst/>
                <a:gdLst>
                  <a:gd name="T0" fmla="*/ 15 w 635"/>
                  <a:gd name="T1" fmla="*/ 455 h 715"/>
                  <a:gd name="T2" fmla="*/ 12 w 635"/>
                  <a:gd name="T3" fmla="*/ 429 h 715"/>
                  <a:gd name="T4" fmla="*/ 12 w 635"/>
                  <a:gd name="T5" fmla="*/ 388 h 715"/>
                  <a:gd name="T6" fmla="*/ 30 w 635"/>
                  <a:gd name="T7" fmla="*/ 322 h 715"/>
                  <a:gd name="T8" fmla="*/ 41 w 635"/>
                  <a:gd name="T9" fmla="*/ 302 h 715"/>
                  <a:gd name="T10" fmla="*/ 34 w 635"/>
                  <a:gd name="T11" fmla="*/ 278 h 715"/>
                  <a:gd name="T12" fmla="*/ 30 w 635"/>
                  <a:gd name="T13" fmla="*/ 213 h 715"/>
                  <a:gd name="T14" fmla="*/ 34 w 635"/>
                  <a:gd name="T15" fmla="*/ 92 h 715"/>
                  <a:gd name="T16" fmla="*/ 43 w 635"/>
                  <a:gd name="T17" fmla="*/ 86 h 715"/>
                  <a:gd name="T18" fmla="*/ 57 w 635"/>
                  <a:gd name="T19" fmla="*/ 107 h 715"/>
                  <a:gd name="T20" fmla="*/ 68 w 635"/>
                  <a:gd name="T21" fmla="*/ 0 h 715"/>
                  <a:gd name="T22" fmla="*/ 244 w 635"/>
                  <a:gd name="T23" fmla="*/ 76 h 715"/>
                  <a:gd name="T24" fmla="*/ 206 w 635"/>
                  <a:gd name="T25" fmla="*/ 715 h 715"/>
                  <a:gd name="T26" fmla="*/ 153 w 635"/>
                  <a:gd name="T27" fmla="*/ 696 h 715"/>
                  <a:gd name="T28" fmla="*/ 119 w 635"/>
                  <a:gd name="T29" fmla="*/ 672 h 715"/>
                  <a:gd name="T30" fmla="*/ 51 w 635"/>
                  <a:gd name="T31" fmla="*/ 600 h 715"/>
                  <a:gd name="T32" fmla="*/ 0 w 635"/>
                  <a:gd name="T33" fmla="*/ 490 h 715"/>
                  <a:gd name="T34" fmla="*/ 15 w 635"/>
                  <a:gd name="T35" fmla="*/ 455 h 715"/>
                  <a:gd name="T36" fmla="*/ 15 w 635"/>
                  <a:gd name="T37" fmla="*/ 455 h 7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5"/>
                  <a:gd name="T58" fmla="*/ 0 h 715"/>
                  <a:gd name="T59" fmla="*/ 635 w 635"/>
                  <a:gd name="T60" fmla="*/ 715 h 7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5" h="715">
                    <a:moveTo>
                      <a:pt x="41" y="455"/>
                    </a:moveTo>
                    <a:lnTo>
                      <a:pt x="25" y="429"/>
                    </a:lnTo>
                    <a:lnTo>
                      <a:pt x="33" y="388"/>
                    </a:lnTo>
                    <a:lnTo>
                      <a:pt x="75" y="322"/>
                    </a:lnTo>
                    <a:lnTo>
                      <a:pt x="106" y="302"/>
                    </a:lnTo>
                    <a:lnTo>
                      <a:pt x="88" y="278"/>
                    </a:lnTo>
                    <a:lnTo>
                      <a:pt x="77" y="213"/>
                    </a:lnTo>
                    <a:lnTo>
                      <a:pt x="89" y="92"/>
                    </a:lnTo>
                    <a:lnTo>
                      <a:pt x="111" y="86"/>
                    </a:lnTo>
                    <a:lnTo>
                      <a:pt x="146" y="107"/>
                    </a:lnTo>
                    <a:lnTo>
                      <a:pt x="177" y="0"/>
                    </a:lnTo>
                    <a:lnTo>
                      <a:pt x="635" y="76"/>
                    </a:lnTo>
                    <a:lnTo>
                      <a:pt x="540" y="715"/>
                    </a:lnTo>
                    <a:lnTo>
                      <a:pt x="399" y="696"/>
                    </a:lnTo>
                    <a:lnTo>
                      <a:pt x="311" y="672"/>
                    </a:lnTo>
                    <a:lnTo>
                      <a:pt x="132" y="600"/>
                    </a:lnTo>
                    <a:lnTo>
                      <a:pt x="0" y="490"/>
                    </a:lnTo>
                    <a:lnTo>
                      <a:pt x="41" y="455"/>
                    </a:lnTo>
                    <a:close/>
                  </a:path>
                </a:pathLst>
              </a:custGeom>
              <a:solidFill>
                <a:srgbClr val="FF7C80"/>
              </a:solidFill>
              <a:ln w="19050">
                <a:solidFill>
                  <a:srgbClr val="000000"/>
                </a:solidFill>
                <a:round/>
                <a:headEnd/>
                <a:tailEnd/>
              </a:ln>
            </p:spPr>
            <p:txBody>
              <a:bodyPr/>
              <a:lstStyle/>
              <a:p>
                <a:endParaRPr lang="en-US"/>
              </a:p>
            </p:txBody>
          </p:sp>
          <p:sp>
            <p:nvSpPr>
              <p:cNvPr id="28744" name="Freeform 107"/>
              <p:cNvSpPr>
                <a:spLocks/>
              </p:cNvSpPr>
              <p:nvPr/>
            </p:nvSpPr>
            <p:spPr bwMode="auto">
              <a:xfrm>
                <a:off x="1925" y="1267"/>
                <a:ext cx="627" cy="528"/>
              </a:xfrm>
              <a:custGeom>
                <a:avLst/>
                <a:gdLst>
                  <a:gd name="T0" fmla="*/ 0 w 655"/>
                  <a:gd name="T1" fmla="*/ 452 h 528"/>
                  <a:gd name="T2" fmla="*/ 29 w 655"/>
                  <a:gd name="T3" fmla="*/ 0 h 528"/>
                  <a:gd name="T4" fmla="*/ 123 w 655"/>
                  <a:gd name="T5" fmla="*/ 39 h 528"/>
                  <a:gd name="T6" fmla="*/ 239 w 655"/>
                  <a:gd name="T7" fmla="*/ 71 h 528"/>
                  <a:gd name="T8" fmla="*/ 232 w 655"/>
                  <a:gd name="T9" fmla="*/ 299 h 528"/>
                  <a:gd name="T10" fmla="*/ 225 w 655"/>
                  <a:gd name="T11" fmla="*/ 528 h 528"/>
                  <a:gd name="T12" fmla="*/ 64 w 655"/>
                  <a:gd name="T13" fmla="*/ 479 h 528"/>
                  <a:gd name="T14" fmla="*/ 0 w 655"/>
                  <a:gd name="T15" fmla="*/ 452 h 528"/>
                  <a:gd name="T16" fmla="*/ 0 w 655"/>
                  <a:gd name="T17" fmla="*/ 452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5"/>
                  <a:gd name="T28" fmla="*/ 0 h 528"/>
                  <a:gd name="T29" fmla="*/ 655 w 655"/>
                  <a:gd name="T30" fmla="*/ 528 h 5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5" h="528">
                    <a:moveTo>
                      <a:pt x="0" y="452"/>
                    </a:moveTo>
                    <a:lnTo>
                      <a:pt x="77" y="0"/>
                    </a:lnTo>
                    <a:lnTo>
                      <a:pt x="336" y="39"/>
                    </a:lnTo>
                    <a:lnTo>
                      <a:pt x="655" y="71"/>
                    </a:lnTo>
                    <a:lnTo>
                      <a:pt x="633" y="299"/>
                    </a:lnTo>
                    <a:lnTo>
                      <a:pt x="612" y="528"/>
                    </a:lnTo>
                    <a:lnTo>
                      <a:pt x="176" y="479"/>
                    </a:lnTo>
                    <a:lnTo>
                      <a:pt x="0" y="452"/>
                    </a:lnTo>
                    <a:close/>
                  </a:path>
                </a:pathLst>
              </a:custGeom>
              <a:solidFill>
                <a:srgbClr val="FFFFFF"/>
              </a:solidFill>
              <a:ln w="19050">
                <a:solidFill>
                  <a:srgbClr val="000000"/>
                </a:solidFill>
                <a:round/>
                <a:headEnd/>
                <a:tailEnd/>
              </a:ln>
            </p:spPr>
            <p:txBody>
              <a:bodyPr/>
              <a:lstStyle/>
              <a:p>
                <a:endParaRPr lang="en-US"/>
              </a:p>
            </p:txBody>
          </p:sp>
          <p:sp>
            <p:nvSpPr>
              <p:cNvPr id="28745" name="Freeform 108"/>
              <p:cNvSpPr>
                <a:spLocks/>
              </p:cNvSpPr>
              <p:nvPr/>
            </p:nvSpPr>
            <p:spPr bwMode="auto">
              <a:xfrm>
                <a:off x="2029" y="1746"/>
                <a:ext cx="649" cy="521"/>
              </a:xfrm>
              <a:custGeom>
                <a:avLst/>
                <a:gdLst>
                  <a:gd name="T0" fmla="*/ 26 w 678"/>
                  <a:gd name="T1" fmla="*/ 0 h 521"/>
                  <a:gd name="T2" fmla="*/ 184 w 678"/>
                  <a:gd name="T3" fmla="*/ 49 h 521"/>
                  <a:gd name="T4" fmla="*/ 249 w 678"/>
                  <a:gd name="T5" fmla="*/ 63 h 521"/>
                  <a:gd name="T6" fmla="*/ 246 w 678"/>
                  <a:gd name="T7" fmla="*/ 176 h 521"/>
                  <a:gd name="T8" fmla="*/ 237 w 678"/>
                  <a:gd name="T9" fmla="*/ 521 h 521"/>
                  <a:gd name="T10" fmla="*/ 205 w 678"/>
                  <a:gd name="T11" fmla="*/ 515 h 521"/>
                  <a:gd name="T12" fmla="*/ 103 w 678"/>
                  <a:gd name="T13" fmla="*/ 490 h 521"/>
                  <a:gd name="T14" fmla="*/ 0 w 678"/>
                  <a:gd name="T15" fmla="*/ 455 h 521"/>
                  <a:gd name="T16" fmla="*/ 26 w 678"/>
                  <a:gd name="T17" fmla="*/ 0 h 521"/>
                  <a:gd name="T18" fmla="*/ 26 w 678"/>
                  <a:gd name="T19" fmla="*/ 0 h 5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8"/>
                  <a:gd name="T31" fmla="*/ 0 h 521"/>
                  <a:gd name="T32" fmla="*/ 678 w 678"/>
                  <a:gd name="T33" fmla="*/ 521 h 5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8" h="521">
                    <a:moveTo>
                      <a:pt x="68" y="0"/>
                    </a:moveTo>
                    <a:lnTo>
                      <a:pt x="504" y="49"/>
                    </a:lnTo>
                    <a:lnTo>
                      <a:pt x="678" y="63"/>
                    </a:lnTo>
                    <a:lnTo>
                      <a:pt x="672" y="176"/>
                    </a:lnTo>
                    <a:lnTo>
                      <a:pt x="648" y="521"/>
                    </a:lnTo>
                    <a:lnTo>
                      <a:pt x="559" y="515"/>
                    </a:lnTo>
                    <a:lnTo>
                      <a:pt x="282" y="490"/>
                    </a:lnTo>
                    <a:lnTo>
                      <a:pt x="0" y="455"/>
                    </a:lnTo>
                    <a:lnTo>
                      <a:pt x="68" y="0"/>
                    </a:lnTo>
                    <a:close/>
                  </a:path>
                </a:pathLst>
              </a:custGeom>
              <a:solidFill>
                <a:srgbClr val="FFFFFF"/>
              </a:solidFill>
              <a:ln w="19050">
                <a:solidFill>
                  <a:srgbClr val="000000"/>
                </a:solidFill>
                <a:round/>
                <a:headEnd/>
                <a:tailEnd/>
              </a:ln>
            </p:spPr>
            <p:txBody>
              <a:bodyPr/>
              <a:lstStyle/>
              <a:p>
                <a:endParaRPr lang="en-US"/>
              </a:p>
            </p:txBody>
          </p:sp>
          <p:sp>
            <p:nvSpPr>
              <p:cNvPr id="28746" name="Freeform 109"/>
              <p:cNvSpPr>
                <a:spLocks/>
              </p:cNvSpPr>
              <p:nvPr/>
            </p:nvSpPr>
            <p:spPr bwMode="auto">
              <a:xfrm>
                <a:off x="1938" y="2201"/>
                <a:ext cx="626" cy="653"/>
              </a:xfrm>
              <a:custGeom>
                <a:avLst/>
                <a:gdLst>
                  <a:gd name="T0" fmla="*/ 31 w 654"/>
                  <a:gd name="T1" fmla="*/ 689 h 651"/>
                  <a:gd name="T2" fmla="*/ 33 w 654"/>
                  <a:gd name="T3" fmla="*/ 640 h 651"/>
                  <a:gd name="T4" fmla="*/ 93 w 654"/>
                  <a:gd name="T5" fmla="*/ 661 h 651"/>
                  <a:gd name="T6" fmla="*/ 91 w 654"/>
                  <a:gd name="T7" fmla="*/ 637 h 651"/>
                  <a:gd name="T8" fmla="*/ 218 w 654"/>
                  <a:gd name="T9" fmla="*/ 669 h 651"/>
                  <a:gd name="T10" fmla="*/ 238 w 654"/>
                  <a:gd name="T11" fmla="*/ 60 h 651"/>
                  <a:gd name="T12" fmla="*/ 139 w 654"/>
                  <a:gd name="T13" fmla="*/ 35 h 651"/>
                  <a:gd name="T14" fmla="*/ 34 w 654"/>
                  <a:gd name="T15" fmla="*/ 0 h 651"/>
                  <a:gd name="T16" fmla="*/ 0 w 654"/>
                  <a:gd name="T17" fmla="*/ 677 h 651"/>
                  <a:gd name="T18" fmla="*/ 31 w 654"/>
                  <a:gd name="T19" fmla="*/ 689 h 651"/>
                  <a:gd name="T20" fmla="*/ 31 w 654"/>
                  <a:gd name="T21" fmla="*/ 689 h 6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4"/>
                  <a:gd name="T34" fmla="*/ 0 h 651"/>
                  <a:gd name="T35" fmla="*/ 654 w 654"/>
                  <a:gd name="T36" fmla="*/ 651 h 6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4" h="651">
                    <a:moveTo>
                      <a:pt x="82" y="651"/>
                    </a:moveTo>
                    <a:lnTo>
                      <a:pt x="90" y="602"/>
                    </a:lnTo>
                    <a:lnTo>
                      <a:pt x="254" y="623"/>
                    </a:lnTo>
                    <a:lnTo>
                      <a:pt x="247" y="599"/>
                    </a:lnTo>
                    <a:lnTo>
                      <a:pt x="600" y="631"/>
                    </a:lnTo>
                    <a:lnTo>
                      <a:pt x="654" y="60"/>
                    </a:lnTo>
                    <a:lnTo>
                      <a:pt x="377" y="35"/>
                    </a:lnTo>
                    <a:lnTo>
                      <a:pt x="95" y="0"/>
                    </a:lnTo>
                    <a:lnTo>
                      <a:pt x="0" y="639"/>
                    </a:lnTo>
                    <a:lnTo>
                      <a:pt x="82" y="651"/>
                    </a:lnTo>
                    <a:close/>
                  </a:path>
                </a:pathLst>
              </a:custGeom>
              <a:solidFill>
                <a:srgbClr val="FFFFFF"/>
              </a:solidFill>
              <a:ln w="19050">
                <a:solidFill>
                  <a:srgbClr val="000000"/>
                </a:solidFill>
                <a:round/>
                <a:headEnd/>
                <a:tailEnd/>
              </a:ln>
            </p:spPr>
            <p:txBody>
              <a:bodyPr/>
              <a:lstStyle/>
              <a:p>
                <a:endParaRPr lang="en-US"/>
              </a:p>
            </p:txBody>
          </p:sp>
          <p:sp>
            <p:nvSpPr>
              <p:cNvPr id="28747" name="Freeform 110"/>
              <p:cNvSpPr>
                <a:spLocks/>
              </p:cNvSpPr>
              <p:nvPr/>
            </p:nvSpPr>
            <p:spPr bwMode="auto">
              <a:xfrm>
                <a:off x="2174" y="2321"/>
                <a:ext cx="1246" cy="1225"/>
              </a:xfrm>
              <a:custGeom>
                <a:avLst/>
                <a:gdLst>
                  <a:gd name="T0" fmla="*/ 0 w 1300"/>
                  <a:gd name="T1" fmla="*/ 479 h 1225"/>
                  <a:gd name="T2" fmla="*/ 133 w 1300"/>
                  <a:gd name="T3" fmla="*/ 511 h 1225"/>
                  <a:gd name="T4" fmla="*/ 152 w 1300"/>
                  <a:gd name="T5" fmla="*/ 0 h 1225"/>
                  <a:gd name="T6" fmla="*/ 256 w 1300"/>
                  <a:gd name="T7" fmla="*/ 16 h 1225"/>
                  <a:gd name="T8" fmla="*/ 253 w 1300"/>
                  <a:gd name="T9" fmla="*/ 236 h 1225"/>
                  <a:gd name="T10" fmla="*/ 264 w 1300"/>
                  <a:gd name="T11" fmla="*/ 259 h 1225"/>
                  <a:gd name="T12" fmla="*/ 274 w 1300"/>
                  <a:gd name="T13" fmla="*/ 259 h 1225"/>
                  <a:gd name="T14" fmla="*/ 282 w 1300"/>
                  <a:gd name="T15" fmla="*/ 280 h 1225"/>
                  <a:gd name="T16" fmla="*/ 298 w 1300"/>
                  <a:gd name="T17" fmla="*/ 289 h 1225"/>
                  <a:gd name="T18" fmla="*/ 329 w 1300"/>
                  <a:gd name="T19" fmla="*/ 327 h 1225"/>
                  <a:gd name="T20" fmla="*/ 335 w 1300"/>
                  <a:gd name="T21" fmla="*/ 310 h 1225"/>
                  <a:gd name="T22" fmla="*/ 354 w 1300"/>
                  <a:gd name="T23" fmla="*/ 343 h 1225"/>
                  <a:gd name="T24" fmla="*/ 383 w 1300"/>
                  <a:gd name="T25" fmla="*/ 341 h 1225"/>
                  <a:gd name="T26" fmla="*/ 402 w 1300"/>
                  <a:gd name="T27" fmla="*/ 327 h 1225"/>
                  <a:gd name="T28" fmla="*/ 427 w 1300"/>
                  <a:gd name="T29" fmla="*/ 314 h 1225"/>
                  <a:gd name="T30" fmla="*/ 452 w 1300"/>
                  <a:gd name="T31" fmla="*/ 348 h 1225"/>
                  <a:gd name="T32" fmla="*/ 455 w 1300"/>
                  <a:gd name="T33" fmla="*/ 359 h 1225"/>
                  <a:gd name="T34" fmla="*/ 469 w 1300"/>
                  <a:gd name="T35" fmla="*/ 359 h 1225"/>
                  <a:gd name="T36" fmla="*/ 472 w 1300"/>
                  <a:gd name="T37" fmla="*/ 540 h 1225"/>
                  <a:gd name="T38" fmla="*/ 490 w 1300"/>
                  <a:gd name="T39" fmla="*/ 629 h 1225"/>
                  <a:gd name="T40" fmla="*/ 481 w 1300"/>
                  <a:gd name="T41" fmla="*/ 699 h 1225"/>
                  <a:gd name="T42" fmla="*/ 483 w 1300"/>
                  <a:gd name="T43" fmla="*/ 757 h 1225"/>
                  <a:gd name="T44" fmla="*/ 476 w 1300"/>
                  <a:gd name="T45" fmla="*/ 786 h 1225"/>
                  <a:gd name="T46" fmla="*/ 476 w 1300"/>
                  <a:gd name="T47" fmla="*/ 796 h 1225"/>
                  <a:gd name="T48" fmla="*/ 456 w 1300"/>
                  <a:gd name="T49" fmla="*/ 812 h 1225"/>
                  <a:gd name="T50" fmla="*/ 440 w 1300"/>
                  <a:gd name="T51" fmla="*/ 817 h 1225"/>
                  <a:gd name="T52" fmla="*/ 446 w 1300"/>
                  <a:gd name="T53" fmla="*/ 786 h 1225"/>
                  <a:gd name="T54" fmla="*/ 437 w 1300"/>
                  <a:gd name="T55" fmla="*/ 804 h 1225"/>
                  <a:gd name="T56" fmla="*/ 437 w 1300"/>
                  <a:gd name="T57" fmla="*/ 840 h 1225"/>
                  <a:gd name="T58" fmla="*/ 427 w 1300"/>
                  <a:gd name="T59" fmla="*/ 877 h 1225"/>
                  <a:gd name="T60" fmla="*/ 369 w 1300"/>
                  <a:gd name="T61" fmla="*/ 955 h 1225"/>
                  <a:gd name="T62" fmla="*/ 351 w 1300"/>
                  <a:gd name="T63" fmla="*/ 1005 h 1225"/>
                  <a:gd name="T64" fmla="*/ 335 w 1300"/>
                  <a:gd name="T65" fmla="*/ 1113 h 1225"/>
                  <a:gd name="T66" fmla="*/ 349 w 1300"/>
                  <a:gd name="T67" fmla="*/ 1225 h 1225"/>
                  <a:gd name="T68" fmla="*/ 335 w 1300"/>
                  <a:gd name="T69" fmla="*/ 1225 h 1225"/>
                  <a:gd name="T70" fmla="*/ 271 w 1300"/>
                  <a:gd name="T71" fmla="*/ 1167 h 1225"/>
                  <a:gd name="T72" fmla="*/ 265 w 1300"/>
                  <a:gd name="T73" fmla="*/ 1118 h 1225"/>
                  <a:gd name="T74" fmla="*/ 258 w 1300"/>
                  <a:gd name="T75" fmla="*/ 1097 h 1225"/>
                  <a:gd name="T76" fmla="*/ 256 w 1300"/>
                  <a:gd name="T77" fmla="*/ 1032 h 1225"/>
                  <a:gd name="T78" fmla="*/ 243 w 1300"/>
                  <a:gd name="T79" fmla="*/ 1010 h 1225"/>
                  <a:gd name="T80" fmla="*/ 210 w 1300"/>
                  <a:gd name="T81" fmla="*/ 838 h 1225"/>
                  <a:gd name="T82" fmla="*/ 195 w 1300"/>
                  <a:gd name="T83" fmla="*/ 806 h 1225"/>
                  <a:gd name="T84" fmla="*/ 188 w 1300"/>
                  <a:gd name="T85" fmla="*/ 778 h 1225"/>
                  <a:gd name="T86" fmla="*/ 140 w 1300"/>
                  <a:gd name="T87" fmla="*/ 772 h 1225"/>
                  <a:gd name="T88" fmla="*/ 113 w 1300"/>
                  <a:gd name="T89" fmla="*/ 853 h 1225"/>
                  <a:gd name="T90" fmla="*/ 71 w 1300"/>
                  <a:gd name="T91" fmla="*/ 768 h 1225"/>
                  <a:gd name="T92" fmla="*/ 56 w 1300"/>
                  <a:gd name="T93" fmla="*/ 652 h 1225"/>
                  <a:gd name="T94" fmla="*/ 12 w 1300"/>
                  <a:gd name="T95" fmla="*/ 544 h 1225"/>
                  <a:gd name="T96" fmla="*/ 12 w 1300"/>
                  <a:gd name="T97" fmla="*/ 508 h 1225"/>
                  <a:gd name="T98" fmla="*/ 7 w 1300"/>
                  <a:gd name="T99" fmla="*/ 503 h 1225"/>
                  <a:gd name="T100" fmla="*/ 0 w 1300"/>
                  <a:gd name="T101" fmla="*/ 479 h 1225"/>
                  <a:gd name="T102" fmla="*/ 0 w 1300"/>
                  <a:gd name="T103" fmla="*/ 479 h 1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0"/>
                  <a:gd name="T157" fmla="*/ 0 h 1225"/>
                  <a:gd name="T158" fmla="*/ 1300 w 1300"/>
                  <a:gd name="T159" fmla="*/ 1225 h 1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0" h="1225">
                    <a:moveTo>
                      <a:pt x="0" y="479"/>
                    </a:moveTo>
                    <a:lnTo>
                      <a:pt x="353" y="511"/>
                    </a:lnTo>
                    <a:lnTo>
                      <a:pt x="402" y="0"/>
                    </a:lnTo>
                    <a:lnTo>
                      <a:pt x="684" y="16"/>
                    </a:lnTo>
                    <a:lnTo>
                      <a:pt x="674" y="236"/>
                    </a:lnTo>
                    <a:lnTo>
                      <a:pt x="701" y="259"/>
                    </a:lnTo>
                    <a:lnTo>
                      <a:pt x="727" y="259"/>
                    </a:lnTo>
                    <a:lnTo>
                      <a:pt x="748" y="280"/>
                    </a:lnTo>
                    <a:lnTo>
                      <a:pt x="790" y="289"/>
                    </a:lnTo>
                    <a:lnTo>
                      <a:pt x="876" y="327"/>
                    </a:lnTo>
                    <a:lnTo>
                      <a:pt x="891" y="310"/>
                    </a:lnTo>
                    <a:lnTo>
                      <a:pt x="946" y="343"/>
                    </a:lnTo>
                    <a:lnTo>
                      <a:pt x="1019" y="341"/>
                    </a:lnTo>
                    <a:lnTo>
                      <a:pt x="1069" y="327"/>
                    </a:lnTo>
                    <a:lnTo>
                      <a:pt x="1138" y="314"/>
                    </a:lnTo>
                    <a:lnTo>
                      <a:pt x="1202" y="348"/>
                    </a:lnTo>
                    <a:lnTo>
                      <a:pt x="1211" y="359"/>
                    </a:lnTo>
                    <a:lnTo>
                      <a:pt x="1245" y="359"/>
                    </a:lnTo>
                    <a:lnTo>
                      <a:pt x="1252" y="540"/>
                    </a:lnTo>
                    <a:lnTo>
                      <a:pt x="1300" y="629"/>
                    </a:lnTo>
                    <a:lnTo>
                      <a:pt x="1283" y="699"/>
                    </a:lnTo>
                    <a:lnTo>
                      <a:pt x="1286" y="757"/>
                    </a:lnTo>
                    <a:lnTo>
                      <a:pt x="1265" y="786"/>
                    </a:lnTo>
                    <a:lnTo>
                      <a:pt x="1273" y="796"/>
                    </a:lnTo>
                    <a:lnTo>
                      <a:pt x="1219" y="812"/>
                    </a:lnTo>
                    <a:lnTo>
                      <a:pt x="1177" y="817"/>
                    </a:lnTo>
                    <a:lnTo>
                      <a:pt x="1185" y="786"/>
                    </a:lnTo>
                    <a:lnTo>
                      <a:pt x="1163" y="804"/>
                    </a:lnTo>
                    <a:lnTo>
                      <a:pt x="1164" y="840"/>
                    </a:lnTo>
                    <a:lnTo>
                      <a:pt x="1135" y="877"/>
                    </a:lnTo>
                    <a:lnTo>
                      <a:pt x="981" y="955"/>
                    </a:lnTo>
                    <a:lnTo>
                      <a:pt x="933" y="1005"/>
                    </a:lnTo>
                    <a:lnTo>
                      <a:pt x="888" y="1113"/>
                    </a:lnTo>
                    <a:lnTo>
                      <a:pt x="925" y="1225"/>
                    </a:lnTo>
                    <a:lnTo>
                      <a:pt x="889" y="1225"/>
                    </a:lnTo>
                    <a:lnTo>
                      <a:pt x="722" y="1167"/>
                    </a:lnTo>
                    <a:lnTo>
                      <a:pt x="705" y="1118"/>
                    </a:lnTo>
                    <a:lnTo>
                      <a:pt x="687" y="1097"/>
                    </a:lnTo>
                    <a:lnTo>
                      <a:pt x="682" y="1032"/>
                    </a:lnTo>
                    <a:lnTo>
                      <a:pt x="650" y="1010"/>
                    </a:lnTo>
                    <a:lnTo>
                      <a:pt x="560" y="838"/>
                    </a:lnTo>
                    <a:lnTo>
                      <a:pt x="517" y="806"/>
                    </a:lnTo>
                    <a:lnTo>
                      <a:pt x="504" y="778"/>
                    </a:lnTo>
                    <a:lnTo>
                      <a:pt x="373" y="772"/>
                    </a:lnTo>
                    <a:lnTo>
                      <a:pt x="303" y="853"/>
                    </a:lnTo>
                    <a:lnTo>
                      <a:pt x="185" y="768"/>
                    </a:lnTo>
                    <a:lnTo>
                      <a:pt x="149" y="652"/>
                    </a:lnTo>
                    <a:lnTo>
                      <a:pt x="36" y="544"/>
                    </a:lnTo>
                    <a:lnTo>
                      <a:pt x="23" y="508"/>
                    </a:lnTo>
                    <a:lnTo>
                      <a:pt x="7" y="503"/>
                    </a:lnTo>
                    <a:lnTo>
                      <a:pt x="0" y="479"/>
                    </a:lnTo>
                    <a:close/>
                  </a:path>
                </a:pathLst>
              </a:custGeom>
              <a:solidFill>
                <a:srgbClr val="FFFFFF"/>
              </a:solidFill>
              <a:ln w="19050">
                <a:solidFill>
                  <a:srgbClr val="000000"/>
                </a:solidFill>
                <a:round/>
                <a:headEnd/>
                <a:tailEnd/>
              </a:ln>
            </p:spPr>
            <p:txBody>
              <a:bodyPr/>
              <a:lstStyle/>
              <a:p>
                <a:endParaRPr lang="en-US"/>
              </a:p>
            </p:txBody>
          </p:sp>
          <p:sp>
            <p:nvSpPr>
              <p:cNvPr id="28748" name="Freeform 111"/>
              <p:cNvSpPr>
                <a:spLocks/>
              </p:cNvSpPr>
              <p:nvPr/>
            </p:nvSpPr>
            <p:spPr bwMode="auto">
              <a:xfrm>
                <a:off x="2562" y="887"/>
                <a:ext cx="583" cy="371"/>
              </a:xfrm>
              <a:custGeom>
                <a:avLst/>
                <a:gdLst>
                  <a:gd name="T0" fmla="*/ 10 w 612"/>
                  <a:gd name="T1" fmla="*/ 0 h 375"/>
                  <a:gd name="T2" fmla="*/ 189 w 612"/>
                  <a:gd name="T3" fmla="*/ 27 h 375"/>
                  <a:gd name="T4" fmla="*/ 189 w 612"/>
                  <a:gd name="T5" fmla="*/ 102 h 375"/>
                  <a:gd name="T6" fmla="*/ 198 w 612"/>
                  <a:gd name="T7" fmla="*/ 161 h 375"/>
                  <a:gd name="T8" fmla="*/ 198 w 612"/>
                  <a:gd name="T9" fmla="*/ 239 h 375"/>
                  <a:gd name="T10" fmla="*/ 205 w 612"/>
                  <a:gd name="T11" fmla="*/ 306 h 375"/>
                  <a:gd name="T12" fmla="*/ 97 w 612"/>
                  <a:gd name="T13" fmla="*/ 298 h 375"/>
                  <a:gd name="T14" fmla="*/ 0 w 612"/>
                  <a:gd name="T15" fmla="*/ 283 h 375"/>
                  <a:gd name="T16" fmla="*/ 10 w 612"/>
                  <a:gd name="T17" fmla="*/ 0 h 375"/>
                  <a:gd name="T18" fmla="*/ 10 w 612"/>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2"/>
                  <a:gd name="T31" fmla="*/ 0 h 375"/>
                  <a:gd name="T32" fmla="*/ 612 w 612"/>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2" h="375">
                    <a:moveTo>
                      <a:pt x="32" y="0"/>
                    </a:moveTo>
                    <a:lnTo>
                      <a:pt x="565" y="27"/>
                    </a:lnTo>
                    <a:lnTo>
                      <a:pt x="568" y="121"/>
                    </a:lnTo>
                    <a:lnTo>
                      <a:pt x="593" y="199"/>
                    </a:lnTo>
                    <a:lnTo>
                      <a:pt x="596" y="296"/>
                    </a:lnTo>
                    <a:lnTo>
                      <a:pt x="612" y="375"/>
                    </a:lnTo>
                    <a:lnTo>
                      <a:pt x="290" y="365"/>
                    </a:lnTo>
                    <a:lnTo>
                      <a:pt x="0" y="344"/>
                    </a:lnTo>
                    <a:lnTo>
                      <a:pt x="32" y="0"/>
                    </a:lnTo>
                    <a:close/>
                  </a:path>
                </a:pathLst>
              </a:custGeom>
              <a:solidFill>
                <a:srgbClr val="FFFFFF"/>
              </a:solidFill>
              <a:ln w="19050">
                <a:solidFill>
                  <a:srgbClr val="000000"/>
                </a:solidFill>
                <a:round/>
                <a:headEnd/>
                <a:tailEnd/>
              </a:ln>
            </p:spPr>
            <p:txBody>
              <a:bodyPr/>
              <a:lstStyle/>
              <a:p>
                <a:endParaRPr lang="en-US"/>
              </a:p>
            </p:txBody>
          </p:sp>
          <p:sp>
            <p:nvSpPr>
              <p:cNvPr id="28749" name="Freeform 112"/>
              <p:cNvSpPr>
                <a:spLocks/>
              </p:cNvSpPr>
              <p:nvPr/>
            </p:nvSpPr>
            <p:spPr bwMode="auto">
              <a:xfrm>
                <a:off x="2531" y="1230"/>
                <a:ext cx="625" cy="423"/>
              </a:xfrm>
              <a:custGeom>
                <a:avLst/>
                <a:gdLst>
                  <a:gd name="T0" fmla="*/ 11 w 654"/>
                  <a:gd name="T1" fmla="*/ 0 h 428"/>
                  <a:gd name="T2" fmla="*/ 114 w 654"/>
                  <a:gd name="T3" fmla="*/ 21 h 428"/>
                  <a:gd name="T4" fmla="*/ 231 w 654"/>
                  <a:gd name="T5" fmla="*/ 31 h 428"/>
                  <a:gd name="T6" fmla="*/ 222 w 654"/>
                  <a:gd name="T7" fmla="*/ 53 h 428"/>
                  <a:gd name="T8" fmla="*/ 234 w 654"/>
                  <a:gd name="T9" fmla="*/ 82 h 428"/>
                  <a:gd name="T10" fmla="*/ 232 w 654"/>
                  <a:gd name="T11" fmla="*/ 251 h 428"/>
                  <a:gd name="T12" fmla="*/ 228 w 654"/>
                  <a:gd name="T13" fmla="*/ 249 h 428"/>
                  <a:gd name="T14" fmla="*/ 229 w 654"/>
                  <a:gd name="T15" fmla="*/ 270 h 428"/>
                  <a:gd name="T16" fmla="*/ 232 w 654"/>
                  <a:gd name="T17" fmla="*/ 286 h 428"/>
                  <a:gd name="T18" fmla="*/ 231 w 654"/>
                  <a:gd name="T19" fmla="*/ 301 h 428"/>
                  <a:gd name="T20" fmla="*/ 232 w 654"/>
                  <a:gd name="T21" fmla="*/ 343 h 428"/>
                  <a:gd name="T22" fmla="*/ 226 w 654"/>
                  <a:gd name="T23" fmla="*/ 339 h 428"/>
                  <a:gd name="T24" fmla="*/ 222 w 654"/>
                  <a:gd name="T25" fmla="*/ 323 h 428"/>
                  <a:gd name="T26" fmla="*/ 201 w 654"/>
                  <a:gd name="T27" fmla="*/ 308 h 428"/>
                  <a:gd name="T28" fmla="*/ 180 w 654"/>
                  <a:gd name="T29" fmla="*/ 310 h 428"/>
                  <a:gd name="T30" fmla="*/ 169 w 654"/>
                  <a:gd name="T31" fmla="*/ 290 h 428"/>
                  <a:gd name="T32" fmla="*/ 0 w 654"/>
                  <a:gd name="T33" fmla="*/ 269 h 428"/>
                  <a:gd name="T34" fmla="*/ 11 w 654"/>
                  <a:gd name="T35" fmla="*/ 0 h 428"/>
                  <a:gd name="T36" fmla="*/ 11 w 654"/>
                  <a:gd name="T37" fmla="*/ 0 h 4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4"/>
                  <a:gd name="T58" fmla="*/ 0 h 428"/>
                  <a:gd name="T59" fmla="*/ 654 w 654"/>
                  <a:gd name="T60" fmla="*/ 428 h 4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4" h="428">
                    <a:moveTo>
                      <a:pt x="32" y="0"/>
                    </a:moveTo>
                    <a:lnTo>
                      <a:pt x="322" y="21"/>
                    </a:lnTo>
                    <a:lnTo>
                      <a:pt x="644" y="31"/>
                    </a:lnTo>
                    <a:lnTo>
                      <a:pt x="623" y="72"/>
                    </a:lnTo>
                    <a:lnTo>
                      <a:pt x="654" y="101"/>
                    </a:lnTo>
                    <a:lnTo>
                      <a:pt x="652" y="311"/>
                    </a:lnTo>
                    <a:lnTo>
                      <a:pt x="639" y="309"/>
                    </a:lnTo>
                    <a:lnTo>
                      <a:pt x="641" y="337"/>
                    </a:lnTo>
                    <a:lnTo>
                      <a:pt x="651" y="358"/>
                    </a:lnTo>
                    <a:lnTo>
                      <a:pt x="644" y="377"/>
                    </a:lnTo>
                    <a:lnTo>
                      <a:pt x="651" y="428"/>
                    </a:lnTo>
                    <a:lnTo>
                      <a:pt x="636" y="423"/>
                    </a:lnTo>
                    <a:lnTo>
                      <a:pt x="620" y="403"/>
                    </a:lnTo>
                    <a:lnTo>
                      <a:pt x="561" y="384"/>
                    </a:lnTo>
                    <a:lnTo>
                      <a:pt x="505" y="387"/>
                    </a:lnTo>
                    <a:lnTo>
                      <a:pt x="472" y="363"/>
                    </a:lnTo>
                    <a:lnTo>
                      <a:pt x="0" y="335"/>
                    </a:lnTo>
                    <a:lnTo>
                      <a:pt x="32" y="0"/>
                    </a:lnTo>
                    <a:close/>
                  </a:path>
                </a:pathLst>
              </a:custGeom>
              <a:solidFill>
                <a:srgbClr val="FF7C80"/>
              </a:solidFill>
              <a:ln w="19050">
                <a:solidFill>
                  <a:srgbClr val="000000"/>
                </a:solidFill>
                <a:round/>
                <a:headEnd/>
                <a:tailEnd/>
              </a:ln>
            </p:spPr>
            <p:txBody>
              <a:bodyPr/>
              <a:lstStyle/>
              <a:p>
                <a:endParaRPr lang="en-US"/>
              </a:p>
            </p:txBody>
          </p:sp>
          <p:sp>
            <p:nvSpPr>
              <p:cNvPr id="28750" name="Freeform 113"/>
              <p:cNvSpPr>
                <a:spLocks/>
              </p:cNvSpPr>
              <p:nvPr/>
            </p:nvSpPr>
            <p:spPr bwMode="auto">
              <a:xfrm>
                <a:off x="2511" y="1566"/>
                <a:ext cx="735" cy="374"/>
              </a:xfrm>
              <a:custGeom>
                <a:avLst/>
                <a:gdLst>
                  <a:gd name="T0" fmla="*/ 11 w 767"/>
                  <a:gd name="T1" fmla="*/ 0 h 374"/>
                  <a:gd name="T2" fmla="*/ 185 w 767"/>
                  <a:gd name="T3" fmla="*/ 28 h 374"/>
                  <a:gd name="T4" fmla="*/ 196 w 767"/>
                  <a:gd name="T5" fmla="*/ 52 h 374"/>
                  <a:gd name="T6" fmla="*/ 218 w 767"/>
                  <a:gd name="T7" fmla="*/ 49 h 374"/>
                  <a:gd name="T8" fmla="*/ 241 w 767"/>
                  <a:gd name="T9" fmla="*/ 68 h 374"/>
                  <a:gd name="T10" fmla="*/ 247 w 767"/>
                  <a:gd name="T11" fmla="*/ 88 h 374"/>
                  <a:gd name="T12" fmla="*/ 252 w 767"/>
                  <a:gd name="T13" fmla="*/ 93 h 374"/>
                  <a:gd name="T14" fmla="*/ 262 w 767"/>
                  <a:gd name="T15" fmla="*/ 164 h 374"/>
                  <a:gd name="T16" fmla="*/ 262 w 767"/>
                  <a:gd name="T17" fmla="*/ 185 h 374"/>
                  <a:gd name="T18" fmla="*/ 269 w 767"/>
                  <a:gd name="T19" fmla="*/ 219 h 374"/>
                  <a:gd name="T20" fmla="*/ 272 w 767"/>
                  <a:gd name="T21" fmla="*/ 272 h 374"/>
                  <a:gd name="T22" fmla="*/ 270 w 767"/>
                  <a:gd name="T23" fmla="*/ 289 h 374"/>
                  <a:gd name="T24" fmla="*/ 273 w 767"/>
                  <a:gd name="T25" fmla="*/ 306 h 374"/>
                  <a:gd name="T26" fmla="*/ 287 w 767"/>
                  <a:gd name="T27" fmla="*/ 374 h 374"/>
                  <a:gd name="T28" fmla="*/ 158 w 767"/>
                  <a:gd name="T29" fmla="*/ 371 h 374"/>
                  <a:gd name="T30" fmla="*/ 63 w 767"/>
                  <a:gd name="T31" fmla="*/ 356 h 374"/>
                  <a:gd name="T32" fmla="*/ 65 w 767"/>
                  <a:gd name="T33" fmla="*/ 243 h 374"/>
                  <a:gd name="T34" fmla="*/ 0 w 767"/>
                  <a:gd name="T35" fmla="*/ 229 h 374"/>
                  <a:gd name="T36" fmla="*/ 11 w 767"/>
                  <a:gd name="T37" fmla="*/ 0 h 374"/>
                  <a:gd name="T38" fmla="*/ 11 w 767"/>
                  <a:gd name="T39" fmla="*/ 0 h 3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7"/>
                  <a:gd name="T61" fmla="*/ 0 h 374"/>
                  <a:gd name="T62" fmla="*/ 767 w 767"/>
                  <a:gd name="T63" fmla="*/ 374 h 3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7" h="374">
                    <a:moveTo>
                      <a:pt x="21" y="0"/>
                    </a:moveTo>
                    <a:lnTo>
                      <a:pt x="493" y="28"/>
                    </a:lnTo>
                    <a:lnTo>
                      <a:pt x="526" y="52"/>
                    </a:lnTo>
                    <a:lnTo>
                      <a:pt x="582" y="49"/>
                    </a:lnTo>
                    <a:lnTo>
                      <a:pt x="641" y="68"/>
                    </a:lnTo>
                    <a:lnTo>
                      <a:pt x="657" y="88"/>
                    </a:lnTo>
                    <a:lnTo>
                      <a:pt x="672" y="93"/>
                    </a:lnTo>
                    <a:lnTo>
                      <a:pt x="697" y="164"/>
                    </a:lnTo>
                    <a:lnTo>
                      <a:pt x="697" y="185"/>
                    </a:lnTo>
                    <a:lnTo>
                      <a:pt x="715" y="219"/>
                    </a:lnTo>
                    <a:lnTo>
                      <a:pt x="723" y="272"/>
                    </a:lnTo>
                    <a:lnTo>
                      <a:pt x="718" y="289"/>
                    </a:lnTo>
                    <a:lnTo>
                      <a:pt x="730" y="306"/>
                    </a:lnTo>
                    <a:lnTo>
                      <a:pt x="767" y="374"/>
                    </a:lnTo>
                    <a:lnTo>
                      <a:pt x="425" y="371"/>
                    </a:lnTo>
                    <a:lnTo>
                      <a:pt x="168" y="356"/>
                    </a:lnTo>
                    <a:lnTo>
                      <a:pt x="174" y="243"/>
                    </a:lnTo>
                    <a:lnTo>
                      <a:pt x="0" y="229"/>
                    </a:lnTo>
                    <a:lnTo>
                      <a:pt x="21" y="0"/>
                    </a:lnTo>
                    <a:close/>
                  </a:path>
                </a:pathLst>
              </a:custGeom>
              <a:solidFill>
                <a:srgbClr val="FF7C80"/>
              </a:solidFill>
              <a:ln w="19050">
                <a:solidFill>
                  <a:srgbClr val="000000"/>
                </a:solidFill>
                <a:round/>
                <a:headEnd/>
                <a:tailEnd/>
              </a:ln>
            </p:spPr>
            <p:txBody>
              <a:bodyPr/>
              <a:lstStyle/>
              <a:p>
                <a:endParaRPr lang="en-US"/>
              </a:p>
            </p:txBody>
          </p:sp>
          <p:sp>
            <p:nvSpPr>
              <p:cNvPr id="28751" name="Freeform 114"/>
              <p:cNvSpPr>
                <a:spLocks/>
              </p:cNvSpPr>
              <p:nvPr/>
            </p:nvSpPr>
            <p:spPr bwMode="auto">
              <a:xfrm>
                <a:off x="2649" y="1922"/>
                <a:ext cx="660" cy="363"/>
              </a:xfrm>
              <a:custGeom>
                <a:avLst/>
                <a:gdLst>
                  <a:gd name="T0" fmla="*/ 11 w 691"/>
                  <a:gd name="T1" fmla="*/ 0 h 363"/>
                  <a:gd name="T2" fmla="*/ 99 w 691"/>
                  <a:gd name="T3" fmla="*/ 15 h 363"/>
                  <a:gd name="T4" fmla="*/ 219 w 691"/>
                  <a:gd name="T5" fmla="*/ 18 h 363"/>
                  <a:gd name="T6" fmla="*/ 226 w 691"/>
                  <a:gd name="T7" fmla="*/ 34 h 363"/>
                  <a:gd name="T8" fmla="*/ 229 w 691"/>
                  <a:gd name="T9" fmla="*/ 31 h 363"/>
                  <a:gd name="T10" fmla="*/ 234 w 691"/>
                  <a:gd name="T11" fmla="*/ 49 h 363"/>
                  <a:gd name="T12" fmla="*/ 229 w 691"/>
                  <a:gd name="T13" fmla="*/ 49 h 363"/>
                  <a:gd name="T14" fmla="*/ 226 w 691"/>
                  <a:gd name="T15" fmla="*/ 73 h 363"/>
                  <a:gd name="T16" fmla="*/ 236 w 691"/>
                  <a:gd name="T17" fmla="*/ 112 h 363"/>
                  <a:gd name="T18" fmla="*/ 243 w 691"/>
                  <a:gd name="T19" fmla="*/ 117 h 363"/>
                  <a:gd name="T20" fmla="*/ 242 w 691"/>
                  <a:gd name="T21" fmla="*/ 361 h 363"/>
                  <a:gd name="T22" fmla="*/ 139 w 691"/>
                  <a:gd name="T23" fmla="*/ 363 h 363"/>
                  <a:gd name="T24" fmla="*/ 0 w 691"/>
                  <a:gd name="T25" fmla="*/ 345 h 363"/>
                  <a:gd name="T26" fmla="*/ 11 w 691"/>
                  <a:gd name="T27" fmla="*/ 0 h 363"/>
                  <a:gd name="T28" fmla="*/ 11 w 691"/>
                  <a:gd name="T29" fmla="*/ 0 h 3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1"/>
                  <a:gd name="T46" fmla="*/ 0 h 363"/>
                  <a:gd name="T47" fmla="*/ 691 w 691"/>
                  <a:gd name="T48" fmla="*/ 363 h 36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1" h="363">
                    <a:moveTo>
                      <a:pt x="24" y="0"/>
                    </a:moveTo>
                    <a:lnTo>
                      <a:pt x="281" y="15"/>
                    </a:lnTo>
                    <a:lnTo>
                      <a:pt x="623" y="18"/>
                    </a:lnTo>
                    <a:lnTo>
                      <a:pt x="642" y="34"/>
                    </a:lnTo>
                    <a:lnTo>
                      <a:pt x="652" y="31"/>
                    </a:lnTo>
                    <a:lnTo>
                      <a:pt x="665" y="49"/>
                    </a:lnTo>
                    <a:lnTo>
                      <a:pt x="654" y="49"/>
                    </a:lnTo>
                    <a:lnTo>
                      <a:pt x="642" y="73"/>
                    </a:lnTo>
                    <a:lnTo>
                      <a:pt x="670" y="112"/>
                    </a:lnTo>
                    <a:lnTo>
                      <a:pt x="691" y="117"/>
                    </a:lnTo>
                    <a:lnTo>
                      <a:pt x="688" y="361"/>
                    </a:lnTo>
                    <a:lnTo>
                      <a:pt x="395" y="363"/>
                    </a:lnTo>
                    <a:lnTo>
                      <a:pt x="0" y="345"/>
                    </a:lnTo>
                    <a:lnTo>
                      <a:pt x="24" y="0"/>
                    </a:lnTo>
                    <a:close/>
                  </a:path>
                </a:pathLst>
              </a:custGeom>
              <a:solidFill>
                <a:srgbClr val="FF7C80"/>
              </a:solidFill>
              <a:ln w="19050">
                <a:solidFill>
                  <a:srgbClr val="000000"/>
                </a:solidFill>
                <a:round/>
                <a:headEnd/>
                <a:tailEnd/>
              </a:ln>
            </p:spPr>
            <p:txBody>
              <a:bodyPr/>
              <a:lstStyle/>
              <a:p>
                <a:endParaRPr lang="en-US"/>
              </a:p>
            </p:txBody>
          </p:sp>
          <p:sp>
            <p:nvSpPr>
              <p:cNvPr id="28752" name="Freeform 115"/>
              <p:cNvSpPr>
                <a:spLocks/>
              </p:cNvSpPr>
              <p:nvPr/>
            </p:nvSpPr>
            <p:spPr bwMode="auto">
              <a:xfrm>
                <a:off x="2559" y="2261"/>
                <a:ext cx="769" cy="408"/>
              </a:xfrm>
              <a:custGeom>
                <a:avLst/>
                <a:gdLst>
                  <a:gd name="T0" fmla="*/ 5 w 803"/>
                  <a:gd name="T1" fmla="*/ 0 h 408"/>
                  <a:gd name="T2" fmla="*/ 34 w 803"/>
                  <a:gd name="T3" fmla="*/ 6 h 408"/>
                  <a:gd name="T4" fmla="*/ 181 w 803"/>
                  <a:gd name="T5" fmla="*/ 24 h 408"/>
                  <a:gd name="T6" fmla="*/ 288 w 803"/>
                  <a:gd name="T7" fmla="*/ 22 h 408"/>
                  <a:gd name="T8" fmla="*/ 289 w 803"/>
                  <a:gd name="T9" fmla="*/ 82 h 408"/>
                  <a:gd name="T10" fmla="*/ 297 w 803"/>
                  <a:gd name="T11" fmla="*/ 210 h 408"/>
                  <a:gd name="T12" fmla="*/ 296 w 803"/>
                  <a:gd name="T13" fmla="*/ 408 h 408"/>
                  <a:gd name="T14" fmla="*/ 272 w 803"/>
                  <a:gd name="T15" fmla="*/ 374 h 408"/>
                  <a:gd name="T16" fmla="*/ 246 w 803"/>
                  <a:gd name="T17" fmla="*/ 387 h 408"/>
                  <a:gd name="T18" fmla="*/ 228 w 803"/>
                  <a:gd name="T19" fmla="*/ 401 h 408"/>
                  <a:gd name="T20" fmla="*/ 200 w 803"/>
                  <a:gd name="T21" fmla="*/ 403 h 408"/>
                  <a:gd name="T22" fmla="*/ 181 w 803"/>
                  <a:gd name="T23" fmla="*/ 370 h 408"/>
                  <a:gd name="T24" fmla="*/ 176 w 803"/>
                  <a:gd name="T25" fmla="*/ 387 h 408"/>
                  <a:gd name="T26" fmla="*/ 143 w 803"/>
                  <a:gd name="T27" fmla="*/ 349 h 408"/>
                  <a:gd name="T28" fmla="*/ 128 w 803"/>
                  <a:gd name="T29" fmla="*/ 340 h 408"/>
                  <a:gd name="T30" fmla="*/ 119 w 803"/>
                  <a:gd name="T31" fmla="*/ 320 h 408"/>
                  <a:gd name="T32" fmla="*/ 110 w 803"/>
                  <a:gd name="T33" fmla="*/ 319 h 408"/>
                  <a:gd name="T34" fmla="*/ 100 w 803"/>
                  <a:gd name="T35" fmla="*/ 296 h 408"/>
                  <a:gd name="T36" fmla="*/ 104 w 803"/>
                  <a:gd name="T37" fmla="*/ 76 h 408"/>
                  <a:gd name="T38" fmla="*/ 0 w 803"/>
                  <a:gd name="T39" fmla="*/ 60 h 408"/>
                  <a:gd name="T40" fmla="*/ 5 w 803"/>
                  <a:gd name="T41" fmla="*/ 0 h 408"/>
                  <a:gd name="T42" fmla="*/ 5 w 803"/>
                  <a:gd name="T43" fmla="*/ 0 h 4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3"/>
                  <a:gd name="T67" fmla="*/ 0 h 408"/>
                  <a:gd name="T68" fmla="*/ 803 w 803"/>
                  <a:gd name="T69" fmla="*/ 408 h 4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3" h="408">
                    <a:moveTo>
                      <a:pt x="5" y="0"/>
                    </a:moveTo>
                    <a:lnTo>
                      <a:pt x="94" y="6"/>
                    </a:lnTo>
                    <a:lnTo>
                      <a:pt x="489" y="24"/>
                    </a:lnTo>
                    <a:lnTo>
                      <a:pt x="782" y="22"/>
                    </a:lnTo>
                    <a:lnTo>
                      <a:pt x="785" y="82"/>
                    </a:lnTo>
                    <a:lnTo>
                      <a:pt x="803" y="210"/>
                    </a:lnTo>
                    <a:lnTo>
                      <a:pt x="800" y="408"/>
                    </a:lnTo>
                    <a:lnTo>
                      <a:pt x="736" y="374"/>
                    </a:lnTo>
                    <a:lnTo>
                      <a:pt x="667" y="387"/>
                    </a:lnTo>
                    <a:lnTo>
                      <a:pt x="617" y="401"/>
                    </a:lnTo>
                    <a:lnTo>
                      <a:pt x="544" y="403"/>
                    </a:lnTo>
                    <a:lnTo>
                      <a:pt x="489" y="370"/>
                    </a:lnTo>
                    <a:lnTo>
                      <a:pt x="474" y="387"/>
                    </a:lnTo>
                    <a:lnTo>
                      <a:pt x="388" y="349"/>
                    </a:lnTo>
                    <a:lnTo>
                      <a:pt x="346" y="340"/>
                    </a:lnTo>
                    <a:lnTo>
                      <a:pt x="325" y="320"/>
                    </a:lnTo>
                    <a:lnTo>
                      <a:pt x="299" y="319"/>
                    </a:lnTo>
                    <a:lnTo>
                      <a:pt x="272" y="296"/>
                    </a:lnTo>
                    <a:lnTo>
                      <a:pt x="282" y="76"/>
                    </a:lnTo>
                    <a:lnTo>
                      <a:pt x="0" y="60"/>
                    </a:lnTo>
                    <a:lnTo>
                      <a:pt x="5" y="0"/>
                    </a:lnTo>
                    <a:close/>
                  </a:path>
                </a:pathLst>
              </a:custGeom>
              <a:solidFill>
                <a:srgbClr val="FFFFFF"/>
              </a:solidFill>
              <a:ln w="19050">
                <a:solidFill>
                  <a:srgbClr val="000000"/>
                </a:solidFill>
                <a:round/>
                <a:headEnd/>
                <a:tailEnd/>
              </a:ln>
            </p:spPr>
            <p:txBody>
              <a:bodyPr/>
              <a:lstStyle/>
              <a:p>
                <a:endParaRPr lang="en-US"/>
              </a:p>
            </p:txBody>
          </p:sp>
          <p:sp>
            <p:nvSpPr>
              <p:cNvPr id="28753" name="Freeform 116"/>
              <p:cNvSpPr>
                <a:spLocks/>
              </p:cNvSpPr>
              <p:nvPr/>
            </p:nvSpPr>
            <p:spPr bwMode="auto">
              <a:xfrm>
                <a:off x="3103" y="883"/>
                <a:ext cx="581" cy="659"/>
              </a:xfrm>
              <a:custGeom>
                <a:avLst/>
                <a:gdLst>
                  <a:gd name="T0" fmla="*/ 3 w 606"/>
                  <a:gd name="T1" fmla="*/ 125 h 659"/>
                  <a:gd name="T2" fmla="*/ 12 w 606"/>
                  <a:gd name="T3" fmla="*/ 203 h 659"/>
                  <a:gd name="T4" fmla="*/ 12 w 606"/>
                  <a:gd name="T5" fmla="*/ 300 h 659"/>
                  <a:gd name="T6" fmla="*/ 18 w 606"/>
                  <a:gd name="T7" fmla="*/ 379 h 659"/>
                  <a:gd name="T8" fmla="*/ 12 w 606"/>
                  <a:gd name="T9" fmla="*/ 420 h 659"/>
                  <a:gd name="T10" fmla="*/ 23 w 606"/>
                  <a:gd name="T11" fmla="*/ 449 h 659"/>
                  <a:gd name="T12" fmla="*/ 22 w 606"/>
                  <a:gd name="T13" fmla="*/ 659 h 659"/>
                  <a:gd name="T14" fmla="*/ 189 w 606"/>
                  <a:gd name="T15" fmla="*/ 651 h 659"/>
                  <a:gd name="T16" fmla="*/ 187 w 606"/>
                  <a:gd name="T17" fmla="*/ 609 h 659"/>
                  <a:gd name="T18" fmla="*/ 167 w 606"/>
                  <a:gd name="T19" fmla="*/ 573 h 659"/>
                  <a:gd name="T20" fmla="*/ 160 w 606"/>
                  <a:gd name="T21" fmla="*/ 547 h 659"/>
                  <a:gd name="T22" fmla="*/ 135 w 606"/>
                  <a:gd name="T23" fmla="*/ 510 h 659"/>
                  <a:gd name="T24" fmla="*/ 136 w 606"/>
                  <a:gd name="T25" fmla="*/ 450 h 659"/>
                  <a:gd name="T26" fmla="*/ 132 w 606"/>
                  <a:gd name="T27" fmla="*/ 410 h 659"/>
                  <a:gd name="T28" fmla="*/ 151 w 606"/>
                  <a:gd name="T29" fmla="*/ 352 h 659"/>
                  <a:gd name="T30" fmla="*/ 148 w 606"/>
                  <a:gd name="T31" fmla="*/ 293 h 659"/>
                  <a:gd name="T32" fmla="*/ 179 w 606"/>
                  <a:gd name="T33" fmla="*/ 233 h 659"/>
                  <a:gd name="T34" fmla="*/ 187 w 606"/>
                  <a:gd name="T35" fmla="*/ 199 h 659"/>
                  <a:gd name="T36" fmla="*/ 231 w 606"/>
                  <a:gd name="T37" fmla="*/ 141 h 659"/>
                  <a:gd name="T38" fmla="*/ 211 w 606"/>
                  <a:gd name="T39" fmla="*/ 120 h 659"/>
                  <a:gd name="T40" fmla="*/ 195 w 606"/>
                  <a:gd name="T41" fmla="*/ 125 h 659"/>
                  <a:gd name="T42" fmla="*/ 190 w 606"/>
                  <a:gd name="T43" fmla="*/ 109 h 659"/>
                  <a:gd name="T44" fmla="*/ 160 w 606"/>
                  <a:gd name="T45" fmla="*/ 107 h 659"/>
                  <a:gd name="T46" fmla="*/ 140 w 606"/>
                  <a:gd name="T47" fmla="*/ 91 h 659"/>
                  <a:gd name="T48" fmla="*/ 97 w 606"/>
                  <a:gd name="T49" fmla="*/ 80 h 659"/>
                  <a:gd name="T50" fmla="*/ 92 w 606"/>
                  <a:gd name="T51" fmla="*/ 60 h 659"/>
                  <a:gd name="T52" fmla="*/ 75 w 606"/>
                  <a:gd name="T53" fmla="*/ 42 h 659"/>
                  <a:gd name="T54" fmla="*/ 72 w 606"/>
                  <a:gd name="T55" fmla="*/ 0 h 659"/>
                  <a:gd name="T56" fmla="*/ 60 w 606"/>
                  <a:gd name="T57" fmla="*/ 0 h 659"/>
                  <a:gd name="T58" fmla="*/ 60 w 606"/>
                  <a:gd name="T59" fmla="*/ 31 h 659"/>
                  <a:gd name="T60" fmla="*/ 0 w 606"/>
                  <a:gd name="T61" fmla="*/ 31 h 659"/>
                  <a:gd name="T62" fmla="*/ 3 w 606"/>
                  <a:gd name="T63" fmla="*/ 125 h 659"/>
                  <a:gd name="T64" fmla="*/ 3 w 606"/>
                  <a:gd name="T65" fmla="*/ 125 h 6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6"/>
                  <a:gd name="T100" fmla="*/ 0 h 659"/>
                  <a:gd name="T101" fmla="*/ 606 w 606"/>
                  <a:gd name="T102" fmla="*/ 659 h 6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6" h="659">
                    <a:moveTo>
                      <a:pt x="3" y="125"/>
                    </a:moveTo>
                    <a:lnTo>
                      <a:pt x="28" y="203"/>
                    </a:lnTo>
                    <a:lnTo>
                      <a:pt x="31" y="300"/>
                    </a:lnTo>
                    <a:lnTo>
                      <a:pt x="47" y="379"/>
                    </a:lnTo>
                    <a:lnTo>
                      <a:pt x="26" y="420"/>
                    </a:lnTo>
                    <a:lnTo>
                      <a:pt x="57" y="449"/>
                    </a:lnTo>
                    <a:lnTo>
                      <a:pt x="55" y="659"/>
                    </a:lnTo>
                    <a:lnTo>
                      <a:pt x="497" y="651"/>
                    </a:lnTo>
                    <a:lnTo>
                      <a:pt x="491" y="609"/>
                    </a:lnTo>
                    <a:lnTo>
                      <a:pt x="442" y="573"/>
                    </a:lnTo>
                    <a:lnTo>
                      <a:pt x="419" y="547"/>
                    </a:lnTo>
                    <a:lnTo>
                      <a:pt x="359" y="510"/>
                    </a:lnTo>
                    <a:lnTo>
                      <a:pt x="361" y="450"/>
                    </a:lnTo>
                    <a:lnTo>
                      <a:pt x="348" y="410"/>
                    </a:lnTo>
                    <a:lnTo>
                      <a:pt x="397" y="352"/>
                    </a:lnTo>
                    <a:lnTo>
                      <a:pt x="393" y="293"/>
                    </a:lnTo>
                    <a:lnTo>
                      <a:pt x="474" y="233"/>
                    </a:lnTo>
                    <a:lnTo>
                      <a:pt x="494" y="199"/>
                    </a:lnTo>
                    <a:lnTo>
                      <a:pt x="606" y="141"/>
                    </a:lnTo>
                    <a:lnTo>
                      <a:pt x="555" y="120"/>
                    </a:lnTo>
                    <a:lnTo>
                      <a:pt x="512" y="125"/>
                    </a:lnTo>
                    <a:lnTo>
                      <a:pt x="502" y="109"/>
                    </a:lnTo>
                    <a:lnTo>
                      <a:pt x="421" y="107"/>
                    </a:lnTo>
                    <a:lnTo>
                      <a:pt x="368" y="91"/>
                    </a:lnTo>
                    <a:lnTo>
                      <a:pt x="256" y="80"/>
                    </a:lnTo>
                    <a:lnTo>
                      <a:pt x="240" y="60"/>
                    </a:lnTo>
                    <a:lnTo>
                      <a:pt x="194" y="42"/>
                    </a:lnTo>
                    <a:lnTo>
                      <a:pt x="186" y="0"/>
                    </a:lnTo>
                    <a:lnTo>
                      <a:pt x="159" y="0"/>
                    </a:lnTo>
                    <a:lnTo>
                      <a:pt x="159" y="31"/>
                    </a:lnTo>
                    <a:lnTo>
                      <a:pt x="0" y="31"/>
                    </a:lnTo>
                    <a:lnTo>
                      <a:pt x="3" y="125"/>
                    </a:lnTo>
                    <a:close/>
                  </a:path>
                </a:pathLst>
              </a:custGeom>
              <a:solidFill>
                <a:srgbClr val="FF7C80"/>
              </a:solidFill>
              <a:ln w="19050">
                <a:solidFill>
                  <a:srgbClr val="000000"/>
                </a:solidFill>
                <a:round/>
                <a:headEnd/>
                <a:tailEnd/>
              </a:ln>
            </p:spPr>
            <p:txBody>
              <a:bodyPr/>
              <a:lstStyle/>
              <a:p>
                <a:endParaRPr lang="en-US"/>
              </a:p>
            </p:txBody>
          </p:sp>
          <p:sp>
            <p:nvSpPr>
              <p:cNvPr id="28754" name="Freeform 117"/>
              <p:cNvSpPr>
                <a:spLocks/>
              </p:cNvSpPr>
              <p:nvPr/>
            </p:nvSpPr>
            <p:spPr bwMode="auto">
              <a:xfrm>
                <a:off x="3143" y="1534"/>
                <a:ext cx="528" cy="358"/>
              </a:xfrm>
              <a:custGeom>
                <a:avLst/>
                <a:gdLst>
                  <a:gd name="T0" fmla="*/ 2 w 555"/>
                  <a:gd name="T1" fmla="*/ 34 h 358"/>
                  <a:gd name="T2" fmla="*/ 10 w 555"/>
                  <a:gd name="T3" fmla="*/ 55 h 358"/>
                  <a:gd name="T4" fmla="*/ 5 w 555"/>
                  <a:gd name="T5" fmla="*/ 74 h 358"/>
                  <a:gd name="T6" fmla="*/ 10 w 555"/>
                  <a:gd name="T7" fmla="*/ 125 h 358"/>
                  <a:gd name="T8" fmla="*/ 12 w 555"/>
                  <a:gd name="T9" fmla="*/ 196 h 358"/>
                  <a:gd name="T10" fmla="*/ 12 w 555"/>
                  <a:gd name="T11" fmla="*/ 217 h 358"/>
                  <a:gd name="T12" fmla="*/ 19 w 555"/>
                  <a:gd name="T13" fmla="*/ 251 h 358"/>
                  <a:gd name="T14" fmla="*/ 22 w 555"/>
                  <a:gd name="T15" fmla="*/ 304 h 358"/>
                  <a:gd name="T16" fmla="*/ 21 w 555"/>
                  <a:gd name="T17" fmla="*/ 321 h 358"/>
                  <a:gd name="T18" fmla="*/ 23 w 555"/>
                  <a:gd name="T19" fmla="*/ 338 h 358"/>
                  <a:gd name="T20" fmla="*/ 140 w 555"/>
                  <a:gd name="T21" fmla="*/ 330 h 358"/>
                  <a:gd name="T22" fmla="*/ 148 w 555"/>
                  <a:gd name="T23" fmla="*/ 358 h 358"/>
                  <a:gd name="T24" fmla="*/ 160 w 555"/>
                  <a:gd name="T25" fmla="*/ 277 h 358"/>
                  <a:gd name="T26" fmla="*/ 158 w 555"/>
                  <a:gd name="T27" fmla="*/ 246 h 358"/>
                  <a:gd name="T28" fmla="*/ 177 w 555"/>
                  <a:gd name="T29" fmla="*/ 197 h 358"/>
                  <a:gd name="T30" fmla="*/ 181 w 555"/>
                  <a:gd name="T31" fmla="*/ 162 h 358"/>
                  <a:gd name="T32" fmla="*/ 167 w 555"/>
                  <a:gd name="T33" fmla="*/ 110 h 358"/>
                  <a:gd name="T34" fmla="*/ 152 w 555"/>
                  <a:gd name="T35" fmla="*/ 57 h 358"/>
                  <a:gd name="T36" fmla="*/ 148 w 555"/>
                  <a:gd name="T37" fmla="*/ 0 h 358"/>
                  <a:gd name="T38" fmla="*/ 10 w 555"/>
                  <a:gd name="T39" fmla="*/ 8 h 358"/>
                  <a:gd name="T40" fmla="*/ 0 w 555"/>
                  <a:gd name="T41" fmla="*/ 6 h 358"/>
                  <a:gd name="T42" fmla="*/ 2 w 555"/>
                  <a:gd name="T43" fmla="*/ 34 h 358"/>
                  <a:gd name="T44" fmla="*/ 2 w 555"/>
                  <a:gd name="T45" fmla="*/ 34 h 3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5"/>
                  <a:gd name="T70" fmla="*/ 0 h 358"/>
                  <a:gd name="T71" fmla="*/ 555 w 555"/>
                  <a:gd name="T72" fmla="*/ 358 h 3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5" h="358">
                    <a:moveTo>
                      <a:pt x="2" y="34"/>
                    </a:moveTo>
                    <a:lnTo>
                      <a:pt x="12" y="55"/>
                    </a:lnTo>
                    <a:lnTo>
                      <a:pt x="5" y="74"/>
                    </a:lnTo>
                    <a:lnTo>
                      <a:pt x="12" y="125"/>
                    </a:lnTo>
                    <a:lnTo>
                      <a:pt x="37" y="196"/>
                    </a:lnTo>
                    <a:lnTo>
                      <a:pt x="37" y="217"/>
                    </a:lnTo>
                    <a:lnTo>
                      <a:pt x="55" y="251"/>
                    </a:lnTo>
                    <a:lnTo>
                      <a:pt x="63" y="304"/>
                    </a:lnTo>
                    <a:lnTo>
                      <a:pt x="58" y="321"/>
                    </a:lnTo>
                    <a:lnTo>
                      <a:pt x="70" y="338"/>
                    </a:lnTo>
                    <a:lnTo>
                      <a:pt x="429" y="330"/>
                    </a:lnTo>
                    <a:lnTo>
                      <a:pt x="455" y="358"/>
                    </a:lnTo>
                    <a:lnTo>
                      <a:pt x="492" y="277"/>
                    </a:lnTo>
                    <a:lnTo>
                      <a:pt x="481" y="246"/>
                    </a:lnTo>
                    <a:lnTo>
                      <a:pt x="544" y="197"/>
                    </a:lnTo>
                    <a:lnTo>
                      <a:pt x="555" y="162"/>
                    </a:lnTo>
                    <a:lnTo>
                      <a:pt x="510" y="110"/>
                    </a:lnTo>
                    <a:lnTo>
                      <a:pt x="465" y="57"/>
                    </a:lnTo>
                    <a:lnTo>
                      <a:pt x="455" y="0"/>
                    </a:lnTo>
                    <a:lnTo>
                      <a:pt x="13" y="8"/>
                    </a:lnTo>
                    <a:lnTo>
                      <a:pt x="0" y="6"/>
                    </a:lnTo>
                    <a:lnTo>
                      <a:pt x="2" y="34"/>
                    </a:lnTo>
                    <a:close/>
                  </a:path>
                </a:pathLst>
              </a:custGeom>
              <a:solidFill>
                <a:srgbClr val="FF7C80"/>
              </a:solidFill>
              <a:ln w="19050">
                <a:solidFill>
                  <a:srgbClr val="000000"/>
                </a:solidFill>
                <a:round/>
                <a:headEnd/>
                <a:tailEnd/>
              </a:ln>
            </p:spPr>
            <p:txBody>
              <a:bodyPr/>
              <a:lstStyle/>
              <a:p>
                <a:endParaRPr lang="en-US"/>
              </a:p>
            </p:txBody>
          </p:sp>
          <p:sp>
            <p:nvSpPr>
              <p:cNvPr id="28755" name="Freeform 118"/>
              <p:cNvSpPr>
                <a:spLocks/>
              </p:cNvSpPr>
              <p:nvPr/>
            </p:nvSpPr>
            <p:spPr bwMode="auto">
              <a:xfrm>
                <a:off x="3210" y="1864"/>
                <a:ext cx="592" cy="527"/>
              </a:xfrm>
              <a:custGeom>
                <a:avLst/>
                <a:gdLst>
                  <a:gd name="T0" fmla="*/ 13 w 618"/>
                  <a:gd name="T1" fmla="*/ 76 h 525"/>
                  <a:gd name="T2" fmla="*/ 22 w 618"/>
                  <a:gd name="T3" fmla="*/ 92 h 525"/>
                  <a:gd name="T4" fmla="*/ 26 w 618"/>
                  <a:gd name="T5" fmla="*/ 89 h 525"/>
                  <a:gd name="T6" fmla="*/ 30 w 618"/>
                  <a:gd name="T7" fmla="*/ 107 h 525"/>
                  <a:gd name="T8" fmla="*/ 27 w 618"/>
                  <a:gd name="T9" fmla="*/ 107 h 525"/>
                  <a:gd name="T10" fmla="*/ 22 w 618"/>
                  <a:gd name="T11" fmla="*/ 131 h 525"/>
                  <a:gd name="T12" fmla="*/ 32 w 618"/>
                  <a:gd name="T13" fmla="*/ 189 h 525"/>
                  <a:gd name="T14" fmla="*/ 39 w 618"/>
                  <a:gd name="T15" fmla="*/ 194 h 525"/>
                  <a:gd name="T16" fmla="*/ 38 w 618"/>
                  <a:gd name="T17" fmla="*/ 457 h 525"/>
                  <a:gd name="T18" fmla="*/ 39 w 618"/>
                  <a:gd name="T19" fmla="*/ 517 h 525"/>
                  <a:gd name="T20" fmla="*/ 192 w 618"/>
                  <a:gd name="T21" fmla="*/ 504 h 525"/>
                  <a:gd name="T22" fmla="*/ 194 w 618"/>
                  <a:gd name="T23" fmla="*/ 540 h 525"/>
                  <a:gd name="T24" fmla="*/ 187 w 618"/>
                  <a:gd name="T25" fmla="*/ 563 h 525"/>
                  <a:gd name="T26" fmla="*/ 211 w 618"/>
                  <a:gd name="T27" fmla="*/ 559 h 525"/>
                  <a:gd name="T28" fmla="*/ 215 w 618"/>
                  <a:gd name="T29" fmla="*/ 540 h 525"/>
                  <a:gd name="T30" fmla="*/ 215 w 618"/>
                  <a:gd name="T31" fmla="*/ 517 h 525"/>
                  <a:gd name="T32" fmla="*/ 220 w 618"/>
                  <a:gd name="T33" fmla="*/ 501 h 525"/>
                  <a:gd name="T34" fmla="*/ 222 w 618"/>
                  <a:gd name="T35" fmla="*/ 483 h 525"/>
                  <a:gd name="T36" fmla="*/ 228 w 618"/>
                  <a:gd name="T37" fmla="*/ 482 h 525"/>
                  <a:gd name="T38" fmla="*/ 230 w 618"/>
                  <a:gd name="T39" fmla="*/ 446 h 525"/>
                  <a:gd name="T40" fmla="*/ 221 w 618"/>
                  <a:gd name="T41" fmla="*/ 441 h 525"/>
                  <a:gd name="T42" fmla="*/ 216 w 618"/>
                  <a:gd name="T43" fmla="*/ 398 h 525"/>
                  <a:gd name="T44" fmla="*/ 207 w 618"/>
                  <a:gd name="T45" fmla="*/ 333 h 525"/>
                  <a:gd name="T46" fmla="*/ 198 w 618"/>
                  <a:gd name="T47" fmla="*/ 325 h 525"/>
                  <a:gd name="T48" fmla="*/ 187 w 618"/>
                  <a:gd name="T49" fmla="*/ 301 h 525"/>
                  <a:gd name="T50" fmla="*/ 184 w 618"/>
                  <a:gd name="T51" fmla="*/ 268 h 525"/>
                  <a:gd name="T52" fmla="*/ 190 w 618"/>
                  <a:gd name="T53" fmla="*/ 218 h 525"/>
                  <a:gd name="T54" fmla="*/ 185 w 618"/>
                  <a:gd name="T55" fmla="*/ 209 h 525"/>
                  <a:gd name="T56" fmla="*/ 171 w 618"/>
                  <a:gd name="T57" fmla="*/ 209 h 525"/>
                  <a:gd name="T58" fmla="*/ 169 w 618"/>
                  <a:gd name="T59" fmla="*/ 178 h 525"/>
                  <a:gd name="T60" fmla="*/ 146 w 618"/>
                  <a:gd name="T61" fmla="*/ 97 h 525"/>
                  <a:gd name="T62" fmla="*/ 142 w 618"/>
                  <a:gd name="T63" fmla="*/ 47 h 525"/>
                  <a:gd name="T64" fmla="*/ 144 w 618"/>
                  <a:gd name="T65" fmla="*/ 28 h 525"/>
                  <a:gd name="T66" fmla="*/ 134 w 618"/>
                  <a:gd name="T67" fmla="*/ 0 h 525"/>
                  <a:gd name="T68" fmla="*/ 0 w 618"/>
                  <a:gd name="T69" fmla="*/ 8 h 525"/>
                  <a:gd name="T70" fmla="*/ 13 w 618"/>
                  <a:gd name="T71" fmla="*/ 76 h 525"/>
                  <a:gd name="T72" fmla="*/ 13 w 618"/>
                  <a:gd name="T73" fmla="*/ 76 h 5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8"/>
                  <a:gd name="T112" fmla="*/ 0 h 525"/>
                  <a:gd name="T113" fmla="*/ 618 w 618"/>
                  <a:gd name="T114" fmla="*/ 525 h 5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8" h="525">
                    <a:moveTo>
                      <a:pt x="37" y="76"/>
                    </a:moveTo>
                    <a:lnTo>
                      <a:pt x="56" y="92"/>
                    </a:lnTo>
                    <a:lnTo>
                      <a:pt x="66" y="89"/>
                    </a:lnTo>
                    <a:lnTo>
                      <a:pt x="79" y="107"/>
                    </a:lnTo>
                    <a:lnTo>
                      <a:pt x="68" y="107"/>
                    </a:lnTo>
                    <a:lnTo>
                      <a:pt x="56" y="131"/>
                    </a:lnTo>
                    <a:lnTo>
                      <a:pt x="84" y="170"/>
                    </a:lnTo>
                    <a:lnTo>
                      <a:pt x="105" y="175"/>
                    </a:lnTo>
                    <a:lnTo>
                      <a:pt x="102" y="419"/>
                    </a:lnTo>
                    <a:lnTo>
                      <a:pt x="105" y="479"/>
                    </a:lnTo>
                    <a:lnTo>
                      <a:pt x="516" y="466"/>
                    </a:lnTo>
                    <a:lnTo>
                      <a:pt x="521" y="502"/>
                    </a:lnTo>
                    <a:lnTo>
                      <a:pt x="503" y="525"/>
                    </a:lnTo>
                    <a:lnTo>
                      <a:pt x="566" y="521"/>
                    </a:lnTo>
                    <a:lnTo>
                      <a:pt x="578" y="502"/>
                    </a:lnTo>
                    <a:lnTo>
                      <a:pt x="578" y="479"/>
                    </a:lnTo>
                    <a:lnTo>
                      <a:pt x="594" y="463"/>
                    </a:lnTo>
                    <a:lnTo>
                      <a:pt x="597" y="445"/>
                    </a:lnTo>
                    <a:lnTo>
                      <a:pt x="613" y="444"/>
                    </a:lnTo>
                    <a:lnTo>
                      <a:pt x="618" y="408"/>
                    </a:lnTo>
                    <a:lnTo>
                      <a:pt x="596" y="403"/>
                    </a:lnTo>
                    <a:lnTo>
                      <a:pt x="581" y="377"/>
                    </a:lnTo>
                    <a:lnTo>
                      <a:pt x="558" y="314"/>
                    </a:lnTo>
                    <a:lnTo>
                      <a:pt x="532" y="306"/>
                    </a:lnTo>
                    <a:lnTo>
                      <a:pt x="503" y="282"/>
                    </a:lnTo>
                    <a:lnTo>
                      <a:pt x="492" y="249"/>
                    </a:lnTo>
                    <a:lnTo>
                      <a:pt x="510" y="199"/>
                    </a:lnTo>
                    <a:lnTo>
                      <a:pt x="495" y="190"/>
                    </a:lnTo>
                    <a:lnTo>
                      <a:pt x="460" y="190"/>
                    </a:lnTo>
                    <a:lnTo>
                      <a:pt x="451" y="159"/>
                    </a:lnTo>
                    <a:lnTo>
                      <a:pt x="393" y="97"/>
                    </a:lnTo>
                    <a:lnTo>
                      <a:pt x="379" y="47"/>
                    </a:lnTo>
                    <a:lnTo>
                      <a:pt x="385" y="28"/>
                    </a:lnTo>
                    <a:lnTo>
                      <a:pt x="359" y="0"/>
                    </a:lnTo>
                    <a:lnTo>
                      <a:pt x="0" y="8"/>
                    </a:lnTo>
                    <a:lnTo>
                      <a:pt x="37" y="76"/>
                    </a:lnTo>
                    <a:close/>
                  </a:path>
                </a:pathLst>
              </a:custGeom>
              <a:solidFill>
                <a:srgbClr val="FF7C80"/>
              </a:solidFill>
              <a:ln w="19050">
                <a:solidFill>
                  <a:srgbClr val="000000"/>
                </a:solidFill>
                <a:round/>
                <a:headEnd/>
                <a:tailEnd/>
              </a:ln>
            </p:spPr>
            <p:txBody>
              <a:bodyPr/>
              <a:lstStyle/>
              <a:p>
                <a:endParaRPr lang="en-US"/>
              </a:p>
            </p:txBody>
          </p:sp>
          <p:sp>
            <p:nvSpPr>
              <p:cNvPr id="28756" name="Freeform 119"/>
              <p:cNvSpPr>
                <a:spLocks/>
              </p:cNvSpPr>
              <p:nvPr/>
            </p:nvSpPr>
            <p:spPr bwMode="auto">
              <a:xfrm>
                <a:off x="3311" y="2330"/>
                <a:ext cx="450" cy="410"/>
              </a:xfrm>
              <a:custGeom>
                <a:avLst/>
                <a:gdLst>
                  <a:gd name="T0" fmla="*/ 11 w 470"/>
                  <a:gd name="T1" fmla="*/ 141 h 410"/>
                  <a:gd name="T2" fmla="*/ 11 w 470"/>
                  <a:gd name="T3" fmla="*/ 339 h 410"/>
                  <a:gd name="T4" fmla="*/ 11 w 470"/>
                  <a:gd name="T5" fmla="*/ 350 h 410"/>
                  <a:gd name="T6" fmla="*/ 23 w 470"/>
                  <a:gd name="T7" fmla="*/ 350 h 410"/>
                  <a:gd name="T8" fmla="*/ 24 w 470"/>
                  <a:gd name="T9" fmla="*/ 410 h 410"/>
                  <a:gd name="T10" fmla="*/ 124 w 470"/>
                  <a:gd name="T11" fmla="*/ 407 h 410"/>
                  <a:gd name="T12" fmla="*/ 123 w 470"/>
                  <a:gd name="T13" fmla="*/ 345 h 410"/>
                  <a:gd name="T14" fmla="*/ 130 w 470"/>
                  <a:gd name="T15" fmla="*/ 277 h 410"/>
                  <a:gd name="T16" fmla="*/ 145 w 470"/>
                  <a:gd name="T17" fmla="*/ 230 h 410"/>
                  <a:gd name="T18" fmla="*/ 142 w 470"/>
                  <a:gd name="T19" fmla="*/ 217 h 410"/>
                  <a:gd name="T20" fmla="*/ 153 w 470"/>
                  <a:gd name="T21" fmla="*/ 174 h 410"/>
                  <a:gd name="T22" fmla="*/ 159 w 470"/>
                  <a:gd name="T23" fmla="*/ 127 h 410"/>
                  <a:gd name="T24" fmla="*/ 155 w 470"/>
                  <a:gd name="T25" fmla="*/ 123 h 410"/>
                  <a:gd name="T26" fmla="*/ 165 w 470"/>
                  <a:gd name="T27" fmla="*/ 106 h 410"/>
                  <a:gd name="T28" fmla="*/ 173 w 470"/>
                  <a:gd name="T29" fmla="*/ 65 h 410"/>
                  <a:gd name="T30" fmla="*/ 169 w 470"/>
                  <a:gd name="T31" fmla="*/ 55 h 410"/>
                  <a:gd name="T32" fmla="*/ 146 w 470"/>
                  <a:gd name="T33" fmla="*/ 59 h 410"/>
                  <a:gd name="T34" fmla="*/ 153 w 470"/>
                  <a:gd name="T35" fmla="*/ 36 h 410"/>
                  <a:gd name="T36" fmla="*/ 152 w 470"/>
                  <a:gd name="T37" fmla="*/ 0 h 410"/>
                  <a:gd name="T38" fmla="*/ 0 w 470"/>
                  <a:gd name="T39" fmla="*/ 13 h 410"/>
                  <a:gd name="T40" fmla="*/ 11 w 470"/>
                  <a:gd name="T41" fmla="*/ 141 h 410"/>
                  <a:gd name="T42" fmla="*/ 11 w 470"/>
                  <a:gd name="T43" fmla="*/ 141 h 4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0"/>
                  <a:gd name="T67" fmla="*/ 0 h 410"/>
                  <a:gd name="T68" fmla="*/ 470 w 470"/>
                  <a:gd name="T69" fmla="*/ 410 h 4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0" h="410">
                    <a:moveTo>
                      <a:pt x="18" y="141"/>
                    </a:moveTo>
                    <a:lnTo>
                      <a:pt x="15" y="339"/>
                    </a:lnTo>
                    <a:lnTo>
                      <a:pt x="24" y="350"/>
                    </a:lnTo>
                    <a:lnTo>
                      <a:pt x="58" y="350"/>
                    </a:lnTo>
                    <a:lnTo>
                      <a:pt x="60" y="410"/>
                    </a:lnTo>
                    <a:lnTo>
                      <a:pt x="338" y="407"/>
                    </a:lnTo>
                    <a:lnTo>
                      <a:pt x="334" y="345"/>
                    </a:lnTo>
                    <a:lnTo>
                      <a:pt x="356" y="277"/>
                    </a:lnTo>
                    <a:lnTo>
                      <a:pt x="392" y="230"/>
                    </a:lnTo>
                    <a:lnTo>
                      <a:pt x="389" y="217"/>
                    </a:lnTo>
                    <a:lnTo>
                      <a:pt x="414" y="174"/>
                    </a:lnTo>
                    <a:lnTo>
                      <a:pt x="429" y="127"/>
                    </a:lnTo>
                    <a:lnTo>
                      <a:pt x="424" y="123"/>
                    </a:lnTo>
                    <a:lnTo>
                      <a:pt x="447" y="106"/>
                    </a:lnTo>
                    <a:lnTo>
                      <a:pt x="470" y="65"/>
                    </a:lnTo>
                    <a:lnTo>
                      <a:pt x="461" y="55"/>
                    </a:lnTo>
                    <a:lnTo>
                      <a:pt x="398" y="59"/>
                    </a:lnTo>
                    <a:lnTo>
                      <a:pt x="416" y="36"/>
                    </a:lnTo>
                    <a:lnTo>
                      <a:pt x="411" y="0"/>
                    </a:lnTo>
                    <a:lnTo>
                      <a:pt x="0" y="13"/>
                    </a:lnTo>
                    <a:lnTo>
                      <a:pt x="18" y="141"/>
                    </a:lnTo>
                    <a:close/>
                  </a:path>
                </a:pathLst>
              </a:custGeom>
              <a:solidFill>
                <a:srgbClr val="FFFFFF"/>
              </a:solidFill>
              <a:ln w="19050">
                <a:solidFill>
                  <a:srgbClr val="000000"/>
                </a:solidFill>
                <a:round/>
                <a:headEnd/>
                <a:tailEnd/>
              </a:ln>
            </p:spPr>
            <p:txBody>
              <a:bodyPr/>
              <a:lstStyle/>
              <a:p>
                <a:endParaRPr lang="en-US"/>
              </a:p>
            </p:txBody>
          </p:sp>
          <p:sp>
            <p:nvSpPr>
              <p:cNvPr id="28757" name="Freeform 120"/>
              <p:cNvSpPr>
                <a:spLocks/>
              </p:cNvSpPr>
              <p:nvPr/>
            </p:nvSpPr>
            <p:spPr bwMode="auto">
              <a:xfrm>
                <a:off x="3369" y="2739"/>
                <a:ext cx="509" cy="450"/>
              </a:xfrm>
              <a:custGeom>
                <a:avLst/>
                <a:gdLst>
                  <a:gd name="T0" fmla="*/ 0 w 531"/>
                  <a:gd name="T1" fmla="*/ 3 h 450"/>
                  <a:gd name="T2" fmla="*/ 5 w 531"/>
                  <a:gd name="T3" fmla="*/ 124 h 450"/>
                  <a:gd name="T4" fmla="*/ 21 w 531"/>
                  <a:gd name="T5" fmla="*/ 213 h 450"/>
                  <a:gd name="T6" fmla="*/ 13 w 531"/>
                  <a:gd name="T7" fmla="*/ 283 h 450"/>
                  <a:gd name="T8" fmla="*/ 14 w 531"/>
                  <a:gd name="T9" fmla="*/ 341 h 450"/>
                  <a:gd name="T10" fmla="*/ 12 w 531"/>
                  <a:gd name="T11" fmla="*/ 370 h 450"/>
                  <a:gd name="T12" fmla="*/ 12 w 531"/>
                  <a:gd name="T13" fmla="*/ 380 h 450"/>
                  <a:gd name="T14" fmla="*/ 36 w 531"/>
                  <a:gd name="T15" fmla="*/ 372 h 450"/>
                  <a:gd name="T16" fmla="*/ 70 w 531"/>
                  <a:gd name="T17" fmla="*/ 395 h 450"/>
                  <a:gd name="T18" fmla="*/ 81 w 531"/>
                  <a:gd name="T19" fmla="*/ 372 h 450"/>
                  <a:gd name="T20" fmla="*/ 114 w 531"/>
                  <a:gd name="T21" fmla="*/ 408 h 450"/>
                  <a:gd name="T22" fmla="*/ 116 w 531"/>
                  <a:gd name="T23" fmla="*/ 427 h 450"/>
                  <a:gd name="T24" fmla="*/ 128 w 531"/>
                  <a:gd name="T25" fmla="*/ 442 h 450"/>
                  <a:gd name="T26" fmla="*/ 135 w 531"/>
                  <a:gd name="T27" fmla="*/ 424 h 450"/>
                  <a:gd name="T28" fmla="*/ 150 w 531"/>
                  <a:gd name="T29" fmla="*/ 440 h 450"/>
                  <a:gd name="T30" fmla="*/ 160 w 531"/>
                  <a:gd name="T31" fmla="*/ 427 h 450"/>
                  <a:gd name="T32" fmla="*/ 159 w 531"/>
                  <a:gd name="T33" fmla="*/ 401 h 450"/>
                  <a:gd name="T34" fmla="*/ 184 w 531"/>
                  <a:gd name="T35" fmla="*/ 424 h 450"/>
                  <a:gd name="T36" fmla="*/ 182 w 531"/>
                  <a:gd name="T37" fmla="*/ 450 h 450"/>
                  <a:gd name="T38" fmla="*/ 201 w 531"/>
                  <a:gd name="T39" fmla="*/ 417 h 450"/>
                  <a:gd name="T40" fmla="*/ 186 w 531"/>
                  <a:gd name="T41" fmla="*/ 412 h 450"/>
                  <a:gd name="T42" fmla="*/ 174 w 531"/>
                  <a:gd name="T43" fmla="*/ 378 h 450"/>
                  <a:gd name="T44" fmla="*/ 189 w 531"/>
                  <a:gd name="T45" fmla="*/ 336 h 450"/>
                  <a:gd name="T46" fmla="*/ 189 w 531"/>
                  <a:gd name="T47" fmla="*/ 312 h 450"/>
                  <a:gd name="T48" fmla="*/ 171 w 531"/>
                  <a:gd name="T49" fmla="*/ 348 h 450"/>
                  <a:gd name="T50" fmla="*/ 164 w 531"/>
                  <a:gd name="T51" fmla="*/ 336 h 450"/>
                  <a:gd name="T52" fmla="*/ 171 w 531"/>
                  <a:gd name="T53" fmla="*/ 317 h 450"/>
                  <a:gd name="T54" fmla="*/ 152 w 531"/>
                  <a:gd name="T55" fmla="*/ 331 h 450"/>
                  <a:gd name="T56" fmla="*/ 141 w 531"/>
                  <a:gd name="T57" fmla="*/ 319 h 450"/>
                  <a:gd name="T58" fmla="*/ 144 w 531"/>
                  <a:gd name="T59" fmla="*/ 297 h 450"/>
                  <a:gd name="T60" fmla="*/ 174 w 531"/>
                  <a:gd name="T61" fmla="*/ 312 h 450"/>
                  <a:gd name="T62" fmla="*/ 162 w 531"/>
                  <a:gd name="T63" fmla="*/ 259 h 450"/>
                  <a:gd name="T64" fmla="*/ 164 w 531"/>
                  <a:gd name="T65" fmla="*/ 220 h 450"/>
                  <a:gd name="T66" fmla="*/ 93 w 531"/>
                  <a:gd name="T67" fmla="*/ 228 h 450"/>
                  <a:gd name="T68" fmla="*/ 102 w 531"/>
                  <a:gd name="T69" fmla="*/ 144 h 450"/>
                  <a:gd name="T70" fmla="*/ 114 w 531"/>
                  <a:gd name="T71" fmla="*/ 102 h 450"/>
                  <a:gd name="T72" fmla="*/ 109 w 531"/>
                  <a:gd name="T73" fmla="*/ 90 h 450"/>
                  <a:gd name="T74" fmla="*/ 104 w 531"/>
                  <a:gd name="T75" fmla="*/ 0 h 450"/>
                  <a:gd name="T76" fmla="*/ 0 w 531"/>
                  <a:gd name="T77" fmla="*/ 3 h 450"/>
                  <a:gd name="T78" fmla="*/ 0 w 531"/>
                  <a:gd name="T79" fmla="*/ 3 h 450"/>
                  <a:gd name="T80" fmla="*/ 0 w 531"/>
                  <a:gd name="T81" fmla="*/ 3 h 4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1"/>
                  <a:gd name="T124" fmla="*/ 0 h 450"/>
                  <a:gd name="T125" fmla="*/ 531 w 531"/>
                  <a:gd name="T126" fmla="*/ 450 h 4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1" h="450">
                    <a:moveTo>
                      <a:pt x="0" y="3"/>
                    </a:moveTo>
                    <a:lnTo>
                      <a:pt x="5" y="124"/>
                    </a:lnTo>
                    <a:lnTo>
                      <a:pt x="53" y="213"/>
                    </a:lnTo>
                    <a:lnTo>
                      <a:pt x="36" y="283"/>
                    </a:lnTo>
                    <a:lnTo>
                      <a:pt x="39" y="341"/>
                    </a:lnTo>
                    <a:lnTo>
                      <a:pt x="18" y="370"/>
                    </a:lnTo>
                    <a:lnTo>
                      <a:pt x="26" y="380"/>
                    </a:lnTo>
                    <a:lnTo>
                      <a:pt x="97" y="372"/>
                    </a:lnTo>
                    <a:lnTo>
                      <a:pt x="184" y="395"/>
                    </a:lnTo>
                    <a:lnTo>
                      <a:pt x="214" y="372"/>
                    </a:lnTo>
                    <a:lnTo>
                      <a:pt x="299" y="408"/>
                    </a:lnTo>
                    <a:lnTo>
                      <a:pt x="306" y="427"/>
                    </a:lnTo>
                    <a:lnTo>
                      <a:pt x="338" y="442"/>
                    </a:lnTo>
                    <a:lnTo>
                      <a:pt x="356" y="424"/>
                    </a:lnTo>
                    <a:lnTo>
                      <a:pt x="397" y="440"/>
                    </a:lnTo>
                    <a:lnTo>
                      <a:pt x="422" y="427"/>
                    </a:lnTo>
                    <a:lnTo>
                      <a:pt x="418" y="401"/>
                    </a:lnTo>
                    <a:lnTo>
                      <a:pt x="487" y="424"/>
                    </a:lnTo>
                    <a:lnTo>
                      <a:pt x="484" y="450"/>
                    </a:lnTo>
                    <a:lnTo>
                      <a:pt x="531" y="417"/>
                    </a:lnTo>
                    <a:lnTo>
                      <a:pt x="489" y="412"/>
                    </a:lnTo>
                    <a:lnTo>
                      <a:pt x="458" y="378"/>
                    </a:lnTo>
                    <a:lnTo>
                      <a:pt x="497" y="336"/>
                    </a:lnTo>
                    <a:lnTo>
                      <a:pt x="497" y="312"/>
                    </a:lnTo>
                    <a:lnTo>
                      <a:pt x="453" y="348"/>
                    </a:lnTo>
                    <a:lnTo>
                      <a:pt x="432" y="336"/>
                    </a:lnTo>
                    <a:lnTo>
                      <a:pt x="450" y="317"/>
                    </a:lnTo>
                    <a:lnTo>
                      <a:pt x="401" y="331"/>
                    </a:lnTo>
                    <a:lnTo>
                      <a:pt x="371" y="319"/>
                    </a:lnTo>
                    <a:lnTo>
                      <a:pt x="379" y="297"/>
                    </a:lnTo>
                    <a:lnTo>
                      <a:pt x="461" y="312"/>
                    </a:lnTo>
                    <a:lnTo>
                      <a:pt x="429" y="259"/>
                    </a:lnTo>
                    <a:lnTo>
                      <a:pt x="434" y="220"/>
                    </a:lnTo>
                    <a:lnTo>
                      <a:pt x="246" y="228"/>
                    </a:lnTo>
                    <a:lnTo>
                      <a:pt x="269" y="144"/>
                    </a:lnTo>
                    <a:lnTo>
                      <a:pt x="301" y="102"/>
                    </a:lnTo>
                    <a:lnTo>
                      <a:pt x="291" y="90"/>
                    </a:lnTo>
                    <a:lnTo>
                      <a:pt x="278" y="0"/>
                    </a:lnTo>
                    <a:lnTo>
                      <a:pt x="0" y="3"/>
                    </a:lnTo>
                    <a:close/>
                  </a:path>
                </a:pathLst>
              </a:custGeom>
              <a:solidFill>
                <a:srgbClr val="FFFFFF"/>
              </a:solidFill>
              <a:ln w="19050">
                <a:solidFill>
                  <a:srgbClr val="000000"/>
                </a:solidFill>
                <a:round/>
                <a:headEnd/>
                <a:tailEnd/>
              </a:ln>
            </p:spPr>
            <p:txBody>
              <a:bodyPr/>
              <a:lstStyle/>
              <a:p>
                <a:endParaRPr lang="en-US"/>
              </a:p>
            </p:txBody>
          </p:sp>
          <p:sp>
            <p:nvSpPr>
              <p:cNvPr id="28758" name="Freeform 121"/>
              <p:cNvSpPr>
                <a:spLocks/>
              </p:cNvSpPr>
              <p:nvPr/>
            </p:nvSpPr>
            <p:spPr bwMode="auto">
              <a:xfrm>
                <a:off x="3627" y="1068"/>
                <a:ext cx="505" cy="264"/>
              </a:xfrm>
              <a:custGeom>
                <a:avLst/>
                <a:gdLst>
                  <a:gd name="T0" fmla="*/ 65 w 530"/>
                  <a:gd name="T1" fmla="*/ 173 h 264"/>
                  <a:gd name="T2" fmla="*/ 67 w 530"/>
                  <a:gd name="T3" fmla="*/ 189 h 264"/>
                  <a:gd name="T4" fmla="*/ 72 w 530"/>
                  <a:gd name="T5" fmla="*/ 194 h 264"/>
                  <a:gd name="T6" fmla="*/ 81 w 530"/>
                  <a:gd name="T7" fmla="*/ 264 h 264"/>
                  <a:gd name="T8" fmla="*/ 98 w 530"/>
                  <a:gd name="T9" fmla="*/ 168 h 264"/>
                  <a:gd name="T10" fmla="*/ 106 w 530"/>
                  <a:gd name="T11" fmla="*/ 171 h 264"/>
                  <a:gd name="T12" fmla="*/ 116 w 530"/>
                  <a:gd name="T13" fmla="*/ 157 h 264"/>
                  <a:gd name="T14" fmla="*/ 132 w 530"/>
                  <a:gd name="T15" fmla="*/ 157 h 264"/>
                  <a:gd name="T16" fmla="*/ 138 w 530"/>
                  <a:gd name="T17" fmla="*/ 134 h 264"/>
                  <a:gd name="T18" fmla="*/ 172 w 530"/>
                  <a:gd name="T19" fmla="*/ 137 h 264"/>
                  <a:gd name="T20" fmla="*/ 180 w 530"/>
                  <a:gd name="T21" fmla="*/ 123 h 264"/>
                  <a:gd name="T22" fmla="*/ 166 w 530"/>
                  <a:gd name="T23" fmla="*/ 86 h 264"/>
                  <a:gd name="T24" fmla="*/ 148 w 530"/>
                  <a:gd name="T25" fmla="*/ 87 h 264"/>
                  <a:gd name="T26" fmla="*/ 131 w 530"/>
                  <a:gd name="T27" fmla="*/ 81 h 264"/>
                  <a:gd name="T28" fmla="*/ 111 w 530"/>
                  <a:gd name="T29" fmla="*/ 81 h 264"/>
                  <a:gd name="T30" fmla="*/ 103 w 530"/>
                  <a:gd name="T31" fmla="*/ 112 h 264"/>
                  <a:gd name="T32" fmla="*/ 93 w 530"/>
                  <a:gd name="T33" fmla="*/ 94 h 264"/>
                  <a:gd name="T34" fmla="*/ 82 w 530"/>
                  <a:gd name="T35" fmla="*/ 97 h 264"/>
                  <a:gd name="T36" fmla="*/ 79 w 530"/>
                  <a:gd name="T37" fmla="*/ 65 h 264"/>
                  <a:gd name="T38" fmla="*/ 55 w 530"/>
                  <a:gd name="T39" fmla="*/ 60 h 264"/>
                  <a:gd name="T40" fmla="*/ 51 w 530"/>
                  <a:gd name="T41" fmla="*/ 48 h 264"/>
                  <a:gd name="T42" fmla="*/ 62 w 530"/>
                  <a:gd name="T43" fmla="*/ 14 h 264"/>
                  <a:gd name="T44" fmla="*/ 71 w 530"/>
                  <a:gd name="T45" fmla="*/ 13 h 264"/>
                  <a:gd name="T46" fmla="*/ 62 w 530"/>
                  <a:gd name="T47" fmla="*/ 0 h 264"/>
                  <a:gd name="T48" fmla="*/ 48 w 530"/>
                  <a:gd name="T49" fmla="*/ 10 h 264"/>
                  <a:gd name="T50" fmla="*/ 28 w 530"/>
                  <a:gd name="T51" fmla="*/ 74 h 264"/>
                  <a:gd name="T52" fmla="*/ 17 w 530"/>
                  <a:gd name="T53" fmla="*/ 81 h 264"/>
                  <a:gd name="T54" fmla="*/ 0 w 530"/>
                  <a:gd name="T55" fmla="*/ 113 h 264"/>
                  <a:gd name="T56" fmla="*/ 65 w 530"/>
                  <a:gd name="T57" fmla="*/ 173 h 264"/>
                  <a:gd name="T58" fmla="*/ 65 w 530"/>
                  <a:gd name="T59" fmla="*/ 173 h 2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30"/>
                  <a:gd name="T91" fmla="*/ 0 h 264"/>
                  <a:gd name="T92" fmla="*/ 530 w 530"/>
                  <a:gd name="T93" fmla="*/ 264 h 2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30" h="264">
                    <a:moveTo>
                      <a:pt x="191" y="173"/>
                    </a:moveTo>
                    <a:lnTo>
                      <a:pt x="198" y="189"/>
                    </a:lnTo>
                    <a:lnTo>
                      <a:pt x="216" y="194"/>
                    </a:lnTo>
                    <a:lnTo>
                      <a:pt x="242" y="264"/>
                    </a:lnTo>
                    <a:lnTo>
                      <a:pt x="288" y="168"/>
                    </a:lnTo>
                    <a:lnTo>
                      <a:pt x="313" y="171"/>
                    </a:lnTo>
                    <a:lnTo>
                      <a:pt x="344" y="157"/>
                    </a:lnTo>
                    <a:lnTo>
                      <a:pt x="394" y="157"/>
                    </a:lnTo>
                    <a:lnTo>
                      <a:pt x="412" y="134"/>
                    </a:lnTo>
                    <a:lnTo>
                      <a:pt x="510" y="137"/>
                    </a:lnTo>
                    <a:lnTo>
                      <a:pt x="530" y="123"/>
                    </a:lnTo>
                    <a:lnTo>
                      <a:pt x="497" y="86"/>
                    </a:lnTo>
                    <a:lnTo>
                      <a:pt x="437" y="87"/>
                    </a:lnTo>
                    <a:lnTo>
                      <a:pt x="389" y="81"/>
                    </a:lnTo>
                    <a:lnTo>
                      <a:pt x="327" y="81"/>
                    </a:lnTo>
                    <a:lnTo>
                      <a:pt x="306" y="112"/>
                    </a:lnTo>
                    <a:lnTo>
                      <a:pt x="276" y="94"/>
                    </a:lnTo>
                    <a:lnTo>
                      <a:pt x="243" y="97"/>
                    </a:lnTo>
                    <a:lnTo>
                      <a:pt x="232" y="65"/>
                    </a:lnTo>
                    <a:lnTo>
                      <a:pt x="162" y="60"/>
                    </a:lnTo>
                    <a:lnTo>
                      <a:pt x="154" y="48"/>
                    </a:lnTo>
                    <a:lnTo>
                      <a:pt x="185" y="14"/>
                    </a:lnTo>
                    <a:lnTo>
                      <a:pt x="211" y="13"/>
                    </a:lnTo>
                    <a:lnTo>
                      <a:pt x="185" y="0"/>
                    </a:lnTo>
                    <a:lnTo>
                      <a:pt x="146" y="10"/>
                    </a:lnTo>
                    <a:lnTo>
                      <a:pt x="81" y="74"/>
                    </a:lnTo>
                    <a:lnTo>
                      <a:pt x="49" y="81"/>
                    </a:lnTo>
                    <a:lnTo>
                      <a:pt x="0" y="113"/>
                    </a:lnTo>
                    <a:lnTo>
                      <a:pt x="191" y="173"/>
                    </a:lnTo>
                    <a:close/>
                  </a:path>
                </a:pathLst>
              </a:custGeom>
              <a:solidFill>
                <a:srgbClr val="FFFFFF"/>
              </a:solidFill>
              <a:ln w="19050">
                <a:solidFill>
                  <a:srgbClr val="000000"/>
                </a:solidFill>
                <a:round/>
                <a:headEnd/>
                <a:tailEnd/>
              </a:ln>
            </p:spPr>
            <p:txBody>
              <a:bodyPr/>
              <a:lstStyle/>
              <a:p>
                <a:endParaRPr lang="en-US"/>
              </a:p>
            </p:txBody>
          </p:sp>
          <p:sp>
            <p:nvSpPr>
              <p:cNvPr id="28759" name="Freeform 122"/>
              <p:cNvSpPr>
                <a:spLocks/>
              </p:cNvSpPr>
              <p:nvPr/>
            </p:nvSpPr>
            <p:spPr bwMode="auto">
              <a:xfrm>
                <a:off x="3955" y="1230"/>
                <a:ext cx="341" cy="477"/>
              </a:xfrm>
              <a:custGeom>
                <a:avLst/>
                <a:gdLst>
                  <a:gd name="T0" fmla="*/ 11 w 359"/>
                  <a:gd name="T1" fmla="*/ 414 h 476"/>
                  <a:gd name="T2" fmla="*/ 10 w 359"/>
                  <a:gd name="T3" fmla="*/ 335 h 476"/>
                  <a:gd name="T4" fmla="*/ 5 w 359"/>
                  <a:gd name="T5" fmla="*/ 277 h 476"/>
                  <a:gd name="T6" fmla="*/ 9 w 359"/>
                  <a:gd name="T7" fmla="*/ 136 h 476"/>
                  <a:gd name="T8" fmla="*/ 23 w 359"/>
                  <a:gd name="T9" fmla="*/ 73 h 476"/>
                  <a:gd name="T10" fmla="*/ 21 w 359"/>
                  <a:gd name="T11" fmla="*/ 120 h 476"/>
                  <a:gd name="T12" fmla="*/ 26 w 359"/>
                  <a:gd name="T13" fmla="*/ 110 h 476"/>
                  <a:gd name="T14" fmla="*/ 26 w 359"/>
                  <a:gd name="T15" fmla="*/ 72 h 476"/>
                  <a:gd name="T16" fmla="*/ 32 w 359"/>
                  <a:gd name="T17" fmla="*/ 49 h 476"/>
                  <a:gd name="T18" fmla="*/ 34 w 359"/>
                  <a:gd name="T19" fmla="*/ 7 h 476"/>
                  <a:gd name="T20" fmla="*/ 40 w 359"/>
                  <a:gd name="T21" fmla="*/ 0 h 476"/>
                  <a:gd name="T22" fmla="*/ 73 w 359"/>
                  <a:gd name="T23" fmla="*/ 38 h 476"/>
                  <a:gd name="T24" fmla="*/ 77 w 359"/>
                  <a:gd name="T25" fmla="*/ 68 h 476"/>
                  <a:gd name="T26" fmla="*/ 81 w 359"/>
                  <a:gd name="T27" fmla="*/ 97 h 476"/>
                  <a:gd name="T28" fmla="*/ 82 w 359"/>
                  <a:gd name="T29" fmla="*/ 149 h 476"/>
                  <a:gd name="T30" fmla="*/ 70 w 359"/>
                  <a:gd name="T31" fmla="*/ 195 h 476"/>
                  <a:gd name="T32" fmla="*/ 69 w 359"/>
                  <a:gd name="T33" fmla="*/ 229 h 476"/>
                  <a:gd name="T34" fmla="*/ 77 w 359"/>
                  <a:gd name="T35" fmla="*/ 259 h 476"/>
                  <a:gd name="T36" fmla="*/ 85 w 359"/>
                  <a:gd name="T37" fmla="*/ 193 h 476"/>
                  <a:gd name="T38" fmla="*/ 95 w 359"/>
                  <a:gd name="T39" fmla="*/ 177 h 476"/>
                  <a:gd name="T40" fmla="*/ 101 w 359"/>
                  <a:gd name="T41" fmla="*/ 186 h 476"/>
                  <a:gd name="T42" fmla="*/ 112 w 359"/>
                  <a:gd name="T43" fmla="*/ 311 h 476"/>
                  <a:gd name="T44" fmla="*/ 104 w 359"/>
                  <a:gd name="T45" fmla="*/ 356 h 476"/>
                  <a:gd name="T46" fmla="*/ 102 w 359"/>
                  <a:gd name="T47" fmla="*/ 388 h 476"/>
                  <a:gd name="T48" fmla="*/ 98 w 359"/>
                  <a:gd name="T49" fmla="*/ 398 h 476"/>
                  <a:gd name="T50" fmla="*/ 98 w 359"/>
                  <a:gd name="T51" fmla="*/ 427 h 476"/>
                  <a:gd name="T52" fmla="*/ 92 w 359"/>
                  <a:gd name="T53" fmla="*/ 466 h 476"/>
                  <a:gd name="T54" fmla="*/ 55 w 359"/>
                  <a:gd name="T55" fmla="*/ 482 h 476"/>
                  <a:gd name="T56" fmla="*/ 54 w 359"/>
                  <a:gd name="T57" fmla="*/ 476 h 476"/>
                  <a:gd name="T58" fmla="*/ 0 w 359"/>
                  <a:gd name="T59" fmla="*/ 495 h 476"/>
                  <a:gd name="T60" fmla="*/ 11 w 359"/>
                  <a:gd name="T61" fmla="*/ 414 h 476"/>
                  <a:gd name="T62" fmla="*/ 11 w 359"/>
                  <a:gd name="T63" fmla="*/ 414 h 4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9"/>
                  <a:gd name="T97" fmla="*/ 0 h 476"/>
                  <a:gd name="T98" fmla="*/ 359 w 359"/>
                  <a:gd name="T99" fmla="*/ 476 h 47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9" h="476">
                    <a:moveTo>
                      <a:pt x="40" y="395"/>
                    </a:moveTo>
                    <a:lnTo>
                      <a:pt x="36" y="316"/>
                    </a:lnTo>
                    <a:lnTo>
                      <a:pt x="5" y="258"/>
                    </a:lnTo>
                    <a:lnTo>
                      <a:pt x="18" y="136"/>
                    </a:lnTo>
                    <a:lnTo>
                      <a:pt x="70" y="73"/>
                    </a:lnTo>
                    <a:lnTo>
                      <a:pt x="66" y="120"/>
                    </a:lnTo>
                    <a:lnTo>
                      <a:pt x="82" y="110"/>
                    </a:lnTo>
                    <a:lnTo>
                      <a:pt x="82" y="72"/>
                    </a:lnTo>
                    <a:lnTo>
                      <a:pt x="102" y="49"/>
                    </a:lnTo>
                    <a:lnTo>
                      <a:pt x="108" y="7"/>
                    </a:lnTo>
                    <a:lnTo>
                      <a:pt x="126" y="0"/>
                    </a:lnTo>
                    <a:lnTo>
                      <a:pt x="235" y="38"/>
                    </a:lnTo>
                    <a:lnTo>
                      <a:pt x="244" y="68"/>
                    </a:lnTo>
                    <a:lnTo>
                      <a:pt x="259" y="97"/>
                    </a:lnTo>
                    <a:lnTo>
                      <a:pt x="262" y="149"/>
                    </a:lnTo>
                    <a:lnTo>
                      <a:pt x="225" y="195"/>
                    </a:lnTo>
                    <a:lnTo>
                      <a:pt x="223" y="229"/>
                    </a:lnTo>
                    <a:lnTo>
                      <a:pt x="244" y="240"/>
                    </a:lnTo>
                    <a:lnTo>
                      <a:pt x="274" y="193"/>
                    </a:lnTo>
                    <a:lnTo>
                      <a:pt x="303" y="177"/>
                    </a:lnTo>
                    <a:lnTo>
                      <a:pt x="322" y="186"/>
                    </a:lnTo>
                    <a:lnTo>
                      <a:pt x="359" y="292"/>
                    </a:lnTo>
                    <a:lnTo>
                      <a:pt x="333" y="337"/>
                    </a:lnTo>
                    <a:lnTo>
                      <a:pt x="327" y="369"/>
                    </a:lnTo>
                    <a:lnTo>
                      <a:pt x="312" y="379"/>
                    </a:lnTo>
                    <a:lnTo>
                      <a:pt x="312" y="408"/>
                    </a:lnTo>
                    <a:lnTo>
                      <a:pt x="293" y="447"/>
                    </a:lnTo>
                    <a:lnTo>
                      <a:pt x="175" y="463"/>
                    </a:lnTo>
                    <a:lnTo>
                      <a:pt x="172" y="457"/>
                    </a:lnTo>
                    <a:lnTo>
                      <a:pt x="0" y="476"/>
                    </a:lnTo>
                    <a:lnTo>
                      <a:pt x="40" y="395"/>
                    </a:lnTo>
                    <a:close/>
                  </a:path>
                </a:pathLst>
              </a:custGeom>
              <a:solidFill>
                <a:srgbClr val="FFFFFF"/>
              </a:solidFill>
              <a:ln w="19050">
                <a:solidFill>
                  <a:srgbClr val="000000"/>
                </a:solidFill>
                <a:round/>
                <a:headEnd/>
                <a:tailEnd/>
              </a:ln>
            </p:spPr>
            <p:txBody>
              <a:bodyPr/>
              <a:lstStyle/>
              <a:p>
                <a:endParaRPr lang="en-US"/>
              </a:p>
            </p:txBody>
          </p:sp>
          <p:sp>
            <p:nvSpPr>
              <p:cNvPr id="28760" name="Freeform 123"/>
              <p:cNvSpPr>
                <a:spLocks/>
              </p:cNvSpPr>
              <p:nvPr/>
            </p:nvSpPr>
            <p:spPr bwMode="auto">
              <a:xfrm>
                <a:off x="3436" y="1141"/>
                <a:ext cx="472" cy="503"/>
              </a:xfrm>
              <a:custGeom>
                <a:avLst/>
                <a:gdLst>
                  <a:gd name="T0" fmla="*/ 12 w 492"/>
                  <a:gd name="T1" fmla="*/ 192 h 503"/>
                  <a:gd name="T2" fmla="*/ 11 w 492"/>
                  <a:gd name="T3" fmla="*/ 252 h 503"/>
                  <a:gd name="T4" fmla="*/ 28 w 492"/>
                  <a:gd name="T5" fmla="*/ 289 h 503"/>
                  <a:gd name="T6" fmla="*/ 35 w 492"/>
                  <a:gd name="T7" fmla="*/ 315 h 503"/>
                  <a:gd name="T8" fmla="*/ 55 w 492"/>
                  <a:gd name="T9" fmla="*/ 351 h 503"/>
                  <a:gd name="T10" fmla="*/ 57 w 492"/>
                  <a:gd name="T11" fmla="*/ 393 h 503"/>
                  <a:gd name="T12" fmla="*/ 62 w 492"/>
                  <a:gd name="T13" fmla="*/ 450 h 503"/>
                  <a:gd name="T14" fmla="*/ 80 w 492"/>
                  <a:gd name="T15" fmla="*/ 503 h 503"/>
                  <a:gd name="T16" fmla="*/ 172 w 492"/>
                  <a:gd name="T17" fmla="*/ 489 h 503"/>
                  <a:gd name="T18" fmla="*/ 168 w 492"/>
                  <a:gd name="T19" fmla="*/ 411 h 503"/>
                  <a:gd name="T20" fmla="*/ 177 w 492"/>
                  <a:gd name="T21" fmla="*/ 293 h 503"/>
                  <a:gd name="T22" fmla="*/ 177 w 492"/>
                  <a:gd name="T23" fmla="*/ 260 h 503"/>
                  <a:gd name="T24" fmla="*/ 190 w 492"/>
                  <a:gd name="T25" fmla="*/ 168 h 503"/>
                  <a:gd name="T26" fmla="*/ 186 w 492"/>
                  <a:gd name="T27" fmla="*/ 165 h 503"/>
                  <a:gd name="T28" fmla="*/ 177 w 492"/>
                  <a:gd name="T29" fmla="*/ 218 h 503"/>
                  <a:gd name="T30" fmla="*/ 170 w 492"/>
                  <a:gd name="T31" fmla="*/ 221 h 503"/>
                  <a:gd name="T32" fmla="*/ 166 w 492"/>
                  <a:gd name="T33" fmla="*/ 244 h 503"/>
                  <a:gd name="T34" fmla="*/ 157 w 492"/>
                  <a:gd name="T35" fmla="*/ 259 h 503"/>
                  <a:gd name="T36" fmla="*/ 164 w 492"/>
                  <a:gd name="T37" fmla="*/ 210 h 503"/>
                  <a:gd name="T38" fmla="*/ 170 w 492"/>
                  <a:gd name="T39" fmla="*/ 191 h 503"/>
                  <a:gd name="T40" fmla="*/ 159 w 492"/>
                  <a:gd name="T41" fmla="*/ 121 h 503"/>
                  <a:gd name="T42" fmla="*/ 153 w 492"/>
                  <a:gd name="T43" fmla="*/ 116 h 503"/>
                  <a:gd name="T44" fmla="*/ 150 w 492"/>
                  <a:gd name="T45" fmla="*/ 100 h 503"/>
                  <a:gd name="T46" fmla="*/ 77 w 492"/>
                  <a:gd name="T47" fmla="*/ 40 h 503"/>
                  <a:gd name="T48" fmla="*/ 68 w 492"/>
                  <a:gd name="T49" fmla="*/ 29 h 503"/>
                  <a:gd name="T50" fmla="*/ 62 w 492"/>
                  <a:gd name="T51" fmla="*/ 40 h 503"/>
                  <a:gd name="T52" fmla="*/ 60 w 492"/>
                  <a:gd name="T53" fmla="*/ 37 h 503"/>
                  <a:gd name="T54" fmla="*/ 63 w 492"/>
                  <a:gd name="T55" fmla="*/ 16 h 503"/>
                  <a:gd name="T56" fmla="*/ 65 w 492"/>
                  <a:gd name="T57" fmla="*/ 3 h 503"/>
                  <a:gd name="T58" fmla="*/ 62 w 492"/>
                  <a:gd name="T59" fmla="*/ 0 h 503"/>
                  <a:gd name="T60" fmla="*/ 33 w 492"/>
                  <a:gd name="T61" fmla="*/ 32 h 503"/>
                  <a:gd name="T62" fmla="*/ 30 w 492"/>
                  <a:gd name="T63" fmla="*/ 34 h 503"/>
                  <a:gd name="T64" fmla="*/ 25 w 492"/>
                  <a:gd name="T65" fmla="*/ 26 h 503"/>
                  <a:gd name="T66" fmla="*/ 17 w 492"/>
                  <a:gd name="T67" fmla="*/ 35 h 503"/>
                  <a:gd name="T68" fmla="*/ 19 w 492"/>
                  <a:gd name="T69" fmla="*/ 94 h 503"/>
                  <a:gd name="T70" fmla="*/ 0 w 492"/>
                  <a:gd name="T71" fmla="*/ 152 h 503"/>
                  <a:gd name="T72" fmla="*/ 12 w 492"/>
                  <a:gd name="T73" fmla="*/ 192 h 503"/>
                  <a:gd name="T74" fmla="*/ 12 w 492"/>
                  <a:gd name="T75" fmla="*/ 192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2"/>
                  <a:gd name="T115" fmla="*/ 0 h 503"/>
                  <a:gd name="T116" fmla="*/ 492 w 492"/>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2" h="503">
                    <a:moveTo>
                      <a:pt x="13" y="192"/>
                    </a:moveTo>
                    <a:lnTo>
                      <a:pt x="11" y="252"/>
                    </a:lnTo>
                    <a:lnTo>
                      <a:pt x="71" y="289"/>
                    </a:lnTo>
                    <a:lnTo>
                      <a:pt x="94" y="315"/>
                    </a:lnTo>
                    <a:lnTo>
                      <a:pt x="143" y="351"/>
                    </a:lnTo>
                    <a:lnTo>
                      <a:pt x="149" y="393"/>
                    </a:lnTo>
                    <a:lnTo>
                      <a:pt x="159" y="450"/>
                    </a:lnTo>
                    <a:lnTo>
                      <a:pt x="204" y="503"/>
                    </a:lnTo>
                    <a:lnTo>
                      <a:pt x="449" y="489"/>
                    </a:lnTo>
                    <a:lnTo>
                      <a:pt x="436" y="411"/>
                    </a:lnTo>
                    <a:lnTo>
                      <a:pt x="457" y="293"/>
                    </a:lnTo>
                    <a:lnTo>
                      <a:pt x="457" y="260"/>
                    </a:lnTo>
                    <a:lnTo>
                      <a:pt x="492" y="168"/>
                    </a:lnTo>
                    <a:lnTo>
                      <a:pt x="483" y="165"/>
                    </a:lnTo>
                    <a:lnTo>
                      <a:pt x="460" y="218"/>
                    </a:lnTo>
                    <a:lnTo>
                      <a:pt x="441" y="221"/>
                    </a:lnTo>
                    <a:lnTo>
                      <a:pt x="432" y="244"/>
                    </a:lnTo>
                    <a:lnTo>
                      <a:pt x="411" y="259"/>
                    </a:lnTo>
                    <a:lnTo>
                      <a:pt x="426" y="210"/>
                    </a:lnTo>
                    <a:lnTo>
                      <a:pt x="441" y="191"/>
                    </a:lnTo>
                    <a:lnTo>
                      <a:pt x="415" y="121"/>
                    </a:lnTo>
                    <a:lnTo>
                      <a:pt x="397" y="116"/>
                    </a:lnTo>
                    <a:lnTo>
                      <a:pt x="390" y="100"/>
                    </a:lnTo>
                    <a:lnTo>
                      <a:pt x="199" y="40"/>
                    </a:lnTo>
                    <a:lnTo>
                      <a:pt x="175" y="29"/>
                    </a:lnTo>
                    <a:lnTo>
                      <a:pt x="162" y="40"/>
                    </a:lnTo>
                    <a:lnTo>
                      <a:pt x="157" y="37"/>
                    </a:lnTo>
                    <a:lnTo>
                      <a:pt x="164" y="16"/>
                    </a:lnTo>
                    <a:lnTo>
                      <a:pt x="169" y="3"/>
                    </a:lnTo>
                    <a:lnTo>
                      <a:pt x="162" y="0"/>
                    </a:lnTo>
                    <a:lnTo>
                      <a:pt x="84" y="32"/>
                    </a:lnTo>
                    <a:lnTo>
                      <a:pt x="76" y="34"/>
                    </a:lnTo>
                    <a:lnTo>
                      <a:pt x="60" y="26"/>
                    </a:lnTo>
                    <a:lnTo>
                      <a:pt x="45" y="35"/>
                    </a:lnTo>
                    <a:lnTo>
                      <a:pt x="49" y="94"/>
                    </a:lnTo>
                    <a:lnTo>
                      <a:pt x="0" y="152"/>
                    </a:lnTo>
                    <a:lnTo>
                      <a:pt x="13" y="192"/>
                    </a:lnTo>
                    <a:close/>
                  </a:path>
                </a:pathLst>
              </a:custGeom>
              <a:solidFill>
                <a:srgbClr val="FF7C80"/>
              </a:solidFill>
              <a:ln w="19050">
                <a:solidFill>
                  <a:srgbClr val="000000"/>
                </a:solidFill>
                <a:round/>
                <a:headEnd/>
                <a:tailEnd/>
              </a:ln>
            </p:spPr>
            <p:txBody>
              <a:bodyPr/>
              <a:lstStyle/>
              <a:p>
                <a:endParaRPr lang="en-US"/>
              </a:p>
            </p:txBody>
          </p:sp>
          <p:sp>
            <p:nvSpPr>
              <p:cNvPr id="28761" name="Freeform 124"/>
              <p:cNvSpPr>
                <a:spLocks/>
              </p:cNvSpPr>
              <p:nvPr/>
            </p:nvSpPr>
            <p:spPr bwMode="auto">
              <a:xfrm>
                <a:off x="3574" y="1630"/>
                <a:ext cx="350" cy="640"/>
              </a:xfrm>
              <a:custGeom>
                <a:avLst/>
                <a:gdLst>
                  <a:gd name="T0" fmla="*/ 6 w 366"/>
                  <a:gd name="T1" fmla="*/ 262 h 640"/>
                  <a:gd name="T2" fmla="*/ 15 w 366"/>
                  <a:gd name="T3" fmla="*/ 181 h 640"/>
                  <a:gd name="T4" fmla="*/ 11 w 366"/>
                  <a:gd name="T5" fmla="*/ 150 h 640"/>
                  <a:gd name="T6" fmla="*/ 34 w 366"/>
                  <a:gd name="T7" fmla="*/ 101 h 640"/>
                  <a:gd name="T8" fmla="*/ 39 w 366"/>
                  <a:gd name="T9" fmla="*/ 66 h 640"/>
                  <a:gd name="T10" fmla="*/ 24 w 366"/>
                  <a:gd name="T11" fmla="*/ 14 h 640"/>
                  <a:gd name="T12" fmla="*/ 110 w 366"/>
                  <a:gd name="T13" fmla="*/ 0 h 640"/>
                  <a:gd name="T14" fmla="*/ 113 w 366"/>
                  <a:gd name="T15" fmla="*/ 37 h 640"/>
                  <a:gd name="T16" fmla="*/ 121 w 366"/>
                  <a:gd name="T17" fmla="*/ 85 h 640"/>
                  <a:gd name="T18" fmla="*/ 129 w 366"/>
                  <a:gd name="T19" fmla="*/ 330 h 640"/>
                  <a:gd name="T20" fmla="*/ 128 w 366"/>
                  <a:gd name="T21" fmla="*/ 380 h 640"/>
                  <a:gd name="T22" fmla="*/ 133 w 366"/>
                  <a:gd name="T23" fmla="*/ 409 h 640"/>
                  <a:gd name="T24" fmla="*/ 127 w 366"/>
                  <a:gd name="T25" fmla="*/ 464 h 640"/>
                  <a:gd name="T26" fmla="*/ 120 w 366"/>
                  <a:gd name="T27" fmla="*/ 488 h 640"/>
                  <a:gd name="T28" fmla="*/ 116 w 366"/>
                  <a:gd name="T29" fmla="*/ 529 h 640"/>
                  <a:gd name="T30" fmla="*/ 120 w 366"/>
                  <a:gd name="T31" fmla="*/ 542 h 640"/>
                  <a:gd name="T32" fmla="*/ 117 w 366"/>
                  <a:gd name="T33" fmla="*/ 564 h 640"/>
                  <a:gd name="T34" fmla="*/ 119 w 366"/>
                  <a:gd name="T35" fmla="*/ 573 h 640"/>
                  <a:gd name="T36" fmla="*/ 109 w 366"/>
                  <a:gd name="T37" fmla="*/ 584 h 640"/>
                  <a:gd name="T38" fmla="*/ 105 w 366"/>
                  <a:gd name="T39" fmla="*/ 624 h 640"/>
                  <a:gd name="T40" fmla="*/ 91 w 366"/>
                  <a:gd name="T41" fmla="*/ 611 h 640"/>
                  <a:gd name="T42" fmla="*/ 83 w 366"/>
                  <a:gd name="T43" fmla="*/ 640 h 640"/>
                  <a:gd name="T44" fmla="*/ 78 w 366"/>
                  <a:gd name="T45" fmla="*/ 637 h 640"/>
                  <a:gd name="T46" fmla="*/ 74 w 366"/>
                  <a:gd name="T47" fmla="*/ 611 h 640"/>
                  <a:gd name="T48" fmla="*/ 65 w 366"/>
                  <a:gd name="T49" fmla="*/ 548 h 640"/>
                  <a:gd name="T50" fmla="*/ 46 w 366"/>
                  <a:gd name="T51" fmla="*/ 516 h 640"/>
                  <a:gd name="T52" fmla="*/ 42 w 366"/>
                  <a:gd name="T53" fmla="*/ 483 h 640"/>
                  <a:gd name="T54" fmla="*/ 48 w 366"/>
                  <a:gd name="T55" fmla="*/ 433 h 640"/>
                  <a:gd name="T56" fmla="*/ 43 w 366"/>
                  <a:gd name="T57" fmla="*/ 424 h 640"/>
                  <a:gd name="T58" fmla="*/ 30 w 366"/>
                  <a:gd name="T59" fmla="*/ 424 h 640"/>
                  <a:gd name="T60" fmla="*/ 27 w 366"/>
                  <a:gd name="T61" fmla="*/ 393 h 640"/>
                  <a:gd name="T62" fmla="*/ 11 w 366"/>
                  <a:gd name="T63" fmla="*/ 331 h 640"/>
                  <a:gd name="T64" fmla="*/ 0 w 366"/>
                  <a:gd name="T65" fmla="*/ 281 h 640"/>
                  <a:gd name="T66" fmla="*/ 6 w 366"/>
                  <a:gd name="T67" fmla="*/ 262 h 640"/>
                  <a:gd name="T68" fmla="*/ 6 w 366"/>
                  <a:gd name="T69" fmla="*/ 262 h 6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6"/>
                  <a:gd name="T106" fmla="*/ 0 h 640"/>
                  <a:gd name="T107" fmla="*/ 366 w 366"/>
                  <a:gd name="T108" fmla="*/ 640 h 6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6" h="640">
                    <a:moveTo>
                      <a:pt x="6" y="262"/>
                    </a:moveTo>
                    <a:lnTo>
                      <a:pt x="43" y="181"/>
                    </a:lnTo>
                    <a:lnTo>
                      <a:pt x="32" y="150"/>
                    </a:lnTo>
                    <a:lnTo>
                      <a:pt x="95" y="101"/>
                    </a:lnTo>
                    <a:lnTo>
                      <a:pt x="106" y="66"/>
                    </a:lnTo>
                    <a:lnTo>
                      <a:pt x="61" y="14"/>
                    </a:lnTo>
                    <a:lnTo>
                      <a:pt x="306" y="0"/>
                    </a:lnTo>
                    <a:lnTo>
                      <a:pt x="312" y="37"/>
                    </a:lnTo>
                    <a:lnTo>
                      <a:pt x="336" y="85"/>
                    </a:lnTo>
                    <a:lnTo>
                      <a:pt x="357" y="330"/>
                    </a:lnTo>
                    <a:lnTo>
                      <a:pt x="353" y="380"/>
                    </a:lnTo>
                    <a:lnTo>
                      <a:pt x="366" y="409"/>
                    </a:lnTo>
                    <a:lnTo>
                      <a:pt x="351" y="464"/>
                    </a:lnTo>
                    <a:lnTo>
                      <a:pt x="332" y="488"/>
                    </a:lnTo>
                    <a:lnTo>
                      <a:pt x="322" y="529"/>
                    </a:lnTo>
                    <a:lnTo>
                      <a:pt x="333" y="542"/>
                    </a:lnTo>
                    <a:lnTo>
                      <a:pt x="323" y="564"/>
                    </a:lnTo>
                    <a:lnTo>
                      <a:pt x="328" y="573"/>
                    </a:lnTo>
                    <a:lnTo>
                      <a:pt x="299" y="584"/>
                    </a:lnTo>
                    <a:lnTo>
                      <a:pt x="293" y="624"/>
                    </a:lnTo>
                    <a:lnTo>
                      <a:pt x="251" y="611"/>
                    </a:lnTo>
                    <a:lnTo>
                      <a:pt x="230" y="640"/>
                    </a:lnTo>
                    <a:lnTo>
                      <a:pt x="217" y="637"/>
                    </a:lnTo>
                    <a:lnTo>
                      <a:pt x="202" y="611"/>
                    </a:lnTo>
                    <a:lnTo>
                      <a:pt x="179" y="548"/>
                    </a:lnTo>
                    <a:lnTo>
                      <a:pt x="124" y="516"/>
                    </a:lnTo>
                    <a:lnTo>
                      <a:pt x="113" y="483"/>
                    </a:lnTo>
                    <a:lnTo>
                      <a:pt x="131" y="433"/>
                    </a:lnTo>
                    <a:lnTo>
                      <a:pt x="116" y="424"/>
                    </a:lnTo>
                    <a:lnTo>
                      <a:pt x="81" y="424"/>
                    </a:lnTo>
                    <a:lnTo>
                      <a:pt x="72" y="393"/>
                    </a:lnTo>
                    <a:lnTo>
                      <a:pt x="14" y="331"/>
                    </a:lnTo>
                    <a:lnTo>
                      <a:pt x="0" y="281"/>
                    </a:lnTo>
                    <a:lnTo>
                      <a:pt x="6" y="262"/>
                    </a:lnTo>
                    <a:close/>
                  </a:path>
                </a:pathLst>
              </a:custGeom>
              <a:solidFill>
                <a:srgbClr val="FF7C80"/>
              </a:solidFill>
              <a:ln w="19050">
                <a:solidFill>
                  <a:srgbClr val="000000"/>
                </a:solidFill>
                <a:round/>
                <a:headEnd/>
                <a:tailEnd/>
              </a:ln>
            </p:spPr>
            <p:txBody>
              <a:bodyPr/>
              <a:lstStyle/>
              <a:p>
                <a:endParaRPr lang="en-US"/>
              </a:p>
            </p:txBody>
          </p:sp>
          <p:sp>
            <p:nvSpPr>
              <p:cNvPr id="28762" name="Freeform 125"/>
              <p:cNvSpPr>
                <a:spLocks/>
              </p:cNvSpPr>
              <p:nvPr/>
            </p:nvSpPr>
            <p:spPr bwMode="auto">
              <a:xfrm>
                <a:off x="3882" y="1688"/>
                <a:ext cx="276" cy="482"/>
              </a:xfrm>
              <a:custGeom>
                <a:avLst/>
                <a:gdLst>
                  <a:gd name="T0" fmla="*/ 10 w 288"/>
                  <a:gd name="T1" fmla="*/ 482 h 482"/>
                  <a:gd name="T2" fmla="*/ 11 w 288"/>
                  <a:gd name="T3" fmla="*/ 468 h 482"/>
                  <a:gd name="T4" fmla="*/ 29 w 288"/>
                  <a:gd name="T5" fmla="*/ 464 h 482"/>
                  <a:gd name="T6" fmla="*/ 45 w 288"/>
                  <a:gd name="T7" fmla="*/ 450 h 482"/>
                  <a:gd name="T8" fmla="*/ 61 w 288"/>
                  <a:gd name="T9" fmla="*/ 422 h 482"/>
                  <a:gd name="T10" fmla="*/ 76 w 288"/>
                  <a:gd name="T11" fmla="*/ 421 h 482"/>
                  <a:gd name="T12" fmla="*/ 91 w 288"/>
                  <a:gd name="T13" fmla="*/ 351 h 482"/>
                  <a:gd name="T14" fmla="*/ 96 w 288"/>
                  <a:gd name="T15" fmla="*/ 356 h 482"/>
                  <a:gd name="T16" fmla="*/ 107 w 288"/>
                  <a:gd name="T17" fmla="*/ 332 h 482"/>
                  <a:gd name="T18" fmla="*/ 105 w 288"/>
                  <a:gd name="T19" fmla="*/ 314 h 482"/>
                  <a:gd name="T20" fmla="*/ 106 w 288"/>
                  <a:gd name="T21" fmla="*/ 304 h 482"/>
                  <a:gd name="T22" fmla="*/ 95 w 288"/>
                  <a:gd name="T23" fmla="*/ 6 h 482"/>
                  <a:gd name="T24" fmla="*/ 94 w 288"/>
                  <a:gd name="T25" fmla="*/ 0 h 482"/>
                  <a:gd name="T26" fmla="*/ 30 w 288"/>
                  <a:gd name="T27" fmla="*/ 19 h 482"/>
                  <a:gd name="T28" fmla="*/ 17 w 288"/>
                  <a:gd name="T29" fmla="*/ 35 h 482"/>
                  <a:gd name="T30" fmla="*/ 11 w 288"/>
                  <a:gd name="T31" fmla="*/ 27 h 482"/>
                  <a:gd name="T32" fmla="*/ 12 w 288"/>
                  <a:gd name="T33" fmla="*/ 272 h 482"/>
                  <a:gd name="T34" fmla="*/ 11 w 288"/>
                  <a:gd name="T35" fmla="*/ 322 h 482"/>
                  <a:gd name="T36" fmla="*/ 17 w 288"/>
                  <a:gd name="T37" fmla="*/ 351 h 482"/>
                  <a:gd name="T38" fmla="*/ 11 w 288"/>
                  <a:gd name="T39" fmla="*/ 406 h 482"/>
                  <a:gd name="T40" fmla="*/ 10 w 288"/>
                  <a:gd name="T41" fmla="*/ 430 h 482"/>
                  <a:gd name="T42" fmla="*/ 0 w 288"/>
                  <a:gd name="T43" fmla="*/ 471 h 482"/>
                  <a:gd name="T44" fmla="*/ 10 w 288"/>
                  <a:gd name="T45" fmla="*/ 482 h 482"/>
                  <a:gd name="T46" fmla="*/ 10 w 288"/>
                  <a:gd name="T47" fmla="*/ 482 h 4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8"/>
                  <a:gd name="T73" fmla="*/ 0 h 482"/>
                  <a:gd name="T74" fmla="*/ 288 w 288"/>
                  <a:gd name="T75" fmla="*/ 482 h 4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8" h="482">
                    <a:moveTo>
                      <a:pt x="10" y="482"/>
                    </a:moveTo>
                    <a:lnTo>
                      <a:pt x="18" y="468"/>
                    </a:lnTo>
                    <a:lnTo>
                      <a:pt x="73" y="464"/>
                    </a:lnTo>
                    <a:lnTo>
                      <a:pt x="118" y="450"/>
                    </a:lnTo>
                    <a:lnTo>
                      <a:pt x="163" y="422"/>
                    </a:lnTo>
                    <a:lnTo>
                      <a:pt x="201" y="421"/>
                    </a:lnTo>
                    <a:lnTo>
                      <a:pt x="243" y="351"/>
                    </a:lnTo>
                    <a:lnTo>
                      <a:pt x="256" y="356"/>
                    </a:lnTo>
                    <a:lnTo>
                      <a:pt x="288" y="332"/>
                    </a:lnTo>
                    <a:lnTo>
                      <a:pt x="280" y="314"/>
                    </a:lnTo>
                    <a:lnTo>
                      <a:pt x="283" y="304"/>
                    </a:lnTo>
                    <a:lnTo>
                      <a:pt x="251" y="6"/>
                    </a:lnTo>
                    <a:lnTo>
                      <a:pt x="248" y="0"/>
                    </a:lnTo>
                    <a:lnTo>
                      <a:pt x="76" y="19"/>
                    </a:lnTo>
                    <a:lnTo>
                      <a:pt x="44" y="35"/>
                    </a:lnTo>
                    <a:lnTo>
                      <a:pt x="14" y="27"/>
                    </a:lnTo>
                    <a:lnTo>
                      <a:pt x="35" y="272"/>
                    </a:lnTo>
                    <a:lnTo>
                      <a:pt x="31" y="322"/>
                    </a:lnTo>
                    <a:lnTo>
                      <a:pt x="44" y="351"/>
                    </a:lnTo>
                    <a:lnTo>
                      <a:pt x="29" y="406"/>
                    </a:lnTo>
                    <a:lnTo>
                      <a:pt x="10" y="430"/>
                    </a:lnTo>
                    <a:lnTo>
                      <a:pt x="0" y="471"/>
                    </a:lnTo>
                    <a:lnTo>
                      <a:pt x="10" y="482"/>
                    </a:lnTo>
                    <a:close/>
                  </a:path>
                </a:pathLst>
              </a:custGeom>
              <a:solidFill>
                <a:srgbClr val="FF7C80"/>
              </a:solidFill>
              <a:ln w="19050">
                <a:solidFill>
                  <a:srgbClr val="000000"/>
                </a:solidFill>
                <a:round/>
                <a:headEnd/>
                <a:tailEnd/>
              </a:ln>
            </p:spPr>
            <p:txBody>
              <a:bodyPr/>
              <a:lstStyle/>
              <a:p>
                <a:endParaRPr lang="en-US"/>
              </a:p>
            </p:txBody>
          </p:sp>
          <p:sp>
            <p:nvSpPr>
              <p:cNvPr id="28763" name="Freeform 126"/>
              <p:cNvSpPr>
                <a:spLocks/>
              </p:cNvSpPr>
              <p:nvPr/>
            </p:nvSpPr>
            <p:spPr bwMode="auto">
              <a:xfrm>
                <a:off x="3779" y="1990"/>
                <a:ext cx="645" cy="337"/>
              </a:xfrm>
              <a:custGeom>
                <a:avLst/>
                <a:gdLst>
                  <a:gd name="T0" fmla="*/ 3 w 673"/>
                  <a:gd name="T1" fmla="*/ 319 h 337"/>
                  <a:gd name="T2" fmla="*/ 12 w 673"/>
                  <a:gd name="T3" fmla="*/ 318 h 337"/>
                  <a:gd name="T4" fmla="*/ 12 w 673"/>
                  <a:gd name="T5" fmla="*/ 282 h 337"/>
                  <a:gd name="T6" fmla="*/ 12 w 673"/>
                  <a:gd name="T7" fmla="*/ 280 h 337"/>
                  <a:gd name="T8" fmla="*/ 13 w 673"/>
                  <a:gd name="T9" fmla="*/ 251 h 337"/>
                  <a:gd name="T10" fmla="*/ 31 w 673"/>
                  <a:gd name="T11" fmla="*/ 264 h 337"/>
                  <a:gd name="T12" fmla="*/ 33 w 673"/>
                  <a:gd name="T13" fmla="*/ 224 h 337"/>
                  <a:gd name="T14" fmla="*/ 44 w 673"/>
                  <a:gd name="T15" fmla="*/ 213 h 337"/>
                  <a:gd name="T16" fmla="*/ 42 w 673"/>
                  <a:gd name="T17" fmla="*/ 204 h 337"/>
                  <a:gd name="T18" fmla="*/ 48 w 673"/>
                  <a:gd name="T19" fmla="*/ 166 h 337"/>
                  <a:gd name="T20" fmla="*/ 69 w 673"/>
                  <a:gd name="T21" fmla="*/ 162 h 337"/>
                  <a:gd name="T22" fmla="*/ 84 w 673"/>
                  <a:gd name="T23" fmla="*/ 148 h 337"/>
                  <a:gd name="T24" fmla="*/ 96 w 673"/>
                  <a:gd name="T25" fmla="*/ 128 h 337"/>
                  <a:gd name="T26" fmla="*/ 103 w 673"/>
                  <a:gd name="T27" fmla="*/ 120 h 337"/>
                  <a:gd name="T28" fmla="*/ 117 w 673"/>
                  <a:gd name="T29" fmla="*/ 119 h 337"/>
                  <a:gd name="T30" fmla="*/ 132 w 673"/>
                  <a:gd name="T31" fmla="*/ 49 h 337"/>
                  <a:gd name="T32" fmla="*/ 138 w 673"/>
                  <a:gd name="T33" fmla="*/ 54 h 337"/>
                  <a:gd name="T34" fmla="*/ 150 w 673"/>
                  <a:gd name="T35" fmla="*/ 30 h 337"/>
                  <a:gd name="T36" fmla="*/ 146 w 673"/>
                  <a:gd name="T37" fmla="*/ 12 h 337"/>
                  <a:gd name="T38" fmla="*/ 146 w 673"/>
                  <a:gd name="T39" fmla="*/ 2 h 337"/>
                  <a:gd name="T40" fmla="*/ 159 w 673"/>
                  <a:gd name="T41" fmla="*/ 0 h 337"/>
                  <a:gd name="T42" fmla="*/ 166 w 673"/>
                  <a:gd name="T43" fmla="*/ 7 h 337"/>
                  <a:gd name="T44" fmla="*/ 188 w 673"/>
                  <a:gd name="T45" fmla="*/ 41 h 337"/>
                  <a:gd name="T46" fmla="*/ 203 w 673"/>
                  <a:gd name="T47" fmla="*/ 39 h 337"/>
                  <a:gd name="T48" fmla="*/ 210 w 673"/>
                  <a:gd name="T49" fmla="*/ 26 h 337"/>
                  <a:gd name="T50" fmla="*/ 228 w 673"/>
                  <a:gd name="T51" fmla="*/ 55 h 337"/>
                  <a:gd name="T52" fmla="*/ 233 w 673"/>
                  <a:gd name="T53" fmla="*/ 111 h 337"/>
                  <a:gd name="T54" fmla="*/ 253 w 673"/>
                  <a:gd name="T55" fmla="*/ 149 h 337"/>
                  <a:gd name="T56" fmla="*/ 243 w 673"/>
                  <a:gd name="T57" fmla="*/ 180 h 337"/>
                  <a:gd name="T58" fmla="*/ 227 w 673"/>
                  <a:gd name="T59" fmla="*/ 224 h 337"/>
                  <a:gd name="T60" fmla="*/ 226 w 673"/>
                  <a:gd name="T61" fmla="*/ 234 h 337"/>
                  <a:gd name="T62" fmla="*/ 201 w 673"/>
                  <a:gd name="T63" fmla="*/ 276 h 337"/>
                  <a:gd name="T64" fmla="*/ 61 w 673"/>
                  <a:gd name="T65" fmla="*/ 311 h 337"/>
                  <a:gd name="T66" fmla="*/ 46 w 673"/>
                  <a:gd name="T67" fmla="*/ 308 h 337"/>
                  <a:gd name="T68" fmla="*/ 48 w 673"/>
                  <a:gd name="T69" fmla="*/ 327 h 337"/>
                  <a:gd name="T70" fmla="*/ 0 w 673"/>
                  <a:gd name="T71" fmla="*/ 337 h 337"/>
                  <a:gd name="T72" fmla="*/ 3 w 673"/>
                  <a:gd name="T73" fmla="*/ 319 h 337"/>
                  <a:gd name="T74" fmla="*/ 3 w 673"/>
                  <a:gd name="T75" fmla="*/ 319 h 3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73"/>
                  <a:gd name="T115" fmla="*/ 0 h 337"/>
                  <a:gd name="T116" fmla="*/ 673 w 673"/>
                  <a:gd name="T117" fmla="*/ 337 h 3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73" h="337">
                    <a:moveTo>
                      <a:pt x="3" y="319"/>
                    </a:moveTo>
                    <a:lnTo>
                      <a:pt x="19" y="318"/>
                    </a:lnTo>
                    <a:lnTo>
                      <a:pt x="24" y="282"/>
                    </a:lnTo>
                    <a:lnTo>
                      <a:pt x="15" y="280"/>
                    </a:lnTo>
                    <a:lnTo>
                      <a:pt x="36" y="251"/>
                    </a:lnTo>
                    <a:lnTo>
                      <a:pt x="78" y="264"/>
                    </a:lnTo>
                    <a:lnTo>
                      <a:pt x="84" y="224"/>
                    </a:lnTo>
                    <a:lnTo>
                      <a:pt x="113" y="213"/>
                    </a:lnTo>
                    <a:lnTo>
                      <a:pt x="108" y="204"/>
                    </a:lnTo>
                    <a:lnTo>
                      <a:pt x="125" y="166"/>
                    </a:lnTo>
                    <a:lnTo>
                      <a:pt x="180" y="162"/>
                    </a:lnTo>
                    <a:lnTo>
                      <a:pt x="225" y="148"/>
                    </a:lnTo>
                    <a:lnTo>
                      <a:pt x="254" y="128"/>
                    </a:lnTo>
                    <a:lnTo>
                      <a:pt x="270" y="120"/>
                    </a:lnTo>
                    <a:lnTo>
                      <a:pt x="308" y="119"/>
                    </a:lnTo>
                    <a:lnTo>
                      <a:pt x="350" y="49"/>
                    </a:lnTo>
                    <a:lnTo>
                      <a:pt x="363" y="54"/>
                    </a:lnTo>
                    <a:lnTo>
                      <a:pt x="395" y="30"/>
                    </a:lnTo>
                    <a:lnTo>
                      <a:pt x="387" y="12"/>
                    </a:lnTo>
                    <a:lnTo>
                      <a:pt x="390" y="2"/>
                    </a:lnTo>
                    <a:lnTo>
                      <a:pt x="419" y="0"/>
                    </a:lnTo>
                    <a:lnTo>
                      <a:pt x="439" y="7"/>
                    </a:lnTo>
                    <a:lnTo>
                      <a:pt x="497" y="41"/>
                    </a:lnTo>
                    <a:lnTo>
                      <a:pt x="539" y="39"/>
                    </a:lnTo>
                    <a:lnTo>
                      <a:pt x="559" y="26"/>
                    </a:lnTo>
                    <a:lnTo>
                      <a:pt x="605" y="55"/>
                    </a:lnTo>
                    <a:lnTo>
                      <a:pt x="620" y="111"/>
                    </a:lnTo>
                    <a:lnTo>
                      <a:pt x="673" y="149"/>
                    </a:lnTo>
                    <a:lnTo>
                      <a:pt x="648" y="180"/>
                    </a:lnTo>
                    <a:lnTo>
                      <a:pt x="602" y="224"/>
                    </a:lnTo>
                    <a:lnTo>
                      <a:pt x="601" y="234"/>
                    </a:lnTo>
                    <a:lnTo>
                      <a:pt x="534" y="276"/>
                    </a:lnTo>
                    <a:lnTo>
                      <a:pt x="162" y="311"/>
                    </a:lnTo>
                    <a:lnTo>
                      <a:pt x="121" y="308"/>
                    </a:lnTo>
                    <a:lnTo>
                      <a:pt x="123" y="327"/>
                    </a:lnTo>
                    <a:lnTo>
                      <a:pt x="0" y="337"/>
                    </a:lnTo>
                    <a:lnTo>
                      <a:pt x="3" y="319"/>
                    </a:lnTo>
                    <a:close/>
                  </a:path>
                </a:pathLst>
              </a:custGeom>
              <a:solidFill>
                <a:srgbClr val="FF7C80"/>
              </a:solidFill>
              <a:ln w="19050">
                <a:solidFill>
                  <a:srgbClr val="000000"/>
                </a:solidFill>
                <a:round/>
                <a:headEnd/>
                <a:tailEnd/>
              </a:ln>
            </p:spPr>
            <p:txBody>
              <a:bodyPr/>
              <a:lstStyle/>
              <a:p>
                <a:endParaRPr lang="en-US"/>
              </a:p>
            </p:txBody>
          </p:sp>
          <p:sp>
            <p:nvSpPr>
              <p:cNvPr id="28764" name="Freeform 127"/>
              <p:cNvSpPr>
                <a:spLocks/>
              </p:cNvSpPr>
              <p:nvPr/>
            </p:nvSpPr>
            <p:spPr bwMode="auto">
              <a:xfrm>
                <a:off x="3708" y="2241"/>
                <a:ext cx="760" cy="263"/>
              </a:xfrm>
              <a:custGeom>
                <a:avLst/>
                <a:gdLst>
                  <a:gd name="T0" fmla="*/ 11 w 794"/>
                  <a:gd name="T1" fmla="*/ 216 h 263"/>
                  <a:gd name="T2" fmla="*/ 10 w 794"/>
                  <a:gd name="T3" fmla="*/ 212 h 263"/>
                  <a:gd name="T4" fmla="*/ 11 w 794"/>
                  <a:gd name="T5" fmla="*/ 195 h 263"/>
                  <a:gd name="T6" fmla="*/ 22 w 794"/>
                  <a:gd name="T7" fmla="*/ 154 h 263"/>
                  <a:gd name="T8" fmla="*/ 18 w 794"/>
                  <a:gd name="T9" fmla="*/ 144 h 263"/>
                  <a:gd name="T10" fmla="*/ 23 w 794"/>
                  <a:gd name="T11" fmla="*/ 125 h 263"/>
                  <a:gd name="T12" fmla="*/ 23 w 794"/>
                  <a:gd name="T13" fmla="*/ 102 h 263"/>
                  <a:gd name="T14" fmla="*/ 29 w 794"/>
                  <a:gd name="T15" fmla="*/ 86 h 263"/>
                  <a:gd name="T16" fmla="*/ 73 w 794"/>
                  <a:gd name="T17" fmla="*/ 76 h 263"/>
                  <a:gd name="T18" fmla="*/ 72 w 794"/>
                  <a:gd name="T19" fmla="*/ 57 h 263"/>
                  <a:gd name="T20" fmla="*/ 87 w 794"/>
                  <a:gd name="T21" fmla="*/ 60 h 263"/>
                  <a:gd name="T22" fmla="*/ 223 w 794"/>
                  <a:gd name="T23" fmla="*/ 25 h 263"/>
                  <a:gd name="T24" fmla="*/ 290 w 794"/>
                  <a:gd name="T25" fmla="*/ 0 h 263"/>
                  <a:gd name="T26" fmla="*/ 278 w 794"/>
                  <a:gd name="T27" fmla="*/ 63 h 263"/>
                  <a:gd name="T28" fmla="*/ 260 w 794"/>
                  <a:gd name="T29" fmla="*/ 75 h 263"/>
                  <a:gd name="T30" fmla="*/ 250 w 794"/>
                  <a:gd name="T31" fmla="*/ 107 h 263"/>
                  <a:gd name="T32" fmla="*/ 218 w 794"/>
                  <a:gd name="T33" fmla="*/ 159 h 263"/>
                  <a:gd name="T34" fmla="*/ 215 w 794"/>
                  <a:gd name="T35" fmla="*/ 178 h 263"/>
                  <a:gd name="T36" fmla="*/ 208 w 794"/>
                  <a:gd name="T37" fmla="*/ 190 h 263"/>
                  <a:gd name="T38" fmla="*/ 208 w 794"/>
                  <a:gd name="T39" fmla="*/ 216 h 263"/>
                  <a:gd name="T40" fmla="*/ 163 w 794"/>
                  <a:gd name="T41" fmla="*/ 230 h 263"/>
                  <a:gd name="T42" fmla="*/ 73 w 794"/>
                  <a:gd name="T43" fmla="*/ 251 h 263"/>
                  <a:gd name="T44" fmla="*/ 0 w 794"/>
                  <a:gd name="T45" fmla="*/ 263 h 263"/>
                  <a:gd name="T46" fmla="*/ 11 w 794"/>
                  <a:gd name="T47" fmla="*/ 216 h 263"/>
                  <a:gd name="T48" fmla="*/ 11 w 794"/>
                  <a:gd name="T49" fmla="*/ 216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4"/>
                  <a:gd name="T76" fmla="*/ 0 h 263"/>
                  <a:gd name="T77" fmla="*/ 794 w 794"/>
                  <a:gd name="T78" fmla="*/ 263 h 2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4" h="263">
                    <a:moveTo>
                      <a:pt x="15" y="216"/>
                    </a:moveTo>
                    <a:lnTo>
                      <a:pt x="10" y="212"/>
                    </a:lnTo>
                    <a:lnTo>
                      <a:pt x="33" y="195"/>
                    </a:lnTo>
                    <a:lnTo>
                      <a:pt x="56" y="154"/>
                    </a:lnTo>
                    <a:lnTo>
                      <a:pt x="47" y="144"/>
                    </a:lnTo>
                    <a:lnTo>
                      <a:pt x="59" y="125"/>
                    </a:lnTo>
                    <a:lnTo>
                      <a:pt x="59" y="102"/>
                    </a:lnTo>
                    <a:lnTo>
                      <a:pt x="75" y="86"/>
                    </a:lnTo>
                    <a:lnTo>
                      <a:pt x="198" y="76"/>
                    </a:lnTo>
                    <a:lnTo>
                      <a:pt x="196" y="57"/>
                    </a:lnTo>
                    <a:lnTo>
                      <a:pt x="237" y="60"/>
                    </a:lnTo>
                    <a:lnTo>
                      <a:pt x="609" y="25"/>
                    </a:lnTo>
                    <a:lnTo>
                      <a:pt x="794" y="0"/>
                    </a:lnTo>
                    <a:lnTo>
                      <a:pt x="761" y="63"/>
                    </a:lnTo>
                    <a:lnTo>
                      <a:pt x="711" y="75"/>
                    </a:lnTo>
                    <a:lnTo>
                      <a:pt x="687" y="107"/>
                    </a:lnTo>
                    <a:lnTo>
                      <a:pt x="596" y="159"/>
                    </a:lnTo>
                    <a:lnTo>
                      <a:pt x="591" y="178"/>
                    </a:lnTo>
                    <a:lnTo>
                      <a:pt x="569" y="190"/>
                    </a:lnTo>
                    <a:lnTo>
                      <a:pt x="569" y="216"/>
                    </a:lnTo>
                    <a:lnTo>
                      <a:pt x="446" y="230"/>
                    </a:lnTo>
                    <a:lnTo>
                      <a:pt x="200" y="251"/>
                    </a:lnTo>
                    <a:lnTo>
                      <a:pt x="0" y="263"/>
                    </a:lnTo>
                    <a:lnTo>
                      <a:pt x="15" y="216"/>
                    </a:lnTo>
                    <a:close/>
                  </a:path>
                </a:pathLst>
              </a:custGeom>
              <a:solidFill>
                <a:srgbClr val="FF7C80"/>
              </a:solidFill>
              <a:ln w="19050">
                <a:solidFill>
                  <a:srgbClr val="000000"/>
                </a:solidFill>
                <a:round/>
                <a:headEnd/>
                <a:tailEnd/>
              </a:ln>
            </p:spPr>
            <p:txBody>
              <a:bodyPr/>
              <a:lstStyle/>
              <a:p>
                <a:endParaRPr lang="en-US"/>
              </a:p>
            </p:txBody>
          </p:sp>
          <p:sp>
            <p:nvSpPr>
              <p:cNvPr id="28765" name="Freeform 128"/>
              <p:cNvSpPr>
                <a:spLocks/>
              </p:cNvSpPr>
              <p:nvPr/>
            </p:nvSpPr>
            <p:spPr bwMode="auto">
              <a:xfrm>
                <a:off x="3604" y="2492"/>
                <a:ext cx="316" cy="557"/>
              </a:xfrm>
              <a:custGeom>
                <a:avLst/>
                <a:gdLst>
                  <a:gd name="T0" fmla="*/ 11 w 330"/>
                  <a:gd name="T1" fmla="*/ 389 h 557"/>
                  <a:gd name="T2" fmla="*/ 22 w 330"/>
                  <a:gd name="T3" fmla="*/ 347 h 557"/>
                  <a:gd name="T4" fmla="*/ 17 w 330"/>
                  <a:gd name="T5" fmla="*/ 335 h 557"/>
                  <a:gd name="T6" fmla="*/ 11 w 330"/>
                  <a:gd name="T7" fmla="*/ 245 h 557"/>
                  <a:gd name="T8" fmla="*/ 11 w 330"/>
                  <a:gd name="T9" fmla="*/ 183 h 557"/>
                  <a:gd name="T10" fmla="*/ 19 w 330"/>
                  <a:gd name="T11" fmla="*/ 115 h 557"/>
                  <a:gd name="T12" fmla="*/ 32 w 330"/>
                  <a:gd name="T13" fmla="*/ 68 h 557"/>
                  <a:gd name="T14" fmla="*/ 31 w 330"/>
                  <a:gd name="T15" fmla="*/ 55 h 557"/>
                  <a:gd name="T16" fmla="*/ 40 w 330"/>
                  <a:gd name="T17" fmla="*/ 12 h 557"/>
                  <a:gd name="T18" fmla="*/ 114 w 330"/>
                  <a:gd name="T19" fmla="*/ 0 h 557"/>
                  <a:gd name="T20" fmla="*/ 118 w 330"/>
                  <a:gd name="T21" fmla="*/ 10 h 557"/>
                  <a:gd name="T22" fmla="*/ 114 w 330"/>
                  <a:gd name="T23" fmla="*/ 356 h 557"/>
                  <a:gd name="T24" fmla="*/ 122 w 330"/>
                  <a:gd name="T25" fmla="*/ 523 h 557"/>
                  <a:gd name="T26" fmla="*/ 119 w 330"/>
                  <a:gd name="T27" fmla="*/ 531 h 557"/>
                  <a:gd name="T28" fmla="*/ 104 w 330"/>
                  <a:gd name="T29" fmla="*/ 521 h 557"/>
                  <a:gd name="T30" fmla="*/ 79 w 330"/>
                  <a:gd name="T31" fmla="*/ 557 h 557"/>
                  <a:gd name="T32" fmla="*/ 68 w 330"/>
                  <a:gd name="T33" fmla="*/ 504 h 557"/>
                  <a:gd name="T34" fmla="*/ 70 w 330"/>
                  <a:gd name="T35" fmla="*/ 465 h 557"/>
                  <a:gd name="T36" fmla="*/ 0 w 330"/>
                  <a:gd name="T37" fmla="*/ 473 h 557"/>
                  <a:gd name="T38" fmla="*/ 11 w 330"/>
                  <a:gd name="T39" fmla="*/ 389 h 557"/>
                  <a:gd name="T40" fmla="*/ 11 w 330"/>
                  <a:gd name="T41" fmla="*/ 389 h 5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0"/>
                  <a:gd name="T64" fmla="*/ 0 h 557"/>
                  <a:gd name="T65" fmla="*/ 330 w 330"/>
                  <a:gd name="T66" fmla="*/ 557 h 5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0" h="557">
                    <a:moveTo>
                      <a:pt x="23" y="389"/>
                    </a:moveTo>
                    <a:lnTo>
                      <a:pt x="55" y="347"/>
                    </a:lnTo>
                    <a:lnTo>
                      <a:pt x="45" y="335"/>
                    </a:lnTo>
                    <a:lnTo>
                      <a:pt x="32" y="245"/>
                    </a:lnTo>
                    <a:lnTo>
                      <a:pt x="28" y="183"/>
                    </a:lnTo>
                    <a:lnTo>
                      <a:pt x="50" y="115"/>
                    </a:lnTo>
                    <a:lnTo>
                      <a:pt x="86" y="68"/>
                    </a:lnTo>
                    <a:lnTo>
                      <a:pt x="83" y="55"/>
                    </a:lnTo>
                    <a:lnTo>
                      <a:pt x="108" y="12"/>
                    </a:lnTo>
                    <a:lnTo>
                      <a:pt x="308" y="0"/>
                    </a:lnTo>
                    <a:lnTo>
                      <a:pt x="317" y="10"/>
                    </a:lnTo>
                    <a:lnTo>
                      <a:pt x="308" y="356"/>
                    </a:lnTo>
                    <a:lnTo>
                      <a:pt x="330" y="523"/>
                    </a:lnTo>
                    <a:lnTo>
                      <a:pt x="322" y="531"/>
                    </a:lnTo>
                    <a:lnTo>
                      <a:pt x="280" y="521"/>
                    </a:lnTo>
                    <a:lnTo>
                      <a:pt x="215" y="557"/>
                    </a:lnTo>
                    <a:lnTo>
                      <a:pt x="183" y="504"/>
                    </a:lnTo>
                    <a:lnTo>
                      <a:pt x="188" y="465"/>
                    </a:lnTo>
                    <a:lnTo>
                      <a:pt x="0" y="473"/>
                    </a:lnTo>
                    <a:lnTo>
                      <a:pt x="23" y="389"/>
                    </a:lnTo>
                    <a:close/>
                  </a:path>
                </a:pathLst>
              </a:custGeom>
              <a:solidFill>
                <a:srgbClr val="FFFFFF"/>
              </a:solidFill>
              <a:ln w="19050">
                <a:solidFill>
                  <a:srgbClr val="000000"/>
                </a:solidFill>
                <a:round/>
                <a:headEnd/>
                <a:tailEnd/>
              </a:ln>
            </p:spPr>
            <p:txBody>
              <a:bodyPr/>
              <a:lstStyle/>
              <a:p>
                <a:endParaRPr lang="en-US"/>
              </a:p>
            </p:txBody>
          </p:sp>
          <p:sp>
            <p:nvSpPr>
              <p:cNvPr id="28766" name="Freeform 129"/>
              <p:cNvSpPr>
                <a:spLocks/>
              </p:cNvSpPr>
              <p:nvPr/>
            </p:nvSpPr>
            <p:spPr bwMode="auto">
              <a:xfrm>
                <a:off x="3899" y="2471"/>
                <a:ext cx="339" cy="560"/>
              </a:xfrm>
              <a:custGeom>
                <a:avLst/>
                <a:gdLst>
                  <a:gd name="T0" fmla="*/ 9 w 354"/>
                  <a:gd name="T1" fmla="*/ 31 h 562"/>
                  <a:gd name="T2" fmla="*/ 0 w 354"/>
                  <a:gd name="T3" fmla="*/ 358 h 562"/>
                  <a:gd name="T4" fmla="*/ 11 w 354"/>
                  <a:gd name="T5" fmla="*/ 506 h 562"/>
                  <a:gd name="T6" fmla="*/ 18 w 354"/>
                  <a:gd name="T7" fmla="*/ 513 h 562"/>
                  <a:gd name="T8" fmla="*/ 27 w 354"/>
                  <a:gd name="T9" fmla="*/ 500 h 562"/>
                  <a:gd name="T10" fmla="*/ 31 w 354"/>
                  <a:gd name="T11" fmla="*/ 513 h 562"/>
                  <a:gd name="T12" fmla="*/ 25 w 354"/>
                  <a:gd name="T13" fmla="*/ 524 h 562"/>
                  <a:gd name="T14" fmla="*/ 42 w 354"/>
                  <a:gd name="T15" fmla="*/ 511 h 562"/>
                  <a:gd name="T16" fmla="*/ 46 w 354"/>
                  <a:gd name="T17" fmla="*/ 496 h 562"/>
                  <a:gd name="T18" fmla="*/ 43 w 354"/>
                  <a:gd name="T19" fmla="*/ 487 h 562"/>
                  <a:gd name="T20" fmla="*/ 44 w 354"/>
                  <a:gd name="T21" fmla="*/ 472 h 562"/>
                  <a:gd name="T22" fmla="*/ 34 w 354"/>
                  <a:gd name="T23" fmla="*/ 451 h 562"/>
                  <a:gd name="T24" fmla="*/ 34 w 354"/>
                  <a:gd name="T25" fmla="*/ 433 h 562"/>
                  <a:gd name="T26" fmla="*/ 130 w 354"/>
                  <a:gd name="T27" fmla="*/ 416 h 562"/>
                  <a:gd name="T28" fmla="*/ 124 w 354"/>
                  <a:gd name="T29" fmla="*/ 341 h 562"/>
                  <a:gd name="T30" fmla="*/ 128 w 354"/>
                  <a:gd name="T31" fmla="*/ 287 h 562"/>
                  <a:gd name="T32" fmla="*/ 116 w 354"/>
                  <a:gd name="T33" fmla="*/ 218 h 562"/>
                  <a:gd name="T34" fmla="*/ 92 w 354"/>
                  <a:gd name="T35" fmla="*/ 0 h 562"/>
                  <a:gd name="T36" fmla="*/ 0 w 354"/>
                  <a:gd name="T37" fmla="*/ 21 h 562"/>
                  <a:gd name="T38" fmla="*/ 9 w 354"/>
                  <a:gd name="T39" fmla="*/ 31 h 562"/>
                  <a:gd name="T40" fmla="*/ 9 w 354"/>
                  <a:gd name="T41" fmla="*/ 31 h 5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4"/>
                  <a:gd name="T64" fmla="*/ 0 h 562"/>
                  <a:gd name="T65" fmla="*/ 354 w 354"/>
                  <a:gd name="T66" fmla="*/ 562 h 5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4" h="562">
                    <a:moveTo>
                      <a:pt x="9" y="31"/>
                    </a:moveTo>
                    <a:lnTo>
                      <a:pt x="0" y="377"/>
                    </a:lnTo>
                    <a:lnTo>
                      <a:pt x="22" y="544"/>
                    </a:lnTo>
                    <a:lnTo>
                      <a:pt x="47" y="551"/>
                    </a:lnTo>
                    <a:lnTo>
                      <a:pt x="69" y="538"/>
                    </a:lnTo>
                    <a:lnTo>
                      <a:pt x="82" y="551"/>
                    </a:lnTo>
                    <a:lnTo>
                      <a:pt x="63" y="562"/>
                    </a:lnTo>
                    <a:lnTo>
                      <a:pt x="111" y="549"/>
                    </a:lnTo>
                    <a:lnTo>
                      <a:pt x="121" y="534"/>
                    </a:lnTo>
                    <a:lnTo>
                      <a:pt x="115" y="525"/>
                    </a:lnTo>
                    <a:lnTo>
                      <a:pt x="118" y="510"/>
                    </a:lnTo>
                    <a:lnTo>
                      <a:pt x="95" y="489"/>
                    </a:lnTo>
                    <a:lnTo>
                      <a:pt x="95" y="471"/>
                    </a:lnTo>
                    <a:lnTo>
                      <a:pt x="354" y="449"/>
                    </a:lnTo>
                    <a:lnTo>
                      <a:pt x="333" y="360"/>
                    </a:lnTo>
                    <a:lnTo>
                      <a:pt x="346" y="306"/>
                    </a:lnTo>
                    <a:lnTo>
                      <a:pt x="314" y="237"/>
                    </a:lnTo>
                    <a:lnTo>
                      <a:pt x="246" y="0"/>
                    </a:lnTo>
                    <a:lnTo>
                      <a:pt x="0" y="21"/>
                    </a:lnTo>
                    <a:lnTo>
                      <a:pt x="9" y="31"/>
                    </a:lnTo>
                    <a:close/>
                  </a:path>
                </a:pathLst>
              </a:custGeom>
              <a:solidFill>
                <a:srgbClr val="FFFFFF"/>
              </a:solidFill>
              <a:ln w="19050">
                <a:solidFill>
                  <a:srgbClr val="000000"/>
                </a:solidFill>
                <a:round/>
                <a:headEnd/>
                <a:tailEnd/>
              </a:ln>
            </p:spPr>
            <p:txBody>
              <a:bodyPr/>
              <a:lstStyle/>
              <a:p>
                <a:endParaRPr lang="en-US"/>
              </a:p>
            </p:txBody>
          </p:sp>
          <p:sp>
            <p:nvSpPr>
              <p:cNvPr id="28767" name="Freeform 130"/>
              <p:cNvSpPr>
                <a:spLocks/>
              </p:cNvSpPr>
              <p:nvPr/>
            </p:nvSpPr>
            <p:spPr bwMode="auto">
              <a:xfrm>
                <a:off x="4135" y="2442"/>
                <a:ext cx="480" cy="513"/>
              </a:xfrm>
              <a:custGeom>
                <a:avLst/>
                <a:gdLst>
                  <a:gd name="T0" fmla="*/ 28 w 500"/>
                  <a:gd name="T1" fmla="*/ 266 h 513"/>
                  <a:gd name="T2" fmla="*/ 38 w 500"/>
                  <a:gd name="T3" fmla="*/ 335 h 513"/>
                  <a:gd name="T4" fmla="*/ 34 w 500"/>
                  <a:gd name="T5" fmla="*/ 389 h 513"/>
                  <a:gd name="T6" fmla="*/ 42 w 500"/>
                  <a:gd name="T7" fmla="*/ 478 h 513"/>
                  <a:gd name="T8" fmla="*/ 50 w 500"/>
                  <a:gd name="T9" fmla="*/ 507 h 513"/>
                  <a:gd name="T10" fmla="*/ 153 w 500"/>
                  <a:gd name="T11" fmla="*/ 492 h 513"/>
                  <a:gd name="T12" fmla="*/ 154 w 500"/>
                  <a:gd name="T13" fmla="*/ 510 h 513"/>
                  <a:gd name="T14" fmla="*/ 160 w 500"/>
                  <a:gd name="T15" fmla="*/ 513 h 513"/>
                  <a:gd name="T16" fmla="*/ 158 w 500"/>
                  <a:gd name="T17" fmla="*/ 469 h 513"/>
                  <a:gd name="T18" fmla="*/ 162 w 500"/>
                  <a:gd name="T19" fmla="*/ 458 h 513"/>
                  <a:gd name="T20" fmla="*/ 178 w 500"/>
                  <a:gd name="T21" fmla="*/ 466 h 513"/>
                  <a:gd name="T22" fmla="*/ 180 w 500"/>
                  <a:gd name="T23" fmla="*/ 435 h 513"/>
                  <a:gd name="T24" fmla="*/ 179 w 500"/>
                  <a:gd name="T25" fmla="*/ 395 h 513"/>
                  <a:gd name="T26" fmla="*/ 184 w 500"/>
                  <a:gd name="T27" fmla="*/ 384 h 513"/>
                  <a:gd name="T28" fmla="*/ 194 w 500"/>
                  <a:gd name="T29" fmla="*/ 306 h 513"/>
                  <a:gd name="T30" fmla="*/ 188 w 500"/>
                  <a:gd name="T31" fmla="*/ 303 h 513"/>
                  <a:gd name="T32" fmla="*/ 162 w 500"/>
                  <a:gd name="T33" fmla="*/ 202 h 513"/>
                  <a:gd name="T34" fmla="*/ 108 w 500"/>
                  <a:gd name="T35" fmla="*/ 76 h 513"/>
                  <a:gd name="T36" fmla="*/ 84 w 500"/>
                  <a:gd name="T37" fmla="*/ 37 h 513"/>
                  <a:gd name="T38" fmla="*/ 92 w 500"/>
                  <a:gd name="T39" fmla="*/ 0 h 513"/>
                  <a:gd name="T40" fmla="*/ 48 w 500"/>
                  <a:gd name="T41" fmla="*/ 15 h 513"/>
                  <a:gd name="T42" fmla="*/ 0 w 500"/>
                  <a:gd name="T43" fmla="*/ 29 h 513"/>
                  <a:gd name="T44" fmla="*/ 28 w 500"/>
                  <a:gd name="T45" fmla="*/ 266 h 513"/>
                  <a:gd name="T46" fmla="*/ 28 w 500"/>
                  <a:gd name="T47" fmla="*/ 266 h 5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513"/>
                  <a:gd name="T74" fmla="*/ 500 w 500"/>
                  <a:gd name="T75" fmla="*/ 513 h 51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513">
                    <a:moveTo>
                      <a:pt x="68" y="266"/>
                    </a:moveTo>
                    <a:lnTo>
                      <a:pt x="100" y="335"/>
                    </a:lnTo>
                    <a:lnTo>
                      <a:pt x="87" y="389"/>
                    </a:lnTo>
                    <a:lnTo>
                      <a:pt x="108" y="478"/>
                    </a:lnTo>
                    <a:lnTo>
                      <a:pt x="128" y="507"/>
                    </a:lnTo>
                    <a:lnTo>
                      <a:pt x="395" y="492"/>
                    </a:lnTo>
                    <a:lnTo>
                      <a:pt x="398" y="510"/>
                    </a:lnTo>
                    <a:lnTo>
                      <a:pt x="414" y="513"/>
                    </a:lnTo>
                    <a:lnTo>
                      <a:pt x="408" y="469"/>
                    </a:lnTo>
                    <a:lnTo>
                      <a:pt x="419" y="458"/>
                    </a:lnTo>
                    <a:lnTo>
                      <a:pt x="458" y="466"/>
                    </a:lnTo>
                    <a:lnTo>
                      <a:pt x="464" y="435"/>
                    </a:lnTo>
                    <a:lnTo>
                      <a:pt x="460" y="395"/>
                    </a:lnTo>
                    <a:lnTo>
                      <a:pt x="476" y="384"/>
                    </a:lnTo>
                    <a:lnTo>
                      <a:pt x="500" y="306"/>
                    </a:lnTo>
                    <a:lnTo>
                      <a:pt x="484" y="303"/>
                    </a:lnTo>
                    <a:lnTo>
                      <a:pt x="419" y="202"/>
                    </a:lnTo>
                    <a:lnTo>
                      <a:pt x="278" y="76"/>
                    </a:lnTo>
                    <a:lnTo>
                      <a:pt x="217" y="37"/>
                    </a:lnTo>
                    <a:lnTo>
                      <a:pt x="238" y="0"/>
                    </a:lnTo>
                    <a:lnTo>
                      <a:pt x="123" y="15"/>
                    </a:lnTo>
                    <a:lnTo>
                      <a:pt x="0" y="29"/>
                    </a:lnTo>
                    <a:lnTo>
                      <a:pt x="68" y="266"/>
                    </a:lnTo>
                    <a:close/>
                  </a:path>
                </a:pathLst>
              </a:custGeom>
              <a:solidFill>
                <a:srgbClr val="FF7C80"/>
              </a:solidFill>
              <a:ln w="19050">
                <a:solidFill>
                  <a:srgbClr val="000000"/>
                </a:solidFill>
                <a:round/>
                <a:headEnd/>
                <a:tailEnd/>
              </a:ln>
            </p:spPr>
            <p:txBody>
              <a:bodyPr/>
              <a:lstStyle/>
              <a:p>
                <a:endParaRPr lang="en-US"/>
              </a:p>
            </p:txBody>
          </p:sp>
          <p:sp>
            <p:nvSpPr>
              <p:cNvPr id="28768" name="Freeform 131"/>
              <p:cNvSpPr>
                <a:spLocks/>
              </p:cNvSpPr>
              <p:nvPr/>
            </p:nvSpPr>
            <p:spPr bwMode="auto">
              <a:xfrm>
                <a:off x="3989" y="2900"/>
                <a:ext cx="809" cy="623"/>
              </a:xfrm>
              <a:custGeom>
                <a:avLst/>
                <a:gdLst>
                  <a:gd name="T0" fmla="*/ 0 w 844"/>
                  <a:gd name="T1" fmla="*/ 60 h 623"/>
                  <a:gd name="T2" fmla="*/ 12 w 844"/>
                  <a:gd name="T3" fmla="*/ 81 h 623"/>
                  <a:gd name="T4" fmla="*/ 12 w 844"/>
                  <a:gd name="T5" fmla="*/ 96 h 623"/>
                  <a:gd name="T6" fmla="*/ 12 w 844"/>
                  <a:gd name="T7" fmla="*/ 105 h 623"/>
                  <a:gd name="T8" fmla="*/ 12 w 844"/>
                  <a:gd name="T9" fmla="*/ 120 h 623"/>
                  <a:gd name="T10" fmla="*/ 44 w 844"/>
                  <a:gd name="T11" fmla="*/ 86 h 623"/>
                  <a:gd name="T12" fmla="*/ 91 w 844"/>
                  <a:gd name="T13" fmla="*/ 165 h 623"/>
                  <a:gd name="T14" fmla="*/ 128 w 844"/>
                  <a:gd name="T15" fmla="*/ 110 h 623"/>
                  <a:gd name="T16" fmla="*/ 152 w 844"/>
                  <a:gd name="T17" fmla="*/ 123 h 623"/>
                  <a:gd name="T18" fmla="*/ 180 w 844"/>
                  <a:gd name="T19" fmla="*/ 198 h 623"/>
                  <a:gd name="T20" fmla="*/ 190 w 844"/>
                  <a:gd name="T21" fmla="*/ 198 h 623"/>
                  <a:gd name="T22" fmla="*/ 199 w 844"/>
                  <a:gd name="T23" fmla="*/ 249 h 623"/>
                  <a:gd name="T24" fmla="*/ 197 w 844"/>
                  <a:gd name="T25" fmla="*/ 348 h 623"/>
                  <a:gd name="T26" fmla="*/ 205 w 844"/>
                  <a:gd name="T27" fmla="*/ 359 h 623"/>
                  <a:gd name="T28" fmla="*/ 206 w 844"/>
                  <a:gd name="T29" fmla="*/ 342 h 623"/>
                  <a:gd name="T30" fmla="*/ 215 w 844"/>
                  <a:gd name="T31" fmla="*/ 342 h 623"/>
                  <a:gd name="T32" fmla="*/ 206 w 844"/>
                  <a:gd name="T33" fmla="*/ 389 h 623"/>
                  <a:gd name="T34" fmla="*/ 230 w 844"/>
                  <a:gd name="T35" fmla="*/ 453 h 623"/>
                  <a:gd name="T36" fmla="*/ 234 w 844"/>
                  <a:gd name="T37" fmla="*/ 436 h 623"/>
                  <a:gd name="T38" fmla="*/ 235 w 844"/>
                  <a:gd name="T39" fmla="*/ 481 h 623"/>
                  <a:gd name="T40" fmla="*/ 244 w 844"/>
                  <a:gd name="T41" fmla="*/ 491 h 623"/>
                  <a:gd name="T42" fmla="*/ 253 w 844"/>
                  <a:gd name="T43" fmla="*/ 546 h 623"/>
                  <a:gd name="T44" fmla="*/ 260 w 844"/>
                  <a:gd name="T45" fmla="*/ 546 h 623"/>
                  <a:gd name="T46" fmla="*/ 277 w 844"/>
                  <a:gd name="T47" fmla="*/ 597 h 623"/>
                  <a:gd name="T48" fmla="*/ 288 w 844"/>
                  <a:gd name="T49" fmla="*/ 601 h 623"/>
                  <a:gd name="T50" fmla="*/ 288 w 844"/>
                  <a:gd name="T51" fmla="*/ 609 h 623"/>
                  <a:gd name="T52" fmla="*/ 283 w 844"/>
                  <a:gd name="T53" fmla="*/ 623 h 623"/>
                  <a:gd name="T54" fmla="*/ 299 w 844"/>
                  <a:gd name="T55" fmla="*/ 617 h 623"/>
                  <a:gd name="T56" fmla="*/ 308 w 844"/>
                  <a:gd name="T57" fmla="*/ 605 h 623"/>
                  <a:gd name="T58" fmla="*/ 312 w 844"/>
                  <a:gd name="T59" fmla="*/ 533 h 623"/>
                  <a:gd name="T60" fmla="*/ 317 w 844"/>
                  <a:gd name="T61" fmla="*/ 536 h 623"/>
                  <a:gd name="T62" fmla="*/ 313 w 844"/>
                  <a:gd name="T63" fmla="*/ 436 h 623"/>
                  <a:gd name="T64" fmla="*/ 311 w 844"/>
                  <a:gd name="T65" fmla="*/ 406 h 623"/>
                  <a:gd name="T66" fmla="*/ 275 w 844"/>
                  <a:gd name="T67" fmla="*/ 261 h 623"/>
                  <a:gd name="T68" fmla="*/ 249 w 844"/>
                  <a:gd name="T69" fmla="*/ 123 h 623"/>
                  <a:gd name="T70" fmla="*/ 234 w 844"/>
                  <a:gd name="T71" fmla="*/ 10 h 623"/>
                  <a:gd name="T72" fmla="*/ 229 w 844"/>
                  <a:gd name="T73" fmla="*/ 8 h 623"/>
                  <a:gd name="T74" fmla="*/ 215 w 844"/>
                  <a:gd name="T75" fmla="*/ 0 h 623"/>
                  <a:gd name="T76" fmla="*/ 211 w 844"/>
                  <a:gd name="T77" fmla="*/ 11 h 623"/>
                  <a:gd name="T78" fmla="*/ 213 w 844"/>
                  <a:gd name="T79" fmla="*/ 55 h 623"/>
                  <a:gd name="T80" fmla="*/ 206 w 844"/>
                  <a:gd name="T81" fmla="*/ 52 h 623"/>
                  <a:gd name="T82" fmla="*/ 206 w 844"/>
                  <a:gd name="T83" fmla="*/ 34 h 623"/>
                  <a:gd name="T84" fmla="*/ 104 w 844"/>
                  <a:gd name="T85" fmla="*/ 49 h 623"/>
                  <a:gd name="T86" fmla="*/ 97 w 844"/>
                  <a:gd name="T87" fmla="*/ 20 h 623"/>
                  <a:gd name="T88" fmla="*/ 0 w 844"/>
                  <a:gd name="T89" fmla="*/ 42 h 623"/>
                  <a:gd name="T90" fmla="*/ 0 w 844"/>
                  <a:gd name="T91" fmla="*/ 60 h 623"/>
                  <a:gd name="T92" fmla="*/ 0 w 844"/>
                  <a:gd name="T93" fmla="*/ 60 h 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4"/>
                  <a:gd name="T142" fmla="*/ 0 h 623"/>
                  <a:gd name="T143" fmla="*/ 844 w 844"/>
                  <a:gd name="T144" fmla="*/ 623 h 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4" h="623">
                    <a:moveTo>
                      <a:pt x="0" y="60"/>
                    </a:moveTo>
                    <a:lnTo>
                      <a:pt x="23" y="81"/>
                    </a:lnTo>
                    <a:lnTo>
                      <a:pt x="20" y="96"/>
                    </a:lnTo>
                    <a:lnTo>
                      <a:pt x="26" y="105"/>
                    </a:lnTo>
                    <a:lnTo>
                      <a:pt x="16" y="120"/>
                    </a:lnTo>
                    <a:lnTo>
                      <a:pt x="115" y="86"/>
                    </a:lnTo>
                    <a:lnTo>
                      <a:pt x="241" y="165"/>
                    </a:lnTo>
                    <a:lnTo>
                      <a:pt x="345" y="110"/>
                    </a:lnTo>
                    <a:lnTo>
                      <a:pt x="405" y="123"/>
                    </a:lnTo>
                    <a:lnTo>
                      <a:pt x="481" y="198"/>
                    </a:lnTo>
                    <a:lnTo>
                      <a:pt x="509" y="198"/>
                    </a:lnTo>
                    <a:lnTo>
                      <a:pt x="533" y="249"/>
                    </a:lnTo>
                    <a:lnTo>
                      <a:pt x="526" y="348"/>
                    </a:lnTo>
                    <a:lnTo>
                      <a:pt x="544" y="359"/>
                    </a:lnTo>
                    <a:lnTo>
                      <a:pt x="547" y="342"/>
                    </a:lnTo>
                    <a:lnTo>
                      <a:pt x="572" y="342"/>
                    </a:lnTo>
                    <a:lnTo>
                      <a:pt x="547" y="389"/>
                    </a:lnTo>
                    <a:lnTo>
                      <a:pt x="612" y="453"/>
                    </a:lnTo>
                    <a:lnTo>
                      <a:pt x="622" y="436"/>
                    </a:lnTo>
                    <a:lnTo>
                      <a:pt x="627" y="481"/>
                    </a:lnTo>
                    <a:lnTo>
                      <a:pt x="648" y="491"/>
                    </a:lnTo>
                    <a:lnTo>
                      <a:pt x="670" y="546"/>
                    </a:lnTo>
                    <a:lnTo>
                      <a:pt x="693" y="546"/>
                    </a:lnTo>
                    <a:lnTo>
                      <a:pt x="742" y="597"/>
                    </a:lnTo>
                    <a:lnTo>
                      <a:pt x="769" y="601"/>
                    </a:lnTo>
                    <a:lnTo>
                      <a:pt x="769" y="609"/>
                    </a:lnTo>
                    <a:lnTo>
                      <a:pt x="750" y="623"/>
                    </a:lnTo>
                    <a:lnTo>
                      <a:pt x="793" y="617"/>
                    </a:lnTo>
                    <a:lnTo>
                      <a:pt x="821" y="605"/>
                    </a:lnTo>
                    <a:lnTo>
                      <a:pt x="836" y="533"/>
                    </a:lnTo>
                    <a:lnTo>
                      <a:pt x="844" y="536"/>
                    </a:lnTo>
                    <a:lnTo>
                      <a:pt x="837" y="436"/>
                    </a:lnTo>
                    <a:lnTo>
                      <a:pt x="826" y="406"/>
                    </a:lnTo>
                    <a:lnTo>
                      <a:pt x="735" y="261"/>
                    </a:lnTo>
                    <a:lnTo>
                      <a:pt x="664" y="123"/>
                    </a:lnTo>
                    <a:lnTo>
                      <a:pt x="620" y="10"/>
                    </a:lnTo>
                    <a:lnTo>
                      <a:pt x="609" y="8"/>
                    </a:lnTo>
                    <a:lnTo>
                      <a:pt x="570" y="0"/>
                    </a:lnTo>
                    <a:lnTo>
                      <a:pt x="559" y="11"/>
                    </a:lnTo>
                    <a:lnTo>
                      <a:pt x="565" y="55"/>
                    </a:lnTo>
                    <a:lnTo>
                      <a:pt x="549" y="52"/>
                    </a:lnTo>
                    <a:lnTo>
                      <a:pt x="546" y="34"/>
                    </a:lnTo>
                    <a:lnTo>
                      <a:pt x="279" y="49"/>
                    </a:lnTo>
                    <a:lnTo>
                      <a:pt x="259" y="20"/>
                    </a:lnTo>
                    <a:lnTo>
                      <a:pt x="0" y="42"/>
                    </a:lnTo>
                    <a:lnTo>
                      <a:pt x="0" y="60"/>
                    </a:lnTo>
                    <a:close/>
                  </a:path>
                </a:pathLst>
              </a:custGeom>
              <a:solidFill>
                <a:srgbClr val="FF7C80"/>
              </a:solidFill>
              <a:ln w="19050">
                <a:solidFill>
                  <a:srgbClr val="000000"/>
                </a:solidFill>
                <a:round/>
                <a:headEnd/>
                <a:tailEnd/>
              </a:ln>
            </p:spPr>
            <p:txBody>
              <a:bodyPr/>
              <a:lstStyle/>
              <a:p>
                <a:endParaRPr lang="en-US"/>
              </a:p>
            </p:txBody>
          </p:sp>
          <p:sp>
            <p:nvSpPr>
              <p:cNvPr id="28769" name="Freeform 132"/>
              <p:cNvSpPr>
                <a:spLocks/>
              </p:cNvSpPr>
              <p:nvPr/>
            </p:nvSpPr>
            <p:spPr bwMode="auto">
              <a:xfrm>
                <a:off x="4122" y="1617"/>
                <a:ext cx="374" cy="428"/>
              </a:xfrm>
              <a:custGeom>
                <a:avLst/>
                <a:gdLst>
                  <a:gd name="T0" fmla="*/ 0 w 390"/>
                  <a:gd name="T1" fmla="*/ 77 h 428"/>
                  <a:gd name="T2" fmla="*/ 12 w 390"/>
                  <a:gd name="T3" fmla="*/ 375 h 428"/>
                  <a:gd name="T4" fmla="*/ 32 w 390"/>
                  <a:gd name="T5" fmla="*/ 380 h 428"/>
                  <a:gd name="T6" fmla="*/ 54 w 390"/>
                  <a:gd name="T7" fmla="*/ 414 h 428"/>
                  <a:gd name="T8" fmla="*/ 70 w 390"/>
                  <a:gd name="T9" fmla="*/ 412 h 428"/>
                  <a:gd name="T10" fmla="*/ 77 w 390"/>
                  <a:gd name="T11" fmla="*/ 399 h 428"/>
                  <a:gd name="T12" fmla="*/ 94 w 390"/>
                  <a:gd name="T13" fmla="*/ 428 h 428"/>
                  <a:gd name="T14" fmla="*/ 105 w 390"/>
                  <a:gd name="T15" fmla="*/ 404 h 428"/>
                  <a:gd name="T16" fmla="*/ 106 w 390"/>
                  <a:gd name="T17" fmla="*/ 357 h 428"/>
                  <a:gd name="T18" fmla="*/ 114 w 390"/>
                  <a:gd name="T19" fmla="*/ 367 h 428"/>
                  <a:gd name="T20" fmla="*/ 119 w 390"/>
                  <a:gd name="T21" fmla="*/ 328 h 428"/>
                  <a:gd name="T22" fmla="*/ 142 w 390"/>
                  <a:gd name="T23" fmla="*/ 271 h 428"/>
                  <a:gd name="T24" fmla="*/ 147 w 390"/>
                  <a:gd name="T25" fmla="*/ 179 h 428"/>
                  <a:gd name="T26" fmla="*/ 143 w 390"/>
                  <a:gd name="T27" fmla="*/ 160 h 428"/>
                  <a:gd name="T28" fmla="*/ 148 w 390"/>
                  <a:gd name="T29" fmla="*/ 150 h 428"/>
                  <a:gd name="T30" fmla="*/ 140 w 390"/>
                  <a:gd name="T31" fmla="*/ 0 h 428"/>
                  <a:gd name="T32" fmla="*/ 114 w 390"/>
                  <a:gd name="T33" fmla="*/ 34 h 428"/>
                  <a:gd name="T34" fmla="*/ 101 w 390"/>
                  <a:gd name="T35" fmla="*/ 69 h 428"/>
                  <a:gd name="T36" fmla="*/ 93 w 390"/>
                  <a:gd name="T37" fmla="*/ 71 h 428"/>
                  <a:gd name="T38" fmla="*/ 79 w 390"/>
                  <a:gd name="T39" fmla="*/ 90 h 428"/>
                  <a:gd name="T40" fmla="*/ 46 w 390"/>
                  <a:gd name="T41" fmla="*/ 61 h 428"/>
                  <a:gd name="T42" fmla="*/ 0 w 390"/>
                  <a:gd name="T43" fmla="*/ 77 h 428"/>
                  <a:gd name="T44" fmla="*/ 0 w 390"/>
                  <a:gd name="T45" fmla="*/ 77 h 4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428"/>
                  <a:gd name="T71" fmla="*/ 390 w 390"/>
                  <a:gd name="T72" fmla="*/ 428 h 4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428">
                    <a:moveTo>
                      <a:pt x="0" y="77"/>
                    </a:moveTo>
                    <a:lnTo>
                      <a:pt x="32" y="375"/>
                    </a:lnTo>
                    <a:lnTo>
                      <a:pt x="81" y="380"/>
                    </a:lnTo>
                    <a:lnTo>
                      <a:pt x="139" y="414"/>
                    </a:lnTo>
                    <a:lnTo>
                      <a:pt x="181" y="412"/>
                    </a:lnTo>
                    <a:lnTo>
                      <a:pt x="201" y="399"/>
                    </a:lnTo>
                    <a:lnTo>
                      <a:pt x="247" y="428"/>
                    </a:lnTo>
                    <a:lnTo>
                      <a:pt x="275" y="404"/>
                    </a:lnTo>
                    <a:lnTo>
                      <a:pt x="281" y="357"/>
                    </a:lnTo>
                    <a:lnTo>
                      <a:pt x="299" y="367"/>
                    </a:lnTo>
                    <a:lnTo>
                      <a:pt x="309" y="328"/>
                    </a:lnTo>
                    <a:lnTo>
                      <a:pt x="374" y="271"/>
                    </a:lnTo>
                    <a:lnTo>
                      <a:pt x="385" y="179"/>
                    </a:lnTo>
                    <a:lnTo>
                      <a:pt x="377" y="160"/>
                    </a:lnTo>
                    <a:lnTo>
                      <a:pt x="390" y="150"/>
                    </a:lnTo>
                    <a:lnTo>
                      <a:pt x="366" y="0"/>
                    </a:lnTo>
                    <a:lnTo>
                      <a:pt x="299" y="34"/>
                    </a:lnTo>
                    <a:lnTo>
                      <a:pt x="265" y="69"/>
                    </a:lnTo>
                    <a:lnTo>
                      <a:pt x="241" y="71"/>
                    </a:lnTo>
                    <a:lnTo>
                      <a:pt x="204" y="90"/>
                    </a:lnTo>
                    <a:lnTo>
                      <a:pt x="118" y="61"/>
                    </a:lnTo>
                    <a:lnTo>
                      <a:pt x="0" y="77"/>
                    </a:lnTo>
                    <a:close/>
                  </a:path>
                </a:pathLst>
              </a:custGeom>
              <a:solidFill>
                <a:srgbClr val="FF7C80"/>
              </a:solidFill>
              <a:ln w="19050">
                <a:solidFill>
                  <a:srgbClr val="000000"/>
                </a:solidFill>
                <a:round/>
                <a:headEnd/>
                <a:tailEnd/>
              </a:ln>
            </p:spPr>
            <p:txBody>
              <a:bodyPr/>
              <a:lstStyle/>
              <a:p>
                <a:endParaRPr lang="en-US"/>
              </a:p>
            </p:txBody>
          </p:sp>
          <p:sp>
            <p:nvSpPr>
              <p:cNvPr id="28770" name="Freeform 133"/>
              <p:cNvSpPr>
                <a:spLocks/>
              </p:cNvSpPr>
              <p:nvPr/>
            </p:nvSpPr>
            <p:spPr bwMode="auto">
              <a:xfrm>
                <a:off x="4359" y="1767"/>
                <a:ext cx="397" cy="406"/>
              </a:xfrm>
              <a:custGeom>
                <a:avLst/>
                <a:gdLst>
                  <a:gd name="T0" fmla="*/ 0 w 417"/>
                  <a:gd name="T1" fmla="*/ 316 h 403"/>
                  <a:gd name="T2" fmla="*/ 10 w 417"/>
                  <a:gd name="T3" fmla="*/ 390 h 403"/>
                  <a:gd name="T4" fmla="*/ 23 w 417"/>
                  <a:gd name="T5" fmla="*/ 429 h 403"/>
                  <a:gd name="T6" fmla="*/ 30 w 417"/>
                  <a:gd name="T7" fmla="*/ 460 h 403"/>
                  <a:gd name="T8" fmla="*/ 57 w 417"/>
                  <a:gd name="T9" fmla="*/ 428 h 403"/>
                  <a:gd name="T10" fmla="*/ 69 w 417"/>
                  <a:gd name="T11" fmla="*/ 423 h 403"/>
                  <a:gd name="T12" fmla="*/ 75 w 417"/>
                  <a:gd name="T13" fmla="*/ 399 h 403"/>
                  <a:gd name="T14" fmla="*/ 86 w 417"/>
                  <a:gd name="T15" fmla="*/ 258 h 403"/>
                  <a:gd name="T16" fmla="*/ 96 w 417"/>
                  <a:gd name="T17" fmla="*/ 273 h 403"/>
                  <a:gd name="T18" fmla="*/ 118 w 417"/>
                  <a:gd name="T19" fmla="*/ 123 h 403"/>
                  <a:gd name="T20" fmla="*/ 134 w 417"/>
                  <a:gd name="T21" fmla="*/ 150 h 403"/>
                  <a:gd name="T22" fmla="*/ 138 w 417"/>
                  <a:gd name="T23" fmla="*/ 128 h 403"/>
                  <a:gd name="T24" fmla="*/ 126 w 417"/>
                  <a:gd name="T25" fmla="*/ 98 h 403"/>
                  <a:gd name="T26" fmla="*/ 116 w 417"/>
                  <a:gd name="T27" fmla="*/ 102 h 403"/>
                  <a:gd name="T28" fmla="*/ 113 w 417"/>
                  <a:gd name="T29" fmla="*/ 116 h 403"/>
                  <a:gd name="T30" fmla="*/ 96 w 417"/>
                  <a:gd name="T31" fmla="*/ 131 h 403"/>
                  <a:gd name="T32" fmla="*/ 86 w 417"/>
                  <a:gd name="T33" fmla="*/ 166 h 403"/>
                  <a:gd name="T34" fmla="*/ 83 w 417"/>
                  <a:gd name="T35" fmla="*/ 110 h 403"/>
                  <a:gd name="T36" fmla="*/ 53 w 417"/>
                  <a:gd name="T37" fmla="*/ 124 h 403"/>
                  <a:gd name="T38" fmla="*/ 47 w 417"/>
                  <a:gd name="T39" fmla="*/ 0 h 403"/>
                  <a:gd name="T40" fmla="*/ 43 w 417"/>
                  <a:gd name="T41" fmla="*/ 10 h 403"/>
                  <a:gd name="T42" fmla="*/ 46 w 417"/>
                  <a:gd name="T43" fmla="*/ 29 h 403"/>
                  <a:gd name="T44" fmla="*/ 43 w 417"/>
                  <a:gd name="T45" fmla="*/ 140 h 403"/>
                  <a:gd name="T46" fmla="*/ 22 w 417"/>
                  <a:gd name="T47" fmla="*/ 197 h 403"/>
                  <a:gd name="T48" fmla="*/ 18 w 417"/>
                  <a:gd name="T49" fmla="*/ 255 h 403"/>
                  <a:gd name="T50" fmla="*/ 11 w 417"/>
                  <a:gd name="T51" fmla="*/ 245 h 403"/>
                  <a:gd name="T52" fmla="*/ 10 w 417"/>
                  <a:gd name="T53" fmla="*/ 292 h 403"/>
                  <a:gd name="T54" fmla="*/ 0 w 417"/>
                  <a:gd name="T55" fmla="*/ 316 h 403"/>
                  <a:gd name="T56" fmla="*/ 0 w 417"/>
                  <a:gd name="T57" fmla="*/ 316 h 403"/>
                  <a:gd name="T58" fmla="*/ 0 w 417"/>
                  <a:gd name="T59" fmla="*/ 316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7"/>
                  <a:gd name="T91" fmla="*/ 0 h 403"/>
                  <a:gd name="T92" fmla="*/ 417 w 417"/>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7" h="403">
                    <a:moveTo>
                      <a:pt x="0" y="278"/>
                    </a:moveTo>
                    <a:lnTo>
                      <a:pt x="15" y="334"/>
                    </a:lnTo>
                    <a:lnTo>
                      <a:pt x="68" y="372"/>
                    </a:lnTo>
                    <a:lnTo>
                      <a:pt x="94" y="403"/>
                    </a:lnTo>
                    <a:lnTo>
                      <a:pt x="174" y="371"/>
                    </a:lnTo>
                    <a:lnTo>
                      <a:pt x="209" y="366"/>
                    </a:lnTo>
                    <a:lnTo>
                      <a:pt x="229" y="342"/>
                    </a:lnTo>
                    <a:lnTo>
                      <a:pt x="260" y="220"/>
                    </a:lnTo>
                    <a:lnTo>
                      <a:pt x="294" y="235"/>
                    </a:lnTo>
                    <a:lnTo>
                      <a:pt x="358" y="104"/>
                    </a:lnTo>
                    <a:lnTo>
                      <a:pt x="408" y="131"/>
                    </a:lnTo>
                    <a:lnTo>
                      <a:pt x="417" y="109"/>
                    </a:lnTo>
                    <a:lnTo>
                      <a:pt x="381" y="79"/>
                    </a:lnTo>
                    <a:lnTo>
                      <a:pt x="353" y="83"/>
                    </a:lnTo>
                    <a:lnTo>
                      <a:pt x="344" y="97"/>
                    </a:lnTo>
                    <a:lnTo>
                      <a:pt x="294" y="112"/>
                    </a:lnTo>
                    <a:lnTo>
                      <a:pt x="261" y="147"/>
                    </a:lnTo>
                    <a:lnTo>
                      <a:pt x="251" y="91"/>
                    </a:lnTo>
                    <a:lnTo>
                      <a:pt x="161" y="105"/>
                    </a:lnTo>
                    <a:lnTo>
                      <a:pt x="143" y="0"/>
                    </a:lnTo>
                    <a:lnTo>
                      <a:pt x="130" y="10"/>
                    </a:lnTo>
                    <a:lnTo>
                      <a:pt x="138" y="29"/>
                    </a:lnTo>
                    <a:lnTo>
                      <a:pt x="127" y="121"/>
                    </a:lnTo>
                    <a:lnTo>
                      <a:pt x="62" y="178"/>
                    </a:lnTo>
                    <a:lnTo>
                      <a:pt x="52" y="217"/>
                    </a:lnTo>
                    <a:lnTo>
                      <a:pt x="34" y="207"/>
                    </a:lnTo>
                    <a:lnTo>
                      <a:pt x="28" y="254"/>
                    </a:lnTo>
                    <a:lnTo>
                      <a:pt x="0" y="278"/>
                    </a:lnTo>
                    <a:close/>
                  </a:path>
                </a:pathLst>
              </a:custGeom>
              <a:solidFill>
                <a:srgbClr val="FFFFFF"/>
              </a:solidFill>
              <a:ln w="19050">
                <a:solidFill>
                  <a:srgbClr val="000000"/>
                </a:solidFill>
                <a:round/>
                <a:headEnd/>
                <a:tailEnd/>
              </a:ln>
            </p:spPr>
            <p:txBody>
              <a:bodyPr/>
              <a:lstStyle/>
              <a:p>
                <a:endParaRPr lang="en-US"/>
              </a:p>
            </p:txBody>
          </p:sp>
          <p:sp>
            <p:nvSpPr>
              <p:cNvPr id="28771" name="Freeform 134"/>
              <p:cNvSpPr>
                <a:spLocks/>
              </p:cNvSpPr>
              <p:nvPr/>
            </p:nvSpPr>
            <p:spPr bwMode="auto">
              <a:xfrm>
                <a:off x="4599" y="1796"/>
                <a:ext cx="405" cy="204"/>
              </a:xfrm>
              <a:custGeom>
                <a:avLst/>
                <a:gdLst>
                  <a:gd name="T0" fmla="*/ 0 w 423"/>
                  <a:gd name="T1" fmla="*/ 62 h 204"/>
                  <a:gd name="T2" fmla="*/ 10 w 423"/>
                  <a:gd name="T3" fmla="*/ 118 h 204"/>
                  <a:gd name="T4" fmla="*/ 16 w 423"/>
                  <a:gd name="T5" fmla="*/ 83 h 204"/>
                  <a:gd name="T6" fmla="*/ 34 w 423"/>
                  <a:gd name="T7" fmla="*/ 68 h 204"/>
                  <a:gd name="T8" fmla="*/ 38 w 423"/>
                  <a:gd name="T9" fmla="*/ 54 h 204"/>
                  <a:gd name="T10" fmla="*/ 48 w 423"/>
                  <a:gd name="T11" fmla="*/ 50 h 204"/>
                  <a:gd name="T12" fmla="*/ 61 w 423"/>
                  <a:gd name="T13" fmla="*/ 80 h 204"/>
                  <a:gd name="T14" fmla="*/ 70 w 423"/>
                  <a:gd name="T15" fmla="*/ 86 h 204"/>
                  <a:gd name="T16" fmla="*/ 87 w 423"/>
                  <a:gd name="T17" fmla="*/ 126 h 204"/>
                  <a:gd name="T18" fmla="*/ 80 w 423"/>
                  <a:gd name="T19" fmla="*/ 165 h 204"/>
                  <a:gd name="T20" fmla="*/ 83 w 423"/>
                  <a:gd name="T21" fmla="*/ 183 h 204"/>
                  <a:gd name="T22" fmla="*/ 91 w 423"/>
                  <a:gd name="T23" fmla="*/ 175 h 204"/>
                  <a:gd name="T24" fmla="*/ 97 w 423"/>
                  <a:gd name="T25" fmla="*/ 175 h 204"/>
                  <a:gd name="T26" fmla="*/ 100 w 423"/>
                  <a:gd name="T27" fmla="*/ 188 h 204"/>
                  <a:gd name="T28" fmla="*/ 108 w 423"/>
                  <a:gd name="T29" fmla="*/ 188 h 204"/>
                  <a:gd name="T30" fmla="*/ 112 w 423"/>
                  <a:gd name="T31" fmla="*/ 183 h 204"/>
                  <a:gd name="T32" fmla="*/ 107 w 423"/>
                  <a:gd name="T33" fmla="*/ 148 h 204"/>
                  <a:gd name="T34" fmla="*/ 104 w 423"/>
                  <a:gd name="T35" fmla="*/ 83 h 204"/>
                  <a:gd name="T36" fmla="*/ 99 w 423"/>
                  <a:gd name="T37" fmla="*/ 73 h 204"/>
                  <a:gd name="T38" fmla="*/ 112 w 423"/>
                  <a:gd name="T39" fmla="*/ 44 h 204"/>
                  <a:gd name="T40" fmla="*/ 112 w 423"/>
                  <a:gd name="T41" fmla="*/ 25 h 204"/>
                  <a:gd name="T42" fmla="*/ 119 w 423"/>
                  <a:gd name="T43" fmla="*/ 26 h 204"/>
                  <a:gd name="T44" fmla="*/ 109 w 423"/>
                  <a:gd name="T45" fmla="*/ 67 h 204"/>
                  <a:gd name="T46" fmla="*/ 115 w 423"/>
                  <a:gd name="T47" fmla="*/ 115 h 204"/>
                  <a:gd name="T48" fmla="*/ 118 w 423"/>
                  <a:gd name="T49" fmla="*/ 128 h 204"/>
                  <a:gd name="T50" fmla="*/ 122 w 423"/>
                  <a:gd name="T51" fmla="*/ 135 h 204"/>
                  <a:gd name="T52" fmla="*/ 114 w 423"/>
                  <a:gd name="T53" fmla="*/ 133 h 204"/>
                  <a:gd name="T54" fmla="*/ 117 w 423"/>
                  <a:gd name="T55" fmla="*/ 164 h 204"/>
                  <a:gd name="T56" fmla="*/ 128 w 423"/>
                  <a:gd name="T57" fmla="*/ 183 h 204"/>
                  <a:gd name="T58" fmla="*/ 132 w 423"/>
                  <a:gd name="T59" fmla="*/ 188 h 204"/>
                  <a:gd name="T60" fmla="*/ 135 w 423"/>
                  <a:gd name="T61" fmla="*/ 188 h 204"/>
                  <a:gd name="T62" fmla="*/ 134 w 423"/>
                  <a:gd name="T63" fmla="*/ 204 h 204"/>
                  <a:gd name="T64" fmla="*/ 148 w 423"/>
                  <a:gd name="T65" fmla="*/ 183 h 204"/>
                  <a:gd name="T66" fmla="*/ 152 w 423"/>
                  <a:gd name="T67" fmla="*/ 157 h 204"/>
                  <a:gd name="T68" fmla="*/ 155 w 423"/>
                  <a:gd name="T69" fmla="*/ 130 h 204"/>
                  <a:gd name="T70" fmla="*/ 134 w 423"/>
                  <a:gd name="T71" fmla="*/ 143 h 204"/>
                  <a:gd name="T72" fmla="*/ 119 w 423"/>
                  <a:gd name="T73" fmla="*/ 0 h 204"/>
                  <a:gd name="T74" fmla="*/ 0 w 423"/>
                  <a:gd name="T75" fmla="*/ 62 h 204"/>
                  <a:gd name="T76" fmla="*/ 0 w 423"/>
                  <a:gd name="T77" fmla="*/ 62 h 204"/>
                  <a:gd name="T78" fmla="*/ 0 w 423"/>
                  <a:gd name="T79" fmla="*/ 62 h 2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3"/>
                  <a:gd name="T121" fmla="*/ 0 h 204"/>
                  <a:gd name="T122" fmla="*/ 423 w 423"/>
                  <a:gd name="T123" fmla="*/ 204 h 20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3" h="204">
                    <a:moveTo>
                      <a:pt x="0" y="62"/>
                    </a:moveTo>
                    <a:lnTo>
                      <a:pt x="10" y="118"/>
                    </a:lnTo>
                    <a:lnTo>
                      <a:pt x="43" y="83"/>
                    </a:lnTo>
                    <a:lnTo>
                      <a:pt x="93" y="68"/>
                    </a:lnTo>
                    <a:lnTo>
                      <a:pt x="102" y="54"/>
                    </a:lnTo>
                    <a:lnTo>
                      <a:pt x="130" y="50"/>
                    </a:lnTo>
                    <a:lnTo>
                      <a:pt x="166" y="80"/>
                    </a:lnTo>
                    <a:lnTo>
                      <a:pt x="190" y="86"/>
                    </a:lnTo>
                    <a:lnTo>
                      <a:pt x="235" y="126"/>
                    </a:lnTo>
                    <a:lnTo>
                      <a:pt x="219" y="165"/>
                    </a:lnTo>
                    <a:lnTo>
                      <a:pt x="225" y="183"/>
                    </a:lnTo>
                    <a:lnTo>
                      <a:pt x="245" y="175"/>
                    </a:lnTo>
                    <a:lnTo>
                      <a:pt x="263" y="175"/>
                    </a:lnTo>
                    <a:lnTo>
                      <a:pt x="272" y="188"/>
                    </a:lnTo>
                    <a:lnTo>
                      <a:pt x="293" y="188"/>
                    </a:lnTo>
                    <a:lnTo>
                      <a:pt x="302" y="183"/>
                    </a:lnTo>
                    <a:lnTo>
                      <a:pt x="289" y="148"/>
                    </a:lnTo>
                    <a:lnTo>
                      <a:pt x="285" y="83"/>
                    </a:lnTo>
                    <a:lnTo>
                      <a:pt x="269" y="73"/>
                    </a:lnTo>
                    <a:lnTo>
                      <a:pt x="302" y="44"/>
                    </a:lnTo>
                    <a:lnTo>
                      <a:pt x="303" y="25"/>
                    </a:lnTo>
                    <a:lnTo>
                      <a:pt x="324" y="26"/>
                    </a:lnTo>
                    <a:lnTo>
                      <a:pt x="298" y="67"/>
                    </a:lnTo>
                    <a:lnTo>
                      <a:pt x="313" y="115"/>
                    </a:lnTo>
                    <a:lnTo>
                      <a:pt x="319" y="128"/>
                    </a:lnTo>
                    <a:lnTo>
                      <a:pt x="329" y="135"/>
                    </a:lnTo>
                    <a:lnTo>
                      <a:pt x="310" y="133"/>
                    </a:lnTo>
                    <a:lnTo>
                      <a:pt x="316" y="164"/>
                    </a:lnTo>
                    <a:lnTo>
                      <a:pt x="350" y="183"/>
                    </a:lnTo>
                    <a:lnTo>
                      <a:pt x="358" y="188"/>
                    </a:lnTo>
                    <a:lnTo>
                      <a:pt x="368" y="188"/>
                    </a:lnTo>
                    <a:lnTo>
                      <a:pt x="363" y="204"/>
                    </a:lnTo>
                    <a:lnTo>
                      <a:pt x="405" y="183"/>
                    </a:lnTo>
                    <a:lnTo>
                      <a:pt x="413" y="157"/>
                    </a:lnTo>
                    <a:lnTo>
                      <a:pt x="423" y="130"/>
                    </a:lnTo>
                    <a:lnTo>
                      <a:pt x="363" y="143"/>
                    </a:lnTo>
                    <a:lnTo>
                      <a:pt x="324" y="0"/>
                    </a:lnTo>
                    <a:lnTo>
                      <a:pt x="0" y="62"/>
                    </a:lnTo>
                    <a:close/>
                  </a:path>
                </a:pathLst>
              </a:custGeom>
              <a:solidFill>
                <a:srgbClr val="FF7C80"/>
              </a:solidFill>
              <a:ln w="9525">
                <a:solidFill>
                  <a:srgbClr val="000000"/>
                </a:solidFill>
                <a:round/>
                <a:headEnd/>
                <a:tailEnd/>
              </a:ln>
            </p:spPr>
            <p:txBody>
              <a:bodyPr/>
              <a:lstStyle/>
              <a:p>
                <a:endParaRPr lang="en-US"/>
              </a:p>
            </p:txBody>
          </p:sp>
          <p:sp>
            <p:nvSpPr>
              <p:cNvPr id="28772" name="Freeform 135"/>
              <p:cNvSpPr>
                <a:spLocks/>
              </p:cNvSpPr>
              <p:nvPr/>
            </p:nvSpPr>
            <p:spPr bwMode="auto">
              <a:xfrm>
                <a:off x="4291" y="1871"/>
                <a:ext cx="688" cy="395"/>
              </a:xfrm>
              <a:custGeom>
                <a:avLst/>
                <a:gdLst>
                  <a:gd name="T0" fmla="*/ 25 w 719"/>
                  <a:gd name="T1" fmla="*/ 353 h 395"/>
                  <a:gd name="T2" fmla="*/ 26 w 719"/>
                  <a:gd name="T3" fmla="*/ 343 h 395"/>
                  <a:gd name="T4" fmla="*/ 42 w 719"/>
                  <a:gd name="T5" fmla="*/ 299 h 395"/>
                  <a:gd name="T6" fmla="*/ 51 w 719"/>
                  <a:gd name="T7" fmla="*/ 268 h 395"/>
                  <a:gd name="T8" fmla="*/ 60 w 719"/>
                  <a:gd name="T9" fmla="*/ 299 h 395"/>
                  <a:gd name="T10" fmla="*/ 89 w 719"/>
                  <a:gd name="T11" fmla="*/ 267 h 395"/>
                  <a:gd name="T12" fmla="*/ 101 w 719"/>
                  <a:gd name="T13" fmla="*/ 262 h 395"/>
                  <a:gd name="T14" fmla="*/ 109 w 719"/>
                  <a:gd name="T15" fmla="*/ 238 h 395"/>
                  <a:gd name="T16" fmla="*/ 121 w 719"/>
                  <a:gd name="T17" fmla="*/ 116 h 395"/>
                  <a:gd name="T18" fmla="*/ 132 w 719"/>
                  <a:gd name="T19" fmla="*/ 131 h 395"/>
                  <a:gd name="T20" fmla="*/ 156 w 719"/>
                  <a:gd name="T21" fmla="*/ 0 h 395"/>
                  <a:gd name="T22" fmla="*/ 173 w 719"/>
                  <a:gd name="T23" fmla="*/ 27 h 395"/>
                  <a:gd name="T24" fmla="*/ 178 w 719"/>
                  <a:gd name="T25" fmla="*/ 5 h 395"/>
                  <a:gd name="T26" fmla="*/ 186 w 719"/>
                  <a:gd name="T27" fmla="*/ 11 h 395"/>
                  <a:gd name="T28" fmla="*/ 203 w 719"/>
                  <a:gd name="T29" fmla="*/ 51 h 395"/>
                  <a:gd name="T30" fmla="*/ 196 w 719"/>
                  <a:gd name="T31" fmla="*/ 90 h 395"/>
                  <a:gd name="T32" fmla="*/ 197 w 719"/>
                  <a:gd name="T33" fmla="*/ 108 h 395"/>
                  <a:gd name="T34" fmla="*/ 206 w 719"/>
                  <a:gd name="T35" fmla="*/ 100 h 395"/>
                  <a:gd name="T36" fmla="*/ 211 w 719"/>
                  <a:gd name="T37" fmla="*/ 118 h 395"/>
                  <a:gd name="T38" fmla="*/ 235 w 719"/>
                  <a:gd name="T39" fmla="*/ 141 h 395"/>
                  <a:gd name="T40" fmla="*/ 213 w 719"/>
                  <a:gd name="T41" fmla="*/ 137 h 395"/>
                  <a:gd name="T42" fmla="*/ 236 w 719"/>
                  <a:gd name="T43" fmla="*/ 197 h 395"/>
                  <a:gd name="T44" fmla="*/ 223 w 719"/>
                  <a:gd name="T45" fmla="*/ 191 h 395"/>
                  <a:gd name="T46" fmla="*/ 254 w 719"/>
                  <a:gd name="T47" fmla="*/ 246 h 395"/>
                  <a:gd name="T48" fmla="*/ 261 w 719"/>
                  <a:gd name="T49" fmla="*/ 283 h 395"/>
                  <a:gd name="T50" fmla="*/ 256 w 719"/>
                  <a:gd name="T51" fmla="*/ 278 h 395"/>
                  <a:gd name="T52" fmla="*/ 255 w 719"/>
                  <a:gd name="T53" fmla="*/ 288 h 395"/>
                  <a:gd name="T54" fmla="*/ 152 w 719"/>
                  <a:gd name="T55" fmla="*/ 341 h 395"/>
                  <a:gd name="T56" fmla="*/ 68 w 719"/>
                  <a:gd name="T57" fmla="*/ 370 h 395"/>
                  <a:gd name="T58" fmla="*/ 0 w 719"/>
                  <a:gd name="T59" fmla="*/ 395 h 395"/>
                  <a:gd name="T60" fmla="*/ 25 w 719"/>
                  <a:gd name="T61" fmla="*/ 353 h 395"/>
                  <a:gd name="T62" fmla="*/ 25 w 719"/>
                  <a:gd name="T63" fmla="*/ 353 h 3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9"/>
                  <a:gd name="T97" fmla="*/ 0 h 395"/>
                  <a:gd name="T98" fmla="*/ 719 w 719"/>
                  <a:gd name="T99" fmla="*/ 395 h 3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9" h="395">
                    <a:moveTo>
                      <a:pt x="67" y="353"/>
                    </a:moveTo>
                    <a:lnTo>
                      <a:pt x="68" y="343"/>
                    </a:lnTo>
                    <a:lnTo>
                      <a:pt x="114" y="299"/>
                    </a:lnTo>
                    <a:lnTo>
                      <a:pt x="139" y="268"/>
                    </a:lnTo>
                    <a:lnTo>
                      <a:pt x="165" y="299"/>
                    </a:lnTo>
                    <a:lnTo>
                      <a:pt x="245" y="267"/>
                    </a:lnTo>
                    <a:lnTo>
                      <a:pt x="280" y="262"/>
                    </a:lnTo>
                    <a:lnTo>
                      <a:pt x="300" y="238"/>
                    </a:lnTo>
                    <a:lnTo>
                      <a:pt x="331" y="116"/>
                    </a:lnTo>
                    <a:lnTo>
                      <a:pt x="365" y="131"/>
                    </a:lnTo>
                    <a:lnTo>
                      <a:pt x="429" y="0"/>
                    </a:lnTo>
                    <a:lnTo>
                      <a:pt x="479" y="27"/>
                    </a:lnTo>
                    <a:lnTo>
                      <a:pt x="488" y="5"/>
                    </a:lnTo>
                    <a:lnTo>
                      <a:pt x="512" y="11"/>
                    </a:lnTo>
                    <a:lnTo>
                      <a:pt x="557" y="51"/>
                    </a:lnTo>
                    <a:lnTo>
                      <a:pt x="541" y="90"/>
                    </a:lnTo>
                    <a:lnTo>
                      <a:pt x="547" y="108"/>
                    </a:lnTo>
                    <a:lnTo>
                      <a:pt x="567" y="100"/>
                    </a:lnTo>
                    <a:lnTo>
                      <a:pt x="581" y="118"/>
                    </a:lnTo>
                    <a:lnTo>
                      <a:pt x="651" y="141"/>
                    </a:lnTo>
                    <a:lnTo>
                      <a:pt x="586" y="137"/>
                    </a:lnTo>
                    <a:lnTo>
                      <a:pt x="654" y="197"/>
                    </a:lnTo>
                    <a:lnTo>
                      <a:pt x="612" y="191"/>
                    </a:lnTo>
                    <a:lnTo>
                      <a:pt x="698" y="246"/>
                    </a:lnTo>
                    <a:lnTo>
                      <a:pt x="719" y="283"/>
                    </a:lnTo>
                    <a:lnTo>
                      <a:pt x="705" y="278"/>
                    </a:lnTo>
                    <a:lnTo>
                      <a:pt x="701" y="288"/>
                    </a:lnTo>
                    <a:lnTo>
                      <a:pt x="420" y="341"/>
                    </a:lnTo>
                    <a:lnTo>
                      <a:pt x="185" y="370"/>
                    </a:lnTo>
                    <a:lnTo>
                      <a:pt x="0" y="395"/>
                    </a:lnTo>
                    <a:lnTo>
                      <a:pt x="67" y="353"/>
                    </a:lnTo>
                    <a:close/>
                  </a:path>
                </a:pathLst>
              </a:custGeom>
              <a:solidFill>
                <a:srgbClr val="FFFFFF"/>
              </a:solidFill>
              <a:ln w="19050">
                <a:solidFill>
                  <a:srgbClr val="000000"/>
                </a:solidFill>
                <a:round/>
                <a:headEnd/>
                <a:tailEnd/>
              </a:ln>
            </p:spPr>
            <p:txBody>
              <a:bodyPr/>
              <a:lstStyle/>
              <a:p>
                <a:endParaRPr lang="en-US"/>
              </a:p>
            </p:txBody>
          </p:sp>
          <p:sp>
            <p:nvSpPr>
              <p:cNvPr id="28773" name="Freeform 136"/>
              <p:cNvSpPr>
                <a:spLocks/>
              </p:cNvSpPr>
              <p:nvPr/>
            </p:nvSpPr>
            <p:spPr bwMode="auto">
              <a:xfrm>
                <a:off x="4950" y="1979"/>
                <a:ext cx="37" cy="97"/>
              </a:xfrm>
              <a:custGeom>
                <a:avLst/>
                <a:gdLst>
                  <a:gd name="T0" fmla="*/ 0 w 39"/>
                  <a:gd name="T1" fmla="*/ 67 h 99"/>
                  <a:gd name="T2" fmla="*/ 9 w 39"/>
                  <a:gd name="T3" fmla="*/ 52 h 99"/>
                  <a:gd name="T4" fmla="*/ 9 w 39"/>
                  <a:gd name="T5" fmla="*/ 36 h 99"/>
                  <a:gd name="T6" fmla="*/ 11 w 39"/>
                  <a:gd name="T7" fmla="*/ 0 h 99"/>
                  <a:gd name="T8" fmla="*/ 9 w 39"/>
                  <a:gd name="T9" fmla="*/ 13 h 99"/>
                  <a:gd name="T10" fmla="*/ 0 w 39"/>
                  <a:gd name="T11" fmla="*/ 46 h 99"/>
                  <a:gd name="T12" fmla="*/ 0 w 39"/>
                  <a:gd name="T13" fmla="*/ 67 h 99"/>
                  <a:gd name="T14" fmla="*/ 0 w 39"/>
                  <a:gd name="T15" fmla="*/ 67 h 9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9"/>
                  <a:gd name="T26" fmla="*/ 39 w 39"/>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9">
                    <a:moveTo>
                      <a:pt x="0" y="99"/>
                    </a:moveTo>
                    <a:lnTo>
                      <a:pt x="13" y="71"/>
                    </a:lnTo>
                    <a:lnTo>
                      <a:pt x="28" y="55"/>
                    </a:lnTo>
                    <a:lnTo>
                      <a:pt x="39" y="0"/>
                    </a:lnTo>
                    <a:lnTo>
                      <a:pt x="17" y="13"/>
                    </a:lnTo>
                    <a:lnTo>
                      <a:pt x="0" y="65"/>
                    </a:lnTo>
                    <a:lnTo>
                      <a:pt x="0" y="99"/>
                    </a:lnTo>
                    <a:close/>
                  </a:path>
                </a:pathLst>
              </a:custGeom>
              <a:solidFill>
                <a:srgbClr val="FFFFFF"/>
              </a:solidFill>
              <a:ln w="9525">
                <a:solidFill>
                  <a:srgbClr val="000000"/>
                </a:solidFill>
                <a:round/>
                <a:headEnd/>
                <a:tailEnd/>
              </a:ln>
            </p:spPr>
            <p:txBody>
              <a:bodyPr/>
              <a:lstStyle/>
              <a:p>
                <a:endParaRPr lang="en-US"/>
              </a:p>
            </p:txBody>
          </p:sp>
          <p:sp>
            <p:nvSpPr>
              <p:cNvPr id="28774" name="Freeform 137"/>
              <p:cNvSpPr>
                <a:spLocks/>
              </p:cNvSpPr>
              <p:nvPr/>
            </p:nvSpPr>
            <p:spPr bwMode="auto">
              <a:xfrm>
                <a:off x="4252" y="2159"/>
                <a:ext cx="757" cy="346"/>
              </a:xfrm>
              <a:custGeom>
                <a:avLst/>
                <a:gdLst>
                  <a:gd name="T0" fmla="*/ 0 w 793"/>
                  <a:gd name="T1" fmla="*/ 298 h 346"/>
                  <a:gd name="T2" fmla="*/ 41 w 793"/>
                  <a:gd name="T3" fmla="*/ 283 h 346"/>
                  <a:gd name="T4" fmla="*/ 63 w 793"/>
                  <a:gd name="T5" fmla="*/ 251 h 346"/>
                  <a:gd name="T6" fmla="*/ 108 w 793"/>
                  <a:gd name="T7" fmla="*/ 238 h 346"/>
                  <a:gd name="T8" fmla="*/ 125 w 793"/>
                  <a:gd name="T9" fmla="*/ 270 h 346"/>
                  <a:gd name="T10" fmla="*/ 155 w 793"/>
                  <a:gd name="T11" fmla="*/ 259 h 346"/>
                  <a:gd name="T12" fmla="*/ 196 w 793"/>
                  <a:gd name="T13" fmla="*/ 346 h 346"/>
                  <a:gd name="T14" fmla="*/ 215 w 793"/>
                  <a:gd name="T15" fmla="*/ 335 h 346"/>
                  <a:gd name="T16" fmla="*/ 240 w 793"/>
                  <a:gd name="T17" fmla="*/ 234 h 346"/>
                  <a:gd name="T18" fmla="*/ 259 w 793"/>
                  <a:gd name="T19" fmla="*/ 213 h 346"/>
                  <a:gd name="T20" fmla="*/ 265 w 793"/>
                  <a:gd name="T21" fmla="*/ 184 h 346"/>
                  <a:gd name="T22" fmla="*/ 244 w 793"/>
                  <a:gd name="T23" fmla="*/ 196 h 346"/>
                  <a:gd name="T24" fmla="*/ 237 w 793"/>
                  <a:gd name="T25" fmla="*/ 175 h 346"/>
                  <a:gd name="T26" fmla="*/ 251 w 793"/>
                  <a:gd name="T27" fmla="*/ 165 h 346"/>
                  <a:gd name="T28" fmla="*/ 251 w 793"/>
                  <a:gd name="T29" fmla="*/ 152 h 346"/>
                  <a:gd name="T30" fmla="*/ 236 w 793"/>
                  <a:gd name="T31" fmla="*/ 137 h 346"/>
                  <a:gd name="T32" fmla="*/ 256 w 793"/>
                  <a:gd name="T33" fmla="*/ 118 h 346"/>
                  <a:gd name="T34" fmla="*/ 253 w 793"/>
                  <a:gd name="T35" fmla="*/ 139 h 346"/>
                  <a:gd name="T36" fmla="*/ 265 w 793"/>
                  <a:gd name="T37" fmla="*/ 139 h 346"/>
                  <a:gd name="T38" fmla="*/ 271 w 793"/>
                  <a:gd name="T39" fmla="*/ 103 h 346"/>
                  <a:gd name="T40" fmla="*/ 278 w 793"/>
                  <a:gd name="T41" fmla="*/ 102 h 346"/>
                  <a:gd name="T42" fmla="*/ 273 w 793"/>
                  <a:gd name="T43" fmla="*/ 69 h 346"/>
                  <a:gd name="T44" fmla="*/ 265 w 793"/>
                  <a:gd name="T45" fmla="*/ 102 h 346"/>
                  <a:gd name="T46" fmla="*/ 258 w 793"/>
                  <a:gd name="T47" fmla="*/ 31 h 346"/>
                  <a:gd name="T48" fmla="*/ 263 w 793"/>
                  <a:gd name="T49" fmla="*/ 27 h 346"/>
                  <a:gd name="T50" fmla="*/ 271 w 793"/>
                  <a:gd name="T51" fmla="*/ 47 h 346"/>
                  <a:gd name="T52" fmla="*/ 265 w 793"/>
                  <a:gd name="T53" fmla="*/ 14 h 346"/>
                  <a:gd name="T54" fmla="*/ 259 w 793"/>
                  <a:gd name="T55" fmla="*/ 0 h 346"/>
                  <a:gd name="T56" fmla="*/ 159 w 793"/>
                  <a:gd name="T57" fmla="*/ 53 h 346"/>
                  <a:gd name="T58" fmla="*/ 79 w 793"/>
                  <a:gd name="T59" fmla="*/ 82 h 346"/>
                  <a:gd name="T60" fmla="*/ 68 w 793"/>
                  <a:gd name="T61" fmla="*/ 145 h 346"/>
                  <a:gd name="T62" fmla="*/ 50 w 793"/>
                  <a:gd name="T63" fmla="*/ 157 h 346"/>
                  <a:gd name="T64" fmla="*/ 42 w 793"/>
                  <a:gd name="T65" fmla="*/ 189 h 346"/>
                  <a:gd name="T66" fmla="*/ 11 w 793"/>
                  <a:gd name="T67" fmla="*/ 241 h 346"/>
                  <a:gd name="T68" fmla="*/ 11 w 793"/>
                  <a:gd name="T69" fmla="*/ 260 h 346"/>
                  <a:gd name="T70" fmla="*/ 0 w 793"/>
                  <a:gd name="T71" fmla="*/ 272 h 346"/>
                  <a:gd name="T72" fmla="*/ 0 w 793"/>
                  <a:gd name="T73" fmla="*/ 298 h 346"/>
                  <a:gd name="T74" fmla="*/ 0 w 793"/>
                  <a:gd name="T75" fmla="*/ 298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93"/>
                  <a:gd name="T115" fmla="*/ 0 h 346"/>
                  <a:gd name="T116" fmla="*/ 793 w 793"/>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93" h="346">
                    <a:moveTo>
                      <a:pt x="0" y="298"/>
                    </a:moveTo>
                    <a:lnTo>
                      <a:pt x="115" y="283"/>
                    </a:lnTo>
                    <a:lnTo>
                      <a:pt x="181" y="251"/>
                    </a:lnTo>
                    <a:lnTo>
                      <a:pt x="307" y="238"/>
                    </a:lnTo>
                    <a:lnTo>
                      <a:pt x="359" y="270"/>
                    </a:lnTo>
                    <a:lnTo>
                      <a:pt x="442" y="259"/>
                    </a:lnTo>
                    <a:lnTo>
                      <a:pt x="566" y="346"/>
                    </a:lnTo>
                    <a:lnTo>
                      <a:pt x="615" y="335"/>
                    </a:lnTo>
                    <a:lnTo>
                      <a:pt x="685" y="234"/>
                    </a:lnTo>
                    <a:lnTo>
                      <a:pt x="741" y="213"/>
                    </a:lnTo>
                    <a:lnTo>
                      <a:pt x="759" y="184"/>
                    </a:lnTo>
                    <a:lnTo>
                      <a:pt x="698" y="196"/>
                    </a:lnTo>
                    <a:lnTo>
                      <a:pt x="681" y="175"/>
                    </a:lnTo>
                    <a:lnTo>
                      <a:pt x="719" y="165"/>
                    </a:lnTo>
                    <a:lnTo>
                      <a:pt x="719" y="152"/>
                    </a:lnTo>
                    <a:lnTo>
                      <a:pt x="677" y="137"/>
                    </a:lnTo>
                    <a:lnTo>
                      <a:pt x="730" y="118"/>
                    </a:lnTo>
                    <a:lnTo>
                      <a:pt x="727" y="139"/>
                    </a:lnTo>
                    <a:lnTo>
                      <a:pt x="761" y="139"/>
                    </a:lnTo>
                    <a:lnTo>
                      <a:pt x="780" y="103"/>
                    </a:lnTo>
                    <a:lnTo>
                      <a:pt x="793" y="102"/>
                    </a:lnTo>
                    <a:lnTo>
                      <a:pt x="785" y="69"/>
                    </a:lnTo>
                    <a:lnTo>
                      <a:pt x="761" y="102"/>
                    </a:lnTo>
                    <a:lnTo>
                      <a:pt x="736" y="31"/>
                    </a:lnTo>
                    <a:lnTo>
                      <a:pt x="753" y="27"/>
                    </a:lnTo>
                    <a:lnTo>
                      <a:pt x="775" y="47"/>
                    </a:lnTo>
                    <a:lnTo>
                      <a:pt x="759" y="14"/>
                    </a:lnTo>
                    <a:lnTo>
                      <a:pt x="741" y="0"/>
                    </a:lnTo>
                    <a:lnTo>
                      <a:pt x="460" y="53"/>
                    </a:lnTo>
                    <a:lnTo>
                      <a:pt x="225" y="82"/>
                    </a:lnTo>
                    <a:lnTo>
                      <a:pt x="192" y="145"/>
                    </a:lnTo>
                    <a:lnTo>
                      <a:pt x="142" y="157"/>
                    </a:lnTo>
                    <a:lnTo>
                      <a:pt x="118" y="189"/>
                    </a:lnTo>
                    <a:lnTo>
                      <a:pt x="27" y="241"/>
                    </a:lnTo>
                    <a:lnTo>
                      <a:pt x="22" y="260"/>
                    </a:lnTo>
                    <a:lnTo>
                      <a:pt x="0" y="272"/>
                    </a:lnTo>
                    <a:lnTo>
                      <a:pt x="0" y="298"/>
                    </a:lnTo>
                    <a:close/>
                  </a:path>
                </a:pathLst>
              </a:custGeom>
              <a:solidFill>
                <a:srgbClr val="FF7C80"/>
              </a:solidFill>
              <a:ln w="19050">
                <a:solidFill>
                  <a:srgbClr val="000000"/>
                </a:solidFill>
                <a:round/>
                <a:headEnd/>
                <a:tailEnd/>
              </a:ln>
            </p:spPr>
            <p:txBody>
              <a:bodyPr/>
              <a:lstStyle/>
              <a:p>
                <a:endParaRPr lang="en-US"/>
              </a:p>
            </p:txBody>
          </p:sp>
          <p:sp>
            <p:nvSpPr>
              <p:cNvPr id="28775" name="Freeform 138"/>
              <p:cNvSpPr>
                <a:spLocks/>
              </p:cNvSpPr>
              <p:nvPr/>
            </p:nvSpPr>
            <p:spPr bwMode="auto">
              <a:xfrm>
                <a:off x="4343" y="2397"/>
                <a:ext cx="452" cy="351"/>
              </a:xfrm>
              <a:custGeom>
                <a:avLst/>
                <a:gdLst>
                  <a:gd name="T0" fmla="*/ 11 w 472"/>
                  <a:gd name="T1" fmla="*/ 45 h 351"/>
                  <a:gd name="T2" fmla="*/ 32 w 472"/>
                  <a:gd name="T3" fmla="*/ 13 h 351"/>
                  <a:gd name="T4" fmla="*/ 79 w 472"/>
                  <a:gd name="T5" fmla="*/ 0 h 351"/>
                  <a:gd name="T6" fmla="*/ 98 w 472"/>
                  <a:gd name="T7" fmla="*/ 32 h 351"/>
                  <a:gd name="T8" fmla="*/ 129 w 472"/>
                  <a:gd name="T9" fmla="*/ 21 h 351"/>
                  <a:gd name="T10" fmla="*/ 175 w 472"/>
                  <a:gd name="T11" fmla="*/ 108 h 351"/>
                  <a:gd name="T12" fmla="*/ 154 w 472"/>
                  <a:gd name="T13" fmla="*/ 175 h 351"/>
                  <a:gd name="T14" fmla="*/ 155 w 472"/>
                  <a:gd name="T15" fmla="*/ 204 h 351"/>
                  <a:gd name="T16" fmla="*/ 120 w 472"/>
                  <a:gd name="T17" fmla="*/ 289 h 351"/>
                  <a:gd name="T18" fmla="*/ 114 w 472"/>
                  <a:gd name="T19" fmla="*/ 293 h 351"/>
                  <a:gd name="T20" fmla="*/ 113 w 472"/>
                  <a:gd name="T21" fmla="*/ 319 h 351"/>
                  <a:gd name="T22" fmla="*/ 104 w 472"/>
                  <a:gd name="T23" fmla="*/ 304 h 351"/>
                  <a:gd name="T24" fmla="*/ 111 w 472"/>
                  <a:gd name="T25" fmla="*/ 328 h 351"/>
                  <a:gd name="T26" fmla="*/ 104 w 472"/>
                  <a:gd name="T27" fmla="*/ 351 h 351"/>
                  <a:gd name="T28" fmla="*/ 99 w 472"/>
                  <a:gd name="T29" fmla="*/ 348 h 351"/>
                  <a:gd name="T30" fmla="*/ 75 w 472"/>
                  <a:gd name="T31" fmla="*/ 247 h 351"/>
                  <a:gd name="T32" fmla="*/ 24 w 472"/>
                  <a:gd name="T33" fmla="*/ 121 h 351"/>
                  <a:gd name="T34" fmla="*/ 0 w 472"/>
                  <a:gd name="T35" fmla="*/ 82 h 351"/>
                  <a:gd name="T36" fmla="*/ 11 w 472"/>
                  <a:gd name="T37" fmla="*/ 45 h 351"/>
                  <a:gd name="T38" fmla="*/ 11 w 472"/>
                  <a:gd name="T39" fmla="*/ 45 h 3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2"/>
                  <a:gd name="T61" fmla="*/ 0 h 351"/>
                  <a:gd name="T62" fmla="*/ 472 w 472"/>
                  <a:gd name="T63" fmla="*/ 351 h 3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2" h="351">
                    <a:moveTo>
                      <a:pt x="21" y="45"/>
                    </a:moveTo>
                    <a:lnTo>
                      <a:pt x="87" y="13"/>
                    </a:lnTo>
                    <a:lnTo>
                      <a:pt x="213" y="0"/>
                    </a:lnTo>
                    <a:lnTo>
                      <a:pt x="265" y="32"/>
                    </a:lnTo>
                    <a:lnTo>
                      <a:pt x="348" y="21"/>
                    </a:lnTo>
                    <a:lnTo>
                      <a:pt x="472" y="108"/>
                    </a:lnTo>
                    <a:lnTo>
                      <a:pt x="417" y="175"/>
                    </a:lnTo>
                    <a:lnTo>
                      <a:pt x="421" y="204"/>
                    </a:lnTo>
                    <a:lnTo>
                      <a:pt x="327" y="289"/>
                    </a:lnTo>
                    <a:lnTo>
                      <a:pt x="311" y="293"/>
                    </a:lnTo>
                    <a:lnTo>
                      <a:pt x="304" y="319"/>
                    </a:lnTo>
                    <a:lnTo>
                      <a:pt x="283" y="304"/>
                    </a:lnTo>
                    <a:lnTo>
                      <a:pt x="301" y="328"/>
                    </a:lnTo>
                    <a:lnTo>
                      <a:pt x="283" y="351"/>
                    </a:lnTo>
                    <a:lnTo>
                      <a:pt x="267" y="348"/>
                    </a:lnTo>
                    <a:lnTo>
                      <a:pt x="202" y="247"/>
                    </a:lnTo>
                    <a:lnTo>
                      <a:pt x="61" y="121"/>
                    </a:lnTo>
                    <a:lnTo>
                      <a:pt x="0" y="82"/>
                    </a:lnTo>
                    <a:lnTo>
                      <a:pt x="21" y="45"/>
                    </a:lnTo>
                    <a:close/>
                  </a:path>
                </a:pathLst>
              </a:custGeom>
              <a:solidFill>
                <a:srgbClr val="FF7C80"/>
              </a:solidFill>
              <a:ln w="19050">
                <a:solidFill>
                  <a:srgbClr val="000000"/>
                </a:solidFill>
                <a:round/>
                <a:headEnd/>
                <a:tailEnd/>
              </a:ln>
            </p:spPr>
            <p:txBody>
              <a:bodyPr/>
              <a:lstStyle/>
              <a:p>
                <a:endParaRPr lang="en-US"/>
              </a:p>
            </p:txBody>
          </p:sp>
          <p:sp>
            <p:nvSpPr>
              <p:cNvPr id="28776" name="Freeform 139"/>
              <p:cNvSpPr>
                <a:spLocks/>
              </p:cNvSpPr>
              <p:nvPr/>
            </p:nvSpPr>
            <p:spPr bwMode="auto">
              <a:xfrm>
                <a:off x="4911" y="1782"/>
                <a:ext cx="99" cy="159"/>
              </a:xfrm>
              <a:custGeom>
                <a:avLst/>
                <a:gdLst>
                  <a:gd name="T0" fmla="*/ 0 w 99"/>
                  <a:gd name="T1" fmla="*/ 14 h 157"/>
                  <a:gd name="T2" fmla="*/ 11 w 99"/>
                  <a:gd name="T3" fmla="*/ 0 h 157"/>
                  <a:gd name="T4" fmla="*/ 27 w 99"/>
                  <a:gd name="T5" fmla="*/ 0 h 157"/>
                  <a:gd name="T6" fmla="*/ 22 w 99"/>
                  <a:gd name="T7" fmla="*/ 16 h 157"/>
                  <a:gd name="T8" fmla="*/ 17 w 99"/>
                  <a:gd name="T9" fmla="*/ 21 h 157"/>
                  <a:gd name="T10" fmla="*/ 22 w 99"/>
                  <a:gd name="T11" fmla="*/ 39 h 157"/>
                  <a:gd name="T12" fmla="*/ 41 w 99"/>
                  <a:gd name="T13" fmla="*/ 82 h 157"/>
                  <a:gd name="T14" fmla="*/ 44 w 99"/>
                  <a:gd name="T15" fmla="*/ 101 h 157"/>
                  <a:gd name="T16" fmla="*/ 60 w 99"/>
                  <a:gd name="T17" fmla="*/ 126 h 157"/>
                  <a:gd name="T18" fmla="*/ 72 w 99"/>
                  <a:gd name="T19" fmla="*/ 136 h 157"/>
                  <a:gd name="T20" fmla="*/ 77 w 99"/>
                  <a:gd name="T21" fmla="*/ 161 h 157"/>
                  <a:gd name="T22" fmla="*/ 66 w 99"/>
                  <a:gd name="T23" fmla="*/ 172 h 157"/>
                  <a:gd name="T24" fmla="*/ 78 w 99"/>
                  <a:gd name="T25" fmla="*/ 170 h 157"/>
                  <a:gd name="T26" fmla="*/ 81 w 99"/>
                  <a:gd name="T27" fmla="*/ 182 h 157"/>
                  <a:gd name="T28" fmla="*/ 31 w 99"/>
                  <a:gd name="T29" fmla="*/ 195 h 157"/>
                  <a:gd name="T30" fmla="*/ 0 w 99"/>
                  <a:gd name="T31" fmla="*/ 14 h 157"/>
                  <a:gd name="T32" fmla="*/ 0 w 99"/>
                  <a:gd name="T33" fmla="*/ 14 h 1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9"/>
                  <a:gd name="T52" fmla="*/ 0 h 157"/>
                  <a:gd name="T53" fmla="*/ 99 w 99"/>
                  <a:gd name="T54" fmla="*/ 157 h 1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9" h="157">
                    <a:moveTo>
                      <a:pt x="0" y="14"/>
                    </a:moveTo>
                    <a:lnTo>
                      <a:pt x="15" y="0"/>
                    </a:lnTo>
                    <a:lnTo>
                      <a:pt x="33" y="0"/>
                    </a:lnTo>
                    <a:lnTo>
                      <a:pt x="26" y="16"/>
                    </a:lnTo>
                    <a:lnTo>
                      <a:pt x="21" y="21"/>
                    </a:lnTo>
                    <a:lnTo>
                      <a:pt x="26" y="39"/>
                    </a:lnTo>
                    <a:lnTo>
                      <a:pt x="49" y="63"/>
                    </a:lnTo>
                    <a:lnTo>
                      <a:pt x="54" y="82"/>
                    </a:lnTo>
                    <a:lnTo>
                      <a:pt x="73" y="103"/>
                    </a:lnTo>
                    <a:lnTo>
                      <a:pt x="88" y="108"/>
                    </a:lnTo>
                    <a:lnTo>
                      <a:pt x="94" y="123"/>
                    </a:lnTo>
                    <a:lnTo>
                      <a:pt x="81" y="134"/>
                    </a:lnTo>
                    <a:lnTo>
                      <a:pt x="96" y="132"/>
                    </a:lnTo>
                    <a:lnTo>
                      <a:pt x="99" y="144"/>
                    </a:lnTo>
                    <a:lnTo>
                      <a:pt x="39" y="157"/>
                    </a:lnTo>
                    <a:lnTo>
                      <a:pt x="0" y="14"/>
                    </a:lnTo>
                    <a:close/>
                  </a:path>
                </a:pathLst>
              </a:custGeom>
              <a:solidFill>
                <a:srgbClr val="FFFFFF"/>
              </a:solidFill>
              <a:ln w="12700">
                <a:solidFill>
                  <a:srgbClr val="000000"/>
                </a:solidFill>
                <a:round/>
                <a:headEnd/>
                <a:tailEnd/>
              </a:ln>
            </p:spPr>
            <p:txBody>
              <a:bodyPr/>
              <a:lstStyle/>
              <a:p>
                <a:endParaRPr lang="en-US"/>
              </a:p>
            </p:txBody>
          </p:sp>
          <p:sp>
            <p:nvSpPr>
              <p:cNvPr id="28777" name="Freeform 140"/>
              <p:cNvSpPr>
                <a:spLocks/>
              </p:cNvSpPr>
              <p:nvPr/>
            </p:nvSpPr>
            <p:spPr bwMode="auto">
              <a:xfrm>
                <a:off x="4473" y="1534"/>
                <a:ext cx="517" cy="338"/>
              </a:xfrm>
              <a:custGeom>
                <a:avLst/>
                <a:gdLst>
                  <a:gd name="T0" fmla="*/ 15 w 540"/>
                  <a:gd name="T1" fmla="*/ 338 h 338"/>
                  <a:gd name="T2" fmla="*/ 49 w 540"/>
                  <a:gd name="T3" fmla="*/ 324 h 338"/>
                  <a:gd name="T4" fmla="*/ 168 w 540"/>
                  <a:gd name="T5" fmla="*/ 262 h 338"/>
                  <a:gd name="T6" fmla="*/ 174 w 540"/>
                  <a:gd name="T7" fmla="*/ 248 h 338"/>
                  <a:gd name="T8" fmla="*/ 180 w 540"/>
                  <a:gd name="T9" fmla="*/ 248 h 338"/>
                  <a:gd name="T10" fmla="*/ 188 w 540"/>
                  <a:gd name="T11" fmla="*/ 233 h 338"/>
                  <a:gd name="T12" fmla="*/ 198 w 540"/>
                  <a:gd name="T13" fmla="*/ 194 h 338"/>
                  <a:gd name="T14" fmla="*/ 180 w 540"/>
                  <a:gd name="T15" fmla="*/ 152 h 338"/>
                  <a:gd name="T16" fmla="*/ 178 w 540"/>
                  <a:gd name="T17" fmla="*/ 113 h 338"/>
                  <a:gd name="T18" fmla="*/ 188 w 540"/>
                  <a:gd name="T19" fmla="*/ 58 h 338"/>
                  <a:gd name="T20" fmla="*/ 174 w 540"/>
                  <a:gd name="T21" fmla="*/ 40 h 338"/>
                  <a:gd name="T22" fmla="*/ 160 w 540"/>
                  <a:gd name="T23" fmla="*/ 0 h 338"/>
                  <a:gd name="T24" fmla="*/ 29 w 540"/>
                  <a:gd name="T25" fmla="*/ 66 h 338"/>
                  <a:gd name="T26" fmla="*/ 23 w 540"/>
                  <a:gd name="T27" fmla="*/ 40 h 338"/>
                  <a:gd name="T28" fmla="*/ 0 w 540"/>
                  <a:gd name="T29" fmla="*/ 83 h 338"/>
                  <a:gd name="T30" fmla="*/ 15 w 540"/>
                  <a:gd name="T31" fmla="*/ 338 h 338"/>
                  <a:gd name="T32" fmla="*/ 15 w 540"/>
                  <a:gd name="T33" fmla="*/ 338 h 3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0"/>
                  <a:gd name="T52" fmla="*/ 0 h 338"/>
                  <a:gd name="T53" fmla="*/ 540 w 540"/>
                  <a:gd name="T54" fmla="*/ 338 h 3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0" h="338">
                    <a:moveTo>
                      <a:pt x="42" y="338"/>
                    </a:moveTo>
                    <a:lnTo>
                      <a:pt x="132" y="324"/>
                    </a:lnTo>
                    <a:lnTo>
                      <a:pt x="456" y="262"/>
                    </a:lnTo>
                    <a:lnTo>
                      <a:pt x="471" y="248"/>
                    </a:lnTo>
                    <a:lnTo>
                      <a:pt x="489" y="248"/>
                    </a:lnTo>
                    <a:lnTo>
                      <a:pt x="510" y="233"/>
                    </a:lnTo>
                    <a:lnTo>
                      <a:pt x="540" y="194"/>
                    </a:lnTo>
                    <a:lnTo>
                      <a:pt x="487" y="152"/>
                    </a:lnTo>
                    <a:lnTo>
                      <a:pt x="485" y="113"/>
                    </a:lnTo>
                    <a:lnTo>
                      <a:pt x="510" y="58"/>
                    </a:lnTo>
                    <a:lnTo>
                      <a:pt x="474" y="40"/>
                    </a:lnTo>
                    <a:lnTo>
                      <a:pt x="435" y="0"/>
                    </a:lnTo>
                    <a:lnTo>
                      <a:pt x="76" y="66"/>
                    </a:lnTo>
                    <a:lnTo>
                      <a:pt x="58" y="40"/>
                    </a:lnTo>
                    <a:lnTo>
                      <a:pt x="0" y="83"/>
                    </a:lnTo>
                    <a:lnTo>
                      <a:pt x="42" y="338"/>
                    </a:lnTo>
                    <a:close/>
                  </a:path>
                </a:pathLst>
              </a:custGeom>
              <a:solidFill>
                <a:srgbClr val="FFFFFF"/>
              </a:solidFill>
              <a:ln w="19050">
                <a:solidFill>
                  <a:srgbClr val="000000"/>
                </a:solidFill>
                <a:round/>
                <a:headEnd/>
                <a:tailEnd/>
              </a:ln>
            </p:spPr>
            <p:txBody>
              <a:bodyPr/>
              <a:lstStyle/>
              <a:p>
                <a:endParaRPr lang="en-US"/>
              </a:p>
            </p:txBody>
          </p:sp>
          <p:sp>
            <p:nvSpPr>
              <p:cNvPr id="28778" name="Freeform 141"/>
              <p:cNvSpPr>
                <a:spLocks/>
              </p:cNvSpPr>
              <p:nvPr/>
            </p:nvSpPr>
            <p:spPr bwMode="auto">
              <a:xfrm>
                <a:off x="4934" y="1592"/>
                <a:ext cx="112" cy="277"/>
              </a:xfrm>
              <a:custGeom>
                <a:avLst/>
                <a:gdLst>
                  <a:gd name="T0" fmla="*/ 7 w 117"/>
                  <a:gd name="T1" fmla="*/ 190 h 277"/>
                  <a:gd name="T2" fmla="*/ 11 w 117"/>
                  <a:gd name="T3" fmla="*/ 175 h 277"/>
                  <a:gd name="T4" fmla="*/ 23 w 117"/>
                  <a:gd name="T5" fmla="*/ 136 h 277"/>
                  <a:gd name="T6" fmla="*/ 5 w 117"/>
                  <a:gd name="T7" fmla="*/ 94 h 277"/>
                  <a:gd name="T8" fmla="*/ 3 w 117"/>
                  <a:gd name="T9" fmla="*/ 55 h 277"/>
                  <a:gd name="T10" fmla="*/ 11 w 117"/>
                  <a:gd name="T11" fmla="*/ 0 h 277"/>
                  <a:gd name="T12" fmla="*/ 39 w 117"/>
                  <a:gd name="T13" fmla="*/ 28 h 277"/>
                  <a:gd name="T14" fmla="*/ 40 w 117"/>
                  <a:gd name="T15" fmla="*/ 38 h 277"/>
                  <a:gd name="T16" fmla="*/ 36 w 117"/>
                  <a:gd name="T17" fmla="*/ 68 h 277"/>
                  <a:gd name="T18" fmla="*/ 33 w 117"/>
                  <a:gd name="T19" fmla="*/ 75 h 277"/>
                  <a:gd name="T20" fmla="*/ 33 w 117"/>
                  <a:gd name="T21" fmla="*/ 91 h 277"/>
                  <a:gd name="T22" fmla="*/ 35 w 117"/>
                  <a:gd name="T23" fmla="*/ 96 h 277"/>
                  <a:gd name="T24" fmla="*/ 43 w 117"/>
                  <a:gd name="T25" fmla="*/ 91 h 277"/>
                  <a:gd name="T26" fmla="*/ 43 w 117"/>
                  <a:gd name="T27" fmla="*/ 138 h 277"/>
                  <a:gd name="T28" fmla="*/ 43 w 117"/>
                  <a:gd name="T29" fmla="*/ 167 h 277"/>
                  <a:gd name="T30" fmla="*/ 43 w 117"/>
                  <a:gd name="T31" fmla="*/ 183 h 277"/>
                  <a:gd name="T32" fmla="*/ 41 w 117"/>
                  <a:gd name="T33" fmla="*/ 198 h 277"/>
                  <a:gd name="T34" fmla="*/ 37 w 117"/>
                  <a:gd name="T35" fmla="*/ 199 h 277"/>
                  <a:gd name="T36" fmla="*/ 39 w 117"/>
                  <a:gd name="T37" fmla="*/ 212 h 277"/>
                  <a:gd name="T38" fmla="*/ 29 w 117"/>
                  <a:gd name="T39" fmla="*/ 277 h 277"/>
                  <a:gd name="T40" fmla="*/ 27 w 117"/>
                  <a:gd name="T41" fmla="*/ 277 h 277"/>
                  <a:gd name="T42" fmla="*/ 26 w 117"/>
                  <a:gd name="T43" fmla="*/ 253 h 277"/>
                  <a:gd name="T44" fmla="*/ 18 w 117"/>
                  <a:gd name="T45" fmla="*/ 253 h 277"/>
                  <a:gd name="T46" fmla="*/ 7 w 117"/>
                  <a:gd name="T47" fmla="*/ 227 h 277"/>
                  <a:gd name="T48" fmla="*/ 0 w 117"/>
                  <a:gd name="T49" fmla="*/ 206 h 277"/>
                  <a:gd name="T50" fmla="*/ 7 w 117"/>
                  <a:gd name="T51" fmla="*/ 190 h 277"/>
                  <a:gd name="T52" fmla="*/ 7 w 117"/>
                  <a:gd name="T53" fmla="*/ 190 h 2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277"/>
                  <a:gd name="T83" fmla="*/ 117 w 117"/>
                  <a:gd name="T84" fmla="*/ 277 h 27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277">
                    <a:moveTo>
                      <a:pt x="7" y="190"/>
                    </a:moveTo>
                    <a:lnTo>
                      <a:pt x="28" y="175"/>
                    </a:lnTo>
                    <a:lnTo>
                      <a:pt x="58" y="136"/>
                    </a:lnTo>
                    <a:lnTo>
                      <a:pt x="5" y="94"/>
                    </a:lnTo>
                    <a:lnTo>
                      <a:pt x="3" y="55"/>
                    </a:lnTo>
                    <a:lnTo>
                      <a:pt x="28" y="0"/>
                    </a:lnTo>
                    <a:lnTo>
                      <a:pt x="107" y="28"/>
                    </a:lnTo>
                    <a:lnTo>
                      <a:pt x="109" y="38"/>
                    </a:lnTo>
                    <a:lnTo>
                      <a:pt x="99" y="68"/>
                    </a:lnTo>
                    <a:lnTo>
                      <a:pt x="91" y="75"/>
                    </a:lnTo>
                    <a:lnTo>
                      <a:pt x="89" y="91"/>
                    </a:lnTo>
                    <a:lnTo>
                      <a:pt x="97" y="96"/>
                    </a:lnTo>
                    <a:lnTo>
                      <a:pt x="117" y="91"/>
                    </a:lnTo>
                    <a:lnTo>
                      <a:pt x="117" y="138"/>
                    </a:lnTo>
                    <a:lnTo>
                      <a:pt x="117" y="167"/>
                    </a:lnTo>
                    <a:lnTo>
                      <a:pt x="117" y="183"/>
                    </a:lnTo>
                    <a:lnTo>
                      <a:pt x="110" y="198"/>
                    </a:lnTo>
                    <a:lnTo>
                      <a:pt x="102" y="199"/>
                    </a:lnTo>
                    <a:lnTo>
                      <a:pt x="105" y="212"/>
                    </a:lnTo>
                    <a:lnTo>
                      <a:pt x="76" y="277"/>
                    </a:lnTo>
                    <a:lnTo>
                      <a:pt x="70" y="277"/>
                    </a:lnTo>
                    <a:lnTo>
                      <a:pt x="67" y="253"/>
                    </a:lnTo>
                    <a:lnTo>
                      <a:pt x="47" y="253"/>
                    </a:lnTo>
                    <a:lnTo>
                      <a:pt x="7" y="227"/>
                    </a:lnTo>
                    <a:lnTo>
                      <a:pt x="0" y="206"/>
                    </a:lnTo>
                    <a:lnTo>
                      <a:pt x="7" y="190"/>
                    </a:lnTo>
                    <a:close/>
                  </a:path>
                </a:pathLst>
              </a:custGeom>
              <a:solidFill>
                <a:srgbClr val="FF7C80"/>
              </a:solidFill>
              <a:ln w="19050">
                <a:solidFill>
                  <a:srgbClr val="000000"/>
                </a:solidFill>
                <a:round/>
                <a:headEnd/>
                <a:tailEnd/>
              </a:ln>
            </p:spPr>
            <p:txBody>
              <a:bodyPr/>
              <a:lstStyle/>
              <a:p>
                <a:endParaRPr lang="en-US"/>
              </a:p>
            </p:txBody>
          </p:sp>
          <p:sp>
            <p:nvSpPr>
              <p:cNvPr id="28779" name="Freeform 142"/>
              <p:cNvSpPr>
                <a:spLocks/>
              </p:cNvSpPr>
              <p:nvPr/>
            </p:nvSpPr>
            <p:spPr bwMode="auto">
              <a:xfrm>
                <a:off x="4528" y="1160"/>
                <a:ext cx="529" cy="480"/>
              </a:xfrm>
              <a:custGeom>
                <a:avLst/>
                <a:gdLst>
                  <a:gd name="T0" fmla="*/ 11 w 552"/>
                  <a:gd name="T1" fmla="*/ 421 h 481"/>
                  <a:gd name="T2" fmla="*/ 142 w 552"/>
                  <a:gd name="T3" fmla="*/ 355 h 481"/>
                  <a:gd name="T4" fmla="*/ 157 w 552"/>
                  <a:gd name="T5" fmla="*/ 395 h 481"/>
                  <a:gd name="T6" fmla="*/ 170 w 552"/>
                  <a:gd name="T7" fmla="*/ 413 h 481"/>
                  <a:gd name="T8" fmla="*/ 200 w 552"/>
                  <a:gd name="T9" fmla="*/ 441 h 481"/>
                  <a:gd name="T10" fmla="*/ 202 w 552"/>
                  <a:gd name="T11" fmla="*/ 462 h 481"/>
                  <a:gd name="T12" fmla="*/ 206 w 552"/>
                  <a:gd name="T13" fmla="*/ 433 h 481"/>
                  <a:gd name="T14" fmla="*/ 208 w 552"/>
                  <a:gd name="T15" fmla="*/ 392 h 481"/>
                  <a:gd name="T16" fmla="*/ 202 w 552"/>
                  <a:gd name="T17" fmla="*/ 315 h 481"/>
                  <a:gd name="T18" fmla="*/ 202 w 552"/>
                  <a:gd name="T19" fmla="*/ 240 h 481"/>
                  <a:gd name="T20" fmla="*/ 187 w 552"/>
                  <a:gd name="T21" fmla="*/ 134 h 481"/>
                  <a:gd name="T22" fmla="*/ 184 w 552"/>
                  <a:gd name="T23" fmla="*/ 83 h 481"/>
                  <a:gd name="T24" fmla="*/ 176 w 552"/>
                  <a:gd name="T25" fmla="*/ 0 h 481"/>
                  <a:gd name="T26" fmla="*/ 132 w 552"/>
                  <a:gd name="T27" fmla="*/ 28 h 481"/>
                  <a:gd name="T28" fmla="*/ 107 w 552"/>
                  <a:gd name="T29" fmla="*/ 96 h 481"/>
                  <a:gd name="T30" fmla="*/ 106 w 552"/>
                  <a:gd name="T31" fmla="*/ 113 h 481"/>
                  <a:gd name="T32" fmla="*/ 93 w 552"/>
                  <a:gd name="T33" fmla="*/ 154 h 481"/>
                  <a:gd name="T34" fmla="*/ 96 w 552"/>
                  <a:gd name="T35" fmla="*/ 168 h 481"/>
                  <a:gd name="T36" fmla="*/ 99 w 552"/>
                  <a:gd name="T37" fmla="*/ 180 h 481"/>
                  <a:gd name="T38" fmla="*/ 97 w 552"/>
                  <a:gd name="T39" fmla="*/ 183 h 481"/>
                  <a:gd name="T40" fmla="*/ 102 w 552"/>
                  <a:gd name="T41" fmla="*/ 199 h 481"/>
                  <a:gd name="T42" fmla="*/ 102 w 552"/>
                  <a:gd name="T43" fmla="*/ 214 h 481"/>
                  <a:gd name="T44" fmla="*/ 88 w 552"/>
                  <a:gd name="T45" fmla="*/ 240 h 481"/>
                  <a:gd name="T46" fmla="*/ 68 w 552"/>
                  <a:gd name="T47" fmla="*/ 243 h 481"/>
                  <a:gd name="T48" fmla="*/ 63 w 552"/>
                  <a:gd name="T49" fmla="*/ 253 h 481"/>
                  <a:gd name="T50" fmla="*/ 56 w 552"/>
                  <a:gd name="T51" fmla="*/ 245 h 481"/>
                  <a:gd name="T52" fmla="*/ 33 w 552"/>
                  <a:gd name="T53" fmla="*/ 251 h 481"/>
                  <a:gd name="T54" fmla="*/ 17 w 552"/>
                  <a:gd name="T55" fmla="*/ 269 h 481"/>
                  <a:gd name="T56" fmla="*/ 17 w 552"/>
                  <a:gd name="T57" fmla="*/ 292 h 481"/>
                  <a:gd name="T58" fmla="*/ 21 w 552"/>
                  <a:gd name="T59" fmla="*/ 306 h 481"/>
                  <a:gd name="T60" fmla="*/ 24 w 552"/>
                  <a:gd name="T61" fmla="*/ 306 h 481"/>
                  <a:gd name="T62" fmla="*/ 26 w 552"/>
                  <a:gd name="T63" fmla="*/ 324 h 481"/>
                  <a:gd name="T64" fmla="*/ 22 w 552"/>
                  <a:gd name="T65" fmla="*/ 334 h 481"/>
                  <a:gd name="T66" fmla="*/ 19 w 552"/>
                  <a:gd name="T67" fmla="*/ 350 h 481"/>
                  <a:gd name="T68" fmla="*/ 0 w 552"/>
                  <a:gd name="T69" fmla="*/ 395 h 481"/>
                  <a:gd name="T70" fmla="*/ 11 w 552"/>
                  <a:gd name="T71" fmla="*/ 421 h 481"/>
                  <a:gd name="T72" fmla="*/ 11 w 552"/>
                  <a:gd name="T73" fmla="*/ 421 h 4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2"/>
                  <a:gd name="T112" fmla="*/ 0 h 481"/>
                  <a:gd name="T113" fmla="*/ 552 w 552"/>
                  <a:gd name="T114" fmla="*/ 481 h 4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2" h="481">
                    <a:moveTo>
                      <a:pt x="18" y="440"/>
                    </a:moveTo>
                    <a:lnTo>
                      <a:pt x="377" y="374"/>
                    </a:lnTo>
                    <a:lnTo>
                      <a:pt x="416" y="414"/>
                    </a:lnTo>
                    <a:lnTo>
                      <a:pt x="452" y="432"/>
                    </a:lnTo>
                    <a:lnTo>
                      <a:pt x="531" y="460"/>
                    </a:lnTo>
                    <a:lnTo>
                      <a:pt x="537" y="481"/>
                    </a:lnTo>
                    <a:lnTo>
                      <a:pt x="550" y="452"/>
                    </a:lnTo>
                    <a:lnTo>
                      <a:pt x="552" y="411"/>
                    </a:lnTo>
                    <a:lnTo>
                      <a:pt x="537" y="334"/>
                    </a:lnTo>
                    <a:lnTo>
                      <a:pt x="537" y="253"/>
                    </a:lnTo>
                    <a:lnTo>
                      <a:pt x="499" y="134"/>
                    </a:lnTo>
                    <a:lnTo>
                      <a:pt x="492" y="83"/>
                    </a:lnTo>
                    <a:lnTo>
                      <a:pt x="468" y="0"/>
                    </a:lnTo>
                    <a:lnTo>
                      <a:pt x="351" y="28"/>
                    </a:lnTo>
                    <a:lnTo>
                      <a:pt x="287" y="96"/>
                    </a:lnTo>
                    <a:lnTo>
                      <a:pt x="283" y="113"/>
                    </a:lnTo>
                    <a:lnTo>
                      <a:pt x="246" y="154"/>
                    </a:lnTo>
                    <a:lnTo>
                      <a:pt x="256" y="168"/>
                    </a:lnTo>
                    <a:lnTo>
                      <a:pt x="264" y="180"/>
                    </a:lnTo>
                    <a:lnTo>
                      <a:pt x="257" y="183"/>
                    </a:lnTo>
                    <a:lnTo>
                      <a:pt x="269" y="199"/>
                    </a:lnTo>
                    <a:lnTo>
                      <a:pt x="270" y="214"/>
                    </a:lnTo>
                    <a:lnTo>
                      <a:pt x="235" y="248"/>
                    </a:lnTo>
                    <a:lnTo>
                      <a:pt x="181" y="262"/>
                    </a:lnTo>
                    <a:lnTo>
                      <a:pt x="168" y="272"/>
                    </a:lnTo>
                    <a:lnTo>
                      <a:pt x="149" y="264"/>
                    </a:lnTo>
                    <a:lnTo>
                      <a:pt x="89" y="270"/>
                    </a:lnTo>
                    <a:lnTo>
                      <a:pt x="45" y="288"/>
                    </a:lnTo>
                    <a:lnTo>
                      <a:pt x="45" y="311"/>
                    </a:lnTo>
                    <a:lnTo>
                      <a:pt x="53" y="325"/>
                    </a:lnTo>
                    <a:lnTo>
                      <a:pt x="60" y="325"/>
                    </a:lnTo>
                    <a:lnTo>
                      <a:pt x="66" y="343"/>
                    </a:lnTo>
                    <a:lnTo>
                      <a:pt x="55" y="353"/>
                    </a:lnTo>
                    <a:lnTo>
                      <a:pt x="50" y="369"/>
                    </a:lnTo>
                    <a:lnTo>
                      <a:pt x="0" y="414"/>
                    </a:lnTo>
                    <a:lnTo>
                      <a:pt x="18" y="440"/>
                    </a:lnTo>
                    <a:close/>
                  </a:path>
                </a:pathLst>
              </a:custGeom>
              <a:solidFill>
                <a:srgbClr val="FF7C80"/>
              </a:solidFill>
              <a:ln w="19050">
                <a:solidFill>
                  <a:srgbClr val="000000"/>
                </a:solidFill>
                <a:round/>
                <a:headEnd/>
                <a:tailEnd/>
              </a:ln>
            </p:spPr>
            <p:txBody>
              <a:bodyPr/>
              <a:lstStyle/>
              <a:p>
                <a:endParaRPr lang="en-US"/>
              </a:p>
            </p:txBody>
          </p:sp>
          <p:sp>
            <p:nvSpPr>
              <p:cNvPr id="28780" name="Freeform 143"/>
              <p:cNvSpPr>
                <a:spLocks/>
              </p:cNvSpPr>
              <p:nvPr/>
            </p:nvSpPr>
            <p:spPr bwMode="auto">
              <a:xfrm>
                <a:off x="5021" y="1660"/>
                <a:ext cx="13" cy="23"/>
              </a:xfrm>
              <a:custGeom>
                <a:avLst/>
                <a:gdLst>
                  <a:gd name="T0" fmla="*/ 0 w 15"/>
                  <a:gd name="T1" fmla="*/ 23 h 23"/>
                  <a:gd name="T2" fmla="*/ 2 w 15"/>
                  <a:gd name="T3" fmla="*/ 7 h 23"/>
                  <a:gd name="T4" fmla="*/ 3 w 15"/>
                  <a:gd name="T5" fmla="*/ 0 h 23"/>
                  <a:gd name="T6" fmla="*/ 3 w 15"/>
                  <a:gd name="T7" fmla="*/ 5 h 23"/>
                  <a:gd name="T8" fmla="*/ 0 w 15"/>
                  <a:gd name="T9" fmla="*/ 23 h 23"/>
                  <a:gd name="T10" fmla="*/ 0 w 15"/>
                  <a:gd name="T11" fmla="*/ 23 h 23"/>
                  <a:gd name="T12" fmla="*/ 0 w 15"/>
                  <a:gd name="T13" fmla="*/ 23 h 23"/>
                  <a:gd name="T14" fmla="*/ 0 60000 65536"/>
                  <a:gd name="T15" fmla="*/ 0 60000 65536"/>
                  <a:gd name="T16" fmla="*/ 0 60000 65536"/>
                  <a:gd name="T17" fmla="*/ 0 60000 65536"/>
                  <a:gd name="T18" fmla="*/ 0 60000 65536"/>
                  <a:gd name="T19" fmla="*/ 0 60000 65536"/>
                  <a:gd name="T20" fmla="*/ 0 60000 65536"/>
                  <a:gd name="T21" fmla="*/ 0 w 15"/>
                  <a:gd name="T22" fmla="*/ 0 h 23"/>
                  <a:gd name="T23" fmla="*/ 15 w 15"/>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3">
                    <a:moveTo>
                      <a:pt x="0" y="23"/>
                    </a:moveTo>
                    <a:lnTo>
                      <a:pt x="2" y="7"/>
                    </a:lnTo>
                    <a:lnTo>
                      <a:pt x="10" y="0"/>
                    </a:lnTo>
                    <a:lnTo>
                      <a:pt x="15" y="5"/>
                    </a:lnTo>
                    <a:lnTo>
                      <a:pt x="0" y="23"/>
                    </a:lnTo>
                    <a:close/>
                  </a:path>
                </a:pathLst>
              </a:custGeom>
              <a:solidFill>
                <a:srgbClr val="A9EBD9"/>
              </a:solidFill>
              <a:ln w="9525">
                <a:solidFill>
                  <a:srgbClr val="000000"/>
                </a:solidFill>
                <a:round/>
                <a:headEnd/>
                <a:tailEnd/>
              </a:ln>
            </p:spPr>
            <p:txBody>
              <a:bodyPr/>
              <a:lstStyle/>
              <a:p>
                <a:endParaRPr lang="en-US"/>
              </a:p>
            </p:txBody>
          </p:sp>
          <p:sp>
            <p:nvSpPr>
              <p:cNvPr id="28781" name="Freeform 144"/>
              <p:cNvSpPr>
                <a:spLocks/>
              </p:cNvSpPr>
              <p:nvPr/>
            </p:nvSpPr>
            <p:spPr bwMode="auto">
              <a:xfrm>
                <a:off x="5035" y="1570"/>
                <a:ext cx="165" cy="97"/>
              </a:xfrm>
              <a:custGeom>
                <a:avLst/>
                <a:gdLst>
                  <a:gd name="T0" fmla="*/ 12 w 172"/>
                  <a:gd name="T1" fmla="*/ 79 h 98"/>
                  <a:gd name="T2" fmla="*/ 29 w 172"/>
                  <a:gd name="T3" fmla="*/ 49 h 98"/>
                  <a:gd name="T4" fmla="*/ 45 w 172"/>
                  <a:gd name="T5" fmla="*/ 45 h 98"/>
                  <a:gd name="T6" fmla="*/ 29 w 172"/>
                  <a:gd name="T7" fmla="*/ 57 h 98"/>
                  <a:gd name="T8" fmla="*/ 30 w 172"/>
                  <a:gd name="T9" fmla="*/ 58 h 98"/>
                  <a:gd name="T10" fmla="*/ 55 w 172"/>
                  <a:gd name="T11" fmla="*/ 34 h 98"/>
                  <a:gd name="T12" fmla="*/ 67 w 172"/>
                  <a:gd name="T13" fmla="*/ 4 h 98"/>
                  <a:gd name="T14" fmla="*/ 65 w 172"/>
                  <a:gd name="T15" fmla="*/ 0 h 98"/>
                  <a:gd name="T16" fmla="*/ 55 w 172"/>
                  <a:gd name="T17" fmla="*/ 16 h 98"/>
                  <a:gd name="T18" fmla="*/ 53 w 172"/>
                  <a:gd name="T19" fmla="*/ 14 h 98"/>
                  <a:gd name="T20" fmla="*/ 47 w 172"/>
                  <a:gd name="T21" fmla="*/ 34 h 98"/>
                  <a:gd name="T22" fmla="*/ 45 w 172"/>
                  <a:gd name="T23" fmla="*/ 34 h 98"/>
                  <a:gd name="T24" fmla="*/ 53 w 172"/>
                  <a:gd name="T25" fmla="*/ 0 h 98"/>
                  <a:gd name="T26" fmla="*/ 43 w 172"/>
                  <a:gd name="T27" fmla="*/ 26 h 98"/>
                  <a:gd name="T28" fmla="*/ 12 w 172"/>
                  <a:gd name="T29" fmla="*/ 49 h 98"/>
                  <a:gd name="T30" fmla="*/ 12 w 172"/>
                  <a:gd name="T31" fmla="*/ 52 h 98"/>
                  <a:gd name="T32" fmla="*/ 8 w 172"/>
                  <a:gd name="T33" fmla="*/ 55 h 98"/>
                  <a:gd name="T34" fmla="*/ 0 w 172"/>
                  <a:gd name="T35" fmla="*/ 70 h 98"/>
                  <a:gd name="T36" fmla="*/ 12 w 172"/>
                  <a:gd name="T37" fmla="*/ 79 h 98"/>
                  <a:gd name="T38" fmla="*/ 12 w 172"/>
                  <a:gd name="T39" fmla="*/ 79 h 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2"/>
                  <a:gd name="T61" fmla="*/ 0 h 98"/>
                  <a:gd name="T62" fmla="*/ 172 w 172"/>
                  <a:gd name="T63" fmla="*/ 98 h 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2" h="98">
                    <a:moveTo>
                      <a:pt x="13" y="98"/>
                    </a:moveTo>
                    <a:lnTo>
                      <a:pt x="73" y="64"/>
                    </a:lnTo>
                    <a:lnTo>
                      <a:pt x="115" y="45"/>
                    </a:lnTo>
                    <a:lnTo>
                      <a:pt x="72" y="76"/>
                    </a:lnTo>
                    <a:lnTo>
                      <a:pt x="75" y="77"/>
                    </a:lnTo>
                    <a:lnTo>
                      <a:pt x="140" y="34"/>
                    </a:lnTo>
                    <a:lnTo>
                      <a:pt x="172" y="4"/>
                    </a:lnTo>
                    <a:lnTo>
                      <a:pt x="169" y="0"/>
                    </a:lnTo>
                    <a:lnTo>
                      <a:pt x="140" y="16"/>
                    </a:lnTo>
                    <a:lnTo>
                      <a:pt x="136" y="14"/>
                    </a:lnTo>
                    <a:lnTo>
                      <a:pt x="122" y="34"/>
                    </a:lnTo>
                    <a:lnTo>
                      <a:pt x="114" y="34"/>
                    </a:lnTo>
                    <a:lnTo>
                      <a:pt x="135" y="0"/>
                    </a:lnTo>
                    <a:lnTo>
                      <a:pt x="112" y="26"/>
                    </a:lnTo>
                    <a:lnTo>
                      <a:pt x="34" y="51"/>
                    </a:lnTo>
                    <a:lnTo>
                      <a:pt x="20" y="71"/>
                    </a:lnTo>
                    <a:lnTo>
                      <a:pt x="8" y="74"/>
                    </a:lnTo>
                    <a:lnTo>
                      <a:pt x="0" y="89"/>
                    </a:lnTo>
                    <a:lnTo>
                      <a:pt x="13" y="98"/>
                    </a:lnTo>
                    <a:close/>
                  </a:path>
                </a:pathLst>
              </a:custGeom>
              <a:solidFill>
                <a:srgbClr val="FF7C80"/>
              </a:solidFill>
              <a:ln w="19050">
                <a:solidFill>
                  <a:srgbClr val="000000"/>
                </a:solidFill>
                <a:round/>
                <a:headEnd/>
                <a:tailEnd/>
              </a:ln>
            </p:spPr>
            <p:txBody>
              <a:bodyPr/>
              <a:lstStyle/>
              <a:p>
                <a:endParaRPr lang="en-US"/>
              </a:p>
            </p:txBody>
          </p:sp>
          <p:sp>
            <p:nvSpPr>
              <p:cNvPr id="28782" name="Freeform 145"/>
              <p:cNvSpPr>
                <a:spLocks/>
              </p:cNvSpPr>
              <p:nvPr/>
            </p:nvSpPr>
            <p:spPr bwMode="auto">
              <a:xfrm>
                <a:off x="5043" y="1462"/>
                <a:ext cx="154" cy="150"/>
              </a:xfrm>
              <a:custGeom>
                <a:avLst/>
                <a:gdLst>
                  <a:gd name="T0" fmla="*/ 11 w 161"/>
                  <a:gd name="T1" fmla="*/ 127 h 149"/>
                  <a:gd name="T2" fmla="*/ 11 w 161"/>
                  <a:gd name="T3" fmla="*/ 168 h 149"/>
                  <a:gd name="T4" fmla="*/ 11 w 161"/>
                  <a:gd name="T5" fmla="*/ 164 h 149"/>
                  <a:gd name="T6" fmla="*/ 22 w 161"/>
                  <a:gd name="T7" fmla="*/ 142 h 149"/>
                  <a:gd name="T8" fmla="*/ 25 w 161"/>
                  <a:gd name="T9" fmla="*/ 122 h 149"/>
                  <a:gd name="T10" fmla="*/ 27 w 161"/>
                  <a:gd name="T11" fmla="*/ 127 h 149"/>
                  <a:gd name="T12" fmla="*/ 42 w 161"/>
                  <a:gd name="T13" fmla="*/ 116 h 149"/>
                  <a:gd name="T14" fmla="*/ 43 w 161"/>
                  <a:gd name="T15" fmla="*/ 108 h 149"/>
                  <a:gd name="T16" fmla="*/ 45 w 161"/>
                  <a:gd name="T17" fmla="*/ 111 h 149"/>
                  <a:gd name="T18" fmla="*/ 48 w 161"/>
                  <a:gd name="T19" fmla="*/ 105 h 149"/>
                  <a:gd name="T20" fmla="*/ 52 w 161"/>
                  <a:gd name="T21" fmla="*/ 103 h 149"/>
                  <a:gd name="T22" fmla="*/ 58 w 161"/>
                  <a:gd name="T23" fmla="*/ 95 h 149"/>
                  <a:gd name="T24" fmla="*/ 52 w 161"/>
                  <a:gd name="T25" fmla="*/ 0 h 149"/>
                  <a:gd name="T26" fmla="*/ 0 w 161"/>
                  <a:gd name="T27" fmla="*/ 31 h 149"/>
                  <a:gd name="T28" fmla="*/ 11 w 161"/>
                  <a:gd name="T29" fmla="*/ 127 h 149"/>
                  <a:gd name="T30" fmla="*/ 11 w 161"/>
                  <a:gd name="T31" fmla="*/ 127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1"/>
                  <a:gd name="T49" fmla="*/ 0 h 149"/>
                  <a:gd name="T50" fmla="*/ 161 w 161"/>
                  <a:gd name="T51" fmla="*/ 149 h 1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1" h="149">
                    <a:moveTo>
                      <a:pt x="15" y="108"/>
                    </a:moveTo>
                    <a:lnTo>
                      <a:pt x="13" y="149"/>
                    </a:lnTo>
                    <a:lnTo>
                      <a:pt x="26" y="145"/>
                    </a:lnTo>
                    <a:lnTo>
                      <a:pt x="57" y="123"/>
                    </a:lnTo>
                    <a:lnTo>
                      <a:pt x="67" y="103"/>
                    </a:lnTo>
                    <a:lnTo>
                      <a:pt x="73" y="108"/>
                    </a:lnTo>
                    <a:lnTo>
                      <a:pt x="115" y="97"/>
                    </a:lnTo>
                    <a:lnTo>
                      <a:pt x="117" y="89"/>
                    </a:lnTo>
                    <a:lnTo>
                      <a:pt x="124" y="92"/>
                    </a:lnTo>
                    <a:lnTo>
                      <a:pt x="132" y="86"/>
                    </a:lnTo>
                    <a:lnTo>
                      <a:pt x="145" y="84"/>
                    </a:lnTo>
                    <a:lnTo>
                      <a:pt x="161" y="76"/>
                    </a:lnTo>
                    <a:lnTo>
                      <a:pt x="145" y="0"/>
                    </a:lnTo>
                    <a:lnTo>
                      <a:pt x="0" y="31"/>
                    </a:lnTo>
                    <a:lnTo>
                      <a:pt x="15" y="108"/>
                    </a:lnTo>
                    <a:close/>
                  </a:path>
                </a:pathLst>
              </a:custGeom>
              <a:solidFill>
                <a:srgbClr val="FF7C80"/>
              </a:solidFill>
              <a:ln w="19050">
                <a:solidFill>
                  <a:srgbClr val="000000"/>
                </a:solidFill>
                <a:round/>
                <a:headEnd/>
                <a:tailEnd/>
              </a:ln>
            </p:spPr>
            <p:txBody>
              <a:bodyPr/>
              <a:lstStyle/>
              <a:p>
                <a:endParaRPr lang="en-US"/>
              </a:p>
            </p:txBody>
          </p:sp>
          <p:sp>
            <p:nvSpPr>
              <p:cNvPr id="28783" name="Freeform 146"/>
              <p:cNvSpPr>
                <a:spLocks/>
              </p:cNvSpPr>
              <p:nvPr/>
            </p:nvSpPr>
            <p:spPr bwMode="auto">
              <a:xfrm>
                <a:off x="5182" y="1455"/>
                <a:ext cx="68" cy="84"/>
              </a:xfrm>
              <a:custGeom>
                <a:avLst/>
                <a:gdLst>
                  <a:gd name="T0" fmla="*/ 9 w 72"/>
                  <a:gd name="T1" fmla="*/ 84 h 84"/>
                  <a:gd name="T2" fmla="*/ 13 w 72"/>
                  <a:gd name="T3" fmla="*/ 73 h 84"/>
                  <a:gd name="T4" fmla="*/ 13 w 72"/>
                  <a:gd name="T5" fmla="*/ 39 h 84"/>
                  <a:gd name="T6" fmla="*/ 15 w 72"/>
                  <a:gd name="T7" fmla="*/ 47 h 84"/>
                  <a:gd name="T8" fmla="*/ 16 w 72"/>
                  <a:gd name="T9" fmla="*/ 63 h 84"/>
                  <a:gd name="T10" fmla="*/ 18 w 72"/>
                  <a:gd name="T11" fmla="*/ 63 h 84"/>
                  <a:gd name="T12" fmla="*/ 20 w 72"/>
                  <a:gd name="T13" fmla="*/ 47 h 84"/>
                  <a:gd name="T14" fmla="*/ 18 w 72"/>
                  <a:gd name="T15" fmla="*/ 29 h 84"/>
                  <a:gd name="T16" fmla="*/ 13 w 72"/>
                  <a:gd name="T17" fmla="*/ 26 h 84"/>
                  <a:gd name="T18" fmla="*/ 9 w 72"/>
                  <a:gd name="T19" fmla="*/ 3 h 84"/>
                  <a:gd name="T20" fmla="*/ 9 w 72"/>
                  <a:gd name="T21" fmla="*/ 0 h 84"/>
                  <a:gd name="T22" fmla="*/ 0 w 72"/>
                  <a:gd name="T23" fmla="*/ 8 h 84"/>
                  <a:gd name="T24" fmla="*/ 9 w 72"/>
                  <a:gd name="T25" fmla="*/ 84 h 84"/>
                  <a:gd name="T26" fmla="*/ 9 w 72"/>
                  <a:gd name="T27" fmla="*/ 84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84"/>
                  <a:gd name="T44" fmla="*/ 72 w 72"/>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84">
                    <a:moveTo>
                      <a:pt x="16" y="84"/>
                    </a:moveTo>
                    <a:lnTo>
                      <a:pt x="47" y="73"/>
                    </a:lnTo>
                    <a:lnTo>
                      <a:pt x="47" y="39"/>
                    </a:lnTo>
                    <a:lnTo>
                      <a:pt x="55" y="47"/>
                    </a:lnTo>
                    <a:lnTo>
                      <a:pt x="56" y="63"/>
                    </a:lnTo>
                    <a:lnTo>
                      <a:pt x="63" y="63"/>
                    </a:lnTo>
                    <a:lnTo>
                      <a:pt x="72" y="47"/>
                    </a:lnTo>
                    <a:lnTo>
                      <a:pt x="63" y="29"/>
                    </a:lnTo>
                    <a:lnTo>
                      <a:pt x="47" y="26"/>
                    </a:lnTo>
                    <a:lnTo>
                      <a:pt x="35" y="3"/>
                    </a:lnTo>
                    <a:lnTo>
                      <a:pt x="25" y="0"/>
                    </a:lnTo>
                    <a:lnTo>
                      <a:pt x="0" y="8"/>
                    </a:lnTo>
                    <a:lnTo>
                      <a:pt x="16" y="84"/>
                    </a:lnTo>
                    <a:close/>
                  </a:path>
                </a:pathLst>
              </a:custGeom>
              <a:solidFill>
                <a:srgbClr val="FF7C80"/>
              </a:solidFill>
              <a:ln w="19050">
                <a:solidFill>
                  <a:srgbClr val="000000"/>
                </a:solidFill>
                <a:round/>
                <a:headEnd/>
                <a:tailEnd/>
              </a:ln>
            </p:spPr>
            <p:txBody>
              <a:bodyPr/>
              <a:lstStyle/>
              <a:p>
                <a:endParaRPr lang="en-US"/>
              </a:p>
            </p:txBody>
          </p:sp>
          <p:sp>
            <p:nvSpPr>
              <p:cNvPr id="28784" name="Freeform 147"/>
              <p:cNvSpPr>
                <a:spLocks/>
              </p:cNvSpPr>
              <p:nvPr/>
            </p:nvSpPr>
            <p:spPr bwMode="auto">
              <a:xfrm>
                <a:off x="5040" y="1344"/>
                <a:ext cx="297" cy="153"/>
              </a:xfrm>
              <a:custGeom>
                <a:avLst/>
                <a:gdLst>
                  <a:gd name="T0" fmla="*/ 0 w 311"/>
                  <a:gd name="T1" fmla="*/ 144 h 153"/>
                  <a:gd name="T2" fmla="*/ 50 w 311"/>
                  <a:gd name="T3" fmla="*/ 113 h 153"/>
                  <a:gd name="T4" fmla="*/ 59 w 311"/>
                  <a:gd name="T5" fmla="*/ 105 h 153"/>
                  <a:gd name="T6" fmla="*/ 63 w 311"/>
                  <a:gd name="T7" fmla="*/ 108 h 153"/>
                  <a:gd name="T8" fmla="*/ 66 w 311"/>
                  <a:gd name="T9" fmla="*/ 131 h 153"/>
                  <a:gd name="T10" fmla="*/ 72 w 311"/>
                  <a:gd name="T11" fmla="*/ 134 h 153"/>
                  <a:gd name="T12" fmla="*/ 75 w 311"/>
                  <a:gd name="T13" fmla="*/ 152 h 153"/>
                  <a:gd name="T14" fmla="*/ 79 w 311"/>
                  <a:gd name="T15" fmla="*/ 153 h 153"/>
                  <a:gd name="T16" fmla="*/ 83 w 311"/>
                  <a:gd name="T17" fmla="*/ 135 h 153"/>
                  <a:gd name="T18" fmla="*/ 84 w 311"/>
                  <a:gd name="T19" fmla="*/ 121 h 153"/>
                  <a:gd name="T20" fmla="*/ 89 w 311"/>
                  <a:gd name="T21" fmla="*/ 140 h 153"/>
                  <a:gd name="T22" fmla="*/ 108 w 311"/>
                  <a:gd name="T23" fmla="*/ 123 h 153"/>
                  <a:gd name="T24" fmla="*/ 107 w 311"/>
                  <a:gd name="T25" fmla="*/ 101 h 153"/>
                  <a:gd name="T26" fmla="*/ 101 w 311"/>
                  <a:gd name="T27" fmla="*/ 74 h 153"/>
                  <a:gd name="T28" fmla="*/ 98 w 311"/>
                  <a:gd name="T29" fmla="*/ 71 h 153"/>
                  <a:gd name="T30" fmla="*/ 95 w 311"/>
                  <a:gd name="T31" fmla="*/ 72 h 153"/>
                  <a:gd name="T32" fmla="*/ 95 w 311"/>
                  <a:gd name="T33" fmla="*/ 77 h 153"/>
                  <a:gd name="T34" fmla="*/ 100 w 311"/>
                  <a:gd name="T35" fmla="*/ 79 h 153"/>
                  <a:gd name="T36" fmla="*/ 102 w 311"/>
                  <a:gd name="T37" fmla="*/ 105 h 153"/>
                  <a:gd name="T38" fmla="*/ 94 w 311"/>
                  <a:gd name="T39" fmla="*/ 114 h 153"/>
                  <a:gd name="T40" fmla="*/ 83 w 311"/>
                  <a:gd name="T41" fmla="*/ 93 h 153"/>
                  <a:gd name="T42" fmla="*/ 79 w 311"/>
                  <a:gd name="T43" fmla="*/ 71 h 153"/>
                  <a:gd name="T44" fmla="*/ 74 w 311"/>
                  <a:gd name="T45" fmla="*/ 64 h 153"/>
                  <a:gd name="T46" fmla="*/ 74 w 311"/>
                  <a:gd name="T47" fmla="*/ 71 h 153"/>
                  <a:gd name="T48" fmla="*/ 69 w 311"/>
                  <a:gd name="T49" fmla="*/ 58 h 153"/>
                  <a:gd name="T50" fmla="*/ 72 w 311"/>
                  <a:gd name="T51" fmla="*/ 42 h 153"/>
                  <a:gd name="T52" fmla="*/ 75 w 311"/>
                  <a:gd name="T53" fmla="*/ 27 h 153"/>
                  <a:gd name="T54" fmla="*/ 69 w 311"/>
                  <a:gd name="T55" fmla="*/ 0 h 153"/>
                  <a:gd name="T56" fmla="*/ 59 w 311"/>
                  <a:gd name="T57" fmla="*/ 22 h 153"/>
                  <a:gd name="T58" fmla="*/ 25 w 311"/>
                  <a:gd name="T59" fmla="*/ 48 h 153"/>
                  <a:gd name="T60" fmla="*/ 0 w 311"/>
                  <a:gd name="T61" fmla="*/ 63 h 153"/>
                  <a:gd name="T62" fmla="*/ 0 w 311"/>
                  <a:gd name="T63" fmla="*/ 144 h 153"/>
                  <a:gd name="T64" fmla="*/ 0 w 311"/>
                  <a:gd name="T65" fmla="*/ 144 h 1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1"/>
                  <a:gd name="T100" fmla="*/ 0 h 153"/>
                  <a:gd name="T101" fmla="*/ 311 w 311"/>
                  <a:gd name="T102" fmla="*/ 153 h 1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1" h="153">
                    <a:moveTo>
                      <a:pt x="0" y="144"/>
                    </a:moveTo>
                    <a:lnTo>
                      <a:pt x="145" y="113"/>
                    </a:lnTo>
                    <a:lnTo>
                      <a:pt x="170" y="105"/>
                    </a:lnTo>
                    <a:lnTo>
                      <a:pt x="180" y="108"/>
                    </a:lnTo>
                    <a:lnTo>
                      <a:pt x="192" y="131"/>
                    </a:lnTo>
                    <a:lnTo>
                      <a:pt x="208" y="134"/>
                    </a:lnTo>
                    <a:lnTo>
                      <a:pt x="217" y="152"/>
                    </a:lnTo>
                    <a:lnTo>
                      <a:pt x="227" y="153"/>
                    </a:lnTo>
                    <a:lnTo>
                      <a:pt x="238" y="135"/>
                    </a:lnTo>
                    <a:lnTo>
                      <a:pt x="243" y="121"/>
                    </a:lnTo>
                    <a:lnTo>
                      <a:pt x="255" y="140"/>
                    </a:lnTo>
                    <a:lnTo>
                      <a:pt x="311" y="123"/>
                    </a:lnTo>
                    <a:lnTo>
                      <a:pt x="308" y="101"/>
                    </a:lnTo>
                    <a:lnTo>
                      <a:pt x="292" y="74"/>
                    </a:lnTo>
                    <a:lnTo>
                      <a:pt x="284" y="71"/>
                    </a:lnTo>
                    <a:lnTo>
                      <a:pt x="274" y="72"/>
                    </a:lnTo>
                    <a:lnTo>
                      <a:pt x="276" y="77"/>
                    </a:lnTo>
                    <a:lnTo>
                      <a:pt x="289" y="79"/>
                    </a:lnTo>
                    <a:lnTo>
                      <a:pt x="294" y="105"/>
                    </a:lnTo>
                    <a:lnTo>
                      <a:pt x="271" y="114"/>
                    </a:lnTo>
                    <a:lnTo>
                      <a:pt x="238" y="93"/>
                    </a:lnTo>
                    <a:lnTo>
                      <a:pt x="227" y="71"/>
                    </a:lnTo>
                    <a:lnTo>
                      <a:pt x="213" y="64"/>
                    </a:lnTo>
                    <a:lnTo>
                      <a:pt x="213" y="71"/>
                    </a:lnTo>
                    <a:lnTo>
                      <a:pt x="198" y="58"/>
                    </a:lnTo>
                    <a:lnTo>
                      <a:pt x="209" y="42"/>
                    </a:lnTo>
                    <a:lnTo>
                      <a:pt x="219" y="27"/>
                    </a:lnTo>
                    <a:lnTo>
                      <a:pt x="201" y="0"/>
                    </a:lnTo>
                    <a:lnTo>
                      <a:pt x="170" y="22"/>
                    </a:lnTo>
                    <a:lnTo>
                      <a:pt x="67" y="48"/>
                    </a:lnTo>
                    <a:lnTo>
                      <a:pt x="0" y="63"/>
                    </a:lnTo>
                    <a:lnTo>
                      <a:pt x="0" y="144"/>
                    </a:lnTo>
                    <a:close/>
                  </a:path>
                </a:pathLst>
              </a:custGeom>
              <a:solidFill>
                <a:srgbClr val="FF7C80"/>
              </a:solidFill>
              <a:ln w="19050">
                <a:solidFill>
                  <a:srgbClr val="000000"/>
                </a:solidFill>
                <a:round/>
                <a:headEnd/>
                <a:tailEnd/>
              </a:ln>
            </p:spPr>
            <p:txBody>
              <a:bodyPr/>
              <a:lstStyle/>
              <a:p>
                <a:endParaRPr lang="en-US"/>
              </a:p>
            </p:txBody>
          </p:sp>
          <p:sp>
            <p:nvSpPr>
              <p:cNvPr id="28785" name="Freeform 148"/>
              <p:cNvSpPr>
                <a:spLocks/>
              </p:cNvSpPr>
              <p:nvPr/>
            </p:nvSpPr>
            <p:spPr bwMode="auto">
              <a:xfrm>
                <a:off x="5280" y="1498"/>
                <a:ext cx="28" cy="23"/>
              </a:xfrm>
              <a:custGeom>
                <a:avLst/>
                <a:gdLst>
                  <a:gd name="T0" fmla="*/ 0 w 29"/>
                  <a:gd name="T1" fmla="*/ 23 h 23"/>
                  <a:gd name="T2" fmla="*/ 13 w 29"/>
                  <a:gd name="T3" fmla="*/ 0 h 23"/>
                  <a:gd name="T4" fmla="*/ 14 w 29"/>
                  <a:gd name="T5" fmla="*/ 10 h 23"/>
                  <a:gd name="T6" fmla="*/ 0 w 29"/>
                  <a:gd name="T7" fmla="*/ 23 h 23"/>
                  <a:gd name="T8" fmla="*/ 0 w 29"/>
                  <a:gd name="T9" fmla="*/ 23 h 23"/>
                  <a:gd name="T10" fmla="*/ 0 w 29"/>
                  <a:gd name="T11" fmla="*/ 23 h 23"/>
                  <a:gd name="T12" fmla="*/ 0 60000 65536"/>
                  <a:gd name="T13" fmla="*/ 0 60000 65536"/>
                  <a:gd name="T14" fmla="*/ 0 60000 65536"/>
                  <a:gd name="T15" fmla="*/ 0 60000 65536"/>
                  <a:gd name="T16" fmla="*/ 0 60000 65536"/>
                  <a:gd name="T17" fmla="*/ 0 60000 65536"/>
                  <a:gd name="T18" fmla="*/ 0 w 29"/>
                  <a:gd name="T19" fmla="*/ 0 h 23"/>
                  <a:gd name="T20" fmla="*/ 29 w 29"/>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9" h="23">
                    <a:moveTo>
                      <a:pt x="0" y="23"/>
                    </a:moveTo>
                    <a:lnTo>
                      <a:pt x="13" y="0"/>
                    </a:lnTo>
                    <a:lnTo>
                      <a:pt x="29" y="10"/>
                    </a:lnTo>
                    <a:lnTo>
                      <a:pt x="0" y="23"/>
                    </a:lnTo>
                    <a:close/>
                  </a:path>
                </a:pathLst>
              </a:custGeom>
              <a:solidFill>
                <a:srgbClr val="FFFFFF"/>
              </a:solidFill>
              <a:ln w="9525">
                <a:solidFill>
                  <a:srgbClr val="000000"/>
                </a:solidFill>
                <a:round/>
                <a:headEnd/>
                <a:tailEnd/>
              </a:ln>
            </p:spPr>
            <p:txBody>
              <a:bodyPr/>
              <a:lstStyle/>
              <a:p>
                <a:endParaRPr lang="en-US"/>
              </a:p>
            </p:txBody>
          </p:sp>
          <p:sp>
            <p:nvSpPr>
              <p:cNvPr id="28786" name="Freeform 149"/>
              <p:cNvSpPr>
                <a:spLocks/>
              </p:cNvSpPr>
              <p:nvPr/>
            </p:nvSpPr>
            <p:spPr bwMode="auto">
              <a:xfrm>
                <a:off x="5330" y="1495"/>
                <a:ext cx="22" cy="16"/>
              </a:xfrm>
              <a:custGeom>
                <a:avLst/>
                <a:gdLst>
                  <a:gd name="T0" fmla="*/ 0 w 23"/>
                  <a:gd name="T1" fmla="*/ 16 h 16"/>
                  <a:gd name="T2" fmla="*/ 11 w 23"/>
                  <a:gd name="T3" fmla="*/ 0 h 16"/>
                  <a:gd name="T4" fmla="*/ 11 w 23"/>
                  <a:gd name="T5" fmla="*/ 12 h 16"/>
                  <a:gd name="T6" fmla="*/ 0 w 23"/>
                  <a:gd name="T7" fmla="*/ 16 h 16"/>
                  <a:gd name="T8" fmla="*/ 0 w 23"/>
                  <a:gd name="T9" fmla="*/ 16 h 16"/>
                  <a:gd name="T10" fmla="*/ 0 w 23"/>
                  <a:gd name="T11" fmla="*/ 16 h 16"/>
                  <a:gd name="T12" fmla="*/ 0 60000 65536"/>
                  <a:gd name="T13" fmla="*/ 0 60000 65536"/>
                  <a:gd name="T14" fmla="*/ 0 60000 65536"/>
                  <a:gd name="T15" fmla="*/ 0 60000 65536"/>
                  <a:gd name="T16" fmla="*/ 0 60000 65536"/>
                  <a:gd name="T17" fmla="*/ 0 60000 65536"/>
                  <a:gd name="T18" fmla="*/ 0 w 23"/>
                  <a:gd name="T19" fmla="*/ 0 h 16"/>
                  <a:gd name="T20" fmla="*/ 23 w 23"/>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3" h="16">
                    <a:moveTo>
                      <a:pt x="0" y="16"/>
                    </a:moveTo>
                    <a:lnTo>
                      <a:pt x="13" y="0"/>
                    </a:lnTo>
                    <a:lnTo>
                      <a:pt x="23" y="12"/>
                    </a:lnTo>
                    <a:lnTo>
                      <a:pt x="0" y="16"/>
                    </a:lnTo>
                    <a:close/>
                  </a:path>
                </a:pathLst>
              </a:custGeom>
              <a:solidFill>
                <a:srgbClr val="FFFFFF"/>
              </a:solidFill>
              <a:ln w="9525">
                <a:solidFill>
                  <a:srgbClr val="000000"/>
                </a:solidFill>
                <a:round/>
                <a:headEnd/>
                <a:tailEnd/>
              </a:ln>
            </p:spPr>
            <p:txBody>
              <a:bodyPr/>
              <a:lstStyle/>
              <a:p>
                <a:endParaRPr lang="en-US"/>
              </a:p>
            </p:txBody>
          </p:sp>
          <p:sp>
            <p:nvSpPr>
              <p:cNvPr id="28787" name="Freeform 150"/>
              <p:cNvSpPr>
                <a:spLocks/>
              </p:cNvSpPr>
              <p:nvPr/>
            </p:nvSpPr>
            <p:spPr bwMode="auto">
              <a:xfrm>
                <a:off x="4977" y="1125"/>
                <a:ext cx="143" cy="288"/>
              </a:xfrm>
              <a:custGeom>
                <a:avLst/>
                <a:gdLst>
                  <a:gd name="T0" fmla="*/ 10 w 150"/>
                  <a:gd name="T1" fmla="*/ 118 h 288"/>
                  <a:gd name="T2" fmla="*/ 10 w 150"/>
                  <a:gd name="T3" fmla="*/ 169 h 288"/>
                  <a:gd name="T4" fmla="*/ 24 w 150"/>
                  <a:gd name="T5" fmla="*/ 288 h 288"/>
                  <a:gd name="T6" fmla="*/ 45 w 150"/>
                  <a:gd name="T7" fmla="*/ 273 h 288"/>
                  <a:gd name="T8" fmla="*/ 44 w 150"/>
                  <a:gd name="T9" fmla="*/ 105 h 288"/>
                  <a:gd name="T10" fmla="*/ 49 w 150"/>
                  <a:gd name="T11" fmla="*/ 72 h 288"/>
                  <a:gd name="T12" fmla="*/ 49 w 150"/>
                  <a:gd name="T13" fmla="*/ 0 h 288"/>
                  <a:gd name="T14" fmla="*/ 0 w 150"/>
                  <a:gd name="T15" fmla="*/ 35 h 288"/>
                  <a:gd name="T16" fmla="*/ 10 w 150"/>
                  <a:gd name="T17" fmla="*/ 118 h 288"/>
                  <a:gd name="T18" fmla="*/ 10 w 150"/>
                  <a:gd name="T19" fmla="*/ 118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288"/>
                  <a:gd name="T32" fmla="*/ 150 w 150"/>
                  <a:gd name="T33" fmla="*/ 288 h 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288">
                    <a:moveTo>
                      <a:pt x="24" y="118"/>
                    </a:moveTo>
                    <a:lnTo>
                      <a:pt x="31" y="169"/>
                    </a:lnTo>
                    <a:lnTo>
                      <a:pt x="69" y="288"/>
                    </a:lnTo>
                    <a:lnTo>
                      <a:pt x="136" y="273"/>
                    </a:lnTo>
                    <a:lnTo>
                      <a:pt x="131" y="105"/>
                    </a:lnTo>
                    <a:lnTo>
                      <a:pt x="149" y="72"/>
                    </a:lnTo>
                    <a:lnTo>
                      <a:pt x="150" y="0"/>
                    </a:lnTo>
                    <a:lnTo>
                      <a:pt x="0" y="35"/>
                    </a:lnTo>
                    <a:lnTo>
                      <a:pt x="24" y="118"/>
                    </a:lnTo>
                    <a:close/>
                  </a:path>
                </a:pathLst>
              </a:custGeom>
              <a:solidFill>
                <a:srgbClr val="FF7C80"/>
              </a:solidFill>
              <a:ln w="19050">
                <a:solidFill>
                  <a:srgbClr val="000000"/>
                </a:solidFill>
                <a:round/>
                <a:headEnd/>
                <a:tailEnd/>
              </a:ln>
            </p:spPr>
            <p:txBody>
              <a:bodyPr/>
              <a:lstStyle/>
              <a:p>
                <a:endParaRPr lang="en-US"/>
              </a:p>
            </p:txBody>
          </p:sp>
          <p:sp>
            <p:nvSpPr>
              <p:cNvPr id="28788" name="Freeform 151"/>
              <p:cNvSpPr>
                <a:spLocks/>
              </p:cNvSpPr>
              <p:nvPr/>
            </p:nvSpPr>
            <p:spPr bwMode="auto">
              <a:xfrm>
                <a:off x="5102" y="1082"/>
                <a:ext cx="133" cy="316"/>
              </a:xfrm>
              <a:custGeom>
                <a:avLst/>
                <a:gdLst>
                  <a:gd name="T0" fmla="*/ 0 w 139"/>
                  <a:gd name="T1" fmla="*/ 148 h 316"/>
                  <a:gd name="T2" fmla="*/ 11 w 139"/>
                  <a:gd name="T3" fmla="*/ 115 h 316"/>
                  <a:gd name="T4" fmla="*/ 11 w 139"/>
                  <a:gd name="T5" fmla="*/ 43 h 316"/>
                  <a:gd name="T6" fmla="*/ 11 w 139"/>
                  <a:gd name="T7" fmla="*/ 15 h 316"/>
                  <a:gd name="T8" fmla="*/ 16 w 139"/>
                  <a:gd name="T9" fmla="*/ 0 h 316"/>
                  <a:gd name="T10" fmla="*/ 39 w 139"/>
                  <a:gd name="T11" fmla="*/ 198 h 316"/>
                  <a:gd name="T12" fmla="*/ 51 w 139"/>
                  <a:gd name="T13" fmla="*/ 240 h 316"/>
                  <a:gd name="T14" fmla="*/ 51 w 139"/>
                  <a:gd name="T15" fmla="*/ 268 h 316"/>
                  <a:gd name="T16" fmla="*/ 39 w 139"/>
                  <a:gd name="T17" fmla="*/ 290 h 316"/>
                  <a:gd name="T18" fmla="*/ 5 w 139"/>
                  <a:gd name="T19" fmla="*/ 316 h 316"/>
                  <a:gd name="T20" fmla="*/ 0 w 139"/>
                  <a:gd name="T21" fmla="*/ 148 h 316"/>
                  <a:gd name="T22" fmla="*/ 0 w 139"/>
                  <a:gd name="T23" fmla="*/ 148 h 3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316"/>
                  <a:gd name="T38" fmla="*/ 139 w 139"/>
                  <a:gd name="T39" fmla="*/ 316 h 3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316">
                    <a:moveTo>
                      <a:pt x="0" y="148"/>
                    </a:moveTo>
                    <a:lnTo>
                      <a:pt x="18" y="115"/>
                    </a:lnTo>
                    <a:lnTo>
                      <a:pt x="19" y="43"/>
                    </a:lnTo>
                    <a:lnTo>
                      <a:pt x="18" y="15"/>
                    </a:lnTo>
                    <a:lnTo>
                      <a:pt x="45" y="0"/>
                    </a:lnTo>
                    <a:lnTo>
                      <a:pt x="108" y="198"/>
                    </a:lnTo>
                    <a:lnTo>
                      <a:pt x="139" y="240"/>
                    </a:lnTo>
                    <a:lnTo>
                      <a:pt x="139" y="268"/>
                    </a:lnTo>
                    <a:lnTo>
                      <a:pt x="108" y="290"/>
                    </a:lnTo>
                    <a:lnTo>
                      <a:pt x="5" y="316"/>
                    </a:lnTo>
                    <a:lnTo>
                      <a:pt x="0" y="148"/>
                    </a:lnTo>
                    <a:close/>
                  </a:path>
                </a:pathLst>
              </a:custGeom>
              <a:solidFill>
                <a:srgbClr val="FF7C80"/>
              </a:solidFill>
              <a:ln w="19050">
                <a:solidFill>
                  <a:srgbClr val="000000"/>
                </a:solidFill>
                <a:round/>
                <a:headEnd/>
                <a:tailEnd/>
              </a:ln>
            </p:spPr>
            <p:txBody>
              <a:bodyPr/>
              <a:lstStyle/>
              <a:p>
                <a:endParaRPr lang="en-US"/>
              </a:p>
            </p:txBody>
          </p:sp>
          <p:sp>
            <p:nvSpPr>
              <p:cNvPr id="28789" name="Freeform 152"/>
              <p:cNvSpPr>
                <a:spLocks/>
              </p:cNvSpPr>
              <p:nvPr/>
            </p:nvSpPr>
            <p:spPr bwMode="auto">
              <a:xfrm>
                <a:off x="5145" y="802"/>
                <a:ext cx="326" cy="520"/>
              </a:xfrm>
              <a:custGeom>
                <a:avLst/>
                <a:gdLst>
                  <a:gd name="T0" fmla="*/ 0 w 340"/>
                  <a:gd name="T1" fmla="*/ 280 h 520"/>
                  <a:gd name="T2" fmla="*/ 12 w 340"/>
                  <a:gd name="T3" fmla="*/ 282 h 520"/>
                  <a:gd name="T4" fmla="*/ 12 w 340"/>
                  <a:gd name="T5" fmla="*/ 248 h 520"/>
                  <a:gd name="T6" fmla="*/ 18 w 340"/>
                  <a:gd name="T7" fmla="*/ 201 h 520"/>
                  <a:gd name="T8" fmla="*/ 12 w 340"/>
                  <a:gd name="T9" fmla="*/ 167 h 520"/>
                  <a:gd name="T10" fmla="*/ 32 w 340"/>
                  <a:gd name="T11" fmla="*/ 4 h 520"/>
                  <a:gd name="T12" fmla="*/ 35 w 340"/>
                  <a:gd name="T13" fmla="*/ 4 h 520"/>
                  <a:gd name="T14" fmla="*/ 36 w 340"/>
                  <a:gd name="T15" fmla="*/ 25 h 520"/>
                  <a:gd name="T16" fmla="*/ 56 w 340"/>
                  <a:gd name="T17" fmla="*/ 7 h 520"/>
                  <a:gd name="T18" fmla="*/ 56 w 340"/>
                  <a:gd name="T19" fmla="*/ 0 h 520"/>
                  <a:gd name="T20" fmla="*/ 72 w 340"/>
                  <a:gd name="T21" fmla="*/ 9 h 520"/>
                  <a:gd name="T22" fmla="*/ 96 w 340"/>
                  <a:gd name="T23" fmla="*/ 169 h 520"/>
                  <a:gd name="T24" fmla="*/ 105 w 340"/>
                  <a:gd name="T25" fmla="*/ 170 h 520"/>
                  <a:gd name="T26" fmla="*/ 125 w 340"/>
                  <a:gd name="T27" fmla="*/ 230 h 520"/>
                  <a:gd name="T28" fmla="*/ 123 w 340"/>
                  <a:gd name="T29" fmla="*/ 242 h 520"/>
                  <a:gd name="T30" fmla="*/ 130 w 340"/>
                  <a:gd name="T31" fmla="*/ 242 h 520"/>
                  <a:gd name="T32" fmla="*/ 125 w 340"/>
                  <a:gd name="T33" fmla="*/ 271 h 520"/>
                  <a:gd name="T34" fmla="*/ 115 w 340"/>
                  <a:gd name="T35" fmla="*/ 290 h 520"/>
                  <a:gd name="T36" fmla="*/ 104 w 340"/>
                  <a:gd name="T37" fmla="*/ 305 h 520"/>
                  <a:gd name="T38" fmla="*/ 104 w 340"/>
                  <a:gd name="T39" fmla="*/ 324 h 520"/>
                  <a:gd name="T40" fmla="*/ 97 w 340"/>
                  <a:gd name="T41" fmla="*/ 306 h 520"/>
                  <a:gd name="T42" fmla="*/ 88 w 340"/>
                  <a:gd name="T43" fmla="*/ 327 h 520"/>
                  <a:gd name="T44" fmla="*/ 82 w 340"/>
                  <a:gd name="T45" fmla="*/ 327 h 520"/>
                  <a:gd name="T46" fmla="*/ 78 w 340"/>
                  <a:gd name="T47" fmla="*/ 314 h 520"/>
                  <a:gd name="T48" fmla="*/ 76 w 340"/>
                  <a:gd name="T49" fmla="*/ 378 h 520"/>
                  <a:gd name="T50" fmla="*/ 67 w 340"/>
                  <a:gd name="T51" fmla="*/ 387 h 520"/>
                  <a:gd name="T52" fmla="*/ 61 w 340"/>
                  <a:gd name="T53" fmla="*/ 412 h 520"/>
                  <a:gd name="T54" fmla="*/ 56 w 340"/>
                  <a:gd name="T55" fmla="*/ 412 h 520"/>
                  <a:gd name="T56" fmla="*/ 44 w 340"/>
                  <a:gd name="T57" fmla="*/ 449 h 520"/>
                  <a:gd name="T58" fmla="*/ 43 w 340"/>
                  <a:gd name="T59" fmla="*/ 478 h 520"/>
                  <a:gd name="T60" fmla="*/ 40 w 340"/>
                  <a:gd name="T61" fmla="*/ 489 h 520"/>
                  <a:gd name="T62" fmla="*/ 35 w 340"/>
                  <a:gd name="T63" fmla="*/ 520 h 520"/>
                  <a:gd name="T64" fmla="*/ 26 w 340"/>
                  <a:gd name="T65" fmla="*/ 478 h 520"/>
                  <a:gd name="T66" fmla="*/ 0 w 340"/>
                  <a:gd name="T67" fmla="*/ 280 h 520"/>
                  <a:gd name="T68" fmla="*/ 0 w 340"/>
                  <a:gd name="T69" fmla="*/ 280 h 5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0"/>
                  <a:gd name="T106" fmla="*/ 0 h 520"/>
                  <a:gd name="T107" fmla="*/ 340 w 340"/>
                  <a:gd name="T108" fmla="*/ 520 h 5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0" h="520">
                    <a:moveTo>
                      <a:pt x="0" y="280"/>
                    </a:moveTo>
                    <a:lnTo>
                      <a:pt x="20" y="282"/>
                    </a:lnTo>
                    <a:lnTo>
                      <a:pt x="21" y="248"/>
                    </a:lnTo>
                    <a:lnTo>
                      <a:pt x="46" y="201"/>
                    </a:lnTo>
                    <a:lnTo>
                      <a:pt x="34" y="167"/>
                    </a:lnTo>
                    <a:lnTo>
                      <a:pt x="83" y="4"/>
                    </a:lnTo>
                    <a:lnTo>
                      <a:pt x="94" y="4"/>
                    </a:lnTo>
                    <a:lnTo>
                      <a:pt x="97" y="25"/>
                    </a:lnTo>
                    <a:lnTo>
                      <a:pt x="146" y="7"/>
                    </a:lnTo>
                    <a:lnTo>
                      <a:pt x="148" y="0"/>
                    </a:lnTo>
                    <a:lnTo>
                      <a:pt x="187" y="9"/>
                    </a:lnTo>
                    <a:lnTo>
                      <a:pt x="250" y="169"/>
                    </a:lnTo>
                    <a:lnTo>
                      <a:pt x="279" y="170"/>
                    </a:lnTo>
                    <a:lnTo>
                      <a:pt x="332" y="230"/>
                    </a:lnTo>
                    <a:lnTo>
                      <a:pt x="324" y="242"/>
                    </a:lnTo>
                    <a:lnTo>
                      <a:pt x="340" y="242"/>
                    </a:lnTo>
                    <a:lnTo>
                      <a:pt x="329" y="271"/>
                    </a:lnTo>
                    <a:lnTo>
                      <a:pt x="303" y="290"/>
                    </a:lnTo>
                    <a:lnTo>
                      <a:pt x="274" y="305"/>
                    </a:lnTo>
                    <a:lnTo>
                      <a:pt x="271" y="324"/>
                    </a:lnTo>
                    <a:lnTo>
                      <a:pt x="255" y="306"/>
                    </a:lnTo>
                    <a:lnTo>
                      <a:pt x="229" y="327"/>
                    </a:lnTo>
                    <a:lnTo>
                      <a:pt x="216" y="327"/>
                    </a:lnTo>
                    <a:lnTo>
                      <a:pt x="204" y="314"/>
                    </a:lnTo>
                    <a:lnTo>
                      <a:pt x="198" y="378"/>
                    </a:lnTo>
                    <a:lnTo>
                      <a:pt x="174" y="387"/>
                    </a:lnTo>
                    <a:lnTo>
                      <a:pt x="162" y="412"/>
                    </a:lnTo>
                    <a:lnTo>
                      <a:pt x="148" y="412"/>
                    </a:lnTo>
                    <a:lnTo>
                      <a:pt x="114" y="449"/>
                    </a:lnTo>
                    <a:lnTo>
                      <a:pt x="112" y="478"/>
                    </a:lnTo>
                    <a:lnTo>
                      <a:pt x="104" y="489"/>
                    </a:lnTo>
                    <a:lnTo>
                      <a:pt x="94" y="520"/>
                    </a:lnTo>
                    <a:lnTo>
                      <a:pt x="63" y="478"/>
                    </a:lnTo>
                    <a:lnTo>
                      <a:pt x="0" y="280"/>
                    </a:lnTo>
                    <a:close/>
                  </a:path>
                </a:pathLst>
              </a:custGeom>
              <a:solidFill>
                <a:srgbClr val="FF7C80"/>
              </a:solidFill>
              <a:ln w="19050">
                <a:solidFill>
                  <a:srgbClr val="000000"/>
                </a:solidFill>
                <a:round/>
                <a:headEnd/>
                <a:tailEnd/>
              </a:ln>
            </p:spPr>
            <p:txBody>
              <a:bodyPr/>
              <a:lstStyle/>
              <a:p>
                <a:endParaRPr lang="en-US"/>
              </a:p>
            </p:txBody>
          </p:sp>
          <p:sp>
            <p:nvSpPr>
              <p:cNvPr id="28790" name="Text Box 153"/>
              <p:cNvSpPr txBox="1">
                <a:spLocks noChangeArrowheads="1"/>
              </p:cNvSpPr>
              <p:nvPr/>
            </p:nvSpPr>
            <p:spPr bwMode="auto">
              <a:xfrm>
                <a:off x="1632" y="2400"/>
                <a:ext cx="24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AZ</a:t>
                </a:r>
              </a:p>
            </p:txBody>
          </p:sp>
          <p:sp>
            <p:nvSpPr>
              <p:cNvPr id="28791" name="Text Box 154"/>
              <p:cNvSpPr txBox="1">
                <a:spLocks noChangeArrowheads="1"/>
              </p:cNvSpPr>
              <p:nvPr/>
            </p:nvSpPr>
            <p:spPr bwMode="auto">
              <a:xfrm>
                <a:off x="954" y="2005"/>
                <a:ext cx="25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CA</a:t>
                </a:r>
              </a:p>
            </p:txBody>
          </p:sp>
          <p:sp>
            <p:nvSpPr>
              <p:cNvPr id="28792" name="Text Box 155"/>
              <p:cNvSpPr txBox="1">
                <a:spLocks noChangeArrowheads="1"/>
              </p:cNvSpPr>
              <p:nvPr/>
            </p:nvSpPr>
            <p:spPr bwMode="auto">
              <a:xfrm>
                <a:off x="1689" y="1861"/>
                <a:ext cx="247"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UT</a:t>
                </a:r>
              </a:p>
            </p:txBody>
          </p:sp>
          <p:sp>
            <p:nvSpPr>
              <p:cNvPr id="28793" name="Text Box 156"/>
              <p:cNvSpPr txBox="1">
                <a:spLocks noChangeArrowheads="1"/>
              </p:cNvSpPr>
              <p:nvPr/>
            </p:nvSpPr>
            <p:spPr bwMode="auto">
              <a:xfrm>
                <a:off x="5275" y="1669"/>
                <a:ext cx="247"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CT</a:t>
                </a:r>
              </a:p>
            </p:txBody>
          </p:sp>
          <p:sp>
            <p:nvSpPr>
              <p:cNvPr id="28794" name="Line 157"/>
              <p:cNvSpPr>
                <a:spLocks noChangeShapeType="1"/>
              </p:cNvSpPr>
              <p:nvPr/>
            </p:nvSpPr>
            <p:spPr bwMode="auto">
              <a:xfrm>
                <a:off x="5137" y="1503"/>
                <a:ext cx="184" cy="191"/>
              </a:xfrm>
              <a:prstGeom prst="line">
                <a:avLst/>
              </a:prstGeom>
              <a:noFill/>
              <a:ln w="19050">
                <a:solidFill>
                  <a:srgbClr val="00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8795" name="Text Box 158"/>
              <p:cNvSpPr txBox="1">
                <a:spLocks noChangeArrowheads="1"/>
              </p:cNvSpPr>
              <p:nvPr/>
            </p:nvSpPr>
            <p:spPr bwMode="auto">
              <a:xfrm>
                <a:off x="4493" y="3157"/>
                <a:ext cx="23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FL</a:t>
                </a:r>
              </a:p>
            </p:txBody>
          </p:sp>
          <p:sp>
            <p:nvSpPr>
              <p:cNvPr id="28796" name="Text Box 159"/>
              <p:cNvSpPr txBox="1">
                <a:spLocks noChangeArrowheads="1"/>
              </p:cNvSpPr>
              <p:nvPr/>
            </p:nvSpPr>
            <p:spPr bwMode="auto">
              <a:xfrm>
                <a:off x="4218" y="2629"/>
                <a:ext cx="256"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GA</a:t>
                </a:r>
              </a:p>
            </p:txBody>
          </p:sp>
          <p:sp>
            <p:nvSpPr>
              <p:cNvPr id="28797" name="Text Box 160"/>
              <p:cNvSpPr txBox="1">
                <a:spLocks noChangeArrowheads="1"/>
              </p:cNvSpPr>
              <p:nvPr/>
            </p:nvSpPr>
            <p:spPr bwMode="auto">
              <a:xfrm>
                <a:off x="3253" y="1621"/>
                <a:ext cx="21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IA</a:t>
                </a:r>
              </a:p>
            </p:txBody>
          </p:sp>
          <p:sp>
            <p:nvSpPr>
              <p:cNvPr id="28798" name="Text Box 161"/>
              <p:cNvSpPr txBox="1">
                <a:spLocks noChangeArrowheads="1"/>
              </p:cNvSpPr>
              <p:nvPr/>
            </p:nvSpPr>
            <p:spPr bwMode="auto">
              <a:xfrm>
                <a:off x="3666" y="1861"/>
                <a:ext cx="20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IL</a:t>
                </a:r>
              </a:p>
            </p:txBody>
          </p:sp>
          <p:sp>
            <p:nvSpPr>
              <p:cNvPr id="28799" name="Text Box 162"/>
              <p:cNvSpPr txBox="1">
                <a:spLocks noChangeArrowheads="1"/>
              </p:cNvSpPr>
              <p:nvPr/>
            </p:nvSpPr>
            <p:spPr bwMode="auto">
              <a:xfrm>
                <a:off x="2838" y="2053"/>
                <a:ext cx="246"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KS</a:t>
                </a:r>
              </a:p>
            </p:txBody>
          </p:sp>
          <p:sp>
            <p:nvSpPr>
              <p:cNvPr id="28800" name="Text Box 163"/>
              <p:cNvSpPr txBox="1">
                <a:spLocks noChangeArrowheads="1"/>
              </p:cNvSpPr>
              <p:nvPr/>
            </p:nvSpPr>
            <p:spPr bwMode="auto">
              <a:xfrm>
                <a:off x="5368" y="1333"/>
                <a:ext cx="26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MA</a:t>
                </a:r>
              </a:p>
            </p:txBody>
          </p:sp>
          <p:sp>
            <p:nvSpPr>
              <p:cNvPr id="28801" name="Line 164"/>
              <p:cNvSpPr>
                <a:spLocks noChangeShapeType="1"/>
              </p:cNvSpPr>
              <p:nvPr/>
            </p:nvSpPr>
            <p:spPr bwMode="auto">
              <a:xfrm>
                <a:off x="5229" y="1409"/>
                <a:ext cx="186" cy="0"/>
              </a:xfrm>
              <a:prstGeom prst="line">
                <a:avLst/>
              </a:prstGeom>
              <a:noFill/>
              <a:ln w="19050">
                <a:solidFill>
                  <a:srgbClr val="00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8802" name="Text Box 165"/>
              <p:cNvSpPr txBox="1">
                <a:spLocks noChangeArrowheads="1"/>
              </p:cNvSpPr>
              <p:nvPr/>
            </p:nvSpPr>
            <p:spPr bwMode="auto">
              <a:xfrm>
                <a:off x="5070" y="2212"/>
                <a:ext cx="267"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MD</a:t>
                </a:r>
              </a:p>
            </p:txBody>
          </p:sp>
          <p:sp>
            <p:nvSpPr>
              <p:cNvPr id="28803" name="Line 166"/>
              <p:cNvSpPr>
                <a:spLocks noChangeShapeType="1"/>
              </p:cNvSpPr>
              <p:nvPr/>
            </p:nvSpPr>
            <p:spPr bwMode="auto">
              <a:xfrm>
                <a:off x="4978" y="2002"/>
                <a:ext cx="141" cy="236"/>
              </a:xfrm>
              <a:prstGeom prst="line">
                <a:avLst/>
              </a:prstGeom>
              <a:noFill/>
              <a:ln w="19050">
                <a:solidFill>
                  <a:srgbClr val="00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8804" name="Text Box 167"/>
              <p:cNvSpPr txBox="1">
                <a:spLocks noChangeArrowheads="1"/>
              </p:cNvSpPr>
              <p:nvPr/>
            </p:nvSpPr>
            <p:spPr bwMode="auto">
              <a:xfrm>
                <a:off x="3345" y="2053"/>
                <a:ext cx="27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MO</a:t>
                </a:r>
              </a:p>
            </p:txBody>
          </p:sp>
          <p:sp>
            <p:nvSpPr>
              <p:cNvPr id="28805" name="Line 168"/>
              <p:cNvSpPr>
                <a:spLocks noChangeShapeType="1"/>
              </p:cNvSpPr>
              <p:nvPr/>
            </p:nvSpPr>
            <p:spPr bwMode="auto">
              <a:xfrm>
                <a:off x="5000" y="1744"/>
                <a:ext cx="254" cy="163"/>
              </a:xfrm>
              <a:prstGeom prst="line">
                <a:avLst/>
              </a:prstGeom>
              <a:noFill/>
              <a:ln w="19050">
                <a:solidFill>
                  <a:srgbClr val="00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8806" name="Text Box 169"/>
              <p:cNvSpPr txBox="1">
                <a:spLocks noChangeArrowheads="1"/>
              </p:cNvSpPr>
              <p:nvPr/>
            </p:nvSpPr>
            <p:spPr bwMode="auto">
              <a:xfrm>
                <a:off x="5208" y="1883"/>
                <a:ext cx="237"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NJ</a:t>
                </a:r>
              </a:p>
            </p:txBody>
          </p:sp>
          <p:sp>
            <p:nvSpPr>
              <p:cNvPr id="28807" name="Text Box 170"/>
              <p:cNvSpPr txBox="1">
                <a:spLocks noChangeArrowheads="1"/>
              </p:cNvSpPr>
              <p:nvPr/>
            </p:nvSpPr>
            <p:spPr bwMode="auto">
              <a:xfrm>
                <a:off x="4725" y="1380"/>
                <a:ext cx="25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NY</a:t>
                </a:r>
              </a:p>
            </p:txBody>
          </p:sp>
          <p:sp>
            <p:nvSpPr>
              <p:cNvPr id="28808" name="Text Box 171"/>
              <p:cNvSpPr txBox="1">
                <a:spLocks noChangeArrowheads="1"/>
              </p:cNvSpPr>
              <p:nvPr/>
            </p:nvSpPr>
            <p:spPr bwMode="auto">
              <a:xfrm>
                <a:off x="1046" y="1189"/>
                <a:ext cx="26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OR</a:t>
                </a:r>
              </a:p>
            </p:txBody>
          </p:sp>
          <p:sp>
            <p:nvSpPr>
              <p:cNvPr id="28809" name="Text Box 172"/>
              <p:cNvSpPr txBox="1">
                <a:spLocks noChangeArrowheads="1"/>
              </p:cNvSpPr>
              <p:nvPr/>
            </p:nvSpPr>
            <p:spPr bwMode="auto">
              <a:xfrm>
                <a:off x="4586" y="1621"/>
                <a:ext cx="246"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PA</a:t>
                </a:r>
              </a:p>
            </p:txBody>
          </p:sp>
          <p:sp>
            <p:nvSpPr>
              <p:cNvPr id="28810" name="Text Box 173"/>
              <p:cNvSpPr txBox="1">
                <a:spLocks noChangeArrowheads="1"/>
              </p:cNvSpPr>
              <p:nvPr/>
            </p:nvSpPr>
            <p:spPr bwMode="auto">
              <a:xfrm>
                <a:off x="4493" y="2485"/>
                <a:ext cx="25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SC</a:t>
                </a:r>
              </a:p>
            </p:txBody>
          </p:sp>
          <p:sp>
            <p:nvSpPr>
              <p:cNvPr id="28811" name="Text Box 174"/>
              <p:cNvSpPr txBox="1">
                <a:spLocks noChangeArrowheads="1"/>
              </p:cNvSpPr>
              <p:nvPr/>
            </p:nvSpPr>
            <p:spPr bwMode="auto">
              <a:xfrm>
                <a:off x="3850" y="2341"/>
                <a:ext cx="247"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TN</a:t>
                </a:r>
              </a:p>
            </p:txBody>
          </p:sp>
          <p:sp>
            <p:nvSpPr>
              <p:cNvPr id="28812" name="Text Box 175"/>
              <p:cNvSpPr txBox="1">
                <a:spLocks noChangeArrowheads="1"/>
              </p:cNvSpPr>
              <p:nvPr/>
            </p:nvSpPr>
            <p:spPr bwMode="auto">
              <a:xfrm>
                <a:off x="2195" y="1957"/>
                <a:ext cx="26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CO</a:t>
                </a:r>
              </a:p>
            </p:txBody>
          </p:sp>
          <p:sp>
            <p:nvSpPr>
              <p:cNvPr id="28813" name="Text Box 176"/>
              <p:cNvSpPr txBox="1">
                <a:spLocks noChangeArrowheads="1"/>
              </p:cNvSpPr>
              <p:nvPr/>
            </p:nvSpPr>
            <p:spPr bwMode="auto">
              <a:xfrm>
                <a:off x="1230" y="805"/>
                <a:ext cx="27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WA</a:t>
                </a:r>
              </a:p>
            </p:txBody>
          </p:sp>
          <p:sp>
            <p:nvSpPr>
              <p:cNvPr id="28814" name="Text Box 177"/>
              <p:cNvSpPr txBox="1">
                <a:spLocks noChangeArrowheads="1"/>
              </p:cNvSpPr>
              <p:nvPr/>
            </p:nvSpPr>
            <p:spPr bwMode="auto">
              <a:xfrm>
                <a:off x="3553" y="1322"/>
                <a:ext cx="237"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WI</a:t>
                </a:r>
              </a:p>
            </p:txBody>
          </p:sp>
          <p:sp>
            <p:nvSpPr>
              <p:cNvPr id="28815" name="Text Box 178"/>
              <p:cNvSpPr txBox="1">
                <a:spLocks noChangeArrowheads="1"/>
              </p:cNvSpPr>
              <p:nvPr/>
            </p:nvSpPr>
            <p:spPr bwMode="auto">
              <a:xfrm>
                <a:off x="4586" y="2005"/>
                <a:ext cx="246"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VA</a:t>
                </a:r>
              </a:p>
            </p:txBody>
          </p:sp>
          <p:sp>
            <p:nvSpPr>
              <p:cNvPr id="28816" name="Text Box 179"/>
              <p:cNvSpPr txBox="1">
                <a:spLocks noChangeArrowheads="1"/>
              </p:cNvSpPr>
              <p:nvPr/>
            </p:nvSpPr>
            <p:spPr bwMode="auto">
              <a:xfrm>
                <a:off x="5137" y="997"/>
                <a:ext cx="26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ME</a:t>
                </a:r>
              </a:p>
            </p:txBody>
          </p:sp>
          <p:sp>
            <p:nvSpPr>
              <p:cNvPr id="28817" name="Text Box 180"/>
              <p:cNvSpPr txBox="1">
                <a:spLocks noChangeArrowheads="1"/>
              </p:cNvSpPr>
              <p:nvPr/>
            </p:nvSpPr>
            <p:spPr bwMode="auto">
              <a:xfrm>
                <a:off x="3186" y="1130"/>
                <a:ext cx="267"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MN</a:t>
                </a:r>
              </a:p>
            </p:txBody>
          </p:sp>
          <p:sp>
            <p:nvSpPr>
              <p:cNvPr id="28818" name="Text Box 181"/>
              <p:cNvSpPr txBox="1">
                <a:spLocks noChangeArrowheads="1"/>
              </p:cNvSpPr>
              <p:nvPr/>
            </p:nvSpPr>
            <p:spPr bwMode="auto">
              <a:xfrm>
                <a:off x="3988" y="1409"/>
                <a:ext cx="297"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MI</a:t>
                </a:r>
              </a:p>
            </p:txBody>
          </p:sp>
          <p:sp>
            <p:nvSpPr>
              <p:cNvPr id="28819" name="Text Box 182"/>
              <p:cNvSpPr txBox="1">
                <a:spLocks noChangeArrowheads="1"/>
              </p:cNvSpPr>
              <p:nvPr/>
            </p:nvSpPr>
            <p:spPr bwMode="auto">
              <a:xfrm>
                <a:off x="4540" y="2277"/>
                <a:ext cx="257"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NC</a:t>
                </a:r>
              </a:p>
            </p:txBody>
          </p:sp>
          <p:sp>
            <p:nvSpPr>
              <p:cNvPr id="28820" name="Text Box 183"/>
              <p:cNvSpPr txBox="1">
                <a:spLocks noChangeArrowheads="1"/>
              </p:cNvSpPr>
              <p:nvPr/>
            </p:nvSpPr>
            <p:spPr bwMode="auto">
              <a:xfrm>
                <a:off x="2747" y="2853"/>
                <a:ext cx="24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TX</a:t>
                </a:r>
              </a:p>
            </p:txBody>
          </p:sp>
          <p:sp>
            <p:nvSpPr>
              <p:cNvPr id="28821" name="Text Box 184"/>
              <p:cNvSpPr txBox="1">
                <a:spLocks noChangeArrowheads="1"/>
              </p:cNvSpPr>
              <p:nvPr/>
            </p:nvSpPr>
            <p:spPr bwMode="auto">
              <a:xfrm>
                <a:off x="4013" y="2067"/>
                <a:ext cx="372" cy="1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spcBef>
                    <a:spcPct val="50000"/>
                  </a:spcBef>
                </a:pPr>
                <a:r>
                  <a:rPr lang="en-US" sz="1000">
                    <a:solidFill>
                      <a:srgbClr val="000000"/>
                    </a:solidFill>
                  </a:rPr>
                  <a:t>KY</a:t>
                </a:r>
              </a:p>
            </p:txBody>
          </p:sp>
          <p:sp>
            <p:nvSpPr>
              <p:cNvPr id="28822" name="Text Box 185"/>
              <p:cNvSpPr txBox="1">
                <a:spLocks noChangeArrowheads="1"/>
              </p:cNvSpPr>
              <p:nvPr/>
            </p:nvSpPr>
            <p:spPr bwMode="auto">
              <a:xfrm>
                <a:off x="4335" y="1971"/>
                <a:ext cx="368" cy="1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spcBef>
                    <a:spcPct val="50000"/>
                  </a:spcBef>
                </a:pPr>
                <a:r>
                  <a:rPr lang="en-US" sz="1000">
                    <a:solidFill>
                      <a:srgbClr val="000000"/>
                    </a:solidFill>
                  </a:rPr>
                  <a:t>WV</a:t>
                </a:r>
              </a:p>
            </p:txBody>
          </p:sp>
          <p:sp>
            <p:nvSpPr>
              <p:cNvPr id="28823" name="Line 186"/>
              <p:cNvSpPr>
                <a:spLocks noChangeShapeType="1"/>
              </p:cNvSpPr>
              <p:nvPr/>
            </p:nvSpPr>
            <p:spPr bwMode="auto">
              <a:xfrm>
                <a:off x="5185" y="1536"/>
                <a:ext cx="208" cy="50"/>
              </a:xfrm>
              <a:prstGeom prst="line">
                <a:avLst/>
              </a:prstGeom>
              <a:noFill/>
              <a:ln w="1270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8824" name="Rectangle 187"/>
              <p:cNvSpPr>
                <a:spLocks noChangeArrowheads="1"/>
              </p:cNvSpPr>
              <p:nvPr/>
            </p:nvSpPr>
            <p:spPr bwMode="auto">
              <a:xfrm>
                <a:off x="2772" y="1704"/>
                <a:ext cx="25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a:spAutoFit/>
              </a:bodyPr>
              <a:lstStyle/>
              <a:p>
                <a:pPr algn="ctr" eaLnBrk="0" hangingPunct="0"/>
                <a:r>
                  <a:rPr lang="en-US" sz="1000">
                    <a:solidFill>
                      <a:srgbClr val="000000"/>
                    </a:solidFill>
                  </a:rPr>
                  <a:t>NE</a:t>
                </a:r>
              </a:p>
            </p:txBody>
          </p:sp>
          <p:sp>
            <p:nvSpPr>
              <p:cNvPr id="28825" name="Text Box 188"/>
              <p:cNvSpPr txBox="1">
                <a:spLocks noChangeArrowheads="1"/>
              </p:cNvSpPr>
              <p:nvPr/>
            </p:nvSpPr>
            <p:spPr bwMode="auto">
              <a:xfrm>
                <a:off x="4795" y="962"/>
                <a:ext cx="368" cy="1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spcBef>
                    <a:spcPct val="50000"/>
                  </a:spcBef>
                </a:pPr>
                <a:r>
                  <a:rPr lang="en-US" sz="1000">
                    <a:solidFill>
                      <a:srgbClr val="000000"/>
                    </a:solidFill>
                  </a:rPr>
                  <a:t>VT</a:t>
                </a:r>
              </a:p>
            </p:txBody>
          </p:sp>
          <p:sp>
            <p:nvSpPr>
              <p:cNvPr id="28826" name="Line 189"/>
              <p:cNvSpPr>
                <a:spLocks noChangeShapeType="1"/>
              </p:cNvSpPr>
              <p:nvPr/>
            </p:nvSpPr>
            <p:spPr bwMode="auto">
              <a:xfrm>
                <a:off x="4978" y="1107"/>
                <a:ext cx="86" cy="144"/>
              </a:xfrm>
              <a:prstGeom prst="line">
                <a:avLst/>
              </a:prstGeom>
              <a:noFill/>
              <a:ln w="1270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8827" name="Text Box 191"/>
              <p:cNvSpPr txBox="1">
                <a:spLocks noChangeArrowheads="1"/>
              </p:cNvSpPr>
              <p:nvPr/>
            </p:nvSpPr>
            <p:spPr bwMode="auto">
              <a:xfrm>
                <a:off x="1255" y="1718"/>
                <a:ext cx="277"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solidFill>
                      <a:srgbClr val="000000"/>
                    </a:solidFill>
                  </a:rPr>
                  <a:t>NV</a:t>
                </a:r>
              </a:p>
            </p:txBody>
          </p:sp>
          <p:sp>
            <p:nvSpPr>
              <p:cNvPr id="28828" name="Text Box 192"/>
              <p:cNvSpPr txBox="1">
                <a:spLocks noChangeArrowheads="1"/>
              </p:cNvSpPr>
              <p:nvPr/>
            </p:nvSpPr>
            <p:spPr bwMode="auto">
              <a:xfrm>
                <a:off x="4151" y="1765"/>
                <a:ext cx="320"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solidFill>
                      <a:srgbClr val="000000"/>
                    </a:solidFill>
                  </a:rPr>
                  <a:t>OH</a:t>
                </a:r>
              </a:p>
            </p:txBody>
          </p:sp>
          <p:sp>
            <p:nvSpPr>
              <p:cNvPr id="28829" name="Text Box 193"/>
              <p:cNvSpPr txBox="1">
                <a:spLocks noChangeArrowheads="1"/>
              </p:cNvSpPr>
              <p:nvPr/>
            </p:nvSpPr>
            <p:spPr bwMode="auto">
              <a:xfrm>
                <a:off x="2726" y="1347"/>
                <a:ext cx="276"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solidFill>
                      <a:srgbClr val="000000"/>
                    </a:solidFill>
                  </a:rPr>
                  <a:t>SD</a:t>
                </a:r>
              </a:p>
            </p:txBody>
          </p:sp>
          <p:sp>
            <p:nvSpPr>
              <p:cNvPr id="28830" name="Text Box 194"/>
              <p:cNvSpPr txBox="1">
                <a:spLocks noChangeArrowheads="1"/>
              </p:cNvSpPr>
              <p:nvPr/>
            </p:nvSpPr>
            <p:spPr bwMode="auto">
              <a:xfrm>
                <a:off x="3370" y="2759"/>
                <a:ext cx="275"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endParaRPr lang="en-US" sz="1000">
                  <a:solidFill>
                    <a:srgbClr val="000000"/>
                  </a:solidFill>
                </a:endParaRPr>
              </a:p>
            </p:txBody>
          </p:sp>
          <p:sp>
            <p:nvSpPr>
              <p:cNvPr id="28831" name="Text Box 195"/>
              <p:cNvSpPr txBox="1">
                <a:spLocks noChangeArrowheads="1"/>
              </p:cNvSpPr>
              <p:nvPr/>
            </p:nvSpPr>
            <p:spPr bwMode="auto">
              <a:xfrm>
                <a:off x="3351" y="2437"/>
                <a:ext cx="275"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a:solidFill>
                      <a:srgbClr val="000000"/>
                    </a:solidFill>
                  </a:rPr>
                  <a:t>AR</a:t>
                </a:r>
              </a:p>
            </p:txBody>
          </p:sp>
          <p:sp>
            <p:nvSpPr>
              <p:cNvPr id="28832" name="Text Box 196"/>
              <p:cNvSpPr txBox="1">
                <a:spLocks noChangeArrowheads="1"/>
              </p:cNvSpPr>
              <p:nvPr/>
            </p:nvSpPr>
            <p:spPr bwMode="auto">
              <a:xfrm>
                <a:off x="3879" y="1815"/>
                <a:ext cx="275"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a:solidFill>
                      <a:srgbClr val="000000"/>
                    </a:solidFill>
                  </a:rPr>
                  <a:t> IN</a:t>
                </a:r>
              </a:p>
            </p:txBody>
          </p:sp>
          <p:sp>
            <p:nvSpPr>
              <p:cNvPr id="28833" name="Text Box 197"/>
              <p:cNvSpPr txBox="1">
                <a:spLocks noChangeArrowheads="1"/>
              </p:cNvSpPr>
              <p:nvPr/>
            </p:nvSpPr>
            <p:spPr bwMode="auto">
              <a:xfrm>
                <a:off x="5392" y="1151"/>
                <a:ext cx="274"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a:solidFill>
                      <a:srgbClr val="000000"/>
                    </a:solidFill>
                  </a:rPr>
                  <a:t>NH</a:t>
                </a:r>
              </a:p>
            </p:txBody>
          </p:sp>
          <p:sp>
            <p:nvSpPr>
              <p:cNvPr id="28834" name="Line 198"/>
              <p:cNvSpPr>
                <a:spLocks noChangeShapeType="1"/>
              </p:cNvSpPr>
              <p:nvPr/>
            </p:nvSpPr>
            <p:spPr bwMode="auto">
              <a:xfrm flipV="1">
                <a:off x="5162" y="1246"/>
                <a:ext cx="274" cy="47"/>
              </a:xfrm>
              <a:prstGeom prst="line">
                <a:avLst/>
              </a:prstGeom>
              <a:noFill/>
              <a:ln w="1905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8835" name="Text Box 199"/>
              <p:cNvSpPr txBox="1">
                <a:spLocks noChangeArrowheads="1"/>
              </p:cNvSpPr>
              <p:nvPr/>
            </p:nvSpPr>
            <p:spPr bwMode="auto">
              <a:xfrm>
                <a:off x="1944" y="962"/>
                <a:ext cx="369"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a:solidFill>
                      <a:srgbClr val="000000"/>
                    </a:solidFill>
                  </a:rPr>
                  <a:t>MT</a:t>
                </a:r>
              </a:p>
            </p:txBody>
          </p:sp>
          <p:sp>
            <p:nvSpPr>
              <p:cNvPr id="28836" name="Text Box 200"/>
              <p:cNvSpPr txBox="1">
                <a:spLocks noChangeArrowheads="1"/>
              </p:cNvSpPr>
              <p:nvPr/>
            </p:nvSpPr>
            <p:spPr bwMode="auto">
              <a:xfrm>
                <a:off x="1621" y="1293"/>
                <a:ext cx="274"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a:solidFill>
                      <a:srgbClr val="000000"/>
                    </a:solidFill>
                  </a:rPr>
                  <a:t>ID</a:t>
                </a:r>
              </a:p>
            </p:txBody>
          </p:sp>
          <p:sp>
            <p:nvSpPr>
              <p:cNvPr id="28837" name="Text Box 201"/>
              <p:cNvSpPr txBox="1">
                <a:spLocks noChangeArrowheads="1"/>
              </p:cNvSpPr>
              <p:nvPr/>
            </p:nvSpPr>
            <p:spPr bwMode="auto">
              <a:xfrm>
                <a:off x="2083" y="1435"/>
                <a:ext cx="32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a:solidFill>
                      <a:srgbClr val="000000"/>
                    </a:solidFill>
                  </a:rPr>
                  <a:t>WY</a:t>
                </a:r>
              </a:p>
            </p:txBody>
          </p:sp>
          <p:sp>
            <p:nvSpPr>
              <p:cNvPr id="28838" name="Text Box 202"/>
              <p:cNvSpPr txBox="1">
                <a:spLocks noChangeArrowheads="1"/>
              </p:cNvSpPr>
              <p:nvPr/>
            </p:nvSpPr>
            <p:spPr bwMode="auto">
              <a:xfrm>
                <a:off x="2726" y="962"/>
                <a:ext cx="320"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a:solidFill>
                      <a:srgbClr val="000000"/>
                    </a:solidFill>
                  </a:rPr>
                  <a:t>ND</a:t>
                </a:r>
              </a:p>
            </p:txBody>
          </p:sp>
          <p:sp>
            <p:nvSpPr>
              <p:cNvPr id="28839" name="Text Box 203"/>
              <p:cNvSpPr txBox="1">
                <a:spLocks noChangeArrowheads="1"/>
              </p:cNvSpPr>
              <p:nvPr/>
            </p:nvSpPr>
            <p:spPr bwMode="auto">
              <a:xfrm>
                <a:off x="2083" y="2474"/>
                <a:ext cx="321"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a:solidFill>
                      <a:srgbClr val="000000"/>
                    </a:solidFill>
                  </a:rPr>
                  <a:t>NM</a:t>
                </a:r>
              </a:p>
            </p:txBody>
          </p:sp>
          <p:sp>
            <p:nvSpPr>
              <p:cNvPr id="28840" name="Text Box 204"/>
              <p:cNvSpPr txBox="1">
                <a:spLocks noChangeArrowheads="1"/>
              </p:cNvSpPr>
              <p:nvPr/>
            </p:nvSpPr>
            <p:spPr bwMode="auto">
              <a:xfrm>
                <a:off x="2956" y="2379"/>
                <a:ext cx="364"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a:solidFill>
                      <a:srgbClr val="000000"/>
                    </a:solidFill>
                  </a:rPr>
                  <a:t>OK</a:t>
                </a:r>
              </a:p>
            </p:txBody>
          </p:sp>
          <p:sp>
            <p:nvSpPr>
              <p:cNvPr id="28841" name="Text Box 205"/>
              <p:cNvSpPr txBox="1">
                <a:spLocks noChangeArrowheads="1"/>
              </p:cNvSpPr>
              <p:nvPr/>
            </p:nvSpPr>
            <p:spPr bwMode="auto">
              <a:xfrm>
                <a:off x="3369" y="2804"/>
                <a:ext cx="322"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a:solidFill>
                      <a:srgbClr val="000000"/>
                    </a:solidFill>
                  </a:rPr>
                  <a:t>LA</a:t>
                </a:r>
              </a:p>
            </p:txBody>
          </p:sp>
          <p:sp>
            <p:nvSpPr>
              <p:cNvPr id="28842" name="Text Box 206"/>
              <p:cNvSpPr txBox="1">
                <a:spLocks noChangeArrowheads="1"/>
              </p:cNvSpPr>
              <p:nvPr/>
            </p:nvSpPr>
            <p:spPr bwMode="auto">
              <a:xfrm>
                <a:off x="3645" y="2664"/>
                <a:ext cx="287"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a:solidFill>
                      <a:srgbClr val="000000"/>
                    </a:solidFill>
                  </a:rPr>
                  <a:t>MS</a:t>
                </a:r>
              </a:p>
            </p:txBody>
          </p:sp>
          <p:sp>
            <p:nvSpPr>
              <p:cNvPr id="28843" name="Text Box 207"/>
              <p:cNvSpPr txBox="1">
                <a:spLocks noChangeArrowheads="1"/>
              </p:cNvSpPr>
              <p:nvPr/>
            </p:nvSpPr>
            <p:spPr bwMode="auto">
              <a:xfrm>
                <a:off x="3921" y="2670"/>
                <a:ext cx="236"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000">
                    <a:solidFill>
                      <a:srgbClr val="000000"/>
                    </a:solidFill>
                  </a:rPr>
                  <a:t>AL</a:t>
                </a:r>
              </a:p>
            </p:txBody>
          </p:sp>
          <p:sp>
            <p:nvSpPr>
              <p:cNvPr id="28844" name="Line 208"/>
              <p:cNvSpPr>
                <a:spLocks noChangeShapeType="1"/>
              </p:cNvSpPr>
              <p:nvPr/>
            </p:nvSpPr>
            <p:spPr bwMode="auto">
              <a:xfrm>
                <a:off x="4978" y="1907"/>
                <a:ext cx="276" cy="189"/>
              </a:xfrm>
              <a:prstGeom prst="line">
                <a:avLst/>
              </a:prstGeom>
              <a:noFill/>
              <a:ln w="1905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8845" name="Text Box 209"/>
              <p:cNvSpPr txBox="1">
                <a:spLocks noChangeArrowheads="1"/>
              </p:cNvSpPr>
              <p:nvPr/>
            </p:nvSpPr>
            <p:spPr bwMode="auto">
              <a:xfrm>
                <a:off x="5254" y="2050"/>
                <a:ext cx="322" cy="1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a:solidFill>
                      <a:srgbClr val="000000"/>
                    </a:solidFill>
                  </a:rPr>
                  <a:t>DE</a:t>
                </a:r>
              </a:p>
            </p:txBody>
          </p:sp>
        </p:grpSp>
      </p:grpSp>
      <p:sp>
        <p:nvSpPr>
          <p:cNvPr id="28678" name="Slide Number Placeholder 3"/>
          <p:cNvSpPr txBox="1">
            <a:spLocks/>
          </p:cNvSpPr>
          <p:nvPr/>
        </p:nvSpPr>
        <p:spPr bwMode="auto">
          <a:xfrm>
            <a:off x="304800" y="6400800"/>
            <a:ext cx="57467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89EB4B94-3957-6F42-8211-3BBD0FEB50A7}" type="slidenum">
              <a:rPr lang="en-US" sz="1200"/>
              <a:pPr eaLnBrk="1" hangingPunct="1"/>
              <a:t>10</a:t>
            </a:fld>
            <a:endParaRPr lang="en-US" sz="1200"/>
          </a:p>
        </p:txBody>
      </p:sp>
      <p:sp>
        <p:nvSpPr>
          <p:cNvPr id="211" name="Title 210"/>
          <p:cNvSpPr>
            <a:spLocks noGrp="1"/>
          </p:cNvSpPr>
          <p:nvPr>
            <p:ph type="title" idx="4294967295"/>
          </p:nvPr>
        </p:nvSpPr>
        <p:spPr/>
        <p:txBody>
          <a:bodyPr/>
          <a:lstStyle/>
          <a:p>
            <a:r>
              <a:rPr lang="en-US" sz="2800" dirty="0">
                <a:latin typeface="Arial" charset="0"/>
              </a:rPr>
              <a:t>HCUP Partners Providing 2010 Emergency Department Data </a:t>
            </a:r>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2355" name="Rectangle 3"/>
          <p:cNvSpPr>
            <a:spLocks noGrp="1" noChangeArrowheads="1"/>
          </p:cNvSpPr>
          <p:nvPr>
            <p:ph type="title"/>
          </p:nvPr>
        </p:nvSpPr>
        <p:spPr>
          <a:xfrm>
            <a:off x="1447800" y="228600"/>
            <a:ext cx="6477000" cy="920750"/>
          </a:xfrm>
        </p:spPr>
        <p:txBody>
          <a:bodyPr/>
          <a:lstStyle/>
          <a:p>
            <a:pPr eaLnBrk="1" hangingPunct="1"/>
            <a:r>
              <a:rPr lang="en-US" sz="2800" dirty="0">
                <a:latin typeface="Arial" charset="0"/>
              </a:rPr>
              <a:t>HCUP National Databases are Sampled from State Databases</a:t>
            </a:r>
          </a:p>
        </p:txBody>
      </p:sp>
      <p:sp>
        <p:nvSpPr>
          <p:cNvPr id="29699"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7EC58043-DC8D-D74F-A487-4C269F82CB27}" type="slidenum">
              <a:rPr lang="en-US">
                <a:solidFill>
                  <a:srgbClr val="FFFFFF"/>
                </a:solidFill>
              </a:rPr>
              <a:pPr/>
              <a:t>11</a:t>
            </a:fld>
            <a:endParaRPr lang="en-US">
              <a:solidFill>
                <a:srgbClr val="FFFFFF"/>
              </a:solidFill>
            </a:endParaRPr>
          </a:p>
        </p:txBody>
      </p:sp>
      <p:grpSp>
        <p:nvGrpSpPr>
          <p:cNvPr id="2" name="Group 1" descr="HCUP national databases are sampled from State databases.  This slide illustrates how many State inpatient databases go into creating the Nationwide Inpatient Sample (NIS) and the Kid’s Inpatient Database (KID).  Similarly, many State inpatient and emergency department databases contribute to the Nationwide Emergency Department Database (NEDS).&#10;"/>
          <p:cNvGrpSpPr/>
          <p:nvPr/>
        </p:nvGrpSpPr>
        <p:grpSpPr>
          <a:xfrm>
            <a:off x="0" y="1600200"/>
            <a:ext cx="8610600" cy="4800600"/>
            <a:chOff x="0" y="1600200"/>
            <a:chExt cx="8610600" cy="4800600"/>
          </a:xfrm>
        </p:grpSpPr>
        <p:sp>
          <p:nvSpPr>
            <p:cNvPr id="29700" name="Line 2"/>
            <p:cNvSpPr>
              <a:spLocks noChangeShapeType="1"/>
            </p:cNvSpPr>
            <p:nvPr/>
          </p:nvSpPr>
          <p:spPr bwMode="auto">
            <a:xfrm flipH="1">
              <a:off x="1600200" y="3505200"/>
              <a:ext cx="685800" cy="1676400"/>
            </a:xfrm>
            <a:prstGeom prst="line">
              <a:avLst/>
            </a:prstGeom>
            <a:noFill/>
            <a:ln w="76200">
              <a:solidFill>
                <a:schemeClr val="tx1"/>
              </a:solidFill>
              <a:round/>
              <a:headEnd/>
              <a:tailEnd type="stealth" w="med" len="med"/>
            </a:ln>
            <a:extLst>
              <a:ext uri="{909E8E84-426E-40dd-AFC4-6F175D3DCCD1}">
                <a14:hiddenFill xmlns:a14="http://schemas.microsoft.com/office/drawing/2010/main" xmlns="">
                  <a:noFill/>
                </a14:hiddenFill>
              </a:ext>
            </a:extLst>
          </p:spPr>
          <p:txBody>
            <a:bodyPr/>
            <a:lstStyle/>
            <a:p>
              <a:endParaRPr lang="en-US"/>
            </a:p>
          </p:txBody>
        </p:sp>
        <p:sp>
          <p:nvSpPr>
            <p:cNvPr id="1252356" name="Text Box 4"/>
            <p:cNvSpPr txBox="1">
              <a:spLocks noChangeArrowheads="1"/>
            </p:cNvSpPr>
            <p:nvPr/>
          </p:nvSpPr>
          <p:spPr bwMode="auto">
            <a:xfrm>
              <a:off x="0" y="2895600"/>
              <a:ext cx="4800600" cy="554038"/>
            </a:xfrm>
            <a:prstGeom prst="rect">
              <a:avLst/>
            </a:prstGeom>
            <a:noFill/>
            <a:ln w="9525">
              <a:noFill/>
              <a:miter lim="800000"/>
              <a:headEnd/>
              <a:tailEnd/>
            </a:ln>
            <a:effec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50000"/>
                </a:lnSpc>
                <a:spcBef>
                  <a:spcPct val="50000"/>
                </a:spcBef>
              </a:pPr>
              <a:r>
                <a:rPr lang="en-US" sz="2000" b="1">
                  <a:effectLst>
                    <a:outerShdw blurRad="38100" dist="38100" dir="2700000" algn="tl">
                      <a:srgbClr val="000000"/>
                    </a:outerShdw>
                  </a:effectLst>
                </a:rPr>
                <a:t>State Inpatient </a:t>
              </a:r>
            </a:p>
            <a:p>
              <a:pPr algn="ctr" eaLnBrk="1" hangingPunct="1">
                <a:lnSpc>
                  <a:spcPct val="50000"/>
                </a:lnSpc>
                <a:spcBef>
                  <a:spcPct val="50000"/>
                </a:spcBef>
              </a:pPr>
              <a:r>
                <a:rPr lang="en-US" sz="2000" b="1">
                  <a:effectLst>
                    <a:outerShdw blurRad="38100" dist="38100" dir="2700000" algn="tl">
                      <a:srgbClr val="000000"/>
                    </a:outerShdw>
                  </a:effectLst>
                </a:rPr>
                <a:t>Databases </a:t>
              </a:r>
            </a:p>
          </p:txBody>
        </p:sp>
        <p:sp>
          <p:nvSpPr>
            <p:cNvPr id="29702" name="Rectangle 7"/>
            <p:cNvSpPr>
              <a:spLocks noChangeArrowheads="1"/>
            </p:cNvSpPr>
            <p:nvPr/>
          </p:nvSpPr>
          <p:spPr bwMode="auto">
            <a:xfrm>
              <a:off x="5334000" y="3810000"/>
              <a:ext cx="31242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spcBef>
                  <a:spcPct val="30000"/>
                </a:spcBef>
              </a:pPr>
              <a:endParaRPr lang="en-US" sz="1100"/>
            </a:p>
          </p:txBody>
        </p:sp>
        <p:grpSp>
          <p:nvGrpSpPr>
            <p:cNvPr id="29703" name="Group 39"/>
            <p:cNvGrpSpPr>
              <a:grpSpLocks/>
            </p:cNvGrpSpPr>
            <p:nvPr/>
          </p:nvGrpSpPr>
          <p:grpSpPr bwMode="auto">
            <a:xfrm>
              <a:off x="5486400" y="1600200"/>
              <a:ext cx="2590800" cy="1066800"/>
              <a:chOff x="6324600" y="1676400"/>
              <a:chExt cx="2590800" cy="1066800"/>
            </a:xfrm>
          </p:grpSpPr>
          <p:sp>
            <p:nvSpPr>
              <p:cNvPr id="29722" name="AutoShape 9"/>
              <p:cNvSpPr>
                <a:spLocks noChangeArrowheads="1"/>
              </p:cNvSpPr>
              <p:nvPr/>
            </p:nvSpPr>
            <p:spPr bwMode="auto">
              <a:xfrm>
                <a:off x="6324600" y="2286000"/>
                <a:ext cx="762000" cy="457200"/>
              </a:xfrm>
              <a:prstGeom prst="flowChartMagneticDisk">
                <a:avLst/>
              </a:prstGeom>
              <a:solidFill>
                <a:srgbClr val="C00000"/>
              </a:solidFill>
              <a:ln w="9525">
                <a:solidFill>
                  <a:schemeClr val="tx1"/>
                </a:solidFill>
                <a:round/>
                <a:headEnd/>
                <a:tailEnd/>
              </a:ln>
            </p:spPr>
            <p:txBody>
              <a:bodyPr wrap="none" anchor="ctr"/>
              <a:lstStyle/>
              <a:p>
                <a:pPr algn="ctr">
                  <a:spcBef>
                    <a:spcPct val="30000"/>
                  </a:spcBef>
                </a:pPr>
                <a:endParaRPr lang="en-US" sz="1100"/>
              </a:p>
            </p:txBody>
          </p:sp>
          <p:sp>
            <p:nvSpPr>
              <p:cNvPr id="29723" name="AutoShape 10"/>
              <p:cNvSpPr>
                <a:spLocks noChangeArrowheads="1"/>
              </p:cNvSpPr>
              <p:nvPr/>
            </p:nvSpPr>
            <p:spPr bwMode="auto">
              <a:xfrm>
                <a:off x="6858000" y="1676400"/>
                <a:ext cx="762000" cy="457200"/>
              </a:xfrm>
              <a:prstGeom prst="flowChartMagneticDisk">
                <a:avLst/>
              </a:prstGeom>
              <a:solidFill>
                <a:srgbClr val="C00000"/>
              </a:solidFill>
              <a:ln w="9525">
                <a:solidFill>
                  <a:schemeClr val="tx1"/>
                </a:solidFill>
                <a:round/>
                <a:headEnd/>
                <a:tailEnd/>
              </a:ln>
            </p:spPr>
            <p:txBody>
              <a:bodyPr wrap="none" anchor="ctr"/>
              <a:lstStyle/>
              <a:p>
                <a:pPr algn="ctr">
                  <a:spcBef>
                    <a:spcPct val="30000"/>
                  </a:spcBef>
                </a:pPr>
                <a:endParaRPr lang="en-US" sz="1100"/>
              </a:p>
            </p:txBody>
          </p:sp>
          <p:sp>
            <p:nvSpPr>
              <p:cNvPr id="29724" name="AutoShape 11"/>
              <p:cNvSpPr>
                <a:spLocks noChangeArrowheads="1"/>
              </p:cNvSpPr>
              <p:nvPr/>
            </p:nvSpPr>
            <p:spPr bwMode="auto">
              <a:xfrm>
                <a:off x="7848600" y="1676400"/>
                <a:ext cx="762000" cy="457200"/>
              </a:xfrm>
              <a:prstGeom prst="flowChartMagneticDisk">
                <a:avLst/>
              </a:prstGeom>
              <a:solidFill>
                <a:srgbClr val="C00000"/>
              </a:solidFill>
              <a:ln w="9525">
                <a:solidFill>
                  <a:schemeClr val="tx1"/>
                </a:solidFill>
                <a:round/>
                <a:headEnd/>
                <a:tailEnd/>
              </a:ln>
            </p:spPr>
            <p:txBody>
              <a:bodyPr wrap="none" anchor="ctr"/>
              <a:lstStyle/>
              <a:p>
                <a:pPr algn="ctr">
                  <a:spcBef>
                    <a:spcPct val="30000"/>
                  </a:spcBef>
                </a:pPr>
                <a:endParaRPr lang="en-US" sz="1100"/>
              </a:p>
            </p:txBody>
          </p:sp>
          <p:sp>
            <p:nvSpPr>
              <p:cNvPr id="29725" name="AutoShape 12"/>
              <p:cNvSpPr>
                <a:spLocks noChangeArrowheads="1"/>
              </p:cNvSpPr>
              <p:nvPr/>
            </p:nvSpPr>
            <p:spPr bwMode="auto">
              <a:xfrm>
                <a:off x="7239000" y="2286000"/>
                <a:ext cx="762000" cy="457200"/>
              </a:xfrm>
              <a:prstGeom prst="flowChartMagneticDisk">
                <a:avLst/>
              </a:prstGeom>
              <a:solidFill>
                <a:srgbClr val="C00000"/>
              </a:solidFill>
              <a:ln w="9525">
                <a:solidFill>
                  <a:schemeClr val="tx1"/>
                </a:solidFill>
                <a:round/>
                <a:headEnd/>
                <a:tailEnd/>
              </a:ln>
            </p:spPr>
            <p:txBody>
              <a:bodyPr wrap="none" anchor="ctr"/>
              <a:lstStyle/>
              <a:p>
                <a:pPr algn="ctr">
                  <a:spcBef>
                    <a:spcPct val="30000"/>
                  </a:spcBef>
                </a:pPr>
                <a:endParaRPr lang="en-US" sz="1100"/>
              </a:p>
            </p:txBody>
          </p:sp>
          <p:sp>
            <p:nvSpPr>
              <p:cNvPr id="29726" name="AutoShape 13"/>
              <p:cNvSpPr>
                <a:spLocks noChangeArrowheads="1"/>
              </p:cNvSpPr>
              <p:nvPr/>
            </p:nvSpPr>
            <p:spPr bwMode="auto">
              <a:xfrm>
                <a:off x="8153400" y="2286000"/>
                <a:ext cx="762000" cy="457200"/>
              </a:xfrm>
              <a:prstGeom prst="flowChartMagneticDisk">
                <a:avLst/>
              </a:prstGeom>
              <a:solidFill>
                <a:srgbClr val="C00000"/>
              </a:solidFill>
              <a:ln w="9525">
                <a:solidFill>
                  <a:schemeClr val="tx1"/>
                </a:solidFill>
                <a:round/>
                <a:headEnd/>
                <a:tailEnd/>
              </a:ln>
            </p:spPr>
            <p:txBody>
              <a:bodyPr wrap="none" anchor="ctr"/>
              <a:lstStyle/>
              <a:p>
                <a:pPr algn="ctr">
                  <a:spcBef>
                    <a:spcPct val="30000"/>
                  </a:spcBef>
                </a:pPr>
                <a:endParaRPr lang="en-US" sz="1100"/>
              </a:p>
            </p:txBody>
          </p:sp>
        </p:grpSp>
        <p:grpSp>
          <p:nvGrpSpPr>
            <p:cNvPr id="29704" name="Group 24"/>
            <p:cNvGrpSpPr>
              <a:grpSpLocks/>
            </p:cNvGrpSpPr>
            <p:nvPr/>
          </p:nvGrpSpPr>
          <p:grpSpPr bwMode="auto">
            <a:xfrm>
              <a:off x="304800" y="5257800"/>
              <a:ext cx="2590800" cy="1143000"/>
              <a:chOff x="288" y="3312"/>
              <a:chExt cx="1680" cy="720"/>
            </a:xfrm>
          </p:grpSpPr>
          <p:sp>
            <p:nvSpPr>
              <p:cNvPr id="29720" name="AutoShape 14"/>
              <p:cNvSpPr>
                <a:spLocks noChangeArrowheads="1"/>
              </p:cNvSpPr>
              <p:nvPr/>
            </p:nvSpPr>
            <p:spPr bwMode="auto">
              <a:xfrm>
                <a:off x="288" y="3312"/>
                <a:ext cx="1680" cy="720"/>
              </a:xfrm>
              <a:prstGeom prst="flowChartMagneticDisk">
                <a:avLst/>
              </a:prstGeom>
              <a:gradFill rotWithShape="1">
                <a:gsLst>
                  <a:gs pos="0">
                    <a:srgbClr val="FFFF00"/>
                  </a:gs>
                  <a:gs pos="100000">
                    <a:srgbClr val="767600"/>
                  </a:gs>
                </a:gsLst>
                <a:lin ang="5400000" scaled="1"/>
              </a:gradFill>
              <a:ln w="9525">
                <a:solidFill>
                  <a:schemeClr val="tx1"/>
                </a:solidFill>
                <a:round/>
                <a:headEnd/>
                <a:tailEnd/>
              </a:ln>
            </p:spPr>
            <p:txBody>
              <a:bodyPr wrap="none" anchor="ctr"/>
              <a:lstStyle/>
              <a:p>
                <a:pPr algn="ctr">
                  <a:spcBef>
                    <a:spcPct val="30000"/>
                  </a:spcBef>
                </a:pPr>
                <a:endParaRPr lang="en-US" sz="1100"/>
              </a:p>
            </p:txBody>
          </p:sp>
          <p:sp>
            <p:nvSpPr>
              <p:cNvPr id="51225" name="Text Box 22"/>
              <p:cNvSpPr txBox="1">
                <a:spLocks noChangeArrowheads="1"/>
              </p:cNvSpPr>
              <p:nvPr/>
            </p:nvSpPr>
            <p:spPr bwMode="auto">
              <a:xfrm>
                <a:off x="360" y="3636"/>
                <a:ext cx="1536" cy="252"/>
              </a:xfrm>
              <a:prstGeom prst="rect">
                <a:avLst/>
              </a:prstGeom>
              <a:noFill/>
              <a:ln w="9525">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2000" b="1">
                    <a:effectLst>
                      <a:outerShdw blurRad="38100" dist="38100" dir="2700000" algn="tl">
                        <a:srgbClr val="000000"/>
                      </a:outerShdw>
                    </a:effectLst>
                  </a:rPr>
                  <a:t>NIS</a:t>
                </a:r>
              </a:p>
            </p:txBody>
          </p:sp>
        </p:grpSp>
        <p:sp>
          <p:nvSpPr>
            <p:cNvPr id="29705" name="AutoShape 12"/>
            <p:cNvSpPr>
              <a:spLocks noChangeArrowheads="1"/>
            </p:cNvSpPr>
            <p:nvPr/>
          </p:nvSpPr>
          <p:spPr bwMode="auto">
            <a:xfrm>
              <a:off x="5943600" y="5257800"/>
              <a:ext cx="2362200" cy="1143000"/>
            </a:xfrm>
            <a:prstGeom prst="flowChartMagneticDisk">
              <a:avLst/>
            </a:prstGeom>
            <a:gradFill rotWithShape="1">
              <a:gsLst>
                <a:gs pos="0">
                  <a:schemeClr val="folHlink"/>
                </a:gs>
                <a:gs pos="100000">
                  <a:srgbClr val="CC3300"/>
                </a:gs>
              </a:gsLst>
              <a:path path="shape">
                <a:fillToRect l="50000" t="50000" r="50000" b="50000"/>
              </a:path>
            </a:gradFill>
            <a:ln w="3175">
              <a:solidFill>
                <a:schemeClr val="tx1"/>
              </a:solidFill>
              <a:round/>
              <a:headEnd/>
              <a:tailEnd/>
            </a:ln>
          </p:spPr>
          <p:txBody>
            <a:bodyPr wrap="none" anchor="ctr"/>
            <a:lstStyle/>
            <a:p>
              <a:pPr algn="ctr">
                <a:spcBef>
                  <a:spcPct val="30000"/>
                </a:spcBef>
              </a:pPr>
              <a:endParaRPr lang="en-US" sz="1100"/>
            </a:p>
          </p:txBody>
        </p:sp>
        <p:grpSp>
          <p:nvGrpSpPr>
            <p:cNvPr id="29706" name="Group 8"/>
            <p:cNvGrpSpPr>
              <a:grpSpLocks/>
            </p:cNvGrpSpPr>
            <p:nvPr/>
          </p:nvGrpSpPr>
          <p:grpSpPr bwMode="auto">
            <a:xfrm>
              <a:off x="1066800" y="1676400"/>
              <a:ext cx="2590800" cy="1066800"/>
              <a:chOff x="2016" y="1056"/>
              <a:chExt cx="1632" cy="672"/>
            </a:xfrm>
          </p:grpSpPr>
          <p:sp>
            <p:nvSpPr>
              <p:cNvPr id="29" name="AutoShape 9"/>
              <p:cNvSpPr>
                <a:spLocks noChangeArrowheads="1"/>
              </p:cNvSpPr>
              <p:nvPr/>
            </p:nvSpPr>
            <p:spPr bwMode="auto">
              <a:xfrm>
                <a:off x="2016" y="1440"/>
                <a:ext cx="480" cy="288"/>
              </a:xfrm>
              <a:prstGeom prst="flowChartMagneticDisk">
                <a:avLst/>
              </a:prstGeom>
              <a:gradFill rotWithShape="1">
                <a:gsLst>
                  <a:gs pos="0">
                    <a:schemeClr val="folHlink">
                      <a:alpha val="70000"/>
                    </a:schemeClr>
                  </a:gs>
                  <a:gs pos="100000">
                    <a:schemeClr val="folHlink">
                      <a:gamma/>
                      <a:shade val="46275"/>
                      <a:invGamma/>
                    </a:schemeClr>
                  </a:gs>
                </a:gsLst>
                <a:lin ang="5400000" scaled="1"/>
              </a:gradFill>
              <a:ln w="9525">
                <a:solidFill>
                  <a:schemeClr val="tx1"/>
                </a:solidFill>
                <a:round/>
                <a:headEnd/>
                <a:tailEnd/>
              </a:ln>
              <a:effectLst/>
            </p:spPr>
            <p:txBody>
              <a:bodyPr wrap="none" anchor="ctr"/>
              <a:lstStyle/>
              <a:p>
                <a:pPr algn="ctr">
                  <a:spcBef>
                    <a:spcPct val="30000"/>
                  </a:spcBef>
                  <a:defRPr/>
                </a:pPr>
                <a:endParaRPr lang="en-US" sz="1100" dirty="0">
                  <a:latin typeface="Arial" pitchFamily="34" charset="0"/>
                  <a:ea typeface="+mn-ea"/>
                </a:endParaRPr>
              </a:p>
            </p:txBody>
          </p:sp>
          <p:sp>
            <p:nvSpPr>
              <p:cNvPr id="30" name="AutoShape 10"/>
              <p:cNvSpPr>
                <a:spLocks noChangeArrowheads="1"/>
              </p:cNvSpPr>
              <p:nvPr/>
            </p:nvSpPr>
            <p:spPr bwMode="auto">
              <a:xfrm>
                <a:off x="2352" y="1056"/>
                <a:ext cx="480" cy="288"/>
              </a:xfrm>
              <a:prstGeom prst="flowChartMagneticDisk">
                <a:avLst/>
              </a:prstGeom>
              <a:gradFill rotWithShape="1">
                <a:gsLst>
                  <a:gs pos="0">
                    <a:schemeClr val="folHlink">
                      <a:alpha val="70000"/>
                    </a:schemeClr>
                  </a:gs>
                  <a:gs pos="100000">
                    <a:schemeClr val="folHlink">
                      <a:gamma/>
                      <a:shade val="46275"/>
                      <a:invGamma/>
                    </a:schemeClr>
                  </a:gs>
                </a:gsLst>
                <a:lin ang="5400000" scaled="1"/>
              </a:gradFill>
              <a:ln w="9525">
                <a:solidFill>
                  <a:schemeClr val="tx1"/>
                </a:solidFill>
                <a:round/>
                <a:headEnd/>
                <a:tailEnd/>
              </a:ln>
              <a:effectLst/>
            </p:spPr>
            <p:txBody>
              <a:bodyPr wrap="none" anchor="ctr"/>
              <a:lstStyle/>
              <a:p>
                <a:pPr algn="ctr">
                  <a:spcBef>
                    <a:spcPct val="30000"/>
                  </a:spcBef>
                  <a:defRPr/>
                </a:pPr>
                <a:endParaRPr lang="en-US" sz="1100" dirty="0">
                  <a:latin typeface="Arial" pitchFamily="34" charset="0"/>
                  <a:ea typeface="+mn-ea"/>
                </a:endParaRPr>
              </a:p>
            </p:txBody>
          </p:sp>
          <p:sp>
            <p:nvSpPr>
              <p:cNvPr id="31" name="AutoShape 11"/>
              <p:cNvSpPr>
                <a:spLocks noChangeArrowheads="1"/>
              </p:cNvSpPr>
              <p:nvPr/>
            </p:nvSpPr>
            <p:spPr bwMode="auto">
              <a:xfrm>
                <a:off x="2976" y="1056"/>
                <a:ext cx="480" cy="288"/>
              </a:xfrm>
              <a:prstGeom prst="flowChartMagneticDisk">
                <a:avLst/>
              </a:prstGeom>
              <a:gradFill rotWithShape="1">
                <a:gsLst>
                  <a:gs pos="0">
                    <a:schemeClr val="folHlink">
                      <a:alpha val="70000"/>
                    </a:schemeClr>
                  </a:gs>
                  <a:gs pos="100000">
                    <a:schemeClr val="folHlink">
                      <a:gamma/>
                      <a:shade val="46275"/>
                      <a:invGamma/>
                    </a:schemeClr>
                  </a:gs>
                </a:gsLst>
                <a:lin ang="5400000" scaled="1"/>
              </a:gradFill>
              <a:ln w="9525">
                <a:solidFill>
                  <a:schemeClr val="tx1"/>
                </a:solidFill>
                <a:round/>
                <a:headEnd/>
                <a:tailEnd/>
              </a:ln>
              <a:effectLst/>
            </p:spPr>
            <p:txBody>
              <a:bodyPr wrap="none" anchor="ctr"/>
              <a:lstStyle/>
              <a:p>
                <a:pPr algn="ctr">
                  <a:spcBef>
                    <a:spcPct val="30000"/>
                  </a:spcBef>
                  <a:defRPr/>
                </a:pPr>
                <a:endParaRPr lang="en-US" sz="1100" dirty="0">
                  <a:latin typeface="Arial" pitchFamily="34" charset="0"/>
                  <a:ea typeface="+mn-ea"/>
                </a:endParaRPr>
              </a:p>
            </p:txBody>
          </p:sp>
          <p:sp>
            <p:nvSpPr>
              <p:cNvPr id="32" name="AutoShape 12"/>
              <p:cNvSpPr>
                <a:spLocks noChangeArrowheads="1"/>
              </p:cNvSpPr>
              <p:nvPr/>
            </p:nvSpPr>
            <p:spPr bwMode="auto">
              <a:xfrm>
                <a:off x="2592" y="1440"/>
                <a:ext cx="480" cy="288"/>
              </a:xfrm>
              <a:prstGeom prst="flowChartMagneticDisk">
                <a:avLst/>
              </a:prstGeom>
              <a:gradFill rotWithShape="1">
                <a:gsLst>
                  <a:gs pos="0">
                    <a:schemeClr val="folHlink">
                      <a:alpha val="70000"/>
                    </a:schemeClr>
                  </a:gs>
                  <a:gs pos="100000">
                    <a:schemeClr val="folHlink">
                      <a:gamma/>
                      <a:shade val="46275"/>
                      <a:invGamma/>
                    </a:schemeClr>
                  </a:gs>
                </a:gsLst>
                <a:lin ang="5400000" scaled="1"/>
              </a:gradFill>
              <a:ln w="9525">
                <a:solidFill>
                  <a:schemeClr val="tx1"/>
                </a:solidFill>
                <a:round/>
                <a:headEnd/>
                <a:tailEnd/>
              </a:ln>
              <a:effectLst/>
            </p:spPr>
            <p:txBody>
              <a:bodyPr wrap="none" anchor="ctr"/>
              <a:lstStyle/>
              <a:p>
                <a:pPr algn="ctr">
                  <a:spcBef>
                    <a:spcPct val="30000"/>
                  </a:spcBef>
                  <a:defRPr/>
                </a:pPr>
                <a:endParaRPr lang="en-US" sz="1100" dirty="0">
                  <a:latin typeface="Arial" pitchFamily="34" charset="0"/>
                  <a:ea typeface="+mn-ea"/>
                </a:endParaRPr>
              </a:p>
            </p:txBody>
          </p:sp>
          <p:sp>
            <p:nvSpPr>
              <p:cNvPr id="33" name="AutoShape 13"/>
              <p:cNvSpPr>
                <a:spLocks noChangeArrowheads="1"/>
              </p:cNvSpPr>
              <p:nvPr/>
            </p:nvSpPr>
            <p:spPr bwMode="auto">
              <a:xfrm>
                <a:off x="3168" y="1440"/>
                <a:ext cx="480" cy="288"/>
              </a:xfrm>
              <a:prstGeom prst="flowChartMagneticDisk">
                <a:avLst/>
              </a:prstGeom>
              <a:gradFill rotWithShape="1">
                <a:gsLst>
                  <a:gs pos="0">
                    <a:schemeClr val="folHlink">
                      <a:alpha val="70000"/>
                    </a:schemeClr>
                  </a:gs>
                  <a:gs pos="100000">
                    <a:schemeClr val="folHlink">
                      <a:gamma/>
                      <a:shade val="46275"/>
                      <a:invGamma/>
                    </a:schemeClr>
                  </a:gs>
                </a:gsLst>
                <a:lin ang="5400000" scaled="1"/>
              </a:gradFill>
              <a:ln w="9525">
                <a:solidFill>
                  <a:schemeClr val="tx1"/>
                </a:solidFill>
                <a:round/>
                <a:headEnd/>
                <a:tailEnd/>
              </a:ln>
              <a:effectLst/>
            </p:spPr>
            <p:txBody>
              <a:bodyPr wrap="none" anchor="ctr"/>
              <a:lstStyle/>
              <a:p>
                <a:pPr algn="ctr">
                  <a:spcBef>
                    <a:spcPct val="30000"/>
                  </a:spcBef>
                  <a:defRPr/>
                </a:pPr>
                <a:endParaRPr lang="en-US" sz="1100" dirty="0">
                  <a:latin typeface="Arial" pitchFamily="34" charset="0"/>
                  <a:ea typeface="+mn-ea"/>
                </a:endParaRPr>
              </a:p>
            </p:txBody>
          </p:sp>
        </p:grpSp>
        <p:sp>
          <p:nvSpPr>
            <p:cNvPr id="41" name="Text Box 4"/>
            <p:cNvSpPr txBox="1">
              <a:spLocks noChangeArrowheads="1"/>
            </p:cNvSpPr>
            <p:nvPr/>
          </p:nvSpPr>
          <p:spPr bwMode="auto">
            <a:xfrm>
              <a:off x="4800600" y="2819400"/>
              <a:ext cx="3810000" cy="881063"/>
            </a:xfrm>
            <a:prstGeom prst="rect">
              <a:avLst/>
            </a:prstGeom>
            <a:noFill/>
            <a:ln w="9525">
              <a:noFill/>
              <a:miter lim="800000"/>
              <a:headEnd/>
              <a:tailEnd/>
            </a:ln>
            <a:effec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50000"/>
                </a:lnSpc>
                <a:spcBef>
                  <a:spcPct val="50000"/>
                </a:spcBef>
              </a:pPr>
              <a:r>
                <a:rPr lang="en-US" sz="2000" b="1">
                  <a:effectLst>
                    <a:outerShdw blurRad="38100" dist="38100" dir="2700000" algn="tl">
                      <a:srgbClr val="000000"/>
                    </a:outerShdw>
                  </a:effectLst>
                </a:rPr>
                <a:t>State Emergency </a:t>
              </a:r>
            </a:p>
            <a:p>
              <a:pPr algn="ctr" eaLnBrk="1" hangingPunct="1">
                <a:lnSpc>
                  <a:spcPct val="50000"/>
                </a:lnSpc>
                <a:spcBef>
                  <a:spcPct val="50000"/>
                </a:spcBef>
              </a:pPr>
              <a:r>
                <a:rPr lang="en-US" sz="2000" b="1">
                  <a:effectLst>
                    <a:outerShdw blurRad="38100" dist="38100" dir="2700000" algn="tl">
                      <a:srgbClr val="000000"/>
                    </a:outerShdw>
                  </a:effectLst>
                </a:rPr>
                <a:t>Department Databases </a:t>
              </a:r>
            </a:p>
            <a:p>
              <a:pPr algn="ctr" eaLnBrk="1" hangingPunct="1">
                <a:lnSpc>
                  <a:spcPct val="50000"/>
                </a:lnSpc>
                <a:spcBef>
                  <a:spcPct val="50000"/>
                </a:spcBef>
              </a:pPr>
              <a:r>
                <a:rPr lang="en-US" sz="2000" b="1">
                  <a:effectLst>
                    <a:outerShdw blurRad="38100" dist="38100" dir="2700000" algn="tl">
                      <a:srgbClr val="000000"/>
                    </a:outerShdw>
                  </a:effectLst>
                </a:rPr>
                <a:t> </a:t>
              </a:r>
            </a:p>
          </p:txBody>
        </p:sp>
        <p:grpSp>
          <p:nvGrpSpPr>
            <p:cNvPr id="29708" name="Group 25"/>
            <p:cNvGrpSpPr>
              <a:grpSpLocks/>
            </p:cNvGrpSpPr>
            <p:nvPr/>
          </p:nvGrpSpPr>
          <p:grpSpPr bwMode="auto">
            <a:xfrm>
              <a:off x="3276600" y="5257800"/>
              <a:ext cx="2362200" cy="1143000"/>
              <a:chOff x="3840" y="3360"/>
              <a:chExt cx="1680" cy="768"/>
            </a:xfrm>
          </p:grpSpPr>
          <p:sp>
            <p:nvSpPr>
              <p:cNvPr id="29713" name="AutoShape 15"/>
              <p:cNvSpPr>
                <a:spLocks noChangeArrowheads="1"/>
              </p:cNvSpPr>
              <p:nvPr/>
            </p:nvSpPr>
            <p:spPr bwMode="auto">
              <a:xfrm>
                <a:off x="3840" y="3360"/>
                <a:ext cx="1680" cy="768"/>
              </a:xfrm>
              <a:prstGeom prst="flowChartMagneticDisk">
                <a:avLst/>
              </a:prstGeom>
              <a:gradFill rotWithShape="1">
                <a:gsLst>
                  <a:gs pos="0">
                    <a:srgbClr val="CC66FF">
                      <a:alpha val="70000"/>
                    </a:srgbClr>
                  </a:gs>
                  <a:gs pos="100000">
                    <a:srgbClr val="5E2F76"/>
                  </a:gs>
                </a:gsLst>
                <a:lin ang="5400000" scaled="1"/>
              </a:gradFill>
              <a:ln w="9525">
                <a:solidFill>
                  <a:schemeClr val="tx1"/>
                </a:solidFill>
                <a:round/>
                <a:headEnd/>
                <a:tailEnd/>
              </a:ln>
            </p:spPr>
            <p:txBody>
              <a:bodyPr wrap="none" anchor="ctr"/>
              <a:lstStyle/>
              <a:p>
                <a:pPr algn="ctr">
                  <a:spcBef>
                    <a:spcPct val="30000"/>
                  </a:spcBef>
                </a:pPr>
                <a:endParaRPr lang="en-US" sz="1100"/>
              </a:p>
            </p:txBody>
          </p:sp>
          <p:sp>
            <p:nvSpPr>
              <p:cNvPr id="51218" name="Text Box 23"/>
              <p:cNvSpPr txBox="1">
                <a:spLocks noChangeArrowheads="1"/>
              </p:cNvSpPr>
              <p:nvPr/>
            </p:nvSpPr>
            <p:spPr bwMode="auto">
              <a:xfrm>
                <a:off x="3936" y="3696"/>
                <a:ext cx="1535" cy="269"/>
              </a:xfrm>
              <a:prstGeom prst="rect">
                <a:avLst/>
              </a:prstGeom>
              <a:noFill/>
              <a:ln w="9525">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2000" b="1">
                    <a:effectLst>
                      <a:outerShdw blurRad="38100" dist="38100" dir="2700000" algn="tl">
                        <a:srgbClr val="000000"/>
                      </a:outerShdw>
                    </a:effectLst>
                  </a:rPr>
                  <a:t>KID</a:t>
                </a:r>
              </a:p>
            </p:txBody>
          </p:sp>
        </p:grpSp>
        <p:sp>
          <p:nvSpPr>
            <p:cNvPr id="29709" name="Line 2"/>
            <p:cNvSpPr>
              <a:spLocks noChangeShapeType="1"/>
            </p:cNvSpPr>
            <p:nvPr/>
          </p:nvSpPr>
          <p:spPr bwMode="auto">
            <a:xfrm>
              <a:off x="2819400" y="3505200"/>
              <a:ext cx="838200" cy="1752600"/>
            </a:xfrm>
            <a:prstGeom prst="line">
              <a:avLst/>
            </a:prstGeom>
            <a:noFill/>
            <a:ln w="76200">
              <a:solidFill>
                <a:schemeClr val="tx1"/>
              </a:solidFill>
              <a:round/>
              <a:headEnd/>
              <a:tailEnd type="stealth" w="med" len="med"/>
            </a:ln>
            <a:extLst>
              <a:ext uri="{909E8E84-426E-40dd-AFC4-6F175D3DCCD1}">
                <a14:hiddenFill xmlns:a14="http://schemas.microsoft.com/office/drawing/2010/main" xmlns="">
                  <a:noFill/>
                </a14:hiddenFill>
              </a:ext>
            </a:extLst>
          </p:spPr>
          <p:txBody>
            <a:bodyPr/>
            <a:lstStyle/>
            <a:p>
              <a:endParaRPr lang="en-US"/>
            </a:p>
          </p:txBody>
        </p:sp>
        <p:sp>
          <p:nvSpPr>
            <p:cNvPr id="29710" name="Line 2"/>
            <p:cNvSpPr>
              <a:spLocks noChangeShapeType="1"/>
            </p:cNvSpPr>
            <p:nvPr/>
          </p:nvSpPr>
          <p:spPr bwMode="auto">
            <a:xfrm flipH="1">
              <a:off x="6858000" y="3505200"/>
              <a:ext cx="46038" cy="1676400"/>
            </a:xfrm>
            <a:prstGeom prst="line">
              <a:avLst/>
            </a:prstGeom>
            <a:noFill/>
            <a:ln w="76200">
              <a:solidFill>
                <a:schemeClr val="tx1"/>
              </a:solidFill>
              <a:round/>
              <a:headEnd/>
              <a:tailEnd type="stealth" w="med" len="med"/>
            </a:ln>
            <a:extLst>
              <a:ext uri="{909E8E84-426E-40dd-AFC4-6F175D3DCCD1}">
                <a14:hiddenFill xmlns:a14="http://schemas.microsoft.com/office/drawing/2010/main" xmlns="">
                  <a:noFill/>
                </a14:hiddenFill>
              </a:ext>
            </a:extLst>
          </p:spPr>
          <p:txBody>
            <a:bodyPr/>
            <a:lstStyle/>
            <a:p>
              <a:endParaRPr lang="en-US"/>
            </a:p>
          </p:txBody>
        </p:sp>
        <p:sp>
          <p:nvSpPr>
            <p:cNvPr id="29711" name="Line 2"/>
            <p:cNvSpPr>
              <a:spLocks noChangeShapeType="1"/>
            </p:cNvSpPr>
            <p:nvPr/>
          </p:nvSpPr>
          <p:spPr bwMode="auto">
            <a:xfrm>
              <a:off x="3352800" y="3200400"/>
              <a:ext cx="2895600" cy="1981200"/>
            </a:xfrm>
            <a:prstGeom prst="line">
              <a:avLst/>
            </a:prstGeom>
            <a:noFill/>
            <a:ln w="76200">
              <a:solidFill>
                <a:schemeClr val="tx1"/>
              </a:solidFill>
              <a:round/>
              <a:headEnd/>
              <a:tailEnd type="stealth" w="med" len="med"/>
            </a:ln>
            <a:extLst>
              <a:ext uri="{909E8E84-426E-40dd-AFC4-6F175D3DCCD1}">
                <a14:hiddenFill xmlns:a14="http://schemas.microsoft.com/office/drawing/2010/main" xmlns="">
                  <a:noFill/>
                </a14:hiddenFill>
              </a:ext>
            </a:extLst>
          </p:spPr>
          <p:txBody>
            <a:bodyPr/>
            <a:lstStyle/>
            <a:p>
              <a:endParaRPr lang="en-US"/>
            </a:p>
          </p:txBody>
        </p:sp>
        <p:sp>
          <p:nvSpPr>
            <p:cNvPr id="51216" name="TextBox 44"/>
            <p:cNvSpPr txBox="1">
              <a:spLocks noChangeArrowheads="1"/>
            </p:cNvSpPr>
            <p:nvPr/>
          </p:nvSpPr>
          <p:spPr bwMode="auto">
            <a:xfrm>
              <a:off x="6477000" y="5791200"/>
              <a:ext cx="1371600" cy="400050"/>
            </a:xfrm>
            <a:prstGeom prst="rect">
              <a:avLst/>
            </a:prstGeom>
            <a:noFill/>
            <a:ln w="9525">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30000"/>
                </a:spcBef>
              </a:pPr>
              <a:r>
                <a:rPr lang="en-US" sz="2000" b="1">
                  <a:effectLst>
                    <a:outerShdw blurRad="38100" dist="38100" dir="2700000" algn="tl">
                      <a:srgbClr val="000000"/>
                    </a:outerShdw>
                  </a:effectLst>
                </a:rPr>
                <a:t>NEDS</a:t>
              </a:r>
            </a:p>
          </p:txBody>
        </p:sp>
      </p:grpSp>
    </p:spTree>
  </p:cSld>
  <p:clrMapOvr>
    <a:masterClrMapping/>
  </p:clrMapOvr>
  <p:transition spd="med" advClick="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latin typeface="Arial" charset="0"/>
              </a:rPr>
              <a:t>What is HCUP and </a:t>
            </a:r>
            <a:br>
              <a:rPr lang="en-US" dirty="0">
                <a:latin typeface="Arial" charset="0"/>
              </a:rPr>
            </a:br>
            <a:r>
              <a:rPr lang="en-US" dirty="0">
                <a:latin typeface="Arial" charset="0"/>
              </a:rPr>
              <a:t>What Is It Not? </a:t>
            </a:r>
          </a:p>
        </p:txBody>
      </p:sp>
      <p:sp>
        <p:nvSpPr>
          <p:cNvPr id="6" name="Content Placeholder 5"/>
          <p:cNvSpPr>
            <a:spLocks noGrp="1"/>
          </p:cNvSpPr>
          <p:nvPr>
            <p:ph sz="half" idx="1"/>
          </p:nvPr>
        </p:nvSpPr>
        <p:spPr>
          <a:xfrm>
            <a:off x="609600" y="1600200"/>
            <a:ext cx="4876800" cy="4572000"/>
          </a:xfrm>
        </p:spPr>
        <p:txBody>
          <a:bodyPr/>
          <a:lstStyle/>
          <a:p>
            <a:pPr>
              <a:buFont typeface="Wingdings" pitchFamily="2" charset="2"/>
              <a:buNone/>
              <a:defRPr/>
            </a:pPr>
            <a:r>
              <a:rPr lang="en-US" b="1" dirty="0" smtClean="0">
                <a:solidFill>
                  <a:schemeClr val="tx1"/>
                </a:solidFill>
                <a:ea typeface="+mn-ea"/>
              </a:rPr>
              <a:t>HCUP is...</a:t>
            </a:r>
          </a:p>
          <a:p>
            <a:pPr marL="0" indent="0">
              <a:lnSpc>
                <a:spcPct val="100000"/>
              </a:lnSpc>
              <a:buFont typeface="Wingdings" pitchFamily="2" charset="2"/>
              <a:buNone/>
              <a:defRPr/>
            </a:pPr>
            <a:r>
              <a:rPr lang="en-US" sz="2000" b="1" dirty="0" smtClean="0">
                <a:solidFill>
                  <a:schemeClr val="tx1"/>
                </a:solidFill>
                <a:effectLst/>
                <a:ea typeface="+mn-ea"/>
              </a:rPr>
              <a:t>A collection of electronic discharge records from  health care encounters</a:t>
            </a:r>
            <a:br>
              <a:rPr lang="en-US" sz="2000" b="1" dirty="0" smtClean="0">
                <a:solidFill>
                  <a:schemeClr val="tx1"/>
                </a:solidFill>
                <a:effectLst/>
                <a:ea typeface="+mn-ea"/>
              </a:rPr>
            </a:br>
            <a:endParaRPr lang="en-US" sz="1000" b="1" dirty="0" smtClean="0">
              <a:solidFill>
                <a:schemeClr val="tx1"/>
              </a:solidFill>
              <a:effectLst/>
              <a:ea typeface="+mn-ea"/>
            </a:endParaRPr>
          </a:p>
          <a:p>
            <a:pPr marL="0" indent="0">
              <a:lnSpc>
                <a:spcPct val="100000"/>
              </a:lnSpc>
              <a:buFont typeface="Wingdings" pitchFamily="2" charset="2"/>
              <a:buNone/>
              <a:defRPr/>
            </a:pPr>
            <a:r>
              <a:rPr lang="en-US" sz="2000" b="1" dirty="0" smtClean="0">
                <a:effectLst/>
                <a:ea typeface="+mn-ea"/>
              </a:rPr>
              <a:t>All payer, including the uninsured</a:t>
            </a:r>
            <a:br>
              <a:rPr lang="en-US" sz="2000" b="1" dirty="0" smtClean="0">
                <a:effectLst/>
                <a:ea typeface="+mn-ea"/>
              </a:rPr>
            </a:br>
            <a:endParaRPr lang="en-US" sz="1000" b="1" dirty="0" smtClean="0">
              <a:effectLst/>
              <a:ea typeface="+mn-ea"/>
            </a:endParaRPr>
          </a:p>
          <a:p>
            <a:pPr marL="0" indent="0">
              <a:lnSpc>
                <a:spcPct val="100000"/>
              </a:lnSpc>
              <a:buFont typeface="Wingdings" pitchFamily="2" charset="2"/>
              <a:buNone/>
              <a:defRPr/>
            </a:pPr>
            <a:endParaRPr lang="en-US" sz="1000" b="1" dirty="0" smtClean="0">
              <a:effectLst/>
              <a:ea typeface="+mn-ea"/>
            </a:endParaRPr>
          </a:p>
          <a:p>
            <a:pPr marL="0" indent="0">
              <a:lnSpc>
                <a:spcPct val="100000"/>
              </a:lnSpc>
              <a:buFont typeface="Wingdings" pitchFamily="2" charset="2"/>
              <a:buNone/>
              <a:defRPr/>
            </a:pPr>
            <a:r>
              <a:rPr lang="en-US" sz="2000" b="1" dirty="0" smtClean="0">
                <a:effectLst/>
                <a:ea typeface="+mn-ea"/>
              </a:rPr>
              <a:t>Hospital, ambulatory surgery, emergency department data</a:t>
            </a:r>
          </a:p>
          <a:p>
            <a:pPr marL="0" indent="0">
              <a:lnSpc>
                <a:spcPct val="100000"/>
              </a:lnSpc>
              <a:buFont typeface="Wingdings" pitchFamily="2" charset="2"/>
              <a:buNone/>
              <a:defRPr/>
            </a:pPr>
            <a:r>
              <a:rPr lang="en-US" sz="1000" b="1" dirty="0" smtClean="0">
                <a:effectLst/>
                <a:ea typeface="+mn-ea"/>
              </a:rPr>
              <a:t/>
            </a:r>
            <a:br>
              <a:rPr lang="en-US" sz="1000" b="1" dirty="0" smtClean="0">
                <a:effectLst/>
                <a:ea typeface="+mn-ea"/>
              </a:rPr>
            </a:br>
            <a:r>
              <a:rPr lang="en-US" sz="2000" b="1" dirty="0" smtClean="0">
                <a:effectLst/>
                <a:ea typeface="+mn-ea"/>
              </a:rPr>
              <a:t>All hospital discharges from participating states (currently 44)</a:t>
            </a:r>
            <a:br>
              <a:rPr lang="en-US" sz="2000" b="1" dirty="0" smtClean="0">
                <a:effectLst/>
                <a:ea typeface="+mn-ea"/>
              </a:rPr>
            </a:br>
            <a:endParaRPr lang="en-US" sz="1000" b="1" dirty="0" smtClean="0">
              <a:effectLst/>
              <a:ea typeface="+mn-ea"/>
            </a:endParaRPr>
          </a:p>
          <a:p>
            <a:pPr marL="0" indent="0">
              <a:lnSpc>
                <a:spcPct val="100000"/>
              </a:lnSpc>
              <a:buFont typeface="Wingdings" pitchFamily="2" charset="2"/>
              <a:buNone/>
              <a:defRPr/>
            </a:pPr>
            <a:r>
              <a:rPr lang="en-US" sz="2000" b="1" dirty="0" smtClean="0">
                <a:effectLst/>
                <a:ea typeface="+mn-ea"/>
              </a:rPr>
              <a:t>Accessible multiple ways: raw data, reports, on-line aggregate statistics</a:t>
            </a:r>
            <a:endParaRPr lang="en-US" sz="3200" dirty="0" smtClean="0">
              <a:effectLst/>
              <a:ea typeface="+mn-ea"/>
            </a:endParaRPr>
          </a:p>
          <a:p>
            <a:pPr>
              <a:buFont typeface="Wingdings" pitchFamily="2" charset="2"/>
              <a:buChar char="n"/>
              <a:defRPr/>
            </a:pPr>
            <a:endParaRPr lang="en-US" dirty="0">
              <a:ea typeface="+mn-ea"/>
            </a:endParaRPr>
          </a:p>
        </p:txBody>
      </p:sp>
      <p:sp>
        <p:nvSpPr>
          <p:cNvPr id="7" name="Content Placeholder 6"/>
          <p:cNvSpPr>
            <a:spLocks noGrp="1"/>
          </p:cNvSpPr>
          <p:nvPr>
            <p:ph sz="half" idx="2"/>
          </p:nvPr>
        </p:nvSpPr>
        <p:spPr>
          <a:xfrm>
            <a:off x="5334000" y="1676400"/>
            <a:ext cx="3268663" cy="4495800"/>
          </a:xfrm>
        </p:spPr>
        <p:txBody>
          <a:bodyPr/>
          <a:lstStyle/>
          <a:p>
            <a:pPr>
              <a:buFont typeface="Wingdings" pitchFamily="2" charset="2"/>
              <a:buNone/>
              <a:defRPr/>
            </a:pPr>
            <a:r>
              <a:rPr lang="en-US" b="1" dirty="0" smtClean="0">
                <a:ea typeface="+mn-ea"/>
              </a:rPr>
              <a:t>HCUP is </a:t>
            </a:r>
            <a:r>
              <a:rPr lang="en-US" b="1" dirty="0" smtClean="0">
                <a:solidFill>
                  <a:schemeClr val="tx2"/>
                </a:solidFill>
                <a:ea typeface="+mn-ea"/>
              </a:rPr>
              <a:t>NOT</a:t>
            </a:r>
            <a:r>
              <a:rPr lang="en-US" b="1" dirty="0" smtClean="0">
                <a:ea typeface="+mn-ea"/>
              </a:rPr>
              <a:t>...</a:t>
            </a:r>
          </a:p>
          <a:p>
            <a:pPr marL="0" indent="0">
              <a:buFont typeface="Wingdings" pitchFamily="2" charset="2"/>
              <a:buNone/>
              <a:defRPr/>
            </a:pPr>
            <a:r>
              <a:rPr lang="en-US" sz="2000" b="1" dirty="0" smtClean="0">
                <a:solidFill>
                  <a:schemeClr val="tx1"/>
                </a:solidFill>
                <a:effectLst/>
                <a:ea typeface="+mn-ea"/>
              </a:rPr>
              <a:t>A survey</a:t>
            </a:r>
          </a:p>
          <a:p>
            <a:pPr marL="0" indent="0">
              <a:buFont typeface="Wingdings" pitchFamily="2" charset="2"/>
              <a:buNone/>
              <a:defRPr/>
            </a:pPr>
            <a:endParaRPr lang="en-US" sz="2000" b="1" dirty="0" smtClean="0">
              <a:solidFill>
                <a:schemeClr val="tx1"/>
              </a:solidFill>
              <a:effectLst/>
              <a:ea typeface="+mn-ea"/>
            </a:endParaRPr>
          </a:p>
          <a:p>
            <a:pPr marL="0" indent="0">
              <a:buFont typeface="Wingdings" pitchFamily="2" charset="2"/>
              <a:buNone/>
              <a:defRPr/>
            </a:pPr>
            <a:r>
              <a:rPr lang="en-US" sz="2000" b="1" dirty="0" smtClean="0">
                <a:solidFill>
                  <a:schemeClr val="tx1"/>
                </a:solidFill>
                <a:effectLst/>
                <a:ea typeface="+mn-ea"/>
              </a:rPr>
              <a:t>Specific to a single payer, e.g.  Medicare</a:t>
            </a:r>
          </a:p>
          <a:p>
            <a:pPr marL="0" indent="0">
              <a:buFont typeface="Wingdings" pitchFamily="2" charset="2"/>
              <a:buNone/>
              <a:defRPr/>
            </a:pPr>
            <a:endParaRPr lang="en-US" sz="1000" b="1" dirty="0" smtClean="0">
              <a:solidFill>
                <a:schemeClr val="tx1"/>
              </a:solidFill>
              <a:effectLst/>
              <a:ea typeface="+mn-ea"/>
            </a:endParaRPr>
          </a:p>
          <a:p>
            <a:pPr marL="0" indent="0">
              <a:buFont typeface="Wingdings" pitchFamily="2" charset="2"/>
              <a:buNone/>
              <a:defRPr/>
            </a:pPr>
            <a:r>
              <a:rPr lang="en-US" sz="2000" b="1" dirty="0" smtClean="0">
                <a:solidFill>
                  <a:schemeClr val="tx1"/>
                </a:solidFill>
                <a:effectLst/>
                <a:ea typeface="+mn-ea"/>
              </a:rPr>
              <a:t>Office visits, pharmacy, laboratory, radiology</a:t>
            </a:r>
          </a:p>
          <a:p>
            <a:pPr marL="0" indent="0">
              <a:buFont typeface="Wingdings" pitchFamily="2" charset="2"/>
              <a:buNone/>
              <a:defRPr/>
            </a:pPr>
            <a:endParaRPr lang="en-US" sz="1000" b="1" dirty="0" smtClean="0">
              <a:solidFill>
                <a:schemeClr val="tx1"/>
              </a:solidFill>
              <a:effectLst/>
              <a:ea typeface="+mn-ea"/>
            </a:endParaRPr>
          </a:p>
          <a:p>
            <a:pPr marL="0" indent="0">
              <a:buFont typeface="Wingdings" pitchFamily="2" charset="2"/>
              <a:buNone/>
              <a:defRPr/>
            </a:pPr>
            <a:r>
              <a:rPr lang="en-US" sz="2000" b="1" dirty="0" smtClean="0">
                <a:solidFill>
                  <a:schemeClr val="tx1"/>
                </a:solidFill>
                <a:effectLst/>
                <a:ea typeface="+mn-ea"/>
              </a:rPr>
              <a:t>Only a sample</a:t>
            </a:r>
          </a:p>
          <a:p>
            <a:pPr marL="0" indent="0">
              <a:buFont typeface="Wingdings" pitchFamily="2" charset="2"/>
              <a:buNone/>
              <a:defRPr/>
            </a:pPr>
            <a:endParaRPr lang="en-US" sz="2000" b="1" dirty="0" smtClean="0">
              <a:solidFill>
                <a:schemeClr val="tx1"/>
              </a:solidFill>
              <a:effectLst/>
              <a:ea typeface="+mn-ea"/>
            </a:endParaRPr>
          </a:p>
          <a:p>
            <a:pPr marL="0" indent="0">
              <a:buFont typeface="Wingdings" pitchFamily="2" charset="2"/>
              <a:buNone/>
              <a:defRPr/>
            </a:pPr>
            <a:endParaRPr lang="en-US" sz="1000" b="1" dirty="0" smtClean="0">
              <a:solidFill>
                <a:schemeClr val="tx1"/>
              </a:solidFill>
              <a:effectLst/>
              <a:ea typeface="+mn-ea"/>
            </a:endParaRPr>
          </a:p>
          <a:p>
            <a:pPr marL="0" indent="0">
              <a:buFont typeface="Wingdings" pitchFamily="2" charset="2"/>
              <a:buNone/>
              <a:defRPr/>
            </a:pPr>
            <a:r>
              <a:rPr lang="en-US" sz="2000" b="1" dirty="0" smtClean="0">
                <a:solidFill>
                  <a:schemeClr val="tx1"/>
                </a:solidFill>
                <a:effectLst/>
                <a:ea typeface="+mn-ea"/>
              </a:rPr>
              <a:t>Inaccessible</a:t>
            </a:r>
          </a:p>
          <a:p>
            <a:pPr>
              <a:buFont typeface="Wingdings" pitchFamily="2" charset="2"/>
              <a:buChar char="n"/>
              <a:defRPr/>
            </a:pPr>
            <a:endParaRPr lang="en-US" dirty="0">
              <a:ea typeface="+mn-ea"/>
            </a:endParaRPr>
          </a:p>
        </p:txBody>
      </p:sp>
      <p:sp>
        <p:nvSpPr>
          <p:cNvPr id="30725"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F1FA2AC0-9328-6B4D-A4E0-02D81ABA6442}" type="slidenum">
              <a:rPr lang="en-US">
                <a:solidFill>
                  <a:srgbClr val="FFFFFF"/>
                </a:solidFill>
              </a:rPr>
              <a:pPr/>
              <a:t>12</a:t>
            </a:fld>
            <a:endParaRPr lang="en-US">
              <a:solidFill>
                <a:srgbClr val="FFFFFF"/>
              </a:solidFill>
            </a:endParaRPr>
          </a:p>
        </p:txBody>
      </p:sp>
      <p:sp>
        <p:nvSpPr>
          <p:cNvPr id="30726" name="Rectangle 8"/>
          <p:cNvSpPr>
            <a:spLocks noChangeArrowheads="1"/>
          </p:cNvSpPr>
          <p:nvPr/>
        </p:nvSpPr>
        <p:spPr bwMode="auto">
          <a:xfrm>
            <a:off x="533400" y="1600200"/>
            <a:ext cx="8229600" cy="4572000"/>
          </a:xfrm>
          <a:prstGeom prst="rect">
            <a:avLst/>
          </a:prstGeom>
          <a:noFill/>
          <a:ln w="1587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spcBef>
                <a:spcPct val="30000"/>
              </a:spcBef>
            </a:pPr>
            <a:endParaRPr lang="en-US" sz="1100"/>
          </a:p>
        </p:txBody>
      </p:sp>
      <p:cxnSp>
        <p:nvCxnSpPr>
          <p:cNvPr id="30727" name="Straight Connector 10"/>
          <p:cNvCxnSpPr>
            <a:cxnSpLocks noChangeShapeType="1"/>
          </p:cNvCxnSpPr>
          <p:nvPr/>
        </p:nvCxnSpPr>
        <p:spPr bwMode="auto">
          <a:xfrm rot="5400000">
            <a:off x="2971800" y="3886200"/>
            <a:ext cx="45720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cxnSp>
      <p:cxnSp>
        <p:nvCxnSpPr>
          <p:cNvPr id="30728" name="Straight Connector 12"/>
          <p:cNvCxnSpPr>
            <a:cxnSpLocks noChangeShapeType="1"/>
          </p:cNvCxnSpPr>
          <p:nvPr/>
        </p:nvCxnSpPr>
        <p:spPr bwMode="auto">
          <a:xfrm>
            <a:off x="533400" y="2057400"/>
            <a:ext cx="82296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cxnSp>
      <p:cxnSp>
        <p:nvCxnSpPr>
          <p:cNvPr id="30729" name="Straight Connector 14"/>
          <p:cNvCxnSpPr>
            <a:cxnSpLocks noChangeShapeType="1"/>
          </p:cNvCxnSpPr>
          <p:nvPr/>
        </p:nvCxnSpPr>
        <p:spPr bwMode="auto">
          <a:xfrm>
            <a:off x="533400" y="2895600"/>
            <a:ext cx="82296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cxnSp>
      <p:cxnSp>
        <p:nvCxnSpPr>
          <p:cNvPr id="30730" name="Straight Connector 15"/>
          <p:cNvCxnSpPr>
            <a:cxnSpLocks noChangeShapeType="1"/>
          </p:cNvCxnSpPr>
          <p:nvPr/>
        </p:nvCxnSpPr>
        <p:spPr bwMode="auto">
          <a:xfrm>
            <a:off x="533400" y="3581400"/>
            <a:ext cx="82296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cxnSp>
      <p:cxnSp>
        <p:nvCxnSpPr>
          <p:cNvPr id="30731" name="Straight Connector 16"/>
          <p:cNvCxnSpPr>
            <a:cxnSpLocks noChangeShapeType="1"/>
          </p:cNvCxnSpPr>
          <p:nvPr/>
        </p:nvCxnSpPr>
        <p:spPr bwMode="auto">
          <a:xfrm>
            <a:off x="533400" y="4419600"/>
            <a:ext cx="82296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cxnSp>
      <p:cxnSp>
        <p:nvCxnSpPr>
          <p:cNvPr id="30732" name="Straight Connector 17"/>
          <p:cNvCxnSpPr>
            <a:cxnSpLocks noChangeShapeType="1"/>
          </p:cNvCxnSpPr>
          <p:nvPr/>
        </p:nvCxnSpPr>
        <p:spPr bwMode="auto">
          <a:xfrm>
            <a:off x="533400" y="5334000"/>
            <a:ext cx="82296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cxnSp>
    </p:spTree>
  </p:cSld>
  <p:clrMapOvr>
    <a:masterClrMapping/>
  </p:clrMapOvr>
  <p:transition spd="med" advClick="0">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0386" name="Rectangle 2"/>
          <p:cNvSpPr>
            <a:spLocks noGrp="1" noChangeArrowheads="1"/>
          </p:cNvSpPr>
          <p:nvPr>
            <p:ph type="title"/>
          </p:nvPr>
        </p:nvSpPr>
        <p:spPr>
          <a:xfrm>
            <a:off x="1608138" y="0"/>
            <a:ext cx="6088062" cy="920750"/>
          </a:xfrm>
        </p:spPr>
        <p:txBody>
          <a:bodyPr/>
          <a:lstStyle/>
          <a:p>
            <a:pPr eaLnBrk="1" hangingPunct="1"/>
            <a:r>
              <a:rPr lang="en-US" sz="2800" dirty="0">
                <a:latin typeface="Arial" charset="0"/>
              </a:rPr>
              <a:t>Recap: Use of HCUP Databases</a:t>
            </a:r>
          </a:p>
        </p:txBody>
      </p:sp>
      <p:sp>
        <p:nvSpPr>
          <p:cNvPr id="1680387" name="Rectangle 3"/>
          <p:cNvSpPr>
            <a:spLocks noGrp="1" noChangeArrowheads="1"/>
          </p:cNvSpPr>
          <p:nvPr>
            <p:ph sz="half" idx="1"/>
          </p:nvPr>
        </p:nvSpPr>
        <p:spPr>
          <a:xfrm>
            <a:off x="304800" y="1371600"/>
            <a:ext cx="4267200" cy="4267200"/>
          </a:xfrm>
        </p:spPr>
        <p:txBody>
          <a:bodyPr/>
          <a:lstStyle/>
          <a:p>
            <a:pPr algn="ctr" eaLnBrk="1" hangingPunct="1">
              <a:buFont typeface="Wingdings" charset="0"/>
              <a:buNone/>
            </a:pPr>
            <a:r>
              <a:rPr lang="en-US" sz="2400" b="1">
                <a:solidFill>
                  <a:schemeClr val="tx2"/>
                </a:solidFill>
                <a:latin typeface="Arial" charset="0"/>
              </a:rPr>
              <a:t>Benefits</a:t>
            </a:r>
          </a:p>
          <a:p>
            <a:pPr eaLnBrk="1" hangingPunct="1">
              <a:lnSpc>
                <a:spcPct val="100000"/>
              </a:lnSpc>
            </a:pPr>
            <a:r>
              <a:rPr lang="en-US" sz="2100" b="1">
                <a:latin typeface="Arial" charset="0"/>
              </a:rPr>
              <a:t>Large sample size</a:t>
            </a:r>
          </a:p>
          <a:p>
            <a:pPr eaLnBrk="1" hangingPunct="1">
              <a:lnSpc>
                <a:spcPct val="100000"/>
              </a:lnSpc>
            </a:pPr>
            <a:r>
              <a:rPr lang="en-US" sz="2100" b="1">
                <a:latin typeface="Arial" charset="0"/>
              </a:rPr>
              <a:t>Uniformity of coding</a:t>
            </a:r>
          </a:p>
          <a:p>
            <a:pPr eaLnBrk="1" hangingPunct="1">
              <a:lnSpc>
                <a:spcPct val="100000"/>
              </a:lnSpc>
              <a:spcBef>
                <a:spcPct val="40000"/>
              </a:spcBef>
              <a:spcAft>
                <a:spcPct val="10000"/>
              </a:spcAft>
            </a:pPr>
            <a:r>
              <a:rPr lang="en-US" sz="2100" b="1">
                <a:latin typeface="Arial" charset="0"/>
              </a:rPr>
              <a:t>Routine, regular collection</a:t>
            </a:r>
          </a:p>
          <a:p>
            <a:pPr eaLnBrk="1" hangingPunct="1">
              <a:lnSpc>
                <a:spcPct val="100000"/>
              </a:lnSpc>
            </a:pPr>
            <a:r>
              <a:rPr lang="en-US" sz="2100" b="1">
                <a:latin typeface="Arial" charset="0"/>
              </a:rPr>
              <a:t>Ease of access</a:t>
            </a:r>
          </a:p>
          <a:p>
            <a:pPr eaLnBrk="1" hangingPunct="1">
              <a:lnSpc>
                <a:spcPct val="100000"/>
              </a:lnSpc>
            </a:pPr>
            <a:r>
              <a:rPr lang="en-US" sz="2100" b="1">
                <a:latin typeface="Arial" charset="0"/>
              </a:rPr>
              <a:t>All-payer</a:t>
            </a:r>
          </a:p>
          <a:p>
            <a:pPr eaLnBrk="1" hangingPunct="1">
              <a:lnSpc>
                <a:spcPct val="100000"/>
              </a:lnSpc>
            </a:pPr>
            <a:r>
              <a:rPr lang="en-US" sz="2100" b="1">
                <a:latin typeface="Arial" charset="0"/>
              </a:rPr>
              <a:t>Available at local, state, regional, national level</a:t>
            </a:r>
          </a:p>
          <a:p>
            <a:pPr eaLnBrk="1" hangingPunct="1">
              <a:lnSpc>
                <a:spcPct val="100000"/>
              </a:lnSpc>
            </a:pPr>
            <a:r>
              <a:rPr lang="en-US" sz="2100" b="1">
                <a:latin typeface="Arial" charset="0"/>
              </a:rPr>
              <a:t>Supplemental files available</a:t>
            </a:r>
          </a:p>
        </p:txBody>
      </p:sp>
      <p:sp>
        <p:nvSpPr>
          <p:cNvPr id="1680388" name="Rectangle 4"/>
          <p:cNvSpPr>
            <a:spLocks noGrp="1" noChangeArrowheads="1"/>
          </p:cNvSpPr>
          <p:nvPr>
            <p:ph sz="half" idx="2"/>
          </p:nvPr>
        </p:nvSpPr>
        <p:spPr>
          <a:xfrm>
            <a:off x="4495800" y="1447800"/>
            <a:ext cx="4529138" cy="4724400"/>
          </a:xfrm>
        </p:spPr>
        <p:txBody>
          <a:bodyPr/>
          <a:lstStyle/>
          <a:p>
            <a:pPr algn="ctr" eaLnBrk="1" hangingPunct="1">
              <a:buFont typeface="Wingdings" pitchFamily="2" charset="2"/>
              <a:buNone/>
              <a:defRPr/>
            </a:pPr>
            <a:r>
              <a:rPr lang="en-US" sz="2400" b="1" dirty="0" smtClean="0">
                <a:solidFill>
                  <a:schemeClr val="tx2"/>
                </a:solidFill>
                <a:ea typeface="+mn-ea"/>
              </a:rPr>
              <a:t>Limitations</a:t>
            </a:r>
          </a:p>
          <a:p>
            <a:pPr eaLnBrk="1" hangingPunct="1">
              <a:lnSpc>
                <a:spcPct val="100000"/>
              </a:lnSpc>
              <a:buFont typeface="Wingdings" pitchFamily="2" charset="2"/>
              <a:buChar char="n"/>
              <a:defRPr/>
            </a:pPr>
            <a:r>
              <a:rPr lang="en-US" sz="2100" b="1" dirty="0" smtClean="0">
                <a:ea typeface="+mn-ea"/>
              </a:rPr>
              <a:t>Differences in coding across hospitals</a:t>
            </a:r>
          </a:p>
          <a:p>
            <a:pPr eaLnBrk="1" hangingPunct="1">
              <a:lnSpc>
                <a:spcPct val="100000"/>
              </a:lnSpc>
              <a:buFont typeface="Wingdings" pitchFamily="2" charset="2"/>
              <a:buChar char="n"/>
              <a:defRPr/>
            </a:pPr>
            <a:r>
              <a:rPr lang="en-US" sz="2100" b="1" dirty="0" smtClean="0">
                <a:ea typeface="+mn-ea"/>
              </a:rPr>
              <a:t>No data on individuals outside of hospital system</a:t>
            </a:r>
          </a:p>
          <a:p>
            <a:pPr eaLnBrk="1" hangingPunct="1">
              <a:lnSpc>
                <a:spcPct val="100000"/>
              </a:lnSpc>
              <a:buFont typeface="Wingdings" pitchFamily="2" charset="2"/>
              <a:buChar char="n"/>
              <a:defRPr/>
            </a:pPr>
            <a:r>
              <a:rPr lang="en-US" sz="2100" b="1" dirty="0" smtClean="0">
                <a:ea typeface="+mn-ea"/>
              </a:rPr>
              <a:t>May not show complete episode of care</a:t>
            </a:r>
          </a:p>
          <a:p>
            <a:pPr eaLnBrk="1" hangingPunct="1">
              <a:lnSpc>
                <a:spcPct val="100000"/>
              </a:lnSpc>
              <a:buFont typeface="Wingdings" pitchFamily="2" charset="2"/>
              <a:buChar char="n"/>
              <a:defRPr/>
            </a:pPr>
            <a:r>
              <a:rPr lang="en-US" sz="2100" b="1" dirty="0" smtClean="0">
                <a:ea typeface="+mn-ea"/>
              </a:rPr>
              <a:t>May not include all hospitals</a:t>
            </a:r>
          </a:p>
          <a:p>
            <a:pPr eaLnBrk="1" hangingPunct="1">
              <a:lnSpc>
                <a:spcPct val="100000"/>
              </a:lnSpc>
              <a:buFont typeface="Wingdings" pitchFamily="2" charset="2"/>
              <a:buChar char="n"/>
              <a:defRPr/>
            </a:pPr>
            <a:r>
              <a:rPr lang="en-US" sz="2100" b="1" dirty="0" smtClean="0">
                <a:ea typeface="+mn-ea"/>
              </a:rPr>
              <a:t>Lack revenue information</a:t>
            </a:r>
          </a:p>
          <a:p>
            <a:pPr eaLnBrk="1" hangingPunct="1">
              <a:lnSpc>
                <a:spcPct val="100000"/>
              </a:lnSpc>
              <a:buFont typeface="Wingdings" pitchFamily="2" charset="2"/>
              <a:buChar char="n"/>
              <a:defRPr/>
            </a:pPr>
            <a:r>
              <a:rPr lang="en-US" sz="2100" b="1" dirty="0" smtClean="0">
                <a:ea typeface="+mn-ea"/>
              </a:rPr>
              <a:t>Limited clinical details</a:t>
            </a:r>
          </a:p>
          <a:p>
            <a:pPr eaLnBrk="1" hangingPunct="1">
              <a:lnSpc>
                <a:spcPct val="100000"/>
              </a:lnSpc>
              <a:buFont typeface="Wingdings" pitchFamily="2" charset="2"/>
              <a:buChar char="n"/>
              <a:defRPr/>
            </a:pPr>
            <a:r>
              <a:rPr lang="en-US" sz="2100" b="1" dirty="0" smtClean="0">
                <a:ea typeface="+mn-ea"/>
              </a:rPr>
              <a:t>ED data do not contain information on time to triage, time to treatment, time to disposition, etc.</a:t>
            </a:r>
          </a:p>
          <a:p>
            <a:pPr eaLnBrk="1" hangingPunct="1">
              <a:lnSpc>
                <a:spcPct val="100000"/>
              </a:lnSpc>
              <a:buFont typeface="Wingdings" pitchFamily="2" charset="2"/>
              <a:buChar char="n"/>
              <a:defRPr/>
            </a:pPr>
            <a:endParaRPr lang="en-US" sz="2100" b="1" dirty="0" smtClean="0">
              <a:ea typeface="+mn-ea"/>
            </a:endParaRPr>
          </a:p>
        </p:txBody>
      </p:sp>
      <p:sp>
        <p:nvSpPr>
          <p:cNvPr id="31749" name="Slide Number Placeholder 4"/>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8F688375-45AD-6F4E-B936-FB8589F531C1}" type="slidenum">
              <a:rPr lang="en-US">
                <a:solidFill>
                  <a:srgbClr val="FFFFFF"/>
                </a:solidFill>
              </a:rPr>
              <a:pPr/>
              <a:t>13</a:t>
            </a:fld>
            <a:endParaRPr lang="en-US">
              <a:solidFill>
                <a:srgbClr val="FFFFFF"/>
              </a:solidFill>
            </a:endParaRPr>
          </a:p>
        </p:txBody>
      </p:sp>
    </p:spTree>
  </p:cSld>
  <p:clrMapOvr>
    <a:masterClrMapping/>
  </p:clrMapOvr>
  <p:transition spd="med" advClick="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4930" name="Rectangle 2"/>
          <p:cNvSpPr>
            <a:spLocks noGrp="1" noChangeArrowheads="1"/>
          </p:cNvSpPr>
          <p:nvPr>
            <p:ph type="ctrTitle"/>
          </p:nvPr>
        </p:nvSpPr>
        <p:spPr>
          <a:xfrm>
            <a:off x="236538" y="2590800"/>
            <a:ext cx="8669337" cy="1143000"/>
          </a:xfrm>
        </p:spPr>
        <p:txBody>
          <a:bodyPr/>
          <a:lstStyle/>
          <a:p>
            <a:r>
              <a:rPr lang="en-US" sz="3200" dirty="0">
                <a:latin typeface="Arial" charset="0"/>
              </a:rPr>
              <a:t>Mental Health and </a:t>
            </a:r>
            <a:br>
              <a:rPr lang="en-US" sz="3200" dirty="0">
                <a:latin typeface="Arial" charset="0"/>
              </a:rPr>
            </a:br>
            <a:r>
              <a:rPr lang="en-US" sz="3200" dirty="0">
                <a:latin typeface="Arial" charset="0"/>
              </a:rPr>
              <a:t>Substance Abuse (MHSA) </a:t>
            </a:r>
            <a:br>
              <a:rPr lang="en-US" sz="3200" dirty="0">
                <a:latin typeface="Arial" charset="0"/>
              </a:rPr>
            </a:br>
            <a:r>
              <a:rPr lang="en-US" sz="3200" dirty="0">
                <a:latin typeface="Arial" charset="0"/>
              </a:rPr>
              <a:t>Emergency Department (ED) Visits, 2007</a:t>
            </a:r>
            <a:br>
              <a:rPr lang="en-US" sz="3200" dirty="0">
                <a:latin typeface="Arial" charset="0"/>
              </a:rPr>
            </a:br>
            <a:r>
              <a:rPr lang="en-US" sz="3200" dirty="0">
                <a:latin typeface="Arial" charset="0"/>
              </a:rPr>
              <a:t/>
            </a:r>
            <a:br>
              <a:rPr lang="en-US" sz="3200" dirty="0">
                <a:latin typeface="Arial" charset="0"/>
              </a:rPr>
            </a:br>
            <a:r>
              <a:rPr lang="en-US" sz="3200" dirty="0">
                <a:latin typeface="Arial" charset="0"/>
              </a:rPr>
              <a:t>Carol Stocks</a:t>
            </a:r>
          </a:p>
        </p:txBody>
      </p:sp>
      <p:sp>
        <p:nvSpPr>
          <p:cNvPr id="32771" name="Slide Number Placeholder 3"/>
          <p:cNvSpPr txBox="1">
            <a:spLocks/>
          </p:cNvSpPr>
          <p:nvPr/>
        </p:nvSpPr>
        <p:spPr bwMode="auto">
          <a:xfrm>
            <a:off x="304800" y="6400800"/>
            <a:ext cx="57467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D918C4B-4B26-B449-AC11-6CF37AF57F64}" type="slidenum">
              <a:rPr lang="en-US" sz="1200"/>
              <a:pPr eaLnBrk="1" hangingPunct="1"/>
              <a:t>14</a:t>
            </a:fld>
            <a:endParaRPr lang="en-US" sz="1200"/>
          </a:p>
        </p:txBody>
      </p:sp>
    </p:spTree>
  </p:cSld>
  <p:clrMapOvr>
    <a:masterClrMapping/>
  </p:clrMapOvr>
  <p:transition spd="med" advClick="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latin typeface="Arial" charset="0"/>
              </a:rPr>
              <a:t>Characteristics of MHSA-related Adult ED Visits</a:t>
            </a:r>
          </a:p>
        </p:txBody>
      </p:sp>
      <p:sp>
        <p:nvSpPr>
          <p:cNvPr id="5" name="Content Placeholder 4"/>
          <p:cNvSpPr>
            <a:spLocks noGrp="1"/>
          </p:cNvSpPr>
          <p:nvPr>
            <p:ph idx="1"/>
          </p:nvPr>
        </p:nvSpPr>
        <p:spPr>
          <a:xfrm>
            <a:off x="381000" y="1447800"/>
            <a:ext cx="8382000" cy="5181600"/>
          </a:xfrm>
        </p:spPr>
        <p:txBody>
          <a:bodyPr/>
          <a:lstStyle/>
          <a:p>
            <a:pPr>
              <a:lnSpc>
                <a:spcPct val="100000"/>
              </a:lnSpc>
              <a:spcBef>
                <a:spcPts val="600"/>
              </a:spcBef>
              <a:spcAft>
                <a:spcPts val="600"/>
              </a:spcAft>
              <a:buFont typeface="Arial" charset="0"/>
              <a:buChar char="•"/>
            </a:pPr>
            <a:r>
              <a:rPr lang="en-US" sz="2200">
                <a:latin typeface="Arial" charset="0"/>
              </a:rPr>
              <a:t>12.5 percent of all ED visits (12 million visits) were MHSA-related:  </a:t>
            </a:r>
          </a:p>
          <a:p>
            <a:pPr lvl="1">
              <a:lnSpc>
                <a:spcPct val="100000"/>
              </a:lnSpc>
              <a:spcBef>
                <a:spcPts val="600"/>
              </a:spcBef>
              <a:spcAft>
                <a:spcPts val="600"/>
              </a:spcAft>
              <a:buFont typeface="Arial" charset="0"/>
              <a:buChar char="•"/>
            </a:pPr>
            <a:r>
              <a:rPr lang="en-US" sz="2200">
                <a:latin typeface="Arial" charset="0"/>
              </a:rPr>
              <a:t> 41 percent of visits resulted in hospital admission – over 2.5 times the rate of admission for other conditions</a:t>
            </a:r>
          </a:p>
          <a:p>
            <a:pPr lvl="1">
              <a:lnSpc>
                <a:spcPct val="100000"/>
              </a:lnSpc>
              <a:spcBef>
                <a:spcPts val="600"/>
              </a:spcBef>
              <a:spcAft>
                <a:spcPts val="600"/>
              </a:spcAft>
              <a:buFont typeface="Arial" charset="0"/>
              <a:buChar char="•"/>
            </a:pPr>
            <a:r>
              <a:rPr lang="en-US" sz="2200">
                <a:latin typeface="Arial" charset="0"/>
              </a:rPr>
              <a:t> 54 percent of MHSA ED visits were for women</a:t>
            </a:r>
          </a:p>
          <a:p>
            <a:pPr lvl="1">
              <a:lnSpc>
                <a:spcPct val="100000"/>
              </a:lnSpc>
              <a:spcBef>
                <a:spcPts val="600"/>
              </a:spcBef>
              <a:spcAft>
                <a:spcPts val="600"/>
              </a:spcAft>
              <a:buFont typeface="Arial" charset="0"/>
              <a:buChar char="•"/>
            </a:pPr>
            <a:r>
              <a:rPr lang="en-US" sz="2200">
                <a:latin typeface="Arial" charset="0"/>
              </a:rPr>
              <a:t>18-44 year olds comprised the largest share (47 percent) of adult ED visits</a:t>
            </a:r>
          </a:p>
          <a:p>
            <a:pPr lvl="1">
              <a:lnSpc>
                <a:spcPct val="100000"/>
              </a:lnSpc>
              <a:spcBef>
                <a:spcPts val="600"/>
              </a:spcBef>
              <a:spcAft>
                <a:spcPts val="600"/>
              </a:spcAft>
              <a:buFont typeface="Arial" charset="0"/>
              <a:buChar char="•"/>
            </a:pPr>
            <a:r>
              <a:rPr lang="en-US" sz="2200">
                <a:latin typeface="Arial" charset="0"/>
              </a:rPr>
              <a:t> Medicare was the most frequently billed payer (30 percent of visits)</a:t>
            </a:r>
          </a:p>
          <a:p>
            <a:pPr lvl="1">
              <a:lnSpc>
                <a:spcPct val="100000"/>
              </a:lnSpc>
              <a:spcBef>
                <a:spcPts val="600"/>
              </a:spcBef>
              <a:spcAft>
                <a:spcPts val="600"/>
              </a:spcAft>
              <a:buFont typeface="Arial" charset="0"/>
              <a:buChar char="•"/>
            </a:pPr>
            <a:r>
              <a:rPr lang="en-US" sz="2200">
                <a:latin typeface="Arial" charset="0"/>
              </a:rPr>
              <a:t> 64 percent of visits involved MH conditions, 24 percent SA conditions, and 12 percent co-occurring MHSA conditions</a:t>
            </a:r>
          </a:p>
          <a:p>
            <a:endParaRPr lang="en-US" sz="2400">
              <a:latin typeface="Arial" charset="0"/>
            </a:endParaRPr>
          </a:p>
        </p:txBody>
      </p:sp>
      <p:sp>
        <p:nvSpPr>
          <p:cNvPr id="33796"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0BD126CD-6DBE-7946-9DF4-BE0FD5F3D16E}" type="slidenum">
              <a:rPr lang="en-US">
                <a:solidFill>
                  <a:srgbClr val="FFFFFF"/>
                </a:solidFill>
              </a:rPr>
              <a:pPr/>
              <a:t>15</a:t>
            </a:fld>
            <a:endParaRPr lang="en-US">
              <a:solidFill>
                <a:srgbClr val="FFFFFF"/>
              </a:solidFill>
            </a:endParaRPr>
          </a:p>
        </p:txBody>
      </p:sp>
    </p:spTree>
  </p:cSld>
  <p:clrMapOvr>
    <a:masterClrMapping/>
  </p:clrMapOvr>
  <p:transition spd="med" advClick="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latin typeface="Arial" charset="0"/>
              </a:rPr>
              <a:t>Most Common Reasons for MHSA-related Adult ED Visits</a:t>
            </a:r>
          </a:p>
        </p:txBody>
      </p:sp>
      <p:sp>
        <p:nvSpPr>
          <p:cNvPr id="5" name="Content Placeholder 4"/>
          <p:cNvSpPr>
            <a:spLocks noGrp="1"/>
          </p:cNvSpPr>
          <p:nvPr>
            <p:ph idx="1"/>
          </p:nvPr>
        </p:nvSpPr>
        <p:spPr>
          <a:xfrm>
            <a:off x="381000" y="1676400"/>
            <a:ext cx="8382000" cy="4114800"/>
          </a:xfrm>
        </p:spPr>
        <p:txBody>
          <a:bodyPr/>
          <a:lstStyle/>
          <a:p>
            <a:pPr>
              <a:spcAft>
                <a:spcPts val="1200"/>
              </a:spcAft>
              <a:buFont typeface="Arial" pitchFamily="34" charset="0"/>
              <a:buChar char="•"/>
              <a:defRPr/>
            </a:pPr>
            <a:r>
              <a:rPr lang="en-US" sz="2400" dirty="0" smtClean="0">
                <a:effectLst>
                  <a:outerShdw blurRad="38100" dist="38100" dir="2700000" algn="tl">
                    <a:srgbClr val="000000">
                      <a:alpha val="43137"/>
                    </a:srgbClr>
                  </a:outerShdw>
                </a:effectLst>
                <a:ea typeface="+mn-ea"/>
              </a:rPr>
              <a:t>Five all-listed MHSA conditions accounted for </a:t>
            </a:r>
            <a:r>
              <a:rPr lang="en-US" sz="2400" u="sng" dirty="0" smtClean="0">
                <a:effectLst>
                  <a:outerShdw blurRad="38100" dist="38100" dir="2700000" algn="tl">
                    <a:srgbClr val="000000">
                      <a:alpha val="43137"/>
                    </a:srgbClr>
                  </a:outerShdw>
                </a:effectLst>
                <a:ea typeface="+mn-ea"/>
              </a:rPr>
              <a:t>96 percent </a:t>
            </a:r>
            <a:r>
              <a:rPr lang="en-US" sz="2400" dirty="0" smtClean="0">
                <a:effectLst>
                  <a:outerShdw blurRad="38100" dist="38100" dir="2700000" algn="tl">
                    <a:srgbClr val="000000">
                      <a:alpha val="43137"/>
                    </a:srgbClr>
                  </a:outerShdw>
                </a:effectLst>
                <a:ea typeface="+mn-ea"/>
              </a:rPr>
              <a:t>of documented MHSA conditions during ED visits: </a:t>
            </a:r>
          </a:p>
          <a:p>
            <a:pPr lvl="1">
              <a:spcAft>
                <a:spcPts val="1200"/>
              </a:spcAft>
              <a:buFont typeface="Arial" pitchFamily="34" charset="0"/>
              <a:buChar char="•"/>
              <a:defRPr/>
            </a:pPr>
            <a:r>
              <a:rPr lang="en-US" dirty="0" smtClean="0">
                <a:effectLst>
                  <a:outerShdw blurRad="38100" dist="38100" dir="2700000" algn="tl">
                    <a:srgbClr val="000000">
                      <a:alpha val="43137"/>
                    </a:srgbClr>
                  </a:outerShdw>
                </a:effectLst>
              </a:rPr>
              <a:t> Mood disorders (43 percent of visits)</a:t>
            </a:r>
          </a:p>
          <a:p>
            <a:pPr lvl="1">
              <a:spcAft>
                <a:spcPts val="1200"/>
              </a:spcAft>
              <a:buFont typeface="Arial" pitchFamily="34" charset="0"/>
              <a:buChar char="•"/>
              <a:defRPr/>
            </a:pPr>
            <a:r>
              <a:rPr lang="en-US" dirty="0" smtClean="0">
                <a:effectLst>
                  <a:outerShdw blurRad="38100" dist="38100" dir="2700000" algn="tl">
                    <a:srgbClr val="000000">
                      <a:alpha val="43137"/>
                    </a:srgbClr>
                  </a:outerShdw>
                </a:effectLst>
              </a:rPr>
              <a:t> Anxiety disorders (26 percent of visits)</a:t>
            </a:r>
          </a:p>
          <a:p>
            <a:pPr lvl="1">
              <a:spcAft>
                <a:spcPts val="1200"/>
              </a:spcAft>
              <a:buFont typeface="Arial" pitchFamily="34" charset="0"/>
              <a:buChar char="•"/>
              <a:defRPr/>
            </a:pPr>
            <a:r>
              <a:rPr lang="en-US" dirty="0" smtClean="0">
                <a:effectLst>
                  <a:outerShdw blurRad="38100" dist="38100" dir="2700000" algn="tl">
                    <a:srgbClr val="000000">
                      <a:alpha val="43137"/>
                    </a:srgbClr>
                  </a:outerShdw>
                </a:effectLst>
              </a:rPr>
              <a:t> Alcohol disorders (23 percent of visits)</a:t>
            </a:r>
          </a:p>
          <a:p>
            <a:pPr lvl="1">
              <a:spcAft>
                <a:spcPts val="1200"/>
              </a:spcAft>
              <a:buFont typeface="Arial" pitchFamily="34" charset="0"/>
              <a:buChar char="•"/>
              <a:defRPr/>
            </a:pPr>
            <a:r>
              <a:rPr lang="en-US" dirty="0" smtClean="0">
                <a:effectLst>
                  <a:outerShdw blurRad="38100" dist="38100" dir="2700000" algn="tl">
                    <a:srgbClr val="000000">
                      <a:alpha val="43137"/>
                    </a:srgbClr>
                  </a:outerShdw>
                </a:effectLst>
              </a:rPr>
              <a:t> Drug disorders (18 percent of visits)</a:t>
            </a:r>
          </a:p>
          <a:p>
            <a:pPr lvl="1">
              <a:spcAft>
                <a:spcPts val="1200"/>
              </a:spcAft>
              <a:buFont typeface="Arial" pitchFamily="34" charset="0"/>
              <a:buChar char="•"/>
              <a:defRPr/>
            </a:pPr>
            <a:r>
              <a:rPr lang="en-US" dirty="0" smtClean="0">
                <a:effectLst>
                  <a:outerShdw blurRad="38100" dist="38100" dir="2700000" algn="tl">
                    <a:srgbClr val="000000">
                      <a:alpha val="43137"/>
                    </a:srgbClr>
                  </a:outerShdw>
                </a:effectLst>
              </a:rPr>
              <a:t> Schizophrenia and other psychoses (10 percent of visits)</a:t>
            </a:r>
          </a:p>
          <a:p>
            <a:pPr>
              <a:buFont typeface="Wingdings" pitchFamily="2" charset="2"/>
              <a:buChar char="n"/>
              <a:defRPr/>
            </a:pPr>
            <a:endParaRPr lang="en-US" dirty="0">
              <a:ea typeface="+mn-ea"/>
            </a:endParaRPr>
          </a:p>
        </p:txBody>
      </p:sp>
      <p:sp>
        <p:nvSpPr>
          <p:cNvPr id="34820"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7AEFEC30-1688-1547-ACDE-2EFF68A6E79B}" type="slidenum">
              <a:rPr lang="en-US">
                <a:solidFill>
                  <a:srgbClr val="FFFFFF"/>
                </a:solidFill>
              </a:rPr>
              <a:pPr/>
              <a:t>16</a:t>
            </a:fld>
            <a:endParaRPr lang="en-US">
              <a:solidFill>
                <a:srgbClr val="FFFFFF"/>
              </a:solidFill>
            </a:endParaRPr>
          </a:p>
        </p:txBody>
      </p:sp>
    </p:spTree>
  </p:cSld>
  <p:clrMapOvr>
    <a:masterClrMapping/>
  </p:clrMapOvr>
  <p:transition spd="med" advClick="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900" dirty="0">
                <a:latin typeface="Arial" charset="0"/>
              </a:rPr>
              <a:t>Percentage of Hospital Admissions for Adult ED Visits with MHSA Conditions, 2007</a:t>
            </a:r>
          </a:p>
        </p:txBody>
      </p:sp>
      <p:pic>
        <p:nvPicPr>
          <p:cNvPr id="35843" name="Picture 9" descr="Percentage of hospital admissions for ED visits with MHSA-related conditions, 2007.  Bar chart.  Percentage of ED visits that were admitted to the hospitals and that were treated and released. &#10;Mental health conditions only:&#10;Age 18-44 Years:  20.3 percent admitted to the hospital; 79.7 percent treat and release.&#10;Age 45-64 Years:  42.0 percent admitted to the hospital; 58.0 percent treat and release.&#10;Age 65 Years and Older:  67.9 percent admitted to the hospital; 32.1 percent treat and release.&#10;Substance abuse disorder only:&#10;Age 18-44 Years:  24.9 percent admitted to the hospital; 75.1 percent treat and release.&#10;Age 45-64 Years:  43.9 percent admitted to the hospital; 56.1 percent treat and release.&#10;Age 65 Years and Older:  68.8 percent admitted to the hospital; 31.2 percent treat and release.&#10;Co-occurring MHSA conditions:&#10;Age 18-44 Years:  51.1 percent admitted to the hospital; 48.9 percent treat and release.&#10;Age 45-64 Years:  63.2 percent admitted to the hospital; 36.8 percent treat and release.&#10;Age 65 Years and Older:  82.0 percent admitted to the hospital; 18.0 percent treat and release.&#1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4800" y="1524000"/>
            <a:ext cx="8636000" cy="480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4" name="Slide Number Placeholder 3"/>
          <p:cNvSpPr txBox="1">
            <a:spLocks/>
          </p:cNvSpPr>
          <p:nvPr/>
        </p:nvSpPr>
        <p:spPr bwMode="auto">
          <a:xfrm>
            <a:off x="304800" y="6400800"/>
            <a:ext cx="57467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CCA0BEE-1118-114C-940A-4DE1D0500EC8}" type="slidenum">
              <a:rPr lang="en-US" sz="1200"/>
              <a:pPr eaLnBrk="1" hangingPunct="1"/>
              <a:t>17</a:t>
            </a:fld>
            <a:endParaRPr lang="en-US" sz="1200"/>
          </a:p>
        </p:txBody>
      </p:sp>
    </p:spTree>
  </p:cSld>
  <p:clrMapOvr>
    <a:masterClrMapping/>
  </p:clrMapOvr>
  <p:transition spd="med" advClick="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152400"/>
            <a:ext cx="6019800" cy="990600"/>
          </a:xfrm>
        </p:spPr>
        <p:txBody>
          <a:bodyPr>
            <a:normAutofit/>
          </a:bodyPr>
          <a:lstStyle/>
          <a:p>
            <a:r>
              <a:rPr lang="en-US" sz="2900" dirty="0">
                <a:latin typeface="Arial" charset="0"/>
              </a:rPr>
              <a:t>Payers for MHSA Adult Care in </a:t>
            </a:r>
            <a:br>
              <a:rPr lang="en-US" sz="2900" dirty="0">
                <a:latin typeface="Arial" charset="0"/>
              </a:rPr>
            </a:br>
            <a:r>
              <a:rPr lang="en-US" sz="2900" dirty="0">
                <a:latin typeface="Arial" charset="0"/>
              </a:rPr>
              <a:t>Community Hospitals, 2007 </a:t>
            </a:r>
          </a:p>
        </p:txBody>
      </p:sp>
      <p:pic>
        <p:nvPicPr>
          <p:cNvPr id="36867" name="Picture 4" descr="Payers for care in community hospitals, 2007.  Bar chart.  Four bars (Medicare, Medicaid, Private, and Uninsured) each for mental health conditions only, substance abuse conditions only, and co-occurring MHSA conditions according to whether they were treated and released or admitted to the hospital.&#10;Mental health conditions only:&#10;Medicare:  58.9 percent admitted to the hospital; 41.1 percent treated and released.&#10;Medicaid:  29.1 percent admitted to the hospital; 70.9 percent treated and released.&#10;Private:  32.9 percent admitted to the hospital; 67.1 percent treated and released.&#10;Other:  15.1 percent admitted and 84.9 percent treated and released.&#10;Substance abuse disorder only:&#10;Medicare:  58.0 percent admitted to the hospital; 42.0 percent treated and released.&#10;Medicaid:  41.6 percent admitted to the hospital; 58.4 percent treated and released.&#10;Private:  35.0 percent admitted to the hospital; 65.0 percent treated and released.&#10;Other:  23.8 percent admitted and 76.2 percent treated and released.&#10;Co-occurring MHSA conditions:&#10;Medicare:  70.8 percent admitted to the hospital; 29.2 percent treated and released.&#10;Medicaid:  60.2 percent admitted to the hospital; 29.2 percent treated and released.&#10;Private:  58.0 percent admitted to the hospital; 42.0 percent treated and released.&#10;Other:  41.3 percent admitted and 58.7 percent treated and released.&#10;"/>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371600"/>
            <a:ext cx="9159875" cy="510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8" name="Slide Number Placeholder 3"/>
          <p:cNvSpPr txBox="1">
            <a:spLocks/>
          </p:cNvSpPr>
          <p:nvPr/>
        </p:nvSpPr>
        <p:spPr bwMode="auto">
          <a:xfrm>
            <a:off x="304800" y="6400800"/>
            <a:ext cx="57467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04CA7384-B4FC-EE4A-BD93-636C19446E7E}" type="slidenum">
              <a:rPr lang="en-US" sz="1200"/>
              <a:pPr eaLnBrk="1" hangingPunct="1"/>
              <a:t>18</a:t>
            </a:fld>
            <a:endParaRPr lang="en-US" sz="1200"/>
          </a:p>
        </p:txBody>
      </p:sp>
    </p:spTree>
  </p:cSld>
  <p:clrMapOvr>
    <a:masterClrMapping/>
  </p:clrMapOvr>
  <p:transition spd="med" advClick="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52400"/>
            <a:ext cx="6248400" cy="990600"/>
          </a:xfrm>
        </p:spPr>
        <p:txBody>
          <a:bodyPr>
            <a:normAutofit/>
          </a:bodyPr>
          <a:lstStyle/>
          <a:p>
            <a:r>
              <a:rPr lang="en-US" sz="2800" dirty="0">
                <a:latin typeface="Arial" charset="0"/>
              </a:rPr>
              <a:t>Adult ED Visits with MHSA </a:t>
            </a:r>
            <a:br>
              <a:rPr lang="en-US" sz="2800" dirty="0">
                <a:latin typeface="Arial" charset="0"/>
              </a:rPr>
            </a:br>
            <a:r>
              <a:rPr lang="en-US" sz="2800" dirty="0">
                <a:latin typeface="Arial" charset="0"/>
              </a:rPr>
              <a:t>Conditions by Age Groups, 2007</a:t>
            </a:r>
          </a:p>
        </p:txBody>
      </p:sp>
      <p:pic>
        <p:nvPicPr>
          <p:cNvPr id="37891" name="Picture 4" descr="ED visits with MHSA conditions by age groups, 2007.  Horizontal bar graph with bar segments presenting the percentage of visits by age for specific MHSA conditions.  For each condition that follows, the number of visits appears after the diagnosis name, followed by the percent of visits by 18-44 year olds, 45-64 year olds, and 65 years old and older patients.&#10;Intentional self harm (792,939 visits):  69.0%; 27.6%; 3.4%.&#10;Schizophrenia &amp; other psychotic disorders (1,180,445 visits):  41.1%; 37.1%; 21.8%.&#10;Drug-related conditions (2,108,081 visits):  63.1%, 32.1%, 4.9%.&#10;Alcohol-related disorders (2,738,638 visits): 47.4%; 43.6%; 9.0%.&#10;Anxiety disorders (3,123,312 visits):  47.9%; 31.2%; 20.9%.&#10;Mood disorders (5,101,384 visits):  42.8%; 34.2%; 23.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2400" y="1447800"/>
            <a:ext cx="8839200" cy="5291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892" name="Slide Number Placeholder 3"/>
          <p:cNvSpPr txBox="1">
            <a:spLocks/>
          </p:cNvSpPr>
          <p:nvPr/>
        </p:nvSpPr>
        <p:spPr bwMode="auto">
          <a:xfrm>
            <a:off x="304800" y="6400800"/>
            <a:ext cx="57467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7CF7DAC-7B48-A547-ADB0-A18C37D39F5F}" type="slidenum">
              <a:rPr lang="en-US" sz="1200"/>
              <a:pPr eaLnBrk="1" hangingPunct="1"/>
              <a:t>19</a:t>
            </a:fld>
            <a:endParaRPr lang="en-US" sz="1200"/>
          </a:p>
        </p:txBody>
      </p:sp>
    </p:spTree>
  </p:cSld>
  <p:clrMapOvr>
    <a:masterClrMapping/>
  </p:clrMapOvr>
  <p:transition spd="med" advClick="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152400"/>
            <a:ext cx="6088063" cy="768350"/>
          </a:xfrm>
        </p:spPr>
        <p:txBody>
          <a:bodyPr/>
          <a:lstStyle/>
          <a:p>
            <a:r>
              <a:rPr lang="en-US" dirty="0">
                <a:latin typeface="Arial" charset="0"/>
              </a:rPr>
              <a:t>Overview of Session</a:t>
            </a:r>
          </a:p>
        </p:txBody>
      </p:sp>
      <p:sp>
        <p:nvSpPr>
          <p:cNvPr id="3" name="Content Placeholder 2"/>
          <p:cNvSpPr>
            <a:spLocks noGrp="1"/>
          </p:cNvSpPr>
          <p:nvPr>
            <p:ph idx="1"/>
          </p:nvPr>
        </p:nvSpPr>
        <p:spPr/>
        <p:txBody>
          <a:bodyPr/>
          <a:lstStyle/>
          <a:p>
            <a:r>
              <a:rPr lang="en-US">
                <a:latin typeface="Arial" charset="0"/>
              </a:rPr>
              <a:t>HCUP Data Overview</a:t>
            </a:r>
          </a:p>
          <a:p>
            <a:pPr lvl="2"/>
            <a:r>
              <a:rPr lang="en-US">
                <a:latin typeface="Arial" charset="0"/>
              </a:rPr>
              <a:t>Carol Stocks</a:t>
            </a:r>
          </a:p>
          <a:p>
            <a:r>
              <a:rPr lang="en-US">
                <a:latin typeface="Arial" charset="0"/>
              </a:rPr>
              <a:t>Emergency Departments</a:t>
            </a:r>
          </a:p>
          <a:p>
            <a:pPr lvl="1"/>
            <a:r>
              <a:rPr lang="en-US">
                <a:latin typeface="Arial" charset="0"/>
              </a:rPr>
              <a:t>MHSA Visits to Emergency Departments</a:t>
            </a:r>
          </a:p>
          <a:p>
            <a:pPr lvl="2"/>
            <a:r>
              <a:rPr lang="en-US">
                <a:latin typeface="Arial" charset="0"/>
              </a:rPr>
              <a:t>Carol Stocks</a:t>
            </a:r>
          </a:p>
          <a:p>
            <a:pPr lvl="1"/>
            <a:r>
              <a:rPr lang="en-US">
                <a:latin typeface="Arial" charset="0"/>
              </a:rPr>
              <a:t>SA Visits to Emergency Departments for the Uninsured</a:t>
            </a:r>
          </a:p>
          <a:p>
            <a:pPr lvl="2"/>
            <a:r>
              <a:rPr lang="en-US">
                <a:latin typeface="Arial" charset="0"/>
              </a:rPr>
              <a:t>Sam Schildhaus</a:t>
            </a:r>
          </a:p>
          <a:p>
            <a:r>
              <a:rPr lang="en-US">
                <a:latin typeface="Arial" charset="0"/>
              </a:rPr>
              <a:t>Inpatient Stays</a:t>
            </a:r>
          </a:p>
          <a:p>
            <a:pPr lvl="1"/>
            <a:r>
              <a:rPr lang="en-US">
                <a:latin typeface="Arial" charset="0"/>
              </a:rPr>
              <a:t>MHSA Inpatient Stays in Community Hospitals</a:t>
            </a:r>
          </a:p>
          <a:p>
            <a:pPr lvl="2"/>
            <a:r>
              <a:rPr lang="en-US">
                <a:latin typeface="Arial" charset="0"/>
              </a:rPr>
              <a:t>Katharine Levit</a:t>
            </a:r>
          </a:p>
        </p:txBody>
      </p:sp>
      <p:sp>
        <p:nvSpPr>
          <p:cNvPr id="20484"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903D91AD-C0B3-544B-B01F-47B26CDDCDF6}" type="slidenum">
              <a:rPr lang="en-US">
                <a:solidFill>
                  <a:srgbClr val="FFFFFF"/>
                </a:solidFill>
              </a:rPr>
              <a:pPr/>
              <a:t>2</a:t>
            </a:fld>
            <a:endParaRPr lang="en-US">
              <a:solidFill>
                <a:srgbClr val="FFFFFF"/>
              </a:solidFill>
            </a:endParaRPr>
          </a:p>
        </p:txBody>
      </p:sp>
    </p:spTree>
  </p:cSld>
  <p:clrMapOvr>
    <a:masterClrMapping/>
  </p:clrMapOvr>
  <p:transition spd="med" advClick="0">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152400"/>
            <a:ext cx="6629400" cy="1143000"/>
          </a:xfrm>
        </p:spPr>
        <p:txBody>
          <a:bodyPr>
            <a:normAutofit/>
          </a:bodyPr>
          <a:lstStyle/>
          <a:p>
            <a:r>
              <a:rPr lang="en-US" sz="2800" dirty="0">
                <a:latin typeface="Arial" charset="0"/>
              </a:rPr>
              <a:t>Expected Payer for ED Visits with MHSA Conditions, 2007</a:t>
            </a:r>
          </a:p>
        </p:txBody>
      </p:sp>
      <p:pic>
        <p:nvPicPr>
          <p:cNvPr id="38915" name="Picture 3" descr="Expected payer for ED visits with MHSA conditions, 2007.  Horizontal bar graph, with bar segments representing the percentage of ED visits by payer.  Each bar represents a different condition.  For each condition that follows, the number of visits appears after the diagnosis name, followed by the percent of visits paid by Medicare, Medicaid, Private, Uninsured, and Other.&#10;Intentional self harm (788,033 visits):  16.6%; 23.0%; 26.5%; 29.3%; 4.5%.&#10;Schizophrenia &amp; other psychotic disorders (1,176,676 visits):  47.4%; 26.3%; 10.8%; 12.3%; 3.2%.&#10;Drug-related conditions (2,099,719 visits):  17.3%; 27.2%; 18.9%; 31.9%; 4.7%.&#10;Alcohol-related disorders (2,729,409 visits):  17.3%; 19.6%; 24.6%; 33.3%; 5.1%.&#10;Anxiety disorders (3,122,528 visits):  29.8%; 17.7%; 32.1%; 17.1%; 3.4%.&#10;Mood disorders (5,082,409 visits):  36.6%; 19.6%; 26.3%; 14.2%; 3.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4800" y="1371600"/>
            <a:ext cx="8543925" cy="5114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6" name="Slide Number Placeholder 3"/>
          <p:cNvSpPr txBox="1">
            <a:spLocks/>
          </p:cNvSpPr>
          <p:nvPr/>
        </p:nvSpPr>
        <p:spPr bwMode="auto">
          <a:xfrm>
            <a:off x="304800" y="6400800"/>
            <a:ext cx="57467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5CFB5D7-D2B4-494D-9E1A-A460BA7045C9}" type="slidenum">
              <a:rPr lang="en-US" sz="1200"/>
              <a:pPr eaLnBrk="1" hangingPunct="1"/>
              <a:t>20</a:t>
            </a:fld>
            <a:endParaRPr lang="en-US" sz="1200"/>
          </a:p>
        </p:txBody>
      </p:sp>
    </p:spTree>
  </p:cSld>
  <p:clrMapOvr>
    <a:masterClrMapping/>
  </p:clrMapOvr>
  <p:transition spd="med" advClick="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dirty="0">
                <a:latin typeface="Arial" charset="0"/>
              </a:rPr>
              <a:t>ED Visits and  </a:t>
            </a:r>
            <a:br>
              <a:rPr lang="en-US" sz="3200" dirty="0">
                <a:latin typeface="Arial" charset="0"/>
              </a:rPr>
            </a:br>
            <a:r>
              <a:rPr lang="en-US" sz="3200" dirty="0">
                <a:latin typeface="Arial" charset="0"/>
              </a:rPr>
              <a:t>MHSA-related Conditions </a:t>
            </a:r>
          </a:p>
        </p:txBody>
      </p:sp>
      <p:sp>
        <p:nvSpPr>
          <p:cNvPr id="7" name="Content Placeholder 6"/>
          <p:cNvSpPr>
            <a:spLocks noGrp="1"/>
          </p:cNvSpPr>
          <p:nvPr>
            <p:ph idx="1"/>
          </p:nvPr>
        </p:nvSpPr>
        <p:spPr>
          <a:xfrm>
            <a:off x="609600" y="1676400"/>
            <a:ext cx="7993063" cy="3962400"/>
          </a:xfrm>
        </p:spPr>
        <p:txBody>
          <a:bodyPr/>
          <a:lstStyle/>
          <a:p>
            <a:pPr marL="228600" indent="-228600" fontAlgn="auto">
              <a:spcBef>
                <a:spcPts val="0"/>
              </a:spcBef>
              <a:spcAft>
                <a:spcPts val="0"/>
              </a:spcAft>
              <a:buFont typeface="Arial" pitchFamily="34" charset="0"/>
              <a:buChar char="•"/>
              <a:defRPr/>
            </a:pPr>
            <a:r>
              <a:rPr lang="en-US" sz="2400" dirty="0" smtClean="0">
                <a:effectLst>
                  <a:outerShdw blurRad="38100" dist="38100" dir="2700000" algn="tl">
                    <a:srgbClr val="000000">
                      <a:alpha val="43137"/>
                    </a:srgbClr>
                  </a:outerShdw>
                </a:effectLst>
                <a:ea typeface="+mn-ea"/>
                <a:cs typeface="Arial" pitchFamily="34" charset="0"/>
              </a:rPr>
              <a:t>MHSA conditions were documented for 12.5 percent of the 122.3 million total ED visits for all conditions. </a:t>
            </a:r>
          </a:p>
          <a:p>
            <a:pPr fontAlgn="auto">
              <a:spcBef>
                <a:spcPts val="0"/>
              </a:spcBef>
              <a:spcAft>
                <a:spcPts val="0"/>
              </a:spcAft>
              <a:buFont typeface="Wingdings" pitchFamily="2" charset="2"/>
              <a:buChar char="n"/>
              <a:defRPr/>
            </a:pPr>
            <a:endParaRPr lang="en-US" sz="2400" dirty="0" smtClean="0">
              <a:effectLst>
                <a:outerShdw blurRad="38100" dist="38100" dir="2700000" algn="tl">
                  <a:srgbClr val="000000">
                    <a:alpha val="43137"/>
                  </a:srgbClr>
                </a:outerShdw>
              </a:effectLst>
              <a:ea typeface="+mn-ea"/>
              <a:cs typeface="Arial" pitchFamily="34" charset="0"/>
            </a:endParaRPr>
          </a:p>
          <a:p>
            <a:pPr marL="739775" lvl="1" indent="-228600" fontAlgn="auto">
              <a:spcBef>
                <a:spcPts val="0"/>
              </a:spcBef>
              <a:spcAft>
                <a:spcPts val="0"/>
              </a:spcAft>
              <a:buFont typeface="Arial" pitchFamily="34" charset="0"/>
              <a:buChar char="•"/>
              <a:defRPr/>
            </a:pPr>
            <a:r>
              <a:rPr lang="en-US" dirty="0" smtClean="0">
                <a:effectLst>
                  <a:outerShdw blurRad="38100" dist="38100" dir="2700000" algn="tl">
                    <a:srgbClr val="000000">
                      <a:alpha val="43137"/>
                    </a:srgbClr>
                  </a:outerShdw>
                </a:effectLst>
                <a:cs typeface="Arial" pitchFamily="34" charset="0"/>
              </a:rPr>
              <a:t> Mental health diagnoses were involved in 8 percent of all ED visits (9.9 million visits). </a:t>
            </a:r>
          </a:p>
          <a:p>
            <a:pPr marL="1149350" lvl="2" indent="-228600" fontAlgn="auto">
              <a:spcBef>
                <a:spcPts val="0"/>
              </a:spcBef>
              <a:spcAft>
                <a:spcPts val="0"/>
              </a:spcAft>
              <a:buFont typeface="Wingdings" pitchFamily="2" charset="2"/>
              <a:buChar char="n"/>
              <a:defRPr/>
            </a:pPr>
            <a:endParaRPr lang="en-US" sz="2400" dirty="0" smtClean="0">
              <a:effectLst>
                <a:outerShdw blurRad="38100" dist="38100" dir="2700000" algn="tl">
                  <a:srgbClr val="000000">
                    <a:alpha val="43137"/>
                  </a:srgbClr>
                </a:outerShdw>
              </a:effectLst>
              <a:cs typeface="Arial" pitchFamily="34" charset="0"/>
            </a:endParaRPr>
          </a:p>
          <a:p>
            <a:pPr marL="739775" lvl="1" indent="-228600" fontAlgn="auto">
              <a:spcBef>
                <a:spcPts val="0"/>
              </a:spcBef>
              <a:spcAft>
                <a:spcPts val="0"/>
              </a:spcAft>
              <a:buFont typeface="Arial" pitchFamily="34" charset="0"/>
              <a:buChar char="•"/>
              <a:defRPr/>
            </a:pPr>
            <a:r>
              <a:rPr lang="en-US" dirty="0" smtClean="0">
                <a:effectLst>
                  <a:outerShdw blurRad="38100" dist="38100" dir="2700000" algn="tl">
                    <a:srgbClr val="000000">
                      <a:alpha val="43137"/>
                    </a:srgbClr>
                  </a:outerShdw>
                </a:effectLst>
                <a:cs typeface="Arial" pitchFamily="34" charset="0"/>
              </a:rPr>
              <a:t> Alcohol-related disorders were involved in 2.3 percent of ED visits (2.8 million visits).</a:t>
            </a:r>
          </a:p>
          <a:p>
            <a:pPr marL="739775" lvl="1" indent="-228600" fontAlgn="auto">
              <a:spcBef>
                <a:spcPts val="0"/>
              </a:spcBef>
              <a:spcAft>
                <a:spcPts val="0"/>
              </a:spcAft>
              <a:buFont typeface="Arial" pitchFamily="34" charset="0"/>
              <a:buChar char="•"/>
              <a:defRPr/>
            </a:pPr>
            <a:endParaRPr lang="en-US" dirty="0" smtClean="0">
              <a:effectLst>
                <a:outerShdw blurRad="38100" dist="38100" dir="2700000" algn="tl">
                  <a:srgbClr val="000000">
                    <a:alpha val="43137"/>
                  </a:srgbClr>
                </a:outerShdw>
              </a:effectLst>
              <a:cs typeface="Arial" pitchFamily="34" charset="0"/>
            </a:endParaRPr>
          </a:p>
          <a:p>
            <a:pPr marL="739775" lvl="1" indent="-228600" fontAlgn="auto">
              <a:spcBef>
                <a:spcPts val="0"/>
              </a:spcBef>
              <a:spcAft>
                <a:spcPts val="0"/>
              </a:spcAft>
              <a:buFont typeface="Arial" pitchFamily="34" charset="0"/>
              <a:buChar char="•"/>
              <a:defRPr/>
            </a:pPr>
            <a:r>
              <a:rPr lang="en-US" dirty="0" smtClean="0">
                <a:effectLst>
                  <a:outerShdw blurRad="38100" dist="38100" dir="2700000" algn="tl">
                    <a:srgbClr val="000000">
                      <a:alpha val="43137"/>
                    </a:srgbClr>
                  </a:outerShdw>
                </a:effectLst>
                <a:cs typeface="Arial" pitchFamily="34" charset="0"/>
              </a:rPr>
              <a:t>Drug-related disorders were involved in 1.8 percent of visits (2.2 million visits). </a:t>
            </a:r>
          </a:p>
          <a:p>
            <a:pPr>
              <a:buFont typeface="Wingdings" pitchFamily="2" charset="2"/>
              <a:buNone/>
              <a:defRPr/>
            </a:pPr>
            <a:endParaRPr lang="en-US" dirty="0">
              <a:ea typeface="+mn-ea"/>
            </a:endParaRPr>
          </a:p>
        </p:txBody>
      </p:sp>
      <p:sp>
        <p:nvSpPr>
          <p:cNvPr id="39940" name="Slide Number Placeholder 6"/>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0511DE35-BFBA-7243-BBFA-6EB5C983F339}" type="slidenum">
              <a:rPr lang="en-US">
                <a:solidFill>
                  <a:srgbClr val="FFFFFF"/>
                </a:solidFill>
              </a:rPr>
              <a:pPr/>
              <a:t>21</a:t>
            </a:fld>
            <a:endParaRPr lang="en-US">
              <a:solidFill>
                <a:srgbClr val="FFFFFF"/>
              </a:solidFill>
            </a:endParaRPr>
          </a:p>
        </p:txBody>
      </p:sp>
    </p:spTree>
  </p:cSld>
  <p:clrMapOvr>
    <a:masterClrMapping/>
  </p:clrMapOvr>
  <p:transition spd="med" advClick="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0515" name="Rectangle 3"/>
          <p:cNvSpPr>
            <a:spLocks noGrp="1" noChangeArrowheads="1"/>
          </p:cNvSpPr>
          <p:nvPr>
            <p:ph type="title"/>
          </p:nvPr>
        </p:nvSpPr>
        <p:spPr>
          <a:xfrm>
            <a:off x="1676400" y="457200"/>
            <a:ext cx="6316663" cy="768350"/>
          </a:xfrm>
        </p:spPr>
        <p:txBody>
          <a:bodyPr/>
          <a:lstStyle/>
          <a:p>
            <a:pPr eaLnBrk="1" hangingPunct="1"/>
            <a:r>
              <a:rPr lang="en-US" sz="2800" dirty="0">
                <a:latin typeface="Arial" charset="0"/>
              </a:rPr>
              <a:t>MHSA Discharge Status </a:t>
            </a:r>
            <a:br>
              <a:rPr lang="en-US" sz="2800" dirty="0">
                <a:latin typeface="Arial" charset="0"/>
              </a:rPr>
            </a:br>
            <a:r>
              <a:rPr lang="en-US" sz="2800" dirty="0">
                <a:latin typeface="Arial" charset="0"/>
              </a:rPr>
              <a:t>from the ED</a:t>
            </a:r>
          </a:p>
        </p:txBody>
      </p:sp>
      <p:sp>
        <p:nvSpPr>
          <p:cNvPr id="40963" name="Slide Number Placeholder 6"/>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D6BC58B5-4977-D046-9870-2AF4222F2936}" type="slidenum">
              <a:rPr lang="en-US"/>
              <a:pPr/>
              <a:t>22</a:t>
            </a:fld>
            <a:endParaRPr lang="en-US"/>
          </a:p>
        </p:txBody>
      </p:sp>
      <p:pic>
        <p:nvPicPr>
          <p:cNvPr id="40964" name="Picture 8" descr="Distribution of all-listed emergency department (ED) visits by discharge status for all and MHSA discharges, 2007. Column chart. Percent distribution. All discharges: Other: 4%; transfer to other facility: 1%; inpatient admission: 17%; treat-and-release visit: 78%. Mental health-related disorders: Other: 3%; transfer to other facility: 5%; inpatient admission: 42%; treat-and-release visit: 50%. Alcohol-related disorders: Other: 4%; transfer to other facility: 4%; inpatient admission: 44%; treat-and-release visit: 48%. Drug-related disorders: Other: 4%; transfer to other facility: 5%; inpatient admission: 49%; treat-and-release visit: 43%. &#10;&#10;Note: All-listed diagnoses include the first-listed diagnosis plus additional conditions that coexist at the time of the ED visit, or that develop during the stay following the ED visit, and which have an effect on the treatment or length of stay in the ED or hospital. All-listed diagnoses are used because there is no indication of the principal cause of the ED visit on the discharge record. &#10;Note: MHSA discharges are based on all-listed CCS diagnoses. &#10;Note: Other includes discharges to home health care, against medical advice, destination unknown, and died in the ED. "/>
          <p:cNvPicPr>
            <a:picLocks noChangeAspect="1"/>
          </p:cNvPicPr>
          <p:nvPr/>
        </p:nvPicPr>
        <p:blipFill>
          <a:blip r:embed="rId3" cstate="print">
            <a:extLst>
              <a:ext uri="{28A0092B-C50C-407E-A947-70E740481C1C}">
                <a14:useLocalDpi xmlns:a14="http://schemas.microsoft.com/office/drawing/2010/main" xmlns="" val="0"/>
              </a:ext>
            </a:extLst>
          </a:blip>
          <a:srcRect b="23772"/>
          <a:stretch>
            <a:fillRect/>
          </a:stretch>
        </p:blipFill>
        <p:spPr bwMode="auto">
          <a:xfrm>
            <a:off x="723900" y="1447800"/>
            <a:ext cx="7696200" cy="49037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527050"/>
            <a:ext cx="6705600" cy="768350"/>
          </a:xfrm>
        </p:spPr>
        <p:txBody>
          <a:bodyPr/>
          <a:lstStyle/>
          <a:p>
            <a:r>
              <a:rPr lang="en-US" sz="2800" dirty="0">
                <a:latin typeface="Arial" charset="0"/>
              </a:rPr>
              <a:t>Most Frequent Types of MHSA – related ED Visits</a:t>
            </a:r>
          </a:p>
        </p:txBody>
      </p:sp>
      <p:sp>
        <p:nvSpPr>
          <p:cNvPr id="41987"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571295C9-8946-F84D-AF87-BE0569F1A8B4}" type="slidenum">
              <a:rPr lang="en-US">
                <a:solidFill>
                  <a:srgbClr val="FFFFFF"/>
                </a:solidFill>
              </a:rPr>
              <a:pPr/>
              <a:t>23</a:t>
            </a:fld>
            <a:endParaRPr lang="en-US">
              <a:solidFill>
                <a:srgbClr val="FFFFFF"/>
              </a:solidFill>
            </a:endParaRPr>
          </a:p>
        </p:txBody>
      </p:sp>
      <p:pic>
        <p:nvPicPr>
          <p:cNvPr id="41988" name="Picture 3" descr="Distribution of Most Frequent Emergency Department (ED) All-listed MHSA Visits by Discharge Status, 2007. Column Chart. Data for each condition is presented in the following order: Inpatient Admission; Transfer to Other Facility; Other; and Treat-and-release Visit.  Conditions will be listed in descending order of the percent inpatient admission.&#10;&#10;Personality Disorders: 74%, 4%,  1%,  20%. &#10;Suicide/Intentional Self-inflicted Injury: 42%,  28%,  3%,  27%. &#10;Schizophrenia/Other Psychotic Disorders: 49%,  11%,  3%,  37%,  &#10;Depression: 53%,  6%,  2%,  39%. &#10;Drug-related Disorders: 49%,  5%,  4%,  43%.&#10;Bipolar Disorders: 44%,  7%,  3%,  47%. &#10;Alcohol-related disorders: 44%,  4%,  4%,  48%. &#10;Adjustment Disorders: 46%,  3%,  2%,  49%. &#10;Anxiety Disorders: 32%,  3%,  3%,  62%. &#10;Attention-deficit/Conduct/Disruptive Behavior Disorders: 22%,  6%,  4%,  67%. &#10;Note: All-listed diagnoses include the first-listed diagnosis plus additional conditions that coexist at the time of the ED visit, or that develop during the stay following the ED visit, and which have an effect on the treatment or length of stay in the ED or hospital. All-listed diagnoses are used because there is no indication of the principal cause of the ED visit on the discharge record.  Note: MHSA diagnoses are based on all-listed CCS diagnoses. Note: Other includes diagnoses to home health care, against medical advice, destination unknown, and died in the ED."/>
          <p:cNvPicPr>
            <a:picLocks noChangeAspect="1"/>
          </p:cNvPicPr>
          <p:nvPr/>
        </p:nvPicPr>
        <p:blipFill>
          <a:blip r:embed="rId3" cstate="print">
            <a:extLst>
              <a:ext uri="{28A0092B-C50C-407E-A947-70E740481C1C}">
                <a14:useLocalDpi xmlns:a14="http://schemas.microsoft.com/office/drawing/2010/main" xmlns="" val="0"/>
              </a:ext>
            </a:extLst>
          </a:blip>
          <a:srcRect b="18571"/>
          <a:stretch>
            <a:fillRect/>
          </a:stretch>
        </p:blipFill>
        <p:spPr bwMode="auto">
          <a:xfrm>
            <a:off x="947738" y="1371600"/>
            <a:ext cx="7248525" cy="510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ctrTitle"/>
          </p:nvPr>
        </p:nvSpPr>
        <p:spPr>
          <a:xfrm>
            <a:off x="236538" y="2590800"/>
            <a:ext cx="8669337" cy="1143000"/>
          </a:xfrm>
        </p:spPr>
        <p:txBody>
          <a:bodyPr/>
          <a:lstStyle/>
          <a:p>
            <a:r>
              <a:rPr lang="en-US" sz="3200" dirty="0">
                <a:latin typeface="Arial" charset="0"/>
              </a:rPr>
              <a:t>Substance Use Disorder (SUD) Emergency Department Visits for the Uninsured, 2009</a:t>
            </a:r>
            <a:br>
              <a:rPr lang="en-US" sz="3200" dirty="0">
                <a:latin typeface="Arial" charset="0"/>
              </a:rPr>
            </a:br>
            <a:r>
              <a:rPr lang="en-US" sz="3200" dirty="0">
                <a:latin typeface="Arial" charset="0"/>
              </a:rPr>
              <a:t>Sam </a:t>
            </a:r>
            <a:r>
              <a:rPr lang="en-US" sz="3200" dirty="0" err="1">
                <a:latin typeface="Arial" charset="0"/>
              </a:rPr>
              <a:t>Schildhaus</a:t>
            </a:r>
            <a:endParaRPr lang="en-US" sz="3200" dirty="0">
              <a:latin typeface="Arial" charset="0"/>
            </a:endParaRPr>
          </a:p>
        </p:txBody>
      </p:sp>
      <p:sp>
        <p:nvSpPr>
          <p:cNvPr id="43011" name="Slide Number Placeholder 3"/>
          <p:cNvSpPr txBox="1">
            <a:spLocks/>
          </p:cNvSpPr>
          <p:nvPr/>
        </p:nvSpPr>
        <p:spPr bwMode="auto">
          <a:xfrm>
            <a:off x="304800" y="6400800"/>
            <a:ext cx="57467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8E3C6A0E-1549-6E45-81A0-1F84AE42CB7C}" type="slidenum">
              <a:rPr lang="en-US" sz="1200"/>
              <a:pPr eaLnBrk="1" hangingPunct="1"/>
              <a:t>24</a:t>
            </a:fld>
            <a:endParaRPr lang="en-US" sz="1200"/>
          </a:p>
        </p:txBody>
      </p:sp>
    </p:spTree>
  </p:cSld>
  <p:clrMapOvr>
    <a:masterClrMapping/>
  </p:clrMapOvr>
  <p:transition spd="med" advClick="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rPr>
              <a:t>Emergency Department</a:t>
            </a:r>
          </a:p>
        </p:txBody>
      </p:sp>
      <p:sp>
        <p:nvSpPr>
          <p:cNvPr id="3" name="Content Placeholder 2"/>
          <p:cNvSpPr>
            <a:spLocks noGrp="1"/>
          </p:cNvSpPr>
          <p:nvPr>
            <p:ph idx="1"/>
          </p:nvPr>
        </p:nvSpPr>
        <p:spPr/>
        <p:txBody>
          <a:bodyPr/>
          <a:lstStyle/>
          <a:p>
            <a:r>
              <a:rPr lang="en-US">
                <a:latin typeface="Arial" charset="0"/>
              </a:rPr>
              <a:t>Major portal for entry into hospital and institutional care.  </a:t>
            </a:r>
          </a:p>
          <a:p>
            <a:r>
              <a:rPr lang="en-US">
                <a:latin typeface="Arial" charset="0"/>
              </a:rPr>
              <a:t>Emergency Department (ED)  source of admission to hospital of 50% of all non-obstetric admissions in 2006, up from 36% in 1996.  </a:t>
            </a:r>
            <a:endParaRPr lang="en-US" sz="1800">
              <a:latin typeface="Arial" charset="0"/>
            </a:endParaRPr>
          </a:p>
          <a:p>
            <a:r>
              <a:rPr lang="en-US">
                <a:latin typeface="Arial" charset="0"/>
              </a:rPr>
              <a:t>Legal mandate under Emergency Medical Treatment and Labor Act (EMTALA) – those who come to ED must receive medical screening and be stabilized regardless of insurance status or ability to pay</a:t>
            </a:r>
          </a:p>
          <a:p>
            <a:endParaRPr lang="en-US">
              <a:latin typeface="Arial" charset="0"/>
            </a:endParaRPr>
          </a:p>
        </p:txBody>
      </p:sp>
      <p:sp>
        <p:nvSpPr>
          <p:cNvPr id="44036"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F80392B6-2DCB-DB47-9870-FBA7C13532AC}" type="slidenum">
              <a:rPr lang="en-US">
                <a:solidFill>
                  <a:srgbClr val="FFFFFF"/>
                </a:solidFill>
              </a:rPr>
              <a:pPr/>
              <a:t>25</a:t>
            </a:fld>
            <a:endParaRPr lang="en-US">
              <a:solidFill>
                <a:srgbClr val="FFFFFF"/>
              </a:solidFill>
            </a:endParaRPr>
          </a:p>
        </p:txBody>
      </p:sp>
    </p:spTree>
  </p:cSld>
  <p:clrMapOvr>
    <a:masterClrMapping/>
  </p:clrMapOvr>
  <p:transition spd="med" advClick="0">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latin typeface="Arial" charset="0"/>
              </a:rPr>
              <a:t>Increase in ED Visits</a:t>
            </a:r>
          </a:p>
        </p:txBody>
      </p:sp>
      <p:sp>
        <p:nvSpPr>
          <p:cNvPr id="3" name="Content Placeholder 2"/>
          <p:cNvSpPr>
            <a:spLocks noGrp="1"/>
          </p:cNvSpPr>
          <p:nvPr>
            <p:ph idx="1"/>
          </p:nvPr>
        </p:nvSpPr>
        <p:spPr/>
        <p:txBody>
          <a:bodyPr/>
          <a:lstStyle/>
          <a:p>
            <a:r>
              <a:rPr lang="en-US">
                <a:latin typeface="Arial" charset="0"/>
              </a:rPr>
              <a:t>Between 1997 and 2007, ED visits increased by 23% from 95 million to 117 million*</a:t>
            </a:r>
          </a:p>
          <a:p>
            <a:endParaRPr lang="en-US">
              <a:latin typeface="Arial" charset="0"/>
            </a:endParaRPr>
          </a:p>
          <a:p>
            <a:r>
              <a:rPr lang="en-US">
                <a:latin typeface="Arial" charset="0"/>
              </a:rPr>
              <a:t>ED is crucial to patients with substance use disorders (SUD), saving the lives of those with drug/alcohol overdoses and treating the consequences of SUD</a:t>
            </a:r>
          </a:p>
          <a:p>
            <a:pPr>
              <a:buFont typeface="Wingdings" charset="0"/>
              <a:buNone/>
            </a:pPr>
            <a:endParaRPr lang="en-US" sz="1600">
              <a:latin typeface="Arial" charset="0"/>
            </a:endParaRPr>
          </a:p>
          <a:p>
            <a:pPr>
              <a:buFont typeface="Wingdings" charset="0"/>
              <a:buNone/>
            </a:pPr>
            <a:r>
              <a:rPr lang="en-US" sz="1600">
                <a:latin typeface="Arial" charset="0"/>
              </a:rPr>
              <a:t>* National Hospital Ambulatory Medical Care Survey: 1997 Emergency Department Summary, </a:t>
            </a:r>
            <a:r>
              <a:rPr lang="en-US" sz="1600" i="1">
                <a:latin typeface="Arial" charset="0"/>
              </a:rPr>
              <a:t>Vital and Health Statistics</a:t>
            </a:r>
            <a:r>
              <a:rPr lang="en-US" sz="1600">
                <a:latin typeface="Arial" charset="0"/>
              </a:rPr>
              <a:t>, Centers for Disease Control and Prevention, National Center for Health Statistics,  number 304, May 6, 1999, Table 1, page 4; National Hospital Ambulatory Medical Care Survey: 2007 Emergency Department Summary, Centers for Disease Control and Prevention, National Center for Health Statistics,   number 26, August 6, 2010,Table 1, page 7</a:t>
            </a:r>
          </a:p>
          <a:p>
            <a:pPr>
              <a:buFont typeface="Wingdings" charset="0"/>
              <a:buNone/>
            </a:pPr>
            <a:endParaRPr lang="en-US">
              <a:latin typeface="Arial" charset="0"/>
            </a:endParaRPr>
          </a:p>
          <a:p>
            <a:endParaRPr lang="en-US">
              <a:latin typeface="Arial" charset="0"/>
            </a:endParaRPr>
          </a:p>
        </p:txBody>
      </p:sp>
      <p:sp>
        <p:nvSpPr>
          <p:cNvPr id="45060"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42CF954F-BD5A-A54F-9567-48FDF05D4143}" type="slidenum">
              <a:rPr lang="en-US">
                <a:solidFill>
                  <a:srgbClr val="FFFFFF"/>
                </a:solidFill>
              </a:rPr>
              <a:pPr/>
              <a:t>26</a:t>
            </a:fld>
            <a:endParaRPr lang="en-US">
              <a:solidFill>
                <a:srgbClr val="FFFFFF"/>
              </a:solidFill>
            </a:endParaRPr>
          </a:p>
        </p:txBody>
      </p:sp>
    </p:spTree>
  </p:cSld>
  <p:clrMapOvr>
    <a:masterClrMapping/>
  </p:clrMapOvr>
  <p:transition spd="med" advClick="0">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457200"/>
            <a:ext cx="6088063" cy="768350"/>
          </a:xfrm>
        </p:spPr>
        <p:txBody>
          <a:bodyPr/>
          <a:lstStyle/>
          <a:p>
            <a:r>
              <a:rPr lang="en-US" dirty="0">
                <a:solidFill>
                  <a:srgbClr val="FFFF00"/>
                </a:solidFill>
                <a:latin typeface="Arial" charset="0"/>
              </a:rPr>
              <a:t>Prior Related Research</a:t>
            </a:r>
          </a:p>
        </p:txBody>
      </p:sp>
      <p:sp>
        <p:nvSpPr>
          <p:cNvPr id="3" name="Content Placeholder 2"/>
          <p:cNvSpPr>
            <a:spLocks noGrp="1"/>
          </p:cNvSpPr>
          <p:nvPr>
            <p:ph idx="1"/>
          </p:nvPr>
        </p:nvSpPr>
        <p:spPr/>
        <p:txBody>
          <a:bodyPr/>
          <a:lstStyle/>
          <a:p>
            <a:r>
              <a:rPr lang="en-US">
                <a:latin typeface="Arial" charset="0"/>
              </a:rPr>
              <a:t>Owens and Mutter: HCUP-NEDS (2006) – </a:t>
            </a:r>
          </a:p>
          <a:p>
            <a:pPr lvl="1"/>
            <a:r>
              <a:rPr lang="en-US">
                <a:latin typeface="Arial" charset="0"/>
              </a:rPr>
              <a:t>Treat-and-Release (routine discharge) 1.4 times higher among the uninsured than the insured</a:t>
            </a:r>
          </a:p>
          <a:p>
            <a:pPr lvl="1"/>
            <a:r>
              <a:rPr lang="en-US">
                <a:latin typeface="Arial" charset="0"/>
              </a:rPr>
              <a:t>Admission among insured 2.1 times higher among insured than uninsured</a:t>
            </a:r>
          </a:p>
          <a:p>
            <a:r>
              <a:rPr lang="en-US">
                <a:latin typeface="Arial" charset="0"/>
              </a:rPr>
              <a:t>Owens, Mutter, and Stocks: HCUP-NEDS (2007) – </a:t>
            </a:r>
          </a:p>
          <a:p>
            <a:pPr lvl="1"/>
            <a:r>
              <a:rPr lang="en-US">
                <a:latin typeface="Arial" charset="0"/>
              </a:rPr>
              <a:t>Uninsured mental health and substance use related ED visits were two to four times </a:t>
            </a:r>
            <a:r>
              <a:rPr lang="en-US" u="sng">
                <a:latin typeface="Arial" charset="0"/>
              </a:rPr>
              <a:t>less</a:t>
            </a:r>
            <a:r>
              <a:rPr lang="en-US">
                <a:latin typeface="Arial" charset="0"/>
              </a:rPr>
              <a:t> likely to result in hospitalization than patient visits with insurance coverage</a:t>
            </a:r>
          </a:p>
        </p:txBody>
      </p:sp>
      <p:sp>
        <p:nvSpPr>
          <p:cNvPr id="46084"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425DF071-24C8-394D-B063-9891CBCE8FBB}" type="slidenum">
              <a:rPr lang="en-US">
                <a:solidFill>
                  <a:srgbClr val="FFFFFF"/>
                </a:solidFill>
              </a:rPr>
              <a:pPr/>
              <a:t>27</a:t>
            </a:fld>
            <a:endParaRPr lang="en-US">
              <a:solidFill>
                <a:srgbClr val="FFFFFF"/>
              </a:solidFill>
            </a:endParaRPr>
          </a:p>
        </p:txBody>
      </p:sp>
    </p:spTree>
  </p:cSld>
  <p:clrMapOvr>
    <a:masterClrMapping/>
  </p:clrMapOvr>
  <p:transition spd="med" advClick="0">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latin typeface="Arial" charset="0"/>
              </a:rPr>
              <a:t>Study Purpose</a:t>
            </a:r>
          </a:p>
        </p:txBody>
      </p:sp>
      <p:sp>
        <p:nvSpPr>
          <p:cNvPr id="3" name="Content Placeholder 2"/>
          <p:cNvSpPr>
            <a:spLocks noGrp="1"/>
          </p:cNvSpPr>
          <p:nvPr>
            <p:ph idx="1"/>
          </p:nvPr>
        </p:nvSpPr>
        <p:spPr/>
        <p:txBody>
          <a:bodyPr/>
          <a:lstStyle/>
          <a:p>
            <a:r>
              <a:rPr lang="en-US">
                <a:latin typeface="Arial" charset="0"/>
              </a:rPr>
              <a:t>Analyze ED visits with principal or secondary SUD diagnosis (Dx) to examine the following:</a:t>
            </a:r>
          </a:p>
          <a:p>
            <a:pPr lvl="1"/>
            <a:endParaRPr lang="en-US">
              <a:latin typeface="Arial" charset="0"/>
            </a:endParaRPr>
          </a:p>
          <a:p>
            <a:pPr lvl="1"/>
            <a:r>
              <a:rPr lang="en-US">
                <a:latin typeface="Arial" charset="0"/>
              </a:rPr>
              <a:t>Does payer status differ among types (e.g., alcohol only, drug only, both) of SUD patients?</a:t>
            </a:r>
          </a:p>
          <a:p>
            <a:pPr lvl="1"/>
            <a:endParaRPr lang="en-US">
              <a:latin typeface="Arial" charset="0"/>
            </a:endParaRPr>
          </a:p>
          <a:p>
            <a:pPr lvl="1"/>
            <a:r>
              <a:rPr lang="en-US">
                <a:latin typeface="Arial" charset="0"/>
              </a:rPr>
              <a:t>When the relationships are statistically controlled, is discharge of SUD patients to hospital or institution associated with patient, payer, and hospital characteristics? </a:t>
            </a:r>
          </a:p>
        </p:txBody>
      </p:sp>
      <p:sp>
        <p:nvSpPr>
          <p:cNvPr id="47108"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FA6109BD-D815-0C44-9361-E5E40DC1AD14}" type="slidenum">
              <a:rPr lang="en-US">
                <a:solidFill>
                  <a:srgbClr val="FFFFFF"/>
                </a:solidFill>
              </a:rPr>
              <a:pPr/>
              <a:t>28</a:t>
            </a:fld>
            <a:endParaRPr lang="en-US">
              <a:solidFill>
                <a:srgbClr val="FFFFFF"/>
              </a:solidFill>
            </a:endParaRPr>
          </a:p>
        </p:txBody>
      </p:sp>
    </p:spTree>
  </p:cSld>
  <p:clrMapOvr>
    <a:masterClrMapping/>
  </p:clrMapOvr>
  <p:transition spd="med" advClick="0">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457200"/>
            <a:ext cx="6088063" cy="768350"/>
          </a:xfrm>
        </p:spPr>
        <p:txBody>
          <a:bodyPr/>
          <a:lstStyle/>
          <a:p>
            <a:r>
              <a:rPr lang="en-US" sz="3200" dirty="0">
                <a:solidFill>
                  <a:srgbClr val="FFFF00"/>
                </a:solidFill>
                <a:latin typeface="Arial" charset="0"/>
              </a:rPr>
              <a:t>Operational Definition: SUD</a:t>
            </a:r>
          </a:p>
        </p:txBody>
      </p:sp>
      <p:sp>
        <p:nvSpPr>
          <p:cNvPr id="3" name="Content Placeholder 2"/>
          <p:cNvSpPr>
            <a:spLocks noGrp="1"/>
          </p:cNvSpPr>
          <p:nvPr>
            <p:ph idx="1"/>
          </p:nvPr>
        </p:nvSpPr>
        <p:spPr/>
        <p:txBody>
          <a:bodyPr/>
          <a:lstStyle/>
          <a:p>
            <a:pPr lvl="1"/>
            <a:r>
              <a:rPr lang="en-US">
                <a:latin typeface="Arial" charset="0"/>
              </a:rPr>
              <a:t>Any SUD diagnosis (Dx), both principal and secondary Dx</a:t>
            </a:r>
          </a:p>
          <a:p>
            <a:pPr lvl="1"/>
            <a:r>
              <a:rPr lang="en-US">
                <a:latin typeface="Arial" charset="0"/>
              </a:rPr>
              <a:t>ICD-9-CM</a:t>
            </a:r>
          </a:p>
          <a:p>
            <a:pPr lvl="2"/>
            <a:r>
              <a:rPr lang="en-US">
                <a:latin typeface="Arial" charset="0"/>
              </a:rPr>
              <a:t>Alcohol Abuse: 291.0-291.9 303.00-303.92, 305.00-305.02, but excluding remission code of 303.03. </a:t>
            </a:r>
          </a:p>
          <a:p>
            <a:pPr lvl="2"/>
            <a:r>
              <a:rPr lang="en-US">
                <a:latin typeface="Arial" charset="0"/>
              </a:rPr>
              <a:t>Drug Abuse: 292.0-292.9, 304.00-304.92, 305.20-305.92,648.30-648.34, 965.00-965.02, but excluding medication error and remission codes 292.81,304.03, 304.13, 304.23, 304.33, 304.43, 304.63, 304.73, 304.83, 305.43, 305.53, 305.63, 305.73</a:t>
            </a:r>
            <a:br>
              <a:rPr lang="en-US">
                <a:latin typeface="Arial" charset="0"/>
              </a:rPr>
            </a:br>
            <a:endParaRPr lang="en-US">
              <a:latin typeface="Arial" charset="0"/>
            </a:endParaRPr>
          </a:p>
        </p:txBody>
      </p:sp>
      <p:sp>
        <p:nvSpPr>
          <p:cNvPr id="48132"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2D63F217-BC0A-784F-BA28-769E87736FF0}" type="slidenum">
              <a:rPr lang="en-US">
                <a:solidFill>
                  <a:srgbClr val="FFFFFF"/>
                </a:solidFill>
              </a:rPr>
              <a:pPr/>
              <a:t>29</a:t>
            </a:fld>
            <a:endParaRPr lang="en-US">
              <a:solidFill>
                <a:srgbClr val="FFFFFF"/>
              </a:solidFill>
            </a:endParaRPr>
          </a:p>
        </p:txBody>
      </p:sp>
    </p:spTree>
  </p:cSld>
  <p:clrMapOvr>
    <a:masterClrMapping/>
  </p:clrMapOvr>
  <p:transition spd="med" advClick="0">
    <p:fade/>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4930" name="Rectangle 2"/>
          <p:cNvSpPr>
            <a:spLocks noGrp="1" noChangeArrowheads="1"/>
          </p:cNvSpPr>
          <p:nvPr>
            <p:ph type="ctrTitle"/>
          </p:nvPr>
        </p:nvSpPr>
        <p:spPr>
          <a:xfrm>
            <a:off x="236538" y="2590800"/>
            <a:ext cx="8669337" cy="1143000"/>
          </a:xfrm>
        </p:spPr>
        <p:txBody>
          <a:bodyPr/>
          <a:lstStyle/>
          <a:p>
            <a:r>
              <a:rPr lang="en-US" dirty="0">
                <a:latin typeface="Arial" charset="0"/>
              </a:rPr>
              <a:t>HCUP Data Overview</a:t>
            </a:r>
            <a:br>
              <a:rPr lang="en-US" dirty="0">
                <a:latin typeface="Arial" charset="0"/>
              </a:rPr>
            </a:br>
            <a:r>
              <a:rPr lang="en-US" dirty="0">
                <a:latin typeface="Arial" charset="0"/>
              </a:rPr>
              <a:t>Carol Stocks</a:t>
            </a:r>
          </a:p>
        </p:txBody>
      </p:sp>
      <p:sp>
        <p:nvSpPr>
          <p:cNvPr id="21507" name="Slide Number Placeholder 3"/>
          <p:cNvSpPr txBox="1">
            <a:spLocks/>
          </p:cNvSpPr>
          <p:nvPr/>
        </p:nvSpPr>
        <p:spPr bwMode="auto">
          <a:xfrm>
            <a:off x="304800" y="6400800"/>
            <a:ext cx="57467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8313E59-0C83-0E43-B487-D3FDF6C14B6D}" type="slidenum">
              <a:rPr lang="en-US" sz="1200"/>
              <a:pPr eaLnBrk="1" hangingPunct="1"/>
              <a:t>3</a:t>
            </a:fld>
            <a:endParaRPr lang="en-US" sz="1200"/>
          </a:p>
        </p:txBody>
      </p:sp>
    </p:spTree>
  </p:cSld>
  <p:clrMapOvr>
    <a:masterClrMapping/>
  </p:clrMapOvr>
  <p:transition spd="med" advClick="0">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latin typeface="Arial" charset="0"/>
              </a:rPr>
              <a:t>Findings</a:t>
            </a:r>
          </a:p>
        </p:txBody>
      </p:sp>
      <p:sp>
        <p:nvSpPr>
          <p:cNvPr id="3" name="Content Placeholder 2"/>
          <p:cNvSpPr>
            <a:spLocks noGrp="1"/>
          </p:cNvSpPr>
          <p:nvPr>
            <p:ph idx="1"/>
          </p:nvPr>
        </p:nvSpPr>
        <p:spPr/>
        <p:txBody>
          <a:bodyPr/>
          <a:lstStyle/>
          <a:p>
            <a:pPr>
              <a:buFont typeface="Wingdings" pitchFamily="2" charset="2"/>
              <a:buChar char="n"/>
              <a:defRPr/>
            </a:pPr>
            <a:endParaRPr lang="en-US" dirty="0" smtClean="0">
              <a:ea typeface="+mn-ea"/>
            </a:endParaRPr>
          </a:p>
          <a:p>
            <a:pPr>
              <a:buFont typeface="Wingdings" pitchFamily="2" charset="2"/>
              <a:buChar char="n"/>
              <a:defRPr/>
            </a:pPr>
            <a:r>
              <a:rPr lang="en-US" dirty="0" smtClean="0">
                <a:ea typeface="+mn-ea"/>
              </a:rPr>
              <a:t>Approximately 19 million of 77 million (25%) emergency department visits were by the uninsured ages 18-64 years</a:t>
            </a:r>
          </a:p>
          <a:p>
            <a:pPr>
              <a:buFont typeface="Wingdings" pitchFamily="2" charset="2"/>
              <a:buChar char="n"/>
              <a:defRPr/>
            </a:pPr>
            <a:r>
              <a:rPr lang="en-US" dirty="0" smtClean="0">
                <a:ea typeface="+mn-ea"/>
              </a:rPr>
              <a:t>Approximately 1.4 million of the 19 million (7%) had a diagnosed substance use disorder</a:t>
            </a:r>
          </a:p>
          <a:p>
            <a:pPr>
              <a:buFont typeface="Wingdings" pitchFamily="2" charset="2"/>
              <a:buChar char="n"/>
              <a:defRPr/>
            </a:pPr>
            <a:endParaRPr lang="en-US" dirty="0" smtClean="0">
              <a:ea typeface="+mn-ea"/>
            </a:endParaRPr>
          </a:p>
        </p:txBody>
      </p:sp>
      <p:sp>
        <p:nvSpPr>
          <p:cNvPr id="49156"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FF123542-9610-C547-A8F4-5E39B995B667}" type="slidenum">
              <a:rPr lang="en-US">
                <a:solidFill>
                  <a:srgbClr val="FFFFFF"/>
                </a:solidFill>
              </a:rPr>
              <a:pPr/>
              <a:t>30</a:t>
            </a:fld>
            <a:endParaRPr lang="en-US">
              <a:solidFill>
                <a:srgbClr val="FFFFFF"/>
              </a:solidFill>
            </a:endParaRPr>
          </a:p>
        </p:txBody>
      </p:sp>
    </p:spTree>
  </p:cSld>
  <p:clrMapOvr>
    <a:masterClrMapping/>
  </p:clrMapOvr>
  <p:transition spd="med" advClick="0">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latin typeface="Arial" charset="0"/>
              </a:rPr>
              <a:t>Findings</a:t>
            </a:r>
          </a:p>
        </p:txBody>
      </p:sp>
      <p:sp>
        <p:nvSpPr>
          <p:cNvPr id="3" name="Content Placeholder 2"/>
          <p:cNvSpPr>
            <a:spLocks noGrp="1"/>
          </p:cNvSpPr>
          <p:nvPr>
            <p:ph idx="1"/>
          </p:nvPr>
        </p:nvSpPr>
        <p:spPr/>
        <p:txBody>
          <a:bodyPr/>
          <a:lstStyle/>
          <a:p>
            <a:r>
              <a:rPr lang="en-US">
                <a:latin typeface="Arial" charset="0"/>
              </a:rPr>
              <a:t>Payer status of ED visits by those 18-64   </a:t>
            </a:r>
          </a:p>
          <a:p>
            <a:pPr lvl="1"/>
            <a:r>
              <a:rPr lang="en-US">
                <a:latin typeface="Arial" charset="0"/>
              </a:rPr>
              <a:t>Uninsured: 25%</a:t>
            </a:r>
          </a:p>
          <a:p>
            <a:pPr lvl="1"/>
            <a:r>
              <a:rPr lang="en-US">
                <a:latin typeface="Arial" charset="0"/>
              </a:rPr>
              <a:t>Private insurance: 39% </a:t>
            </a:r>
          </a:p>
          <a:p>
            <a:pPr lvl="1"/>
            <a:r>
              <a:rPr lang="en-US">
                <a:latin typeface="Arial" charset="0"/>
              </a:rPr>
              <a:t>Medicaid: 20% </a:t>
            </a:r>
          </a:p>
          <a:p>
            <a:pPr lvl="1"/>
            <a:r>
              <a:rPr lang="en-US">
                <a:latin typeface="Arial" charset="0"/>
              </a:rPr>
              <a:t>Medicare:  9%</a:t>
            </a:r>
          </a:p>
          <a:p>
            <a:pPr lvl="1"/>
            <a:r>
              <a:rPr lang="en-US">
                <a:latin typeface="Arial" charset="0"/>
              </a:rPr>
              <a:t>Other payers: 6%</a:t>
            </a:r>
          </a:p>
          <a:p>
            <a:r>
              <a:rPr lang="en-US">
                <a:latin typeface="Arial" charset="0"/>
              </a:rPr>
              <a:t>SUD discharges more likely than non-SUD discharges to be uninsured (35% vs. 25%)</a:t>
            </a:r>
          </a:p>
        </p:txBody>
      </p:sp>
      <p:sp>
        <p:nvSpPr>
          <p:cNvPr id="50180"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72CCAA61-D7DB-924E-83D7-B3CF22C36E3D}" type="slidenum">
              <a:rPr lang="en-US">
                <a:solidFill>
                  <a:srgbClr val="FFFFFF"/>
                </a:solidFill>
              </a:rPr>
              <a:pPr/>
              <a:t>31</a:t>
            </a:fld>
            <a:endParaRPr lang="en-US">
              <a:solidFill>
                <a:srgbClr val="FFFFFF"/>
              </a:solidFill>
            </a:endParaRPr>
          </a:p>
        </p:txBody>
      </p:sp>
    </p:spTree>
  </p:cSld>
  <p:clrMapOvr>
    <a:masterClrMapping/>
  </p:clrMapOvr>
  <p:transition spd="med" advClick="0">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latin typeface="Arial" charset="0"/>
              </a:rPr>
              <a:t>Multivariate Analysis</a:t>
            </a:r>
          </a:p>
        </p:txBody>
      </p:sp>
      <p:sp>
        <p:nvSpPr>
          <p:cNvPr id="3" name="Content Placeholder 2"/>
          <p:cNvSpPr>
            <a:spLocks noGrp="1"/>
          </p:cNvSpPr>
          <p:nvPr>
            <p:ph idx="1"/>
          </p:nvPr>
        </p:nvSpPr>
        <p:spPr/>
        <p:txBody>
          <a:bodyPr/>
          <a:lstStyle/>
          <a:p>
            <a:r>
              <a:rPr lang="en-US">
                <a:latin typeface="Arial" charset="0"/>
              </a:rPr>
              <a:t>Would the substantial difference in discharge disposition between the SUD and non-SUD patients be associated with many patient and facility characteristics?</a:t>
            </a:r>
          </a:p>
          <a:p>
            <a:r>
              <a:rPr lang="en-US">
                <a:latin typeface="Arial" charset="0"/>
              </a:rPr>
              <a:t>To test the relationship among the characteristics, we used a multivariate model that statistically controls for patients</a:t>
            </a:r>
            <a:r>
              <a:rPr lang="ja-JP" altLang="en-US">
                <a:latin typeface="Arial" charset="0"/>
              </a:rPr>
              <a:t>’</a:t>
            </a:r>
            <a:r>
              <a:rPr lang="en-US">
                <a:latin typeface="Arial" charset="0"/>
              </a:rPr>
              <a:t> socio-demographic characteristics, chronic conditions, self harm, insurance, and hospital characteristics</a:t>
            </a:r>
          </a:p>
        </p:txBody>
      </p:sp>
      <p:sp>
        <p:nvSpPr>
          <p:cNvPr id="51204"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E4331CAC-88FE-2E42-8081-D418E504E3BF}" type="slidenum">
              <a:rPr lang="en-US">
                <a:solidFill>
                  <a:srgbClr val="FFFFFF"/>
                </a:solidFill>
              </a:rPr>
              <a:pPr/>
              <a:t>32</a:t>
            </a:fld>
            <a:endParaRPr lang="en-US">
              <a:solidFill>
                <a:srgbClr val="FFFFFF"/>
              </a:solidFill>
            </a:endParaRPr>
          </a:p>
        </p:txBody>
      </p:sp>
    </p:spTree>
  </p:cSld>
  <p:clrMapOvr>
    <a:masterClrMapping/>
  </p:clrMapOvr>
  <p:transition spd="med" advClick="0">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srgbClr val="FFFF00"/>
                </a:solidFill>
                <a:latin typeface="Arial" charset="0"/>
              </a:rPr>
              <a:t>Likelihood of discharge to hospital/institution after ED visit</a:t>
            </a:r>
          </a:p>
        </p:txBody>
      </p:sp>
      <p:sp>
        <p:nvSpPr>
          <p:cNvPr id="3" name="Content Placeholder 2"/>
          <p:cNvSpPr>
            <a:spLocks noGrp="1"/>
          </p:cNvSpPr>
          <p:nvPr>
            <p:ph idx="1"/>
          </p:nvPr>
        </p:nvSpPr>
        <p:spPr>
          <a:xfrm>
            <a:off x="609600" y="1600200"/>
            <a:ext cx="7993063" cy="2895600"/>
          </a:xfrm>
        </p:spPr>
        <p:txBody>
          <a:bodyPr/>
          <a:lstStyle/>
          <a:p>
            <a:pPr>
              <a:buFont typeface="Wingdings" pitchFamily="2" charset="2"/>
              <a:buChar char="n"/>
              <a:defRPr/>
            </a:pPr>
            <a:r>
              <a:rPr lang="en-US" dirty="0" smtClean="0">
                <a:ea typeface="+mn-ea"/>
              </a:rPr>
              <a:t>Older patients (45-64) 9% less likely than younger (18-44) patients</a:t>
            </a:r>
          </a:p>
          <a:p>
            <a:pPr>
              <a:buFont typeface="Wingdings" pitchFamily="2" charset="2"/>
              <a:buChar char="n"/>
              <a:defRPr/>
            </a:pPr>
            <a:r>
              <a:rPr lang="en-US" dirty="0" smtClean="0">
                <a:ea typeface="+mn-ea"/>
              </a:rPr>
              <a:t>Women 21% less likely than men</a:t>
            </a:r>
          </a:p>
          <a:p>
            <a:pPr>
              <a:buFont typeface="Wingdings" pitchFamily="2" charset="2"/>
              <a:buChar char="n"/>
              <a:defRPr/>
            </a:pPr>
            <a:r>
              <a:rPr lang="en-US" dirty="0" smtClean="0">
                <a:ea typeface="+mn-ea"/>
              </a:rPr>
              <a:t>Patients residing in poorest zip codes 17% less likely than patients residing in wealthier zip codes</a:t>
            </a:r>
          </a:p>
          <a:p>
            <a:pPr>
              <a:buFont typeface="Wingdings" pitchFamily="2" charset="2"/>
              <a:buChar char="n"/>
              <a:defRPr/>
            </a:pPr>
            <a:r>
              <a:rPr lang="en-US" dirty="0" smtClean="0">
                <a:ea typeface="+mn-ea"/>
              </a:rPr>
              <a:t>Patients with Medicare 15% more likely than uninsured</a:t>
            </a:r>
          </a:p>
          <a:p>
            <a:pPr>
              <a:buFont typeface="Wingdings" pitchFamily="2" charset="2"/>
              <a:buChar char="n"/>
              <a:defRPr/>
            </a:pPr>
            <a:r>
              <a:rPr lang="en-US" dirty="0" smtClean="0">
                <a:ea typeface="+mn-ea"/>
              </a:rPr>
              <a:t>Patients with private insurance 41% more likely than uninsured</a:t>
            </a:r>
          </a:p>
          <a:p>
            <a:pPr>
              <a:buFont typeface="Wingdings" pitchFamily="2" charset="2"/>
              <a:buChar char="n"/>
              <a:defRPr/>
            </a:pPr>
            <a:endParaRPr lang="en-US" dirty="0" smtClean="0">
              <a:ea typeface="+mn-ea"/>
            </a:endParaRPr>
          </a:p>
          <a:p>
            <a:pPr>
              <a:buFont typeface="Wingdings" pitchFamily="2" charset="2"/>
              <a:buChar char="n"/>
              <a:defRPr/>
            </a:pPr>
            <a:endParaRPr lang="en-US" dirty="0">
              <a:ea typeface="+mn-ea"/>
            </a:endParaRPr>
          </a:p>
        </p:txBody>
      </p:sp>
      <p:sp>
        <p:nvSpPr>
          <p:cNvPr id="52228"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D8392036-24EB-5343-9A70-20E451A56ED9}" type="slidenum">
              <a:rPr lang="en-US">
                <a:solidFill>
                  <a:srgbClr val="FFFFFF"/>
                </a:solidFill>
              </a:rPr>
              <a:pPr/>
              <a:t>33</a:t>
            </a:fld>
            <a:endParaRPr lang="en-US">
              <a:solidFill>
                <a:srgbClr val="FFFFFF"/>
              </a:solidFill>
            </a:endParaRPr>
          </a:p>
        </p:txBody>
      </p:sp>
    </p:spTree>
  </p:cSld>
  <p:clrMapOvr>
    <a:masterClrMapping/>
  </p:clrMapOvr>
  <p:transition spd="med" advClick="0">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srgbClr val="FFFF00"/>
                </a:solidFill>
                <a:latin typeface="Arial" charset="0"/>
              </a:rPr>
              <a:t>Likelihood of discharge to hospital/institution after ED visit</a:t>
            </a:r>
          </a:p>
        </p:txBody>
      </p:sp>
      <p:sp>
        <p:nvSpPr>
          <p:cNvPr id="3" name="Content Placeholder 2"/>
          <p:cNvSpPr>
            <a:spLocks noGrp="1"/>
          </p:cNvSpPr>
          <p:nvPr>
            <p:ph idx="1"/>
          </p:nvPr>
        </p:nvSpPr>
        <p:spPr/>
        <p:txBody>
          <a:bodyPr/>
          <a:lstStyle/>
          <a:p>
            <a:pPr>
              <a:buFont typeface="Wingdings" pitchFamily="2" charset="2"/>
              <a:buChar char="n"/>
              <a:defRPr/>
            </a:pPr>
            <a:r>
              <a:rPr lang="en-US" dirty="0" smtClean="0">
                <a:ea typeface="+mn-ea"/>
              </a:rPr>
              <a:t>Patients with other insurance 57% more likely than uninsured</a:t>
            </a:r>
          </a:p>
          <a:p>
            <a:pPr>
              <a:buFont typeface="Wingdings" pitchFamily="2" charset="2"/>
              <a:buChar char="n"/>
              <a:defRPr/>
            </a:pPr>
            <a:r>
              <a:rPr lang="en-US" dirty="0" smtClean="0">
                <a:ea typeface="+mn-ea"/>
              </a:rPr>
              <a:t>Patients with higher number of Dx 42% more likely than with lower number of Dx</a:t>
            </a:r>
          </a:p>
          <a:p>
            <a:pPr>
              <a:buFont typeface="Wingdings" pitchFamily="2" charset="2"/>
              <a:buChar char="n"/>
              <a:defRPr/>
            </a:pPr>
            <a:r>
              <a:rPr lang="en-US" dirty="0" smtClean="0">
                <a:ea typeface="+mn-ea"/>
              </a:rPr>
              <a:t>Visits by patients with higher number of chronic conditions 31% more likely than with lower number of chronic conditions</a:t>
            </a:r>
          </a:p>
          <a:p>
            <a:pPr>
              <a:buFont typeface="Wingdings" pitchFamily="2" charset="2"/>
              <a:buChar char="n"/>
              <a:defRPr/>
            </a:pPr>
            <a:r>
              <a:rPr lang="en-US" dirty="0" smtClean="0">
                <a:ea typeface="+mn-ea"/>
              </a:rPr>
              <a:t>Visits by patients who intended to hurt self 3.9 times more likely than others</a:t>
            </a:r>
          </a:p>
          <a:p>
            <a:pPr>
              <a:buFont typeface="Wingdings" pitchFamily="2" charset="2"/>
              <a:buChar char="n"/>
              <a:defRPr/>
            </a:pPr>
            <a:r>
              <a:rPr lang="en-US" dirty="0" smtClean="0">
                <a:ea typeface="+mn-ea"/>
              </a:rPr>
              <a:t>Visits at teaching hospital 31% more likely than visits at nonteaching hospital</a:t>
            </a:r>
          </a:p>
          <a:p>
            <a:pPr>
              <a:buFont typeface="Wingdings" pitchFamily="2" charset="2"/>
              <a:buChar char="n"/>
              <a:defRPr/>
            </a:pPr>
            <a:endParaRPr lang="en-US" dirty="0">
              <a:ea typeface="+mn-ea"/>
            </a:endParaRPr>
          </a:p>
        </p:txBody>
      </p:sp>
      <p:sp>
        <p:nvSpPr>
          <p:cNvPr id="53252"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305387E6-0C12-4249-85D3-E3BBB6488723}" type="slidenum">
              <a:rPr lang="en-US">
                <a:solidFill>
                  <a:srgbClr val="FFFFFF"/>
                </a:solidFill>
              </a:rPr>
              <a:pPr/>
              <a:t>34</a:t>
            </a:fld>
            <a:endParaRPr lang="en-US">
              <a:solidFill>
                <a:srgbClr val="FFFFFF"/>
              </a:solidFill>
            </a:endParaRPr>
          </a:p>
        </p:txBody>
      </p:sp>
    </p:spTree>
  </p:cSld>
  <p:clrMapOvr>
    <a:masterClrMapping/>
  </p:clrMapOvr>
  <p:transition spd="med" advClick="0">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FF00"/>
                </a:solidFill>
                <a:latin typeface="Arial" charset="0"/>
              </a:rPr>
              <a:t>Issues</a:t>
            </a:r>
          </a:p>
        </p:txBody>
      </p:sp>
      <p:sp>
        <p:nvSpPr>
          <p:cNvPr id="3" name="Content Placeholder 2"/>
          <p:cNvSpPr>
            <a:spLocks noGrp="1"/>
          </p:cNvSpPr>
          <p:nvPr>
            <p:ph idx="1"/>
          </p:nvPr>
        </p:nvSpPr>
        <p:spPr/>
        <p:txBody>
          <a:bodyPr/>
          <a:lstStyle/>
          <a:p>
            <a:r>
              <a:rPr lang="en-US">
                <a:latin typeface="Arial" charset="0"/>
              </a:rPr>
              <a:t>Over one third (35%) of MHSA visits treated in community hospital EDs are uninsured</a:t>
            </a:r>
          </a:p>
          <a:p>
            <a:r>
              <a:rPr lang="en-US">
                <a:latin typeface="Arial" charset="0"/>
              </a:rPr>
              <a:t>Lack of insurance is associated with decreased post-ED care in community hospitals even after demographic, diagnostic, and hospital characteristics are statistically controlled </a:t>
            </a:r>
          </a:p>
          <a:p>
            <a:r>
              <a:rPr lang="en-US">
                <a:latin typeface="Arial" charset="0"/>
              </a:rPr>
              <a:t>Important to monitor this relationship under expanded insurance coverage through the Affordable Care Act</a:t>
            </a:r>
          </a:p>
        </p:txBody>
      </p:sp>
      <p:sp>
        <p:nvSpPr>
          <p:cNvPr id="54276"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186A8BDD-9DCD-514A-B3AF-1124225B8A4A}" type="slidenum">
              <a:rPr lang="en-US">
                <a:solidFill>
                  <a:srgbClr val="FFFFFF"/>
                </a:solidFill>
              </a:rPr>
              <a:pPr/>
              <a:t>35</a:t>
            </a:fld>
            <a:endParaRPr lang="en-US">
              <a:solidFill>
                <a:srgbClr val="FFFFFF"/>
              </a:solidFill>
            </a:endParaRPr>
          </a:p>
        </p:txBody>
      </p:sp>
    </p:spTree>
  </p:cSld>
  <p:clrMapOvr>
    <a:masterClrMapping/>
  </p:clrMapOvr>
  <p:transition spd="med" advClick="0">
    <p:fade/>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4930" name="Rectangle 2"/>
          <p:cNvSpPr>
            <a:spLocks noGrp="1" noChangeArrowheads="1"/>
          </p:cNvSpPr>
          <p:nvPr>
            <p:ph type="ctrTitle"/>
          </p:nvPr>
        </p:nvSpPr>
        <p:spPr>
          <a:xfrm>
            <a:off x="236538" y="1981200"/>
            <a:ext cx="8755062" cy="2286000"/>
          </a:xfrm>
        </p:spPr>
        <p:txBody>
          <a:bodyPr/>
          <a:lstStyle/>
          <a:p>
            <a:r>
              <a:rPr lang="en-US" sz="3200" dirty="0">
                <a:latin typeface="Arial" charset="0"/>
              </a:rPr>
              <a:t>Mental Health and Substance Abuse (MHSA) Community Hospital Inpatient Visits, 2008</a:t>
            </a:r>
            <a:br>
              <a:rPr lang="en-US" sz="3200" dirty="0">
                <a:latin typeface="Arial" charset="0"/>
              </a:rPr>
            </a:br>
            <a:r>
              <a:rPr lang="en-US" sz="3200" dirty="0">
                <a:latin typeface="Arial" charset="0"/>
              </a:rPr>
              <a:t>Katharine </a:t>
            </a:r>
            <a:r>
              <a:rPr lang="en-US" sz="3200" dirty="0" err="1">
                <a:latin typeface="Arial" charset="0"/>
              </a:rPr>
              <a:t>Levit</a:t>
            </a:r>
            <a:endParaRPr lang="en-US" sz="3200" dirty="0">
              <a:latin typeface="Arial" charset="0"/>
            </a:endParaRPr>
          </a:p>
        </p:txBody>
      </p:sp>
      <p:sp>
        <p:nvSpPr>
          <p:cNvPr id="55299" name="Slide Number Placeholder 3"/>
          <p:cNvSpPr txBox="1">
            <a:spLocks/>
          </p:cNvSpPr>
          <p:nvPr/>
        </p:nvSpPr>
        <p:spPr bwMode="auto">
          <a:xfrm>
            <a:off x="304800" y="6400800"/>
            <a:ext cx="57467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0FA65EA-DE0E-9747-A26A-C75D0F9D7393}" type="slidenum">
              <a:rPr lang="en-US" sz="1200"/>
              <a:pPr eaLnBrk="1" hangingPunct="1"/>
              <a:t>36</a:t>
            </a:fld>
            <a:endParaRPr lang="en-US" sz="1200"/>
          </a:p>
        </p:txBody>
      </p:sp>
    </p:spTree>
  </p:cSld>
  <p:clrMapOvr>
    <a:masterClrMapping/>
  </p:clrMapOvr>
  <p:transition spd="med" advClick="0">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latin typeface="Arial" charset="0"/>
              </a:rPr>
              <a:t>MHSA Conditions Accounted for 5% of Hospital Stays</a:t>
            </a:r>
          </a:p>
        </p:txBody>
      </p:sp>
      <p:sp>
        <p:nvSpPr>
          <p:cNvPr id="5" name="Content Placeholder 4"/>
          <p:cNvSpPr>
            <a:spLocks noGrp="1"/>
          </p:cNvSpPr>
          <p:nvPr>
            <p:ph idx="1"/>
          </p:nvPr>
        </p:nvSpPr>
        <p:spPr/>
        <p:txBody>
          <a:bodyPr/>
          <a:lstStyle/>
          <a:p>
            <a:pPr>
              <a:buFont typeface="Wingdings" pitchFamily="2" charset="2"/>
              <a:buChar char="n"/>
              <a:defRPr/>
            </a:pPr>
            <a:r>
              <a:rPr lang="en-US" dirty="0" smtClean="0">
                <a:ea typeface="+mn-ea"/>
              </a:rPr>
              <a:t>39.9 million inpatient stays in 2008, 1.8 million (about 5%) for MHSA</a:t>
            </a:r>
          </a:p>
          <a:p>
            <a:pPr>
              <a:buFont typeface="Wingdings" pitchFamily="2" charset="2"/>
              <a:buChar char="n"/>
              <a:defRPr/>
            </a:pPr>
            <a:r>
              <a:rPr lang="en-US" dirty="0" smtClean="0">
                <a:ea typeface="+mn-ea"/>
              </a:rPr>
              <a:t>6 MHSA stays per 1,000 population</a:t>
            </a:r>
          </a:p>
          <a:p>
            <a:pPr>
              <a:buFont typeface="Wingdings" pitchFamily="2" charset="2"/>
              <a:buChar char="n"/>
              <a:defRPr/>
            </a:pPr>
            <a:r>
              <a:rPr lang="en-US" dirty="0" smtClean="0">
                <a:ea typeface="+mn-ea"/>
              </a:rPr>
              <a:t>MHSA stays averaged 7.1 days compared to 4.6 days for all stays</a:t>
            </a:r>
          </a:p>
          <a:p>
            <a:pPr lvl="1">
              <a:defRPr/>
            </a:pPr>
            <a:r>
              <a:rPr lang="en-US" dirty="0" smtClean="0"/>
              <a:t>MH stays:  10.8 days per stay</a:t>
            </a:r>
          </a:p>
          <a:p>
            <a:pPr lvl="1">
              <a:defRPr/>
            </a:pPr>
            <a:r>
              <a:rPr lang="en-US" dirty="0" smtClean="0"/>
              <a:t>SA stays:  4.7 days per stay</a:t>
            </a:r>
          </a:p>
          <a:p>
            <a:pPr>
              <a:buFont typeface="Wingdings" pitchFamily="2" charset="2"/>
              <a:buChar char="n"/>
              <a:defRPr/>
            </a:pPr>
            <a:r>
              <a:rPr lang="en-US" dirty="0" smtClean="0">
                <a:ea typeface="+mn-ea"/>
              </a:rPr>
              <a:t>MHSA stays cost $5,500 per stay compared to $9,100 for all stays</a:t>
            </a:r>
          </a:p>
          <a:p>
            <a:pPr>
              <a:buFont typeface="Wingdings" pitchFamily="2" charset="2"/>
              <a:buChar char="n"/>
              <a:defRPr/>
            </a:pPr>
            <a:endParaRPr lang="en-US" dirty="0">
              <a:ea typeface="+mn-ea"/>
            </a:endParaRPr>
          </a:p>
        </p:txBody>
      </p:sp>
      <p:sp>
        <p:nvSpPr>
          <p:cNvPr id="56324"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A639A178-6627-2F46-BD32-8CBE4E6C4600}" type="slidenum">
              <a:rPr lang="en-US">
                <a:solidFill>
                  <a:srgbClr val="FFFFFF"/>
                </a:solidFill>
              </a:rPr>
              <a:pPr/>
              <a:t>37</a:t>
            </a:fld>
            <a:endParaRPr lang="en-US">
              <a:solidFill>
                <a:srgbClr val="FFFFFF"/>
              </a:solidFill>
            </a:endParaRPr>
          </a:p>
        </p:txBody>
      </p:sp>
    </p:spTree>
  </p:cSld>
  <p:clrMapOvr>
    <a:masterClrMapping/>
  </p:clrMapOvr>
  <p:transition spd="med" advClick="0">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228600"/>
            <a:ext cx="6164263" cy="1225550"/>
          </a:xfrm>
        </p:spPr>
        <p:txBody>
          <a:bodyPr/>
          <a:lstStyle/>
          <a:p>
            <a:r>
              <a:rPr lang="en-US" sz="2800" dirty="0">
                <a:latin typeface="Arial" charset="0"/>
              </a:rPr>
              <a:t>Mood Disorders were the Single Largest Reason for an MHSA Stays </a:t>
            </a:r>
            <a:br>
              <a:rPr lang="en-US" sz="2800" dirty="0">
                <a:latin typeface="Arial" charset="0"/>
              </a:rPr>
            </a:br>
            <a:r>
              <a:rPr lang="en-US" sz="2800" dirty="0">
                <a:latin typeface="Arial" charset="0"/>
              </a:rPr>
              <a:t>	</a:t>
            </a:r>
          </a:p>
        </p:txBody>
      </p:sp>
      <p:sp>
        <p:nvSpPr>
          <p:cNvPr id="57347"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CF2ADA94-CE5C-A547-B533-88FEDC6B6B61}" type="slidenum">
              <a:rPr lang="en-US">
                <a:solidFill>
                  <a:srgbClr val="FFFFFF"/>
                </a:solidFill>
              </a:rPr>
              <a:pPr/>
              <a:t>38</a:t>
            </a:fld>
            <a:endParaRPr lang="en-US">
              <a:solidFill>
                <a:srgbClr val="FFFFFF"/>
              </a:solidFill>
            </a:endParaRPr>
          </a:p>
        </p:txBody>
      </p:sp>
      <p:pic>
        <p:nvPicPr>
          <p:cNvPr id="57348" name="Picture 1" descr="Distribution of MHSA discharges by major reason for hospital stay, 2008. Pie chart. Bipolar disorders: 20%; depression: 24%; schizophrenia/other psychotic disorders: 19%; alcohol-related disorders: 14%; drug-related disorders: 12%; adjustment disorders: 2%; anxiety disorders: 2%; all other: 5%. Mood disorders (bipolar disorders and depression) are 44% of MHSA stays; substance abuse disorders (alcohol-related disorders and drug-related disorders) are 26% of MHSA stays. 1.8 million total MHSA stays. Note: Major reasons are based on principal CCS conditions. Note: All other includes attention-deficit, conduct, and disruptive behavior disorders; impulse control disorders; personality disorders; autism and other childhood disorders; developmental disorders; and pregnancy-related and other miscellaneous MH disorders. Note: Pie slices do not add to 100% because of rounding."/>
          <p:cNvPicPr>
            <a:picLocks noChangeAspect="1" noChangeArrowheads="1"/>
          </p:cNvPicPr>
          <p:nvPr/>
        </p:nvPicPr>
        <p:blipFill>
          <a:blip r:embed="rId3" cstate="print">
            <a:extLst>
              <a:ext uri="{28A0092B-C50C-407E-A947-70E740481C1C}">
                <a14:useLocalDpi xmlns:a14="http://schemas.microsoft.com/office/drawing/2010/main" xmlns="" val="0"/>
              </a:ext>
            </a:extLst>
          </a:blip>
          <a:srcRect b="20341"/>
          <a:stretch>
            <a:fillRect/>
          </a:stretch>
        </p:blipFill>
        <p:spPr bwMode="auto">
          <a:xfrm>
            <a:off x="381000" y="1524000"/>
            <a:ext cx="8382000" cy="4860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74650"/>
            <a:ext cx="6469063" cy="768350"/>
          </a:xfrm>
        </p:spPr>
        <p:txBody>
          <a:bodyPr/>
          <a:lstStyle/>
          <a:p>
            <a:r>
              <a:rPr lang="en-US" sz="3100" dirty="0">
                <a:latin typeface="Arial" charset="0"/>
              </a:rPr>
              <a:t>ALOS 2.5 Days Longer for MHSA Stays than for All Diagnoses</a:t>
            </a:r>
          </a:p>
        </p:txBody>
      </p:sp>
      <p:sp>
        <p:nvSpPr>
          <p:cNvPr id="58371"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93DF581A-40A4-ED47-8290-DBAC2DDA2197}" type="slidenum">
              <a:rPr lang="en-US">
                <a:solidFill>
                  <a:srgbClr val="FFFFFF"/>
                </a:solidFill>
              </a:rPr>
              <a:pPr/>
              <a:t>39</a:t>
            </a:fld>
            <a:endParaRPr lang="en-US">
              <a:solidFill>
                <a:srgbClr val="FFFFFF"/>
              </a:solidFill>
            </a:endParaRPr>
          </a:p>
        </p:txBody>
      </p:sp>
      <p:pic>
        <p:nvPicPr>
          <p:cNvPr id="58372" name="Picture 1" descr="Number of inpatient hospital stays and average length of stay for discharges with a principal MHSA diagnosis, 1997 through 2008. Column chart and line chart. Number of discharges in thousands. 1997: 1,602; 2005: 1,700; 2006: 1,770; 2007: 1,820; 2008: 1,837. Average length of stay in days. 1997: 7.9; 2005: 7.3; 2006: 7.1; 2007: 7.2; 2008: 7.1.&#10;"/>
          <p:cNvPicPr>
            <a:picLocks noChangeAspect="1" noChangeArrowheads="1"/>
          </p:cNvPicPr>
          <p:nvPr/>
        </p:nvPicPr>
        <p:blipFill>
          <a:blip r:embed="rId3" cstate="print">
            <a:extLst>
              <a:ext uri="{28A0092B-C50C-407E-A947-70E740481C1C}">
                <a14:useLocalDpi xmlns:a14="http://schemas.microsoft.com/office/drawing/2010/main" xmlns="" val="0"/>
              </a:ext>
            </a:extLst>
          </a:blip>
          <a:srcRect b="7744"/>
          <a:stretch>
            <a:fillRect/>
          </a:stretch>
        </p:blipFill>
        <p:spPr bwMode="auto">
          <a:xfrm>
            <a:off x="647700" y="1600200"/>
            <a:ext cx="7848600" cy="472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z="3200" dirty="0">
                <a:effectLst/>
                <a:latin typeface="Arial" charset="0"/>
              </a:rPr>
              <a:t>Healthcare Cost and Utilization Project (HCUP)</a:t>
            </a:r>
          </a:p>
        </p:txBody>
      </p:sp>
      <p:sp>
        <p:nvSpPr>
          <p:cNvPr id="4" name="Content Placeholder 3"/>
          <p:cNvSpPr>
            <a:spLocks noGrp="1"/>
          </p:cNvSpPr>
          <p:nvPr>
            <p:ph idx="1"/>
          </p:nvPr>
        </p:nvSpPr>
        <p:spPr/>
        <p:txBody>
          <a:bodyPr/>
          <a:lstStyle/>
          <a:p>
            <a:r>
              <a:rPr lang="en-US">
                <a:latin typeface="Arial" charset="0"/>
              </a:rPr>
              <a:t>What is HCUP?</a:t>
            </a:r>
          </a:p>
          <a:p>
            <a:pPr lvl="1"/>
            <a:r>
              <a:rPr lang="en-US" sz="2800">
                <a:latin typeface="Arial" charset="0"/>
              </a:rPr>
              <a:t>Hospital-based administrative data</a:t>
            </a:r>
          </a:p>
          <a:p>
            <a:pPr lvl="1"/>
            <a:r>
              <a:rPr lang="en-US" sz="2800">
                <a:latin typeface="Arial" charset="0"/>
              </a:rPr>
              <a:t>Large collection going back many years</a:t>
            </a:r>
          </a:p>
          <a:p>
            <a:pPr lvl="1"/>
            <a:r>
              <a:rPr lang="en-US" sz="2800">
                <a:latin typeface="Arial" charset="0"/>
              </a:rPr>
              <a:t>Encounter-level with all </a:t>
            </a:r>
            <a:r>
              <a:rPr lang="ja-JP" altLang="en-US" sz="2800">
                <a:latin typeface="Arial" charset="0"/>
              </a:rPr>
              <a:t>“</a:t>
            </a:r>
            <a:r>
              <a:rPr lang="en-US" sz="2800">
                <a:latin typeface="Arial" charset="0"/>
              </a:rPr>
              <a:t>payers</a:t>
            </a:r>
            <a:r>
              <a:rPr lang="ja-JP" altLang="en-US" sz="2800">
                <a:latin typeface="Arial" charset="0"/>
              </a:rPr>
              <a:t>”</a:t>
            </a:r>
            <a:r>
              <a:rPr lang="en-US" sz="2800">
                <a:latin typeface="Arial" charset="0"/>
              </a:rPr>
              <a:t> including the uninsured</a:t>
            </a:r>
          </a:p>
          <a:p>
            <a:pPr lvl="1"/>
            <a:r>
              <a:rPr lang="en-US" sz="2800">
                <a:latin typeface="Arial" charset="0"/>
              </a:rPr>
              <a:t>Includes inpatient, emergency department and ambulatory surgery data</a:t>
            </a:r>
          </a:p>
        </p:txBody>
      </p:sp>
      <p:sp>
        <p:nvSpPr>
          <p:cNvPr id="22532" name="Slide Number Placeholder 3"/>
          <p:cNvSpPr txBox="1">
            <a:spLocks/>
          </p:cNvSpPr>
          <p:nvPr/>
        </p:nvSpPr>
        <p:spPr bwMode="auto">
          <a:xfrm>
            <a:off x="304800" y="6400800"/>
            <a:ext cx="57467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32D4E40-7D52-5948-8FCC-A2634E54A439}" type="slidenum">
              <a:rPr lang="en-US" sz="1200"/>
              <a:pPr eaLnBrk="1" hangingPunct="1"/>
              <a:t>4</a:t>
            </a:fld>
            <a:endParaRPr lang="en-US" sz="1200"/>
          </a:p>
        </p:txBody>
      </p:sp>
    </p:spTree>
  </p:cSld>
  <p:clrMapOvr>
    <a:masterClrMapping/>
  </p:clrMapOvr>
  <p:transition spd="med" advClick="0">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138" y="457200"/>
            <a:ext cx="6088062" cy="768350"/>
          </a:xfrm>
        </p:spPr>
        <p:txBody>
          <a:bodyPr/>
          <a:lstStyle/>
          <a:p>
            <a:r>
              <a:rPr lang="en-US" dirty="0">
                <a:latin typeface="Arial" charset="0"/>
              </a:rPr>
              <a:t>ALOS Varied Considerably by MHSA Diagnosis</a:t>
            </a:r>
          </a:p>
        </p:txBody>
      </p:sp>
      <p:sp>
        <p:nvSpPr>
          <p:cNvPr id="59395"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DFE5009C-80D8-964F-9906-EBD9187F0231}" type="slidenum">
              <a:rPr lang="en-US">
                <a:solidFill>
                  <a:srgbClr val="FFFFFF"/>
                </a:solidFill>
              </a:rPr>
              <a:pPr/>
              <a:t>40</a:t>
            </a:fld>
            <a:endParaRPr lang="en-US">
              <a:solidFill>
                <a:srgbClr val="FFFFFF"/>
              </a:solidFill>
            </a:endParaRPr>
          </a:p>
        </p:txBody>
      </p:sp>
      <p:pic>
        <p:nvPicPr>
          <p:cNvPr id="59396" name="Picture 1" descr="Average length of stay by principal reason for MHSA stay, 2008. Bar chart. Average length of stay in days, shown in order from longest to shortest length of stay. Attention-deficit/conduct/disruptive behavior disorders: 11.3; schizophrenia/other psychotic disorders: 11.1; impulse control disorders: 10.7; autism/other childhood disorders: 10.1; bipolar disorders: 7.8; personality disorders: 6.7; depression: 6.5; developmental disorders: 5.4; pregnancy-related/other misc. MH disorders: 5.2; drug-related disorders: 4.8; alcohol-related disorders: 4.5; anxiety disorders: 4.4; adjustment disorders: 3.6; all MHSA stays: 7.1.&#10;"/>
          <p:cNvPicPr>
            <a:picLocks noChangeAspect="1" noChangeArrowheads="1"/>
          </p:cNvPicPr>
          <p:nvPr/>
        </p:nvPicPr>
        <p:blipFill>
          <a:blip r:embed="rId3" cstate="print">
            <a:extLst>
              <a:ext uri="{28A0092B-C50C-407E-A947-70E740481C1C}">
                <a14:useLocalDpi xmlns:a14="http://schemas.microsoft.com/office/drawing/2010/main" xmlns="" val="0"/>
              </a:ext>
            </a:extLst>
          </a:blip>
          <a:srcRect b="8588"/>
          <a:stretch>
            <a:fillRect/>
          </a:stretch>
        </p:blipFill>
        <p:spPr bwMode="auto">
          <a:xfrm>
            <a:off x="336550" y="1404938"/>
            <a:ext cx="8470900" cy="4995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latin typeface="Arial" charset="0"/>
              </a:rPr>
              <a:t>MHSA Stays Accounted for 21% of All Discharges Leaving the Hospital Against Medical Advice (AMA) </a:t>
            </a:r>
          </a:p>
        </p:txBody>
      </p:sp>
      <p:sp>
        <p:nvSpPr>
          <p:cNvPr id="60419"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FB8A74AF-F536-8649-A79E-19EFCCE997DA}" type="slidenum">
              <a:rPr lang="en-US">
                <a:solidFill>
                  <a:srgbClr val="FFFFFF"/>
                </a:solidFill>
              </a:rPr>
              <a:pPr/>
              <a:t>41</a:t>
            </a:fld>
            <a:endParaRPr lang="en-US">
              <a:solidFill>
                <a:srgbClr val="FFFFFF"/>
              </a:solidFill>
            </a:endParaRPr>
          </a:p>
        </p:txBody>
      </p:sp>
      <p:pic>
        <p:nvPicPr>
          <p:cNvPr id="60420" name="Picture 2" descr="MHSA inpatient hospital discharges against medical advice (AMA) as a share of all discharges AMA, 2008. Pie chart. MH: 7%, 25,000 discharges; SA: 14%, 52,700 discharges; all other diagnoses: 79%, 292,300 discharges. 370,000 total discharges against medical advice. Note: MHSA discharges are based on principal CCS diagnosis.&#10;"/>
          <p:cNvPicPr>
            <a:picLocks noChangeAspect="1" noChangeArrowheads="1"/>
          </p:cNvPicPr>
          <p:nvPr/>
        </p:nvPicPr>
        <p:blipFill>
          <a:blip r:embed="rId3" cstate="print">
            <a:extLst>
              <a:ext uri="{28A0092B-C50C-407E-A947-70E740481C1C}">
                <a14:useLocalDpi xmlns:a14="http://schemas.microsoft.com/office/drawing/2010/main" xmlns="" val="0"/>
              </a:ext>
            </a:extLst>
          </a:blip>
          <a:srcRect b="12888"/>
          <a:stretch>
            <a:fillRect/>
          </a:stretch>
        </p:blipFill>
        <p:spPr bwMode="auto">
          <a:xfrm>
            <a:off x="1066800" y="1447800"/>
            <a:ext cx="7010400" cy="4999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138" y="457200"/>
            <a:ext cx="6088062" cy="768350"/>
          </a:xfrm>
        </p:spPr>
        <p:txBody>
          <a:bodyPr/>
          <a:lstStyle/>
          <a:p>
            <a:r>
              <a:rPr lang="en-US" sz="2800" dirty="0">
                <a:latin typeface="Arial" charset="0"/>
              </a:rPr>
              <a:t>MHSA Diagnoses had a Higher Rate of Discharges AMA than All Other Diagnoses</a:t>
            </a:r>
          </a:p>
        </p:txBody>
      </p:sp>
      <p:sp>
        <p:nvSpPr>
          <p:cNvPr id="61443"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B4B079C3-BE15-4642-A45A-9E3BDC305D3B}" type="slidenum">
              <a:rPr lang="en-US">
                <a:solidFill>
                  <a:srgbClr val="FFFFFF"/>
                </a:solidFill>
              </a:rPr>
              <a:pPr/>
              <a:t>42</a:t>
            </a:fld>
            <a:endParaRPr lang="en-US">
              <a:solidFill>
                <a:srgbClr val="FFFFFF"/>
              </a:solidFill>
            </a:endParaRPr>
          </a:p>
        </p:txBody>
      </p:sp>
      <p:pic>
        <p:nvPicPr>
          <p:cNvPr id="61444" name="Picture 1" descr="Discharge rate against medical advice (AMA) for MHSA and all other diagnoses, 2008. Column chart. Discharges AMA per 1,000 discharges. MH: 19; SA: 107; all other diagnoses: 8. Note: MHSA discharges are based on principal CCS diagnosis.&#10;"/>
          <p:cNvPicPr>
            <a:picLocks noChangeAspect="1" noChangeArrowheads="1"/>
          </p:cNvPicPr>
          <p:nvPr/>
        </p:nvPicPr>
        <p:blipFill>
          <a:blip r:embed="rId3" cstate="print">
            <a:extLst>
              <a:ext uri="{28A0092B-C50C-407E-A947-70E740481C1C}">
                <a14:useLocalDpi xmlns:a14="http://schemas.microsoft.com/office/drawing/2010/main" xmlns="" val="0"/>
              </a:ext>
            </a:extLst>
          </a:blip>
          <a:srcRect b="12943"/>
          <a:stretch>
            <a:fillRect/>
          </a:stretch>
        </p:blipFill>
        <p:spPr bwMode="auto">
          <a:xfrm>
            <a:off x="990600" y="1452563"/>
            <a:ext cx="7162800" cy="4838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5738" y="533400"/>
            <a:ext cx="6088062" cy="768350"/>
          </a:xfrm>
        </p:spPr>
        <p:txBody>
          <a:bodyPr/>
          <a:lstStyle/>
          <a:p>
            <a:r>
              <a:rPr lang="en-US" sz="2300" dirty="0">
                <a:latin typeface="Arial" charset="0"/>
              </a:rPr>
              <a:t>Non-elderly Adults had a Disproportionate Share of All MHSA Stays Relative to their Share of the Total Population and All Hospital Stays</a:t>
            </a:r>
          </a:p>
        </p:txBody>
      </p:sp>
      <p:sp>
        <p:nvSpPr>
          <p:cNvPr id="62467"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B71CF544-86EB-314C-811B-6324C6FAF44E}" type="slidenum">
              <a:rPr lang="en-US">
                <a:solidFill>
                  <a:srgbClr val="FFFFFF"/>
                </a:solidFill>
              </a:rPr>
              <a:pPr/>
              <a:t>43</a:t>
            </a:fld>
            <a:endParaRPr lang="en-US">
              <a:solidFill>
                <a:srgbClr val="FFFFFF"/>
              </a:solidFill>
            </a:endParaRPr>
          </a:p>
        </p:txBody>
      </p:sp>
      <p:pic>
        <p:nvPicPr>
          <p:cNvPr id="62468" name="Picture 1" descr="Distribution of U.S. population, MHSA stays, and all stays by age, 2008. Column chart. Percent distribution. U.S. population (304 million residents). Less than 1: 1%; 1 to 17: 23%; 18 to 44: 37%; 45 to 64: 26%; 65 to 84: 11%; 85 and over: 2%. MHSA stays (1.8 million discharges). Less than 1: 0.1%; 1 to 17: 7%; 18 to 44: 50%; 45 to 64: 33%; 65 to 84: 8%; 85 and over: 1%. All stays (39.9 million discharges). Less than 1: 12%; 1 to 17: 4%; 18 to 44: 25%; 45 to 64: 24%; 65 to 84: 27%; 85 and over: 8%. Note: Excludes a small number of MHSA discharges (2,500 or 0.1%) and of all discharges (50,000 or 0.1%) with missing age. &#10;"/>
          <p:cNvPicPr>
            <a:picLocks noChangeAspect="1" noChangeArrowheads="1"/>
          </p:cNvPicPr>
          <p:nvPr/>
        </p:nvPicPr>
        <p:blipFill>
          <a:blip r:embed="rId3" cstate="print">
            <a:extLst>
              <a:ext uri="{28A0092B-C50C-407E-A947-70E740481C1C}">
                <a14:useLocalDpi xmlns:a14="http://schemas.microsoft.com/office/drawing/2010/main" xmlns="" val="0"/>
              </a:ext>
            </a:extLst>
          </a:blip>
          <a:srcRect b="14021"/>
          <a:stretch>
            <a:fillRect/>
          </a:stretch>
        </p:blipFill>
        <p:spPr bwMode="auto">
          <a:xfrm>
            <a:off x="1028700" y="1371600"/>
            <a:ext cx="7086600" cy="5314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latin typeface="Arial" charset="0"/>
              </a:rPr>
              <a:t>There were 60 MHSA Hospital Stays per 10,000 Population</a:t>
            </a:r>
          </a:p>
        </p:txBody>
      </p:sp>
      <p:sp>
        <p:nvSpPr>
          <p:cNvPr id="63491"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3F908CA5-3C0C-C943-B313-6FCE9D3582CA}" type="slidenum">
              <a:rPr lang="en-US">
                <a:solidFill>
                  <a:srgbClr val="FFFFFF"/>
                </a:solidFill>
              </a:rPr>
              <a:pPr/>
              <a:t>44</a:t>
            </a:fld>
            <a:endParaRPr lang="en-US">
              <a:solidFill>
                <a:srgbClr val="FFFFFF"/>
              </a:solidFill>
            </a:endParaRPr>
          </a:p>
        </p:txBody>
      </p:sp>
      <p:pic>
        <p:nvPicPr>
          <p:cNvPr id="63492" name="Picture 1" descr="MHSA discharges per 10,000 population by age, 1997 and 2008. Bar chart. Number of discharges per 10,000 population. 1997. 1 to 17: 20; 18 to 44: 84; 45 to 64: 63; 65 to 84: 54; 85 and over: 59; all ages: 59. 2008. 1 to 17: 19; 18 to 44: 81; 45 to 64: 79; 65 to 84: 43; 85 and over: 41; all ages: 60. Note: Excludes a small number of discharges (4,000 or 0.2%) less than 1 year of age or with missing age.&#10;"/>
          <p:cNvPicPr>
            <a:picLocks noChangeAspect="1" noChangeArrowheads="1"/>
          </p:cNvPicPr>
          <p:nvPr/>
        </p:nvPicPr>
        <p:blipFill>
          <a:blip r:embed="rId3" cstate="print">
            <a:extLst>
              <a:ext uri="{28A0092B-C50C-407E-A947-70E740481C1C}">
                <a14:useLocalDpi xmlns:a14="http://schemas.microsoft.com/office/drawing/2010/main" xmlns="" val="0"/>
              </a:ext>
            </a:extLst>
          </a:blip>
          <a:srcRect b="11565"/>
          <a:stretch>
            <a:fillRect/>
          </a:stretch>
        </p:blipFill>
        <p:spPr bwMode="auto">
          <a:xfrm>
            <a:off x="533400" y="1439863"/>
            <a:ext cx="8077200" cy="4864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rPr>
              <a:t>Most Frequent Principal MHSA Diagnoses by Age</a:t>
            </a:r>
          </a:p>
        </p:txBody>
      </p:sp>
      <p:sp>
        <p:nvSpPr>
          <p:cNvPr id="6" name="Content Placeholder 5"/>
          <p:cNvSpPr>
            <a:spLocks noGrp="1"/>
          </p:cNvSpPr>
          <p:nvPr>
            <p:ph idx="1"/>
          </p:nvPr>
        </p:nvSpPr>
        <p:spPr>
          <a:xfrm>
            <a:off x="304800" y="1447800"/>
            <a:ext cx="8534400" cy="4876800"/>
          </a:xfrm>
        </p:spPr>
        <p:txBody>
          <a:bodyPr/>
          <a:lstStyle/>
          <a:p>
            <a:pPr>
              <a:spcAft>
                <a:spcPts val="1200"/>
              </a:spcAft>
              <a:buFont typeface="Arial" pitchFamily="34" charset="0"/>
              <a:buChar char="•"/>
              <a:defRPr/>
            </a:pPr>
            <a:r>
              <a:rPr lang="en-US" sz="2200" dirty="0" smtClean="0">
                <a:effectLst>
                  <a:outerShdw blurRad="38100" dist="38100" dir="2700000" algn="tl">
                    <a:srgbClr val="000000">
                      <a:alpha val="43137"/>
                    </a:srgbClr>
                  </a:outerShdw>
                </a:effectLst>
                <a:ea typeface="+mn-ea"/>
              </a:rPr>
              <a:t>Mood disorders was the most frequent principal MHSA diagnosis across all age groups in 1997 and 2008</a:t>
            </a:r>
          </a:p>
          <a:p>
            <a:pPr>
              <a:spcAft>
                <a:spcPts val="1200"/>
              </a:spcAft>
              <a:buFont typeface="Arial" pitchFamily="34" charset="0"/>
              <a:buChar char="•"/>
              <a:defRPr/>
            </a:pPr>
            <a:r>
              <a:rPr lang="en-US" sz="2200" dirty="0" smtClean="0">
                <a:effectLst>
                  <a:outerShdw blurRad="38100" dist="38100" dir="2700000" algn="tl">
                    <a:srgbClr val="000000">
                      <a:alpha val="43137"/>
                    </a:srgbClr>
                  </a:outerShdw>
                </a:effectLst>
                <a:ea typeface="+mn-ea"/>
              </a:rPr>
              <a:t>Alcohol-related disorders accounted for 12 percent of MHSA stays among 18-44 year olds, 21 percent of MHSA stays among 45-64 year olds, and 12 percent of MHSA stays for 65-84 year olds</a:t>
            </a:r>
          </a:p>
          <a:p>
            <a:pPr>
              <a:spcAft>
                <a:spcPts val="1200"/>
              </a:spcAft>
              <a:buFont typeface="Arial" pitchFamily="34" charset="0"/>
              <a:buChar char="•"/>
              <a:defRPr/>
            </a:pPr>
            <a:r>
              <a:rPr lang="en-US" sz="2200" dirty="0" smtClean="0">
                <a:effectLst>
                  <a:outerShdw blurRad="38100" dist="38100" dir="2700000" algn="tl">
                    <a:srgbClr val="000000">
                      <a:alpha val="43137"/>
                    </a:srgbClr>
                  </a:outerShdw>
                </a:effectLst>
                <a:ea typeface="+mn-ea"/>
              </a:rPr>
              <a:t>The number of hospital stays for drug-related conditions rose rapidly for all age groups over 45 years old (87-117-percent increase from 1997-2008), while remaining relatively stable (11-percent decline) among 18-44 year olds </a:t>
            </a:r>
          </a:p>
          <a:p>
            <a:pPr lvl="1">
              <a:spcAft>
                <a:spcPts val="1200"/>
              </a:spcAft>
              <a:buFont typeface="Arial" pitchFamily="34" charset="0"/>
              <a:buChar char="•"/>
              <a:defRPr/>
            </a:pPr>
            <a:r>
              <a:rPr lang="en-US" sz="2200" dirty="0" smtClean="0">
                <a:effectLst>
                  <a:outerShdw blurRad="38100" dist="38100" dir="2700000" algn="tl">
                    <a:srgbClr val="000000">
                      <a:alpha val="43137"/>
                    </a:srgbClr>
                  </a:outerShdw>
                </a:effectLst>
              </a:rPr>
              <a:t> The underlying causes of this increase were rapid growth in drug-induced delirium and in poisonings by opiate-based pain medications </a:t>
            </a:r>
          </a:p>
          <a:p>
            <a:pPr>
              <a:buFont typeface="Wingdings" pitchFamily="2" charset="2"/>
              <a:buChar char="n"/>
              <a:defRPr/>
            </a:pPr>
            <a:endParaRPr lang="en-US" dirty="0">
              <a:ea typeface="+mn-ea"/>
            </a:endParaRPr>
          </a:p>
        </p:txBody>
      </p:sp>
      <p:sp>
        <p:nvSpPr>
          <p:cNvPr id="64516"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2A9B5168-01EA-D949-BF2B-E01E7F1B988E}" type="slidenum">
              <a:rPr lang="en-US">
                <a:solidFill>
                  <a:srgbClr val="FFFFFF"/>
                </a:solidFill>
              </a:rPr>
              <a:pPr/>
              <a:t>45</a:t>
            </a:fld>
            <a:endParaRPr lang="en-US">
              <a:solidFill>
                <a:srgbClr val="FFFFFF"/>
              </a:solidFill>
            </a:endParaRPr>
          </a:p>
        </p:txBody>
      </p:sp>
      <p:sp>
        <p:nvSpPr>
          <p:cNvPr id="5" name="Rectangle 4"/>
          <p:cNvSpPr/>
          <p:nvPr/>
        </p:nvSpPr>
        <p:spPr>
          <a:xfrm>
            <a:off x="190500" y="1676400"/>
            <a:ext cx="8763000" cy="769938"/>
          </a:xfrm>
          <a:prstGeom prst="rect">
            <a:avLst/>
          </a:prstGeom>
        </p:spPr>
        <p:txBody>
          <a:bodyPr>
            <a:spAutoFit/>
          </a:bodyPr>
          <a:lstStyle/>
          <a:p>
            <a:pPr>
              <a:defRPr/>
            </a:pPr>
            <a:r>
              <a:rPr lang="en-US" sz="2200" dirty="0">
                <a:latin typeface="Arial" pitchFamily="34" charset="0"/>
                <a:ea typeface="+mn-ea"/>
              </a:rPr>
              <a:t>	</a:t>
            </a:r>
          </a:p>
          <a:p>
            <a:pPr>
              <a:buFont typeface="Arial" pitchFamily="34" charset="0"/>
              <a:buChar char="•"/>
              <a:defRPr/>
            </a:pPr>
            <a:endParaRPr lang="en-US" sz="2200" dirty="0">
              <a:effectLst>
                <a:outerShdw blurRad="38100" dist="38100" dir="2700000" algn="tl">
                  <a:srgbClr val="000000">
                    <a:alpha val="43137"/>
                  </a:srgbClr>
                </a:outerShdw>
              </a:effectLst>
              <a:latin typeface="Arial" pitchFamily="34" charset="0"/>
              <a:ea typeface="+mn-ea"/>
            </a:endParaRPr>
          </a:p>
        </p:txBody>
      </p:sp>
    </p:spTree>
  </p:cSld>
  <p:clrMapOvr>
    <a:masterClrMapping/>
  </p:clrMapOvr>
  <p:transition spd="med" advClick="0">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latin typeface="Arial" charset="0"/>
              </a:rPr>
              <a:t>Rise in Drug-induced Delirium and Poisonings by Opiate-based Pain Medications Fueled Increase in Drug-related Hospitalizations for Patients 85 and Older</a:t>
            </a:r>
          </a:p>
        </p:txBody>
      </p:sp>
      <p:sp>
        <p:nvSpPr>
          <p:cNvPr id="7" name="Content Placeholder 6"/>
          <p:cNvSpPr>
            <a:spLocks noGrp="1"/>
          </p:cNvSpPr>
          <p:nvPr>
            <p:ph sz="half" idx="1"/>
          </p:nvPr>
        </p:nvSpPr>
        <p:spPr>
          <a:xfrm>
            <a:off x="152400" y="4648200"/>
            <a:ext cx="8991600" cy="2590800"/>
          </a:xfrm>
        </p:spPr>
        <p:txBody>
          <a:bodyPr/>
          <a:lstStyle/>
          <a:p>
            <a:pPr>
              <a:spcBef>
                <a:spcPts val="0"/>
              </a:spcBef>
              <a:spcAft>
                <a:spcPts val="0"/>
              </a:spcAft>
              <a:buFont typeface="Arial" pitchFamily="34" charset="0"/>
              <a:buChar char="•"/>
              <a:defRPr/>
            </a:pPr>
            <a:r>
              <a:rPr lang="en-US" sz="1600" dirty="0" smtClean="0">
                <a:effectLst>
                  <a:outerShdw blurRad="38100" dist="38100" dir="2700000" algn="tl">
                    <a:srgbClr val="000000">
                      <a:alpha val="43137"/>
                    </a:srgbClr>
                  </a:outerShdw>
                </a:effectLst>
                <a:ea typeface="+mn-ea"/>
              </a:rPr>
              <a:t> Drug-induced delirium and poisonings by opiate-based pain medications accounted for 78 percent of the drug-related stays and 89 percent of the increase in drug-related stays for patients 85 and older</a:t>
            </a:r>
          </a:p>
          <a:p>
            <a:pPr lvl="1">
              <a:spcBef>
                <a:spcPts val="0"/>
              </a:spcBef>
              <a:spcAft>
                <a:spcPts val="0"/>
              </a:spcAft>
              <a:buFont typeface="Arial" pitchFamily="34" charset="0"/>
              <a:buChar char="•"/>
              <a:defRPr/>
            </a:pPr>
            <a:r>
              <a:rPr lang="en-US" sz="1200" dirty="0" smtClean="0">
                <a:effectLst>
                  <a:outerShdw blurRad="38100" dist="38100" dir="2700000" algn="tl">
                    <a:srgbClr val="000000">
                      <a:alpha val="43137"/>
                    </a:srgbClr>
                  </a:outerShdw>
                </a:effectLst>
              </a:rPr>
              <a:t> Drug-induced delirium can result from side-effects of medications and occurs often in elderly hospitalized patients</a:t>
            </a:r>
          </a:p>
          <a:p>
            <a:pPr>
              <a:spcAft>
                <a:spcPts val="1200"/>
              </a:spcAft>
              <a:buFont typeface="Arial" pitchFamily="34" charset="0"/>
              <a:buChar char="•"/>
              <a:defRPr/>
            </a:pPr>
            <a:r>
              <a:rPr lang="en-US" sz="1600" dirty="0" smtClean="0">
                <a:effectLst>
                  <a:outerShdw blurRad="38100" dist="38100" dir="2700000" algn="tl">
                    <a:srgbClr val="000000">
                      <a:alpha val="43137"/>
                    </a:srgbClr>
                  </a:outerShdw>
                </a:effectLst>
                <a:ea typeface="+mn-ea"/>
              </a:rPr>
              <a:t>Drug-induced delirium and poisonings by opiate-based pain medications were also responsible for a large number of drug-related discharges in 45-64 year olds (19 percent) and 65-84 year olds (60 percent)</a:t>
            </a:r>
            <a:endParaRPr lang="en-US" sz="2000" dirty="0">
              <a:ea typeface="+mn-ea"/>
            </a:endParaRPr>
          </a:p>
        </p:txBody>
      </p:sp>
      <p:sp>
        <p:nvSpPr>
          <p:cNvPr id="65540"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0442AE5D-3A24-EE4D-B13B-C80F48A04E25}" type="slidenum">
              <a:rPr lang="en-US">
                <a:solidFill>
                  <a:srgbClr val="FFFFFF"/>
                </a:solidFill>
              </a:rPr>
              <a:pPr/>
              <a:t>46</a:t>
            </a:fld>
            <a:endParaRPr lang="en-US">
              <a:solidFill>
                <a:srgbClr val="FFFFFF"/>
              </a:solidFill>
            </a:endParaRPr>
          </a:p>
        </p:txBody>
      </p:sp>
      <p:graphicFrame>
        <p:nvGraphicFramePr>
          <p:cNvPr id="11" name="Content Placeholder 10" descr="Notes: ICD-9-CM codes 292.1, 292.2, 292.82-292.89, 292.9, 304, 305.2-305.9, 648.3, 655.5, 760.72, 760.73, 760.75, 779.5, 965.00-965.02, and V65.42.&#10;"/>
          <p:cNvGraphicFramePr>
            <a:graphicFrameLocks noGrp="1"/>
          </p:cNvGraphicFramePr>
          <p:nvPr>
            <p:ph sz="half" idx="2"/>
            <p:extLst>
              <p:ext uri="{D42A27DB-BD31-4B8C-83A1-F6EECF244321}">
                <p14:modId xmlns:p14="http://schemas.microsoft.com/office/powerpoint/2010/main" xmlns="" val="982601555"/>
              </p:ext>
            </p:extLst>
          </p:nvPr>
        </p:nvGraphicFramePr>
        <p:xfrm>
          <a:off x="228600" y="1447800"/>
          <a:ext cx="8686799" cy="3154610"/>
        </p:xfrm>
        <a:graphic>
          <a:graphicData uri="http://schemas.openxmlformats.org/drawingml/2006/table">
            <a:tbl>
              <a:tblPr firstRow="1" bandRow="1">
                <a:tableStyleId>{D7AC3CCA-C797-4891-BE02-D94E43425B78}</a:tableStyleId>
              </a:tblPr>
              <a:tblGrid>
                <a:gridCol w="2536851"/>
                <a:gridCol w="691869"/>
                <a:gridCol w="768743"/>
                <a:gridCol w="691869"/>
                <a:gridCol w="710569"/>
                <a:gridCol w="596294"/>
                <a:gridCol w="614995"/>
                <a:gridCol w="691869"/>
                <a:gridCol w="691869"/>
                <a:gridCol w="691871"/>
              </a:tblGrid>
              <a:tr h="761923">
                <a:tc>
                  <a:txBody>
                    <a:bodyPr/>
                    <a:lstStyle/>
                    <a:p>
                      <a:pPr algn="ctr"/>
                      <a:endParaRPr lang="en-US" sz="1100" b="1" dirty="0">
                        <a:solidFill>
                          <a:srgbClr val="000000"/>
                        </a:solidFill>
                      </a:endParaRPr>
                    </a:p>
                  </a:txBody>
                  <a:tcPr marT="45715" marB="45715">
                    <a:solidFill>
                      <a:schemeClr val="tx1"/>
                    </a:solidFill>
                  </a:tcPr>
                </a:tc>
                <a:tc gridSpan="3">
                  <a:txBody>
                    <a:bodyPr/>
                    <a:lstStyle/>
                    <a:p>
                      <a:pPr algn="ctr"/>
                      <a:r>
                        <a:rPr lang="en-US" sz="1100" dirty="0" smtClean="0"/>
                        <a:t>NUMBER OF DRUG</a:t>
                      </a:r>
                      <a:r>
                        <a:rPr lang="en-US" sz="1100" baseline="0" dirty="0" smtClean="0"/>
                        <a:t>- RELATED DISCHARGES IN 2008</a:t>
                      </a:r>
                      <a:endParaRPr lang="en-US" sz="1100" b="1" dirty="0">
                        <a:solidFill>
                          <a:srgbClr val="000000"/>
                        </a:solidFill>
                      </a:endParaRPr>
                    </a:p>
                  </a:txBody>
                  <a:tcPr marT="45715" marB="45715">
                    <a:solidFill>
                      <a:schemeClr val="tx1"/>
                    </a:solidFill>
                  </a:tcPr>
                </a:tc>
                <a:tc hMerge="1">
                  <a:txBody>
                    <a:bodyPr/>
                    <a:lstStyle/>
                    <a:p>
                      <a:endParaRPr lang="en-US" sz="1200" dirty="0"/>
                    </a:p>
                  </a:txBody>
                  <a:tcPr/>
                </a:tc>
                <a:tc hMerge="1">
                  <a:txBody>
                    <a:bodyPr/>
                    <a:lstStyle/>
                    <a:p>
                      <a:endParaRPr lang="en-US" sz="1200" dirty="0"/>
                    </a:p>
                  </a:txBody>
                  <a:tcPr/>
                </a:tc>
                <a:tc gridSpan="3">
                  <a:txBody>
                    <a:bodyPr/>
                    <a:lstStyle/>
                    <a:p>
                      <a:pPr algn="ctr"/>
                      <a:r>
                        <a:rPr lang="en-US" sz="1100" dirty="0" smtClean="0"/>
                        <a:t>CUMULATIVE GROWTH IN DRUG-RELATED DISCHARGES</a:t>
                      </a:r>
                      <a:r>
                        <a:rPr lang="en-US" sz="1100" baseline="0" dirty="0" smtClean="0"/>
                        <a:t> 1997-2008</a:t>
                      </a:r>
                      <a:endParaRPr lang="en-US" sz="1100" b="1" dirty="0">
                        <a:solidFill>
                          <a:srgbClr val="000000"/>
                        </a:solidFill>
                      </a:endParaRPr>
                    </a:p>
                  </a:txBody>
                  <a:tcPr marT="45715" marB="45715">
                    <a:solidFill>
                      <a:schemeClr val="tx1"/>
                    </a:solidFill>
                  </a:tcPr>
                </a:tc>
                <a:tc hMerge="1">
                  <a:txBody>
                    <a:bodyPr/>
                    <a:lstStyle/>
                    <a:p>
                      <a:endParaRPr lang="en-US" sz="1200" dirty="0"/>
                    </a:p>
                  </a:txBody>
                  <a:tcPr/>
                </a:tc>
                <a:tc hMerge="1">
                  <a:txBody>
                    <a:bodyPr/>
                    <a:lstStyle/>
                    <a:p>
                      <a:endParaRPr lang="en-US" sz="1200" dirty="0"/>
                    </a:p>
                  </a:txBody>
                  <a:tcPr/>
                </a:tc>
                <a:tc gridSpan="3">
                  <a:txBody>
                    <a:bodyPr/>
                    <a:lstStyle/>
                    <a:p>
                      <a:pPr algn="ctr"/>
                      <a:r>
                        <a:rPr lang="en-US" sz="1100" dirty="0" smtClean="0"/>
                        <a:t>PERCENT CONTRIBUTION TO GROWTH IN DRUG-RELATED DISCHARGES 1997-20008</a:t>
                      </a:r>
                      <a:endParaRPr lang="en-US" sz="1100" b="1" dirty="0">
                        <a:solidFill>
                          <a:srgbClr val="000000"/>
                        </a:solidFill>
                      </a:endParaRPr>
                    </a:p>
                  </a:txBody>
                  <a:tcPr marT="45715" marB="45715">
                    <a:solidFill>
                      <a:schemeClr val="tx1"/>
                    </a:solidFill>
                  </a:tcPr>
                </a:tc>
                <a:tc hMerge="1">
                  <a:txBody>
                    <a:bodyPr/>
                    <a:lstStyle/>
                    <a:p>
                      <a:endParaRPr lang="en-US" sz="1200" dirty="0"/>
                    </a:p>
                  </a:txBody>
                  <a:tcPr/>
                </a:tc>
                <a:tc hMerge="1">
                  <a:txBody>
                    <a:bodyPr/>
                    <a:lstStyle/>
                    <a:p>
                      <a:endParaRPr lang="en-US" sz="1200" dirty="0"/>
                    </a:p>
                  </a:txBody>
                  <a:tcPr/>
                </a:tc>
              </a:tr>
              <a:tr h="426677">
                <a:tc>
                  <a:txBody>
                    <a:bodyPr/>
                    <a:lstStyle/>
                    <a:p>
                      <a:pPr algn="ctr"/>
                      <a:r>
                        <a:rPr lang="en-US" sz="1100" b="1" dirty="0" smtClean="0"/>
                        <a:t>PRINCIPAL</a:t>
                      </a:r>
                      <a:r>
                        <a:rPr lang="en-US" sz="1100" b="1" baseline="0" dirty="0" smtClean="0"/>
                        <a:t> ICD-9-CM DIAGNOSIS</a:t>
                      </a:r>
                      <a:endParaRPr lang="en-US" sz="1100" b="1" dirty="0">
                        <a:solidFill>
                          <a:srgbClr val="000000"/>
                        </a:solidFill>
                      </a:endParaRPr>
                    </a:p>
                  </a:txBody>
                  <a:tcPr marT="45715" marB="45715">
                    <a:solidFill>
                      <a:schemeClr val="tx1"/>
                    </a:solidFill>
                  </a:tcPr>
                </a:tc>
                <a:tc>
                  <a:txBody>
                    <a:bodyPr/>
                    <a:lstStyle/>
                    <a:p>
                      <a:pPr algn="ctr"/>
                      <a:r>
                        <a:rPr lang="en-US" sz="1100" b="1" dirty="0" smtClean="0"/>
                        <a:t>45-64</a:t>
                      </a:r>
                      <a:r>
                        <a:rPr lang="en-US" sz="1100" dirty="0" smtClean="0"/>
                        <a:t> Years</a:t>
                      </a:r>
                      <a:endParaRPr lang="en-US" sz="1100" b="1" dirty="0">
                        <a:solidFill>
                          <a:srgbClr val="000000"/>
                        </a:solidFill>
                      </a:endParaRPr>
                    </a:p>
                  </a:txBody>
                  <a:tcPr marT="45715" marB="45715">
                    <a:solidFill>
                      <a:schemeClr val="tx1"/>
                    </a:solidFill>
                  </a:tcPr>
                </a:tc>
                <a:tc>
                  <a:txBody>
                    <a:bodyPr/>
                    <a:lstStyle/>
                    <a:p>
                      <a:pPr algn="ctr"/>
                      <a:r>
                        <a:rPr lang="en-US" sz="1100" b="1" dirty="0" smtClean="0"/>
                        <a:t>65-84</a:t>
                      </a:r>
                      <a:r>
                        <a:rPr lang="en-US" sz="1100" dirty="0" smtClean="0"/>
                        <a:t> Years </a:t>
                      </a:r>
                      <a:endParaRPr lang="en-US" sz="1100" b="1" dirty="0">
                        <a:solidFill>
                          <a:srgbClr val="000000"/>
                        </a:solidFill>
                      </a:endParaRPr>
                    </a:p>
                  </a:txBody>
                  <a:tcPr marT="45715" marB="45715">
                    <a:solidFill>
                      <a:schemeClr val="tx1"/>
                    </a:solidFill>
                  </a:tcPr>
                </a:tc>
                <a:tc>
                  <a:txBody>
                    <a:bodyPr/>
                    <a:lstStyle/>
                    <a:p>
                      <a:pPr algn="ctr"/>
                      <a:r>
                        <a:rPr lang="en-US" sz="1100" b="1" dirty="0" smtClean="0"/>
                        <a:t>85+ </a:t>
                      </a:r>
                      <a:r>
                        <a:rPr lang="en-US" sz="1100" dirty="0" smtClean="0"/>
                        <a:t>Years </a:t>
                      </a:r>
                      <a:endParaRPr lang="en-US" sz="1100" b="1" dirty="0">
                        <a:solidFill>
                          <a:srgbClr val="000000"/>
                        </a:solidFill>
                      </a:endParaRPr>
                    </a:p>
                  </a:txBody>
                  <a:tcPr marT="45715" marB="45715">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smtClean="0"/>
                        <a:t>45-64 </a:t>
                      </a:r>
                      <a:r>
                        <a:rPr lang="en-US" sz="1100" dirty="0" smtClean="0"/>
                        <a:t>Years</a:t>
                      </a:r>
                      <a:endParaRPr lang="en-US" sz="1100" b="1" dirty="0">
                        <a:solidFill>
                          <a:srgbClr val="000000"/>
                        </a:solidFill>
                      </a:endParaRPr>
                    </a:p>
                  </a:txBody>
                  <a:tcPr marT="45715" marB="45715">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smtClean="0"/>
                        <a:t>65-84</a:t>
                      </a:r>
                      <a:r>
                        <a:rPr lang="en-US" sz="1100" dirty="0" smtClean="0"/>
                        <a:t> Years </a:t>
                      </a:r>
                      <a:endParaRPr lang="en-US" sz="1100" b="1" dirty="0" smtClean="0">
                        <a:solidFill>
                          <a:srgbClr val="000000"/>
                        </a:solidFill>
                      </a:endParaRPr>
                    </a:p>
                  </a:txBody>
                  <a:tcPr marT="45715" marB="45715">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smtClean="0"/>
                        <a:t>85+ </a:t>
                      </a:r>
                      <a:r>
                        <a:rPr lang="en-US" sz="1100" dirty="0" smtClean="0"/>
                        <a:t>Years </a:t>
                      </a:r>
                      <a:endParaRPr lang="en-US" sz="1100" b="1" dirty="0" smtClean="0">
                        <a:solidFill>
                          <a:srgbClr val="000000"/>
                        </a:solidFill>
                      </a:endParaRPr>
                    </a:p>
                  </a:txBody>
                  <a:tcPr marT="45715" marB="45715">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smtClean="0"/>
                        <a:t>45-64</a:t>
                      </a:r>
                      <a:r>
                        <a:rPr lang="en-US" sz="1100" dirty="0" smtClean="0"/>
                        <a:t> Years</a:t>
                      </a:r>
                      <a:endParaRPr lang="en-US" sz="1100" b="1" dirty="0" smtClean="0">
                        <a:solidFill>
                          <a:srgbClr val="000000"/>
                        </a:solidFill>
                      </a:endParaRPr>
                    </a:p>
                  </a:txBody>
                  <a:tcPr marT="45715" marB="45715">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smtClean="0"/>
                        <a:t>65-84</a:t>
                      </a:r>
                      <a:r>
                        <a:rPr lang="en-US" sz="1100" dirty="0" smtClean="0"/>
                        <a:t> Years </a:t>
                      </a:r>
                      <a:endParaRPr lang="en-US" sz="1100" b="1" dirty="0" smtClean="0">
                        <a:solidFill>
                          <a:srgbClr val="000000"/>
                        </a:solidFill>
                      </a:endParaRPr>
                    </a:p>
                  </a:txBody>
                  <a:tcPr marT="45715" marB="45715">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smtClean="0"/>
                        <a:t>85+</a:t>
                      </a:r>
                      <a:r>
                        <a:rPr lang="en-US" sz="1100" dirty="0" smtClean="0"/>
                        <a:t> Years </a:t>
                      </a:r>
                      <a:endParaRPr lang="en-US" sz="1100" b="1" dirty="0" smtClean="0">
                        <a:solidFill>
                          <a:srgbClr val="000000"/>
                        </a:solidFill>
                      </a:endParaRPr>
                    </a:p>
                  </a:txBody>
                  <a:tcPr marT="45715" marB="45715">
                    <a:solidFill>
                      <a:schemeClr val="tx1"/>
                    </a:solidFill>
                  </a:tcPr>
                </a:tc>
              </a:tr>
              <a:tr h="259054">
                <a:tc>
                  <a:txBody>
                    <a:bodyPr/>
                    <a:lstStyle/>
                    <a:p>
                      <a:r>
                        <a:rPr lang="en-US" sz="1100" dirty="0" smtClean="0"/>
                        <a:t>All drug-related discharges </a:t>
                      </a:r>
                      <a:endParaRPr lang="en-US" sz="1100" dirty="0">
                        <a:solidFill>
                          <a:srgbClr val="000000"/>
                        </a:solidFill>
                      </a:endParaRPr>
                    </a:p>
                  </a:txBody>
                  <a:tcPr marT="45715" marB="45715">
                    <a:solidFill>
                      <a:schemeClr val="tx1"/>
                    </a:solidFill>
                  </a:tcPr>
                </a:tc>
                <a:tc>
                  <a:txBody>
                    <a:bodyPr/>
                    <a:lstStyle/>
                    <a:p>
                      <a:pPr algn="ctr"/>
                      <a:r>
                        <a:rPr lang="en-US" sz="1100" dirty="0" smtClean="0"/>
                        <a:t>65,400</a:t>
                      </a:r>
                      <a:endParaRPr lang="en-US" sz="1100" dirty="0">
                        <a:solidFill>
                          <a:srgbClr val="000000"/>
                        </a:solidFill>
                      </a:endParaRPr>
                    </a:p>
                  </a:txBody>
                  <a:tcPr marT="45715" marB="45715">
                    <a:solidFill>
                      <a:schemeClr val="tx1"/>
                    </a:solidFill>
                  </a:tcPr>
                </a:tc>
                <a:tc>
                  <a:txBody>
                    <a:bodyPr/>
                    <a:lstStyle/>
                    <a:p>
                      <a:pPr algn="ctr"/>
                      <a:r>
                        <a:rPr lang="en-US" sz="1100" dirty="0" smtClean="0"/>
                        <a:t>16, 000</a:t>
                      </a:r>
                      <a:endParaRPr lang="en-US" sz="1100" dirty="0">
                        <a:solidFill>
                          <a:srgbClr val="000000"/>
                        </a:solidFill>
                      </a:endParaRPr>
                    </a:p>
                  </a:txBody>
                  <a:tcPr marT="45715" marB="45715">
                    <a:solidFill>
                      <a:schemeClr val="tx1"/>
                    </a:solidFill>
                  </a:tcPr>
                </a:tc>
                <a:tc>
                  <a:txBody>
                    <a:bodyPr/>
                    <a:lstStyle/>
                    <a:p>
                      <a:pPr algn="ctr"/>
                      <a:r>
                        <a:rPr lang="en-US" sz="1100" dirty="0" smtClean="0"/>
                        <a:t>3,200</a:t>
                      </a:r>
                      <a:endParaRPr lang="en-US" sz="1100" dirty="0">
                        <a:solidFill>
                          <a:srgbClr val="000000"/>
                        </a:solidFill>
                      </a:endParaRPr>
                    </a:p>
                  </a:txBody>
                  <a:tcPr marT="45715" marB="45715">
                    <a:solidFill>
                      <a:schemeClr val="tx1"/>
                    </a:solidFill>
                  </a:tcPr>
                </a:tc>
                <a:tc>
                  <a:txBody>
                    <a:bodyPr/>
                    <a:lstStyle/>
                    <a:p>
                      <a:pPr algn="ctr"/>
                      <a:r>
                        <a:rPr lang="en-US" sz="1100" dirty="0" smtClean="0"/>
                        <a:t>117%</a:t>
                      </a:r>
                      <a:endParaRPr lang="en-US" sz="1100" dirty="0">
                        <a:solidFill>
                          <a:srgbClr val="000000"/>
                        </a:solidFill>
                      </a:endParaRPr>
                    </a:p>
                  </a:txBody>
                  <a:tcPr marT="45715" marB="45715">
                    <a:solidFill>
                      <a:schemeClr val="tx1"/>
                    </a:solidFill>
                  </a:tcPr>
                </a:tc>
                <a:tc>
                  <a:txBody>
                    <a:bodyPr/>
                    <a:lstStyle/>
                    <a:p>
                      <a:pPr algn="ctr"/>
                      <a:r>
                        <a:rPr lang="en-US" sz="1100" dirty="0" smtClean="0"/>
                        <a:t>96%</a:t>
                      </a:r>
                      <a:endParaRPr lang="en-US" sz="1100" dirty="0">
                        <a:solidFill>
                          <a:srgbClr val="000000"/>
                        </a:solidFill>
                      </a:endParaRPr>
                    </a:p>
                  </a:txBody>
                  <a:tcPr marT="45715" marB="45715">
                    <a:solidFill>
                      <a:schemeClr val="tx1"/>
                    </a:solidFill>
                  </a:tcPr>
                </a:tc>
                <a:tc>
                  <a:txBody>
                    <a:bodyPr/>
                    <a:lstStyle/>
                    <a:p>
                      <a:pPr algn="ctr"/>
                      <a:r>
                        <a:rPr lang="en-US" sz="1100" dirty="0" smtClean="0"/>
                        <a:t>87%</a:t>
                      </a:r>
                      <a:endParaRPr lang="en-US" sz="1100" dirty="0">
                        <a:solidFill>
                          <a:srgbClr val="000000"/>
                        </a:solidFill>
                      </a:endParaRPr>
                    </a:p>
                  </a:txBody>
                  <a:tcPr marT="45715" marB="45715">
                    <a:solidFill>
                      <a:schemeClr val="tx1"/>
                    </a:solidFill>
                  </a:tcPr>
                </a:tc>
                <a:tc>
                  <a:txBody>
                    <a:bodyPr/>
                    <a:lstStyle/>
                    <a:p>
                      <a:pPr algn="ctr"/>
                      <a:r>
                        <a:rPr lang="en-US" sz="1100" dirty="0" smtClean="0"/>
                        <a:t>100.0%</a:t>
                      </a:r>
                      <a:endParaRPr lang="en-US" sz="1100" dirty="0">
                        <a:solidFill>
                          <a:srgbClr val="000000"/>
                        </a:solidFill>
                      </a:endParaRPr>
                    </a:p>
                  </a:txBody>
                  <a:tcPr marT="45715" marB="45715">
                    <a:solidFill>
                      <a:schemeClr val="tx1"/>
                    </a:solidFill>
                  </a:tcPr>
                </a:tc>
                <a:tc>
                  <a:txBody>
                    <a:bodyPr/>
                    <a:lstStyle/>
                    <a:p>
                      <a:pPr algn="ctr"/>
                      <a:r>
                        <a:rPr lang="en-US" sz="1100" dirty="0" smtClean="0"/>
                        <a:t>100.0%</a:t>
                      </a:r>
                      <a:endParaRPr lang="en-US" sz="1100" dirty="0">
                        <a:solidFill>
                          <a:srgbClr val="000000"/>
                        </a:solidFill>
                      </a:endParaRPr>
                    </a:p>
                  </a:txBody>
                  <a:tcPr marT="45715" marB="45715">
                    <a:solidFill>
                      <a:schemeClr val="tx1"/>
                    </a:solidFill>
                  </a:tcPr>
                </a:tc>
                <a:tc>
                  <a:txBody>
                    <a:bodyPr/>
                    <a:lstStyle/>
                    <a:p>
                      <a:pPr algn="ctr"/>
                      <a:r>
                        <a:rPr lang="en-US" sz="1100" dirty="0" smtClean="0"/>
                        <a:t>100.0%</a:t>
                      </a:r>
                      <a:endParaRPr lang="en-US" sz="1100" dirty="0">
                        <a:solidFill>
                          <a:srgbClr val="000000"/>
                        </a:solidFill>
                      </a:endParaRPr>
                    </a:p>
                  </a:txBody>
                  <a:tcPr marT="45715" marB="45715">
                    <a:solidFill>
                      <a:schemeClr val="tx1"/>
                    </a:solidFill>
                  </a:tcPr>
                </a:tc>
              </a:tr>
              <a:tr h="259054">
                <a:tc>
                  <a:txBody>
                    <a:bodyPr/>
                    <a:lstStyle/>
                    <a:p>
                      <a:pPr marL="177800" lvl="0" indent="0"/>
                      <a:r>
                        <a:rPr lang="en-US" sz="1100" dirty="0" smtClean="0"/>
                        <a:t>Drug withdrawal (ICD-9-CM</a:t>
                      </a:r>
                      <a:r>
                        <a:rPr lang="en-US" sz="1100" baseline="0" dirty="0" smtClean="0"/>
                        <a:t> 292.0)</a:t>
                      </a:r>
                      <a:endParaRPr lang="en-US" sz="1100" dirty="0">
                        <a:solidFill>
                          <a:srgbClr val="000000"/>
                        </a:solidFill>
                      </a:endParaRPr>
                    </a:p>
                  </a:txBody>
                  <a:tcPr marT="45715" marB="45715">
                    <a:solidFill>
                      <a:schemeClr val="tx1"/>
                    </a:solidFill>
                  </a:tcPr>
                </a:tc>
                <a:tc>
                  <a:txBody>
                    <a:bodyPr/>
                    <a:lstStyle/>
                    <a:p>
                      <a:pPr algn="ctr"/>
                      <a:r>
                        <a:rPr lang="en-US" sz="1100" dirty="0" smtClean="0"/>
                        <a:t>20,300</a:t>
                      </a:r>
                      <a:endParaRPr lang="en-US" sz="1100" dirty="0">
                        <a:solidFill>
                          <a:srgbClr val="000000"/>
                        </a:solidFill>
                      </a:endParaRPr>
                    </a:p>
                  </a:txBody>
                  <a:tcPr marT="45715" marB="45715">
                    <a:solidFill>
                      <a:schemeClr val="tx1"/>
                    </a:solidFill>
                  </a:tcPr>
                </a:tc>
                <a:tc>
                  <a:txBody>
                    <a:bodyPr/>
                    <a:lstStyle/>
                    <a:p>
                      <a:pPr algn="ctr"/>
                      <a:r>
                        <a:rPr lang="en-US" sz="1100" dirty="0" smtClean="0"/>
                        <a:t>2,000</a:t>
                      </a:r>
                      <a:endParaRPr lang="en-US" sz="1100" dirty="0">
                        <a:solidFill>
                          <a:srgbClr val="000000"/>
                        </a:solidFill>
                      </a:endParaRPr>
                    </a:p>
                  </a:txBody>
                  <a:tcPr marT="45715" marB="45715">
                    <a:solidFill>
                      <a:schemeClr val="tx1"/>
                    </a:solidFill>
                  </a:tcPr>
                </a:tc>
                <a:tc>
                  <a:txBody>
                    <a:bodyPr/>
                    <a:lstStyle/>
                    <a:p>
                      <a:pPr algn="ctr"/>
                      <a:r>
                        <a:rPr lang="en-US" sz="1100" dirty="0" smtClean="0"/>
                        <a:t>100</a:t>
                      </a:r>
                      <a:endParaRPr lang="en-US" sz="1100" dirty="0">
                        <a:solidFill>
                          <a:srgbClr val="000000"/>
                        </a:solidFill>
                      </a:endParaRPr>
                    </a:p>
                  </a:txBody>
                  <a:tcPr marT="45715" marB="45715">
                    <a:solidFill>
                      <a:schemeClr val="tx1"/>
                    </a:solidFill>
                  </a:tcPr>
                </a:tc>
                <a:tc>
                  <a:txBody>
                    <a:bodyPr/>
                    <a:lstStyle/>
                    <a:p>
                      <a:pPr algn="ctr"/>
                      <a:r>
                        <a:rPr lang="en-US" sz="1100" dirty="0" smtClean="0"/>
                        <a:t>270</a:t>
                      </a:r>
                      <a:endParaRPr lang="en-US" sz="1100" dirty="0">
                        <a:solidFill>
                          <a:srgbClr val="000000"/>
                        </a:solidFill>
                      </a:endParaRPr>
                    </a:p>
                  </a:txBody>
                  <a:tcPr marT="45715" marB="45715">
                    <a:solidFill>
                      <a:schemeClr val="tx1"/>
                    </a:solidFill>
                  </a:tcPr>
                </a:tc>
                <a:tc>
                  <a:txBody>
                    <a:bodyPr/>
                    <a:lstStyle/>
                    <a:p>
                      <a:pPr algn="ctr"/>
                      <a:r>
                        <a:rPr lang="en-US" sz="1100" dirty="0" smtClean="0"/>
                        <a:t>107</a:t>
                      </a:r>
                      <a:endParaRPr lang="en-US" sz="1100" dirty="0">
                        <a:solidFill>
                          <a:srgbClr val="000000"/>
                        </a:solidFill>
                      </a:endParaRPr>
                    </a:p>
                  </a:txBody>
                  <a:tcPr marT="45715" marB="45715">
                    <a:solidFill>
                      <a:schemeClr val="tx1"/>
                    </a:solidFill>
                  </a:tcPr>
                </a:tc>
                <a:tc>
                  <a:txBody>
                    <a:bodyPr/>
                    <a:lstStyle/>
                    <a:p>
                      <a:pPr algn="ctr"/>
                      <a:r>
                        <a:rPr lang="en-US" sz="1100" dirty="0" smtClean="0"/>
                        <a:t>71</a:t>
                      </a:r>
                      <a:endParaRPr lang="en-US" sz="1100" dirty="0">
                        <a:solidFill>
                          <a:srgbClr val="000000"/>
                        </a:solidFill>
                      </a:endParaRPr>
                    </a:p>
                  </a:txBody>
                  <a:tcPr marT="45715" marB="45715">
                    <a:solidFill>
                      <a:schemeClr val="tx1"/>
                    </a:solidFill>
                  </a:tcPr>
                </a:tc>
                <a:tc>
                  <a:txBody>
                    <a:bodyPr/>
                    <a:lstStyle/>
                    <a:p>
                      <a:pPr algn="ctr"/>
                      <a:r>
                        <a:rPr lang="en-US" sz="1100" dirty="0" smtClean="0"/>
                        <a:t>41.9</a:t>
                      </a:r>
                      <a:endParaRPr lang="en-US" sz="1100" dirty="0">
                        <a:solidFill>
                          <a:srgbClr val="000000"/>
                        </a:solidFill>
                      </a:endParaRPr>
                    </a:p>
                  </a:txBody>
                  <a:tcPr marT="45715" marB="45715">
                    <a:solidFill>
                      <a:schemeClr val="tx1"/>
                    </a:solidFill>
                  </a:tcPr>
                </a:tc>
                <a:tc>
                  <a:txBody>
                    <a:bodyPr/>
                    <a:lstStyle/>
                    <a:p>
                      <a:pPr algn="ctr"/>
                      <a:r>
                        <a:rPr lang="en-US" sz="1100" dirty="0" smtClean="0"/>
                        <a:t>13.5</a:t>
                      </a:r>
                      <a:endParaRPr lang="en-US" sz="1100" dirty="0">
                        <a:solidFill>
                          <a:srgbClr val="000000"/>
                        </a:solidFill>
                      </a:endParaRPr>
                    </a:p>
                  </a:txBody>
                  <a:tcPr marT="45715" marB="45715">
                    <a:solidFill>
                      <a:schemeClr val="tx1"/>
                    </a:solidFill>
                  </a:tcPr>
                </a:tc>
                <a:tc>
                  <a:txBody>
                    <a:bodyPr/>
                    <a:lstStyle/>
                    <a:p>
                      <a:pPr algn="ctr"/>
                      <a:r>
                        <a:rPr lang="en-US" sz="1100" dirty="0" smtClean="0"/>
                        <a:t>3.9</a:t>
                      </a:r>
                      <a:endParaRPr lang="en-US" sz="1100" dirty="0">
                        <a:solidFill>
                          <a:srgbClr val="000000"/>
                        </a:solidFill>
                      </a:endParaRPr>
                    </a:p>
                  </a:txBody>
                  <a:tcPr marT="45715" marB="45715">
                    <a:solidFill>
                      <a:schemeClr val="tx1"/>
                    </a:solidFill>
                  </a:tcPr>
                </a:tc>
              </a:tr>
              <a:tr h="426677">
                <a:tc>
                  <a:txBody>
                    <a:bodyPr/>
                    <a:lstStyle/>
                    <a:p>
                      <a:pPr marL="177800" lvl="0" indent="0"/>
                      <a:r>
                        <a:rPr lang="en-US" sz="1100" dirty="0" smtClean="0"/>
                        <a:t>Drug-induced</a:t>
                      </a:r>
                      <a:r>
                        <a:rPr lang="en-US" sz="1100" baseline="0" dirty="0" smtClean="0"/>
                        <a:t> delirium (ICD-9-CM 292.81)</a:t>
                      </a:r>
                      <a:endParaRPr lang="en-US" sz="1100" dirty="0">
                        <a:solidFill>
                          <a:srgbClr val="000000"/>
                        </a:solidFill>
                      </a:endParaRPr>
                    </a:p>
                  </a:txBody>
                  <a:tcPr marT="45715" marB="45715">
                    <a:solidFill>
                      <a:schemeClr val="tx1"/>
                    </a:solidFill>
                  </a:tcPr>
                </a:tc>
                <a:tc>
                  <a:txBody>
                    <a:bodyPr/>
                    <a:lstStyle/>
                    <a:p>
                      <a:pPr algn="ctr"/>
                      <a:r>
                        <a:rPr lang="en-US" sz="1100" dirty="0" smtClean="0"/>
                        <a:t>4,200</a:t>
                      </a:r>
                      <a:endParaRPr lang="en-US" sz="1100" dirty="0">
                        <a:solidFill>
                          <a:srgbClr val="000000"/>
                        </a:solidFill>
                      </a:endParaRPr>
                    </a:p>
                  </a:txBody>
                  <a:tcPr marT="45715" marB="45715">
                    <a:solidFill>
                      <a:schemeClr val="tx1"/>
                    </a:solidFill>
                  </a:tcPr>
                </a:tc>
                <a:tc>
                  <a:txBody>
                    <a:bodyPr/>
                    <a:lstStyle/>
                    <a:p>
                      <a:pPr algn="ctr"/>
                      <a:r>
                        <a:rPr lang="en-US" sz="1100" dirty="0" smtClean="0"/>
                        <a:t>6,400</a:t>
                      </a:r>
                      <a:endParaRPr lang="en-US" sz="1100" dirty="0">
                        <a:solidFill>
                          <a:srgbClr val="000000"/>
                        </a:solidFill>
                      </a:endParaRPr>
                    </a:p>
                  </a:txBody>
                  <a:tcPr marT="45715" marB="45715">
                    <a:solidFill>
                      <a:schemeClr val="tx1"/>
                    </a:solidFill>
                  </a:tcPr>
                </a:tc>
                <a:tc>
                  <a:txBody>
                    <a:bodyPr/>
                    <a:lstStyle/>
                    <a:p>
                      <a:pPr algn="ctr"/>
                      <a:r>
                        <a:rPr lang="en-US" sz="1100" dirty="0" smtClean="0"/>
                        <a:t>2,100</a:t>
                      </a:r>
                      <a:endParaRPr lang="en-US" sz="1100" dirty="0">
                        <a:solidFill>
                          <a:srgbClr val="000000"/>
                        </a:solidFill>
                      </a:endParaRPr>
                    </a:p>
                  </a:txBody>
                  <a:tcPr marT="45715" marB="45715">
                    <a:solidFill>
                      <a:schemeClr val="tx1"/>
                    </a:solidFill>
                  </a:tcPr>
                </a:tc>
                <a:tc>
                  <a:txBody>
                    <a:bodyPr/>
                    <a:lstStyle/>
                    <a:p>
                      <a:pPr algn="ctr"/>
                      <a:r>
                        <a:rPr lang="en-US" sz="1100" dirty="0" smtClean="0"/>
                        <a:t>143</a:t>
                      </a:r>
                      <a:endParaRPr lang="en-US" sz="1100" dirty="0">
                        <a:solidFill>
                          <a:srgbClr val="000000"/>
                        </a:solidFill>
                      </a:endParaRPr>
                    </a:p>
                  </a:txBody>
                  <a:tcPr marT="45715" marB="45715">
                    <a:solidFill>
                      <a:schemeClr val="tx1"/>
                    </a:solidFill>
                  </a:tcPr>
                </a:tc>
                <a:tc>
                  <a:txBody>
                    <a:bodyPr/>
                    <a:lstStyle/>
                    <a:p>
                      <a:pPr algn="ctr"/>
                      <a:r>
                        <a:rPr lang="en-US" sz="1100" dirty="0" smtClean="0"/>
                        <a:t>56</a:t>
                      </a:r>
                      <a:endParaRPr lang="en-US" sz="1100" dirty="0">
                        <a:solidFill>
                          <a:srgbClr val="000000"/>
                        </a:solidFill>
                      </a:endParaRPr>
                    </a:p>
                  </a:txBody>
                  <a:tcPr marT="45715" marB="45715">
                    <a:solidFill>
                      <a:schemeClr val="tx1"/>
                    </a:solidFill>
                  </a:tcPr>
                </a:tc>
                <a:tc>
                  <a:txBody>
                    <a:bodyPr/>
                    <a:lstStyle/>
                    <a:p>
                      <a:pPr algn="ctr"/>
                      <a:r>
                        <a:rPr lang="en-US" sz="1100" dirty="0" smtClean="0"/>
                        <a:t>98</a:t>
                      </a:r>
                      <a:endParaRPr lang="en-US" sz="1100" dirty="0">
                        <a:solidFill>
                          <a:srgbClr val="000000"/>
                        </a:solidFill>
                      </a:endParaRPr>
                    </a:p>
                  </a:txBody>
                  <a:tcPr marT="45715" marB="45715">
                    <a:solidFill>
                      <a:schemeClr val="tx1"/>
                    </a:solidFill>
                  </a:tcPr>
                </a:tc>
                <a:tc>
                  <a:txBody>
                    <a:bodyPr/>
                    <a:lstStyle/>
                    <a:p>
                      <a:pPr algn="ctr"/>
                      <a:r>
                        <a:rPr lang="en-US" sz="1100" dirty="0" smtClean="0"/>
                        <a:t>7.0</a:t>
                      </a:r>
                      <a:endParaRPr lang="en-US" sz="1100" dirty="0">
                        <a:solidFill>
                          <a:srgbClr val="000000"/>
                        </a:solidFill>
                      </a:endParaRPr>
                    </a:p>
                  </a:txBody>
                  <a:tcPr marT="45715" marB="45715">
                    <a:solidFill>
                      <a:schemeClr val="tx1"/>
                    </a:solidFill>
                  </a:tcPr>
                </a:tc>
                <a:tc>
                  <a:txBody>
                    <a:bodyPr/>
                    <a:lstStyle/>
                    <a:p>
                      <a:pPr algn="ctr"/>
                      <a:r>
                        <a:rPr lang="en-US" sz="1100" dirty="0" smtClean="0"/>
                        <a:t>29.0</a:t>
                      </a:r>
                      <a:endParaRPr lang="en-US" sz="1100" dirty="0">
                        <a:solidFill>
                          <a:srgbClr val="000000"/>
                        </a:solidFill>
                      </a:endParaRPr>
                    </a:p>
                  </a:txBody>
                  <a:tcPr marT="45715" marB="45715">
                    <a:solidFill>
                      <a:schemeClr val="tx1"/>
                    </a:solidFill>
                  </a:tcPr>
                </a:tc>
                <a:tc>
                  <a:txBody>
                    <a:bodyPr/>
                    <a:lstStyle/>
                    <a:p>
                      <a:pPr algn="ctr"/>
                      <a:r>
                        <a:rPr lang="en-US" sz="1100" dirty="0" smtClean="0"/>
                        <a:t>69.8</a:t>
                      </a:r>
                      <a:endParaRPr lang="en-US" sz="1100" dirty="0">
                        <a:solidFill>
                          <a:srgbClr val="000000"/>
                        </a:solidFill>
                      </a:endParaRPr>
                    </a:p>
                  </a:txBody>
                  <a:tcPr marT="45715" marB="45715">
                    <a:solidFill>
                      <a:schemeClr val="tx1"/>
                    </a:solidFill>
                  </a:tcPr>
                </a:tc>
              </a:tr>
              <a:tr h="761923">
                <a:tc>
                  <a:txBody>
                    <a:bodyPr/>
                    <a:lstStyle/>
                    <a:p>
                      <a:pPr marL="177800" lvl="0" indent="0"/>
                      <a:r>
                        <a:rPr lang="en-US" sz="1100" dirty="0" smtClean="0"/>
                        <a:t>Poisonings</a:t>
                      </a:r>
                      <a:r>
                        <a:rPr lang="en-US" sz="1100" baseline="0" dirty="0" smtClean="0"/>
                        <a:t> by codeine (methylmorphine), meperdine (pethidine), morphine (ICD-9-CM 965.09)</a:t>
                      </a:r>
                      <a:endParaRPr lang="en-US" sz="1100" dirty="0">
                        <a:solidFill>
                          <a:srgbClr val="000000"/>
                        </a:solidFill>
                      </a:endParaRPr>
                    </a:p>
                  </a:txBody>
                  <a:tcPr marT="45715" marB="45715">
                    <a:solidFill>
                      <a:schemeClr val="tx1"/>
                    </a:solidFill>
                  </a:tcPr>
                </a:tc>
                <a:tc>
                  <a:txBody>
                    <a:bodyPr/>
                    <a:lstStyle/>
                    <a:p>
                      <a:pPr algn="ctr"/>
                      <a:r>
                        <a:rPr lang="en-US" sz="1100" dirty="0" smtClean="0"/>
                        <a:t>8,300</a:t>
                      </a:r>
                      <a:endParaRPr lang="en-US" sz="1100" dirty="0">
                        <a:solidFill>
                          <a:srgbClr val="000000"/>
                        </a:solidFill>
                      </a:endParaRPr>
                    </a:p>
                  </a:txBody>
                  <a:tcPr marT="45715" marB="45715">
                    <a:solidFill>
                      <a:schemeClr val="tx1"/>
                    </a:solidFill>
                  </a:tcPr>
                </a:tc>
                <a:tc>
                  <a:txBody>
                    <a:bodyPr/>
                    <a:lstStyle/>
                    <a:p>
                      <a:pPr algn="ctr"/>
                      <a:r>
                        <a:rPr lang="en-US" sz="1100" dirty="0" smtClean="0"/>
                        <a:t>3,300</a:t>
                      </a:r>
                      <a:endParaRPr lang="en-US" sz="1100" dirty="0">
                        <a:solidFill>
                          <a:srgbClr val="000000"/>
                        </a:solidFill>
                      </a:endParaRPr>
                    </a:p>
                  </a:txBody>
                  <a:tcPr marT="45715" marB="45715">
                    <a:solidFill>
                      <a:schemeClr val="tx1"/>
                    </a:solidFill>
                  </a:tcPr>
                </a:tc>
                <a:tc>
                  <a:txBody>
                    <a:bodyPr/>
                    <a:lstStyle/>
                    <a:p>
                      <a:pPr algn="ctr"/>
                      <a:r>
                        <a:rPr lang="en-US" sz="1100" dirty="0" smtClean="0"/>
                        <a:t>400</a:t>
                      </a:r>
                      <a:endParaRPr lang="en-US" sz="1100" dirty="0">
                        <a:solidFill>
                          <a:srgbClr val="000000"/>
                        </a:solidFill>
                      </a:endParaRPr>
                    </a:p>
                  </a:txBody>
                  <a:tcPr marT="45715" marB="45715">
                    <a:solidFill>
                      <a:schemeClr val="tx1"/>
                    </a:solidFill>
                  </a:tcPr>
                </a:tc>
                <a:tc>
                  <a:txBody>
                    <a:bodyPr/>
                    <a:lstStyle/>
                    <a:p>
                      <a:pPr algn="ctr"/>
                      <a:r>
                        <a:rPr lang="en-US" sz="1100" dirty="0" smtClean="0"/>
                        <a:t>693</a:t>
                      </a:r>
                      <a:endParaRPr lang="en-US" sz="1100" dirty="0">
                        <a:solidFill>
                          <a:srgbClr val="000000"/>
                        </a:solidFill>
                      </a:endParaRPr>
                    </a:p>
                  </a:txBody>
                  <a:tcPr marT="45715" marB="45715">
                    <a:solidFill>
                      <a:schemeClr val="tx1"/>
                    </a:solidFill>
                  </a:tcPr>
                </a:tc>
                <a:tc>
                  <a:txBody>
                    <a:bodyPr/>
                    <a:lstStyle/>
                    <a:p>
                      <a:pPr algn="ctr"/>
                      <a:r>
                        <a:rPr lang="en-US" sz="1100" dirty="0" smtClean="0"/>
                        <a:t>381</a:t>
                      </a:r>
                      <a:endParaRPr lang="en-US" sz="1100" dirty="0">
                        <a:solidFill>
                          <a:srgbClr val="000000"/>
                        </a:solidFill>
                      </a:endParaRPr>
                    </a:p>
                  </a:txBody>
                  <a:tcPr marT="45715" marB="45715">
                    <a:solidFill>
                      <a:schemeClr val="tx1"/>
                    </a:solidFill>
                  </a:tcPr>
                </a:tc>
                <a:tc>
                  <a:txBody>
                    <a:bodyPr/>
                    <a:lstStyle/>
                    <a:p>
                      <a:pPr algn="ctr"/>
                      <a:r>
                        <a:rPr lang="en-US" sz="1100" dirty="0" smtClean="0"/>
                        <a:t>245</a:t>
                      </a:r>
                      <a:endParaRPr lang="en-US" sz="1100" dirty="0">
                        <a:solidFill>
                          <a:srgbClr val="000000"/>
                        </a:solidFill>
                      </a:endParaRPr>
                    </a:p>
                  </a:txBody>
                  <a:tcPr marT="45715" marB="45715">
                    <a:solidFill>
                      <a:schemeClr val="tx1"/>
                    </a:solidFill>
                  </a:tcPr>
                </a:tc>
                <a:tc>
                  <a:txBody>
                    <a:bodyPr/>
                    <a:lstStyle/>
                    <a:p>
                      <a:pPr algn="ctr"/>
                      <a:r>
                        <a:rPr lang="en-US" sz="1100" dirty="0" smtClean="0"/>
                        <a:t>20.6</a:t>
                      </a:r>
                      <a:endParaRPr lang="en-US" sz="1100" dirty="0">
                        <a:solidFill>
                          <a:srgbClr val="000000"/>
                        </a:solidFill>
                      </a:endParaRPr>
                    </a:p>
                  </a:txBody>
                  <a:tcPr marT="45715" marB="45715">
                    <a:solidFill>
                      <a:schemeClr val="tx1"/>
                    </a:solidFill>
                  </a:tcPr>
                </a:tc>
                <a:tc>
                  <a:txBody>
                    <a:bodyPr/>
                    <a:lstStyle/>
                    <a:p>
                      <a:pPr algn="ctr"/>
                      <a:r>
                        <a:rPr lang="en-US" sz="1100" dirty="0" smtClean="0"/>
                        <a:t>32.9</a:t>
                      </a:r>
                      <a:endParaRPr lang="en-US" sz="1100" dirty="0">
                        <a:solidFill>
                          <a:srgbClr val="000000"/>
                        </a:solidFill>
                      </a:endParaRPr>
                    </a:p>
                  </a:txBody>
                  <a:tcPr marT="45715" marB="45715">
                    <a:solidFill>
                      <a:schemeClr val="tx1"/>
                    </a:solidFill>
                  </a:tcPr>
                </a:tc>
                <a:tc>
                  <a:txBody>
                    <a:bodyPr/>
                    <a:lstStyle/>
                    <a:p>
                      <a:pPr algn="ctr"/>
                      <a:r>
                        <a:rPr lang="en-US" sz="1100" dirty="0" smtClean="0"/>
                        <a:t>19.1</a:t>
                      </a:r>
                      <a:endParaRPr lang="en-US" sz="1100" dirty="0">
                        <a:solidFill>
                          <a:srgbClr val="000000"/>
                        </a:solidFill>
                      </a:endParaRPr>
                    </a:p>
                  </a:txBody>
                  <a:tcPr marT="45715" marB="45715">
                    <a:solidFill>
                      <a:schemeClr val="tx1"/>
                    </a:solidFill>
                  </a:tcPr>
                </a:tc>
              </a:tr>
              <a:tr h="259054">
                <a:tc>
                  <a:txBody>
                    <a:bodyPr/>
                    <a:lstStyle/>
                    <a:p>
                      <a:pPr marL="177800" lvl="0" indent="0"/>
                      <a:r>
                        <a:rPr lang="en-US" sz="1100" dirty="0" smtClean="0"/>
                        <a:t>All other drug related conditions*</a:t>
                      </a:r>
                      <a:endParaRPr lang="en-US" sz="1100" dirty="0">
                        <a:solidFill>
                          <a:srgbClr val="000000"/>
                        </a:solidFill>
                      </a:endParaRPr>
                    </a:p>
                  </a:txBody>
                  <a:tcPr marT="45715" marB="45715">
                    <a:solidFill>
                      <a:schemeClr val="tx1"/>
                    </a:solidFill>
                  </a:tcPr>
                </a:tc>
                <a:tc>
                  <a:txBody>
                    <a:bodyPr/>
                    <a:lstStyle/>
                    <a:p>
                      <a:pPr algn="ctr"/>
                      <a:r>
                        <a:rPr lang="en-US" sz="1100" dirty="0" smtClean="0"/>
                        <a:t>32,600</a:t>
                      </a:r>
                      <a:endParaRPr lang="en-US" sz="1100" dirty="0">
                        <a:solidFill>
                          <a:srgbClr val="000000"/>
                        </a:solidFill>
                      </a:endParaRPr>
                    </a:p>
                  </a:txBody>
                  <a:tcPr marT="45715" marB="45715">
                    <a:solidFill>
                      <a:schemeClr val="tx1"/>
                    </a:solidFill>
                  </a:tcPr>
                </a:tc>
                <a:tc>
                  <a:txBody>
                    <a:bodyPr/>
                    <a:lstStyle/>
                    <a:p>
                      <a:pPr algn="ctr"/>
                      <a:r>
                        <a:rPr lang="en-US" sz="1100" dirty="0" smtClean="0"/>
                        <a:t>4,300</a:t>
                      </a:r>
                      <a:endParaRPr lang="en-US" sz="1100" dirty="0">
                        <a:solidFill>
                          <a:srgbClr val="000000"/>
                        </a:solidFill>
                      </a:endParaRPr>
                    </a:p>
                  </a:txBody>
                  <a:tcPr marT="45715" marB="45715">
                    <a:solidFill>
                      <a:schemeClr val="tx1"/>
                    </a:solidFill>
                  </a:tcPr>
                </a:tc>
                <a:tc>
                  <a:txBody>
                    <a:bodyPr/>
                    <a:lstStyle/>
                    <a:p>
                      <a:pPr algn="ctr"/>
                      <a:r>
                        <a:rPr lang="en-US" sz="1100" dirty="0" smtClean="0"/>
                        <a:t>600</a:t>
                      </a:r>
                      <a:endParaRPr lang="en-US" sz="1100" dirty="0">
                        <a:solidFill>
                          <a:srgbClr val="000000"/>
                        </a:solidFill>
                      </a:endParaRPr>
                    </a:p>
                  </a:txBody>
                  <a:tcPr marT="45715" marB="45715">
                    <a:solidFill>
                      <a:schemeClr val="tx1"/>
                    </a:solidFill>
                  </a:tcPr>
                </a:tc>
                <a:tc>
                  <a:txBody>
                    <a:bodyPr/>
                    <a:lstStyle/>
                    <a:p>
                      <a:pPr algn="ctr"/>
                      <a:r>
                        <a:rPr lang="en-US" sz="1100" dirty="0" smtClean="0"/>
                        <a:t>49</a:t>
                      </a:r>
                      <a:endParaRPr lang="en-US" sz="1100" dirty="0">
                        <a:solidFill>
                          <a:srgbClr val="000000"/>
                        </a:solidFill>
                      </a:endParaRPr>
                    </a:p>
                  </a:txBody>
                  <a:tcPr marT="45715" marB="45715">
                    <a:solidFill>
                      <a:schemeClr val="tx1"/>
                    </a:solidFill>
                  </a:tcPr>
                </a:tc>
                <a:tc>
                  <a:txBody>
                    <a:bodyPr/>
                    <a:lstStyle/>
                    <a:p>
                      <a:pPr algn="ctr"/>
                      <a:r>
                        <a:rPr lang="en-US" sz="1100" dirty="0" smtClean="0"/>
                        <a:t>80</a:t>
                      </a:r>
                      <a:endParaRPr lang="en-US" sz="1100" dirty="0">
                        <a:solidFill>
                          <a:srgbClr val="000000"/>
                        </a:solidFill>
                      </a:endParaRPr>
                    </a:p>
                  </a:txBody>
                  <a:tcPr marT="45715" marB="45715">
                    <a:solidFill>
                      <a:schemeClr val="tx1"/>
                    </a:solidFill>
                  </a:tcPr>
                </a:tc>
                <a:tc>
                  <a:txBody>
                    <a:bodyPr/>
                    <a:lstStyle/>
                    <a:p>
                      <a:pPr algn="ctr"/>
                      <a:r>
                        <a:rPr lang="en-US" sz="1100" dirty="0" smtClean="0"/>
                        <a:t>24</a:t>
                      </a:r>
                      <a:endParaRPr lang="en-US" sz="1100" dirty="0">
                        <a:solidFill>
                          <a:srgbClr val="000000"/>
                        </a:solidFill>
                      </a:endParaRPr>
                    </a:p>
                  </a:txBody>
                  <a:tcPr marT="45715" marB="45715">
                    <a:solidFill>
                      <a:schemeClr val="tx1"/>
                    </a:solidFill>
                  </a:tcPr>
                </a:tc>
                <a:tc>
                  <a:txBody>
                    <a:bodyPr/>
                    <a:lstStyle/>
                    <a:p>
                      <a:pPr algn="ctr"/>
                      <a:r>
                        <a:rPr lang="en-US" sz="1100" dirty="0" smtClean="0"/>
                        <a:t>30.6</a:t>
                      </a:r>
                      <a:endParaRPr lang="en-US" sz="1100" dirty="0">
                        <a:solidFill>
                          <a:srgbClr val="000000"/>
                        </a:solidFill>
                      </a:endParaRPr>
                    </a:p>
                  </a:txBody>
                  <a:tcPr marT="45715" marB="45715">
                    <a:solidFill>
                      <a:schemeClr val="tx1"/>
                    </a:solidFill>
                  </a:tcPr>
                </a:tc>
                <a:tc>
                  <a:txBody>
                    <a:bodyPr/>
                    <a:lstStyle/>
                    <a:p>
                      <a:pPr algn="ctr"/>
                      <a:r>
                        <a:rPr lang="en-US" sz="1100" dirty="0" smtClean="0"/>
                        <a:t>24.6</a:t>
                      </a:r>
                      <a:endParaRPr lang="en-US" sz="1100" dirty="0">
                        <a:solidFill>
                          <a:srgbClr val="000000"/>
                        </a:solidFill>
                      </a:endParaRPr>
                    </a:p>
                  </a:txBody>
                  <a:tcPr marT="45715" marB="45715">
                    <a:solidFill>
                      <a:schemeClr val="tx1"/>
                    </a:solidFill>
                  </a:tcPr>
                </a:tc>
                <a:tc>
                  <a:txBody>
                    <a:bodyPr/>
                    <a:lstStyle/>
                    <a:p>
                      <a:pPr algn="ctr"/>
                      <a:r>
                        <a:rPr lang="en-US" sz="1100" dirty="0" smtClean="0"/>
                        <a:t>7.3</a:t>
                      </a:r>
                      <a:endParaRPr lang="en-US" sz="1100" dirty="0">
                        <a:solidFill>
                          <a:srgbClr val="000000"/>
                        </a:solidFill>
                      </a:endParaRPr>
                    </a:p>
                  </a:txBody>
                  <a:tcPr marT="45715" marB="45715">
                    <a:solidFill>
                      <a:schemeClr val="tx1"/>
                    </a:solidFill>
                  </a:tcPr>
                </a:tc>
              </a:tr>
            </a:tbl>
          </a:graphicData>
        </a:graphic>
      </p:graphicFrame>
    </p:spTree>
  </p:cSld>
  <p:clrMapOvr>
    <a:masterClrMapping/>
  </p:clrMapOvr>
  <p:transition spd="med" advClick="0">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latin typeface="Arial" charset="0"/>
              </a:rPr>
              <a:t>Adults 18-44 Accounted for Large Shares of Stays for the Most Frequent MHSA Conditions</a:t>
            </a:r>
          </a:p>
        </p:txBody>
      </p:sp>
      <p:sp>
        <p:nvSpPr>
          <p:cNvPr id="66563"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C0C3DAD4-3DDE-6B41-A68A-CF0927244BD9}" type="slidenum">
              <a:rPr lang="en-US">
                <a:solidFill>
                  <a:srgbClr val="FFFFFF"/>
                </a:solidFill>
              </a:rPr>
              <a:pPr/>
              <a:t>47</a:t>
            </a:fld>
            <a:endParaRPr lang="en-US">
              <a:solidFill>
                <a:srgbClr val="FFFFFF"/>
              </a:solidFill>
            </a:endParaRPr>
          </a:p>
        </p:txBody>
      </p:sp>
      <p:pic>
        <p:nvPicPr>
          <p:cNvPr id="66564" name="Picture 2" descr="Distribution of the Most Frequent MHSA Conditions by Age, 2008. Bar chart.  Age group percent follow each diagnosis in the following age group order: 1-17, 18-44, 45-64, 65-84, 85+.   &#10;Depression, 448,000 Discharges: 9%, 48%, 32%, 10%, 2%;  &#10;Bipolar Disorders, 377,000 Discharges: 12%, 54%, 28%, 6%, 0.4%; &#10;Schizophrenia/Other Psychotic Disorders, 356,000 Discharges: 2%, 49%, 38%, 10%, 2%;&#10;Alcohol-related Disorders, 261,000 Discharges: 1%, 42%, 50%, 7%, 0.2%.&#10;Drug-related Disorders, 230,000 Discharges: 2, 61, 29, 7, 1 percent.&#10;Anxiety Disorders, 40,000 Discharges: 13%, 40%, 30%, 14%, 3%.&#10;Adjustment Disorders, 37,000 Discharges: 13%, 63%, 19%, 4%, 1%.&#10;Note: MHSA conditions are based on principal CCS diagnosis. Note: Excludes a small number of MHSA discharges (2,500 or 0.1%) and of all discharges (50,000 or 0.1%) with missing age. "/>
          <p:cNvPicPr>
            <a:picLocks noChangeAspect="1" noChangeArrowheads="1"/>
          </p:cNvPicPr>
          <p:nvPr/>
        </p:nvPicPr>
        <p:blipFill>
          <a:blip r:embed="rId3" cstate="print">
            <a:extLst>
              <a:ext uri="{28A0092B-C50C-407E-A947-70E740481C1C}">
                <a14:useLocalDpi xmlns:a14="http://schemas.microsoft.com/office/drawing/2010/main" xmlns="" val="0"/>
              </a:ext>
            </a:extLst>
          </a:blip>
          <a:srcRect b="12500"/>
          <a:stretch>
            <a:fillRect/>
          </a:stretch>
        </p:blipFill>
        <p:spPr bwMode="auto">
          <a:xfrm>
            <a:off x="215900" y="1524000"/>
            <a:ext cx="87122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1938" y="457200"/>
            <a:ext cx="6088062" cy="768350"/>
          </a:xfrm>
        </p:spPr>
        <p:txBody>
          <a:bodyPr/>
          <a:lstStyle/>
          <a:p>
            <a:r>
              <a:rPr lang="en-US" dirty="0">
                <a:latin typeface="Arial" charset="0"/>
              </a:rPr>
              <a:t>The Gender Split for MHSA Stays Varied by Diagnosis</a:t>
            </a:r>
          </a:p>
        </p:txBody>
      </p:sp>
      <p:sp>
        <p:nvSpPr>
          <p:cNvPr id="67587"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40B88E2B-AB0E-9D4A-8DBC-52C9A9D0C18C}" type="slidenum">
              <a:rPr lang="en-US">
                <a:solidFill>
                  <a:srgbClr val="FFFFFF"/>
                </a:solidFill>
              </a:rPr>
              <a:pPr/>
              <a:t>48</a:t>
            </a:fld>
            <a:endParaRPr lang="en-US">
              <a:solidFill>
                <a:srgbClr val="FFFFFF"/>
              </a:solidFill>
            </a:endParaRPr>
          </a:p>
        </p:txBody>
      </p:sp>
      <p:pic>
        <p:nvPicPr>
          <p:cNvPr id="67588" name="Picture 6" descr="Percent of MHSA stays for males by principal MHSA diagnosis, 2008. Bar chart. Male percent of stays. Autism/other childhood disorders: 76%; alcohol-related disorders: 72%; impulse control disorders: 70%; attention-deficit/conduct/disruptive behavior disorders: 69%; drug-related disorders: 59%; schizophrenia/other psychotic disorders: 56%; developmental disorders: 53%; adjustment disorders: 50%; bipolar disorders: 44%; depression: 43%; personality disorders: 39%; anxiety disorders: 37%; pregnancy-related/other misc. MH disorders: 12%.&#10;"/>
          <p:cNvPicPr>
            <a:picLocks noChangeAspect="1" noChangeArrowheads="1"/>
          </p:cNvPicPr>
          <p:nvPr/>
        </p:nvPicPr>
        <p:blipFill>
          <a:blip r:embed="rId3" cstate="print">
            <a:extLst>
              <a:ext uri="{28A0092B-C50C-407E-A947-70E740481C1C}">
                <a14:useLocalDpi xmlns:a14="http://schemas.microsoft.com/office/drawing/2010/main" xmlns="" val="0"/>
              </a:ext>
            </a:extLst>
          </a:blip>
          <a:srcRect b="5083"/>
          <a:stretch>
            <a:fillRect/>
          </a:stretch>
        </p:blipFill>
        <p:spPr bwMode="auto">
          <a:xfrm>
            <a:off x="1790700" y="1371600"/>
            <a:ext cx="5562600" cy="533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latin typeface="Arial" charset="0"/>
              </a:rPr>
              <a:t>14% of All Discharges had a Secondary MH Diagnosis</a:t>
            </a:r>
          </a:p>
        </p:txBody>
      </p:sp>
      <p:sp>
        <p:nvSpPr>
          <p:cNvPr id="68611"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CDA00492-33F8-2646-AE57-0D16AE57A525}" type="slidenum">
              <a:rPr lang="en-US">
                <a:solidFill>
                  <a:srgbClr val="FFFFFF"/>
                </a:solidFill>
              </a:rPr>
              <a:pPr/>
              <a:t>49</a:t>
            </a:fld>
            <a:endParaRPr lang="en-US">
              <a:solidFill>
                <a:srgbClr val="FFFFFF"/>
              </a:solidFill>
            </a:endParaRPr>
          </a:p>
        </p:txBody>
      </p:sp>
      <p:pic>
        <p:nvPicPr>
          <p:cNvPr id="68612" name="Picture 1" descr="Most common principal diagnoses with a secondary MH condition, 2008. Bar chart. Number of discharges. MHSA conditions: Depression: 277,600; bipolar disorders: 224,000; schizophrenia/other psychotic disorders: 161,300; alcohol-related disorders: 134,600; drug-related disorders: 115,400. Other medical conditions: Pneumonia: 207,100; chronic obstructive pulmonary disease and bronchiectasis: 196,200; non-specific chest pain: 174,700; osteoarthritis: 145,700; congestive heart failure: 133,300; spondylosis, intervertebral disc disorders, and other back problems: 121,800; urinary tract infections: 113,200; cardiac dysrhythmias: 111,200; coronary atherosclerosis: 111,000; fluid and electrolyte disorders: 105,800. Note: All conditions are defined using CCS. Once a secondary MH diagnosis is detected, the discharge is counted according to its principal CCS diagnosis. Suicide/intentional self-inflicted injury is included as a secondary MH diagnosis."/>
          <p:cNvPicPr>
            <a:picLocks noChangeAspect="1" noChangeArrowheads="1"/>
          </p:cNvPicPr>
          <p:nvPr/>
        </p:nvPicPr>
        <p:blipFill>
          <a:blip r:embed="rId3" cstate="print">
            <a:extLst>
              <a:ext uri="{28A0092B-C50C-407E-A947-70E740481C1C}">
                <a14:useLocalDpi xmlns:a14="http://schemas.microsoft.com/office/drawing/2010/main" xmlns="" val="0"/>
              </a:ext>
            </a:extLst>
          </a:blip>
          <a:srcRect b="6551"/>
          <a:stretch>
            <a:fillRect/>
          </a:stretch>
        </p:blipFill>
        <p:spPr bwMode="auto">
          <a:xfrm>
            <a:off x="1598613" y="1362075"/>
            <a:ext cx="5946775" cy="541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Slide Number Placeholder 1"/>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837224C2-4B9E-724D-BFCA-586C73BB2F4F}" type="slidenum">
              <a:rPr lang="en-US">
                <a:solidFill>
                  <a:srgbClr val="FFFFFF"/>
                </a:solidFill>
              </a:rPr>
              <a:pPr/>
              <a:t>5</a:t>
            </a:fld>
            <a:endParaRPr lang="en-US">
              <a:solidFill>
                <a:srgbClr val="FFFFFF"/>
              </a:solidFill>
            </a:endParaRPr>
          </a:p>
        </p:txBody>
      </p:sp>
      <p:grpSp>
        <p:nvGrpSpPr>
          <p:cNvPr id="2" name="Group 1" descr="&#10;The slide shows billings forms and illustrates that demographic data, diagnoses, procedures and charges come from this billing information.&#10;"/>
          <p:cNvGrpSpPr/>
          <p:nvPr/>
        </p:nvGrpSpPr>
        <p:grpSpPr>
          <a:xfrm>
            <a:off x="152400" y="1903413"/>
            <a:ext cx="8915400" cy="4787900"/>
            <a:chOff x="152400" y="1903413"/>
            <a:chExt cx="8915400" cy="4787900"/>
          </a:xfrm>
        </p:grpSpPr>
        <p:sp>
          <p:nvSpPr>
            <p:cNvPr id="23554" name="Line 8"/>
            <p:cNvSpPr>
              <a:spLocks noChangeShapeType="1"/>
            </p:cNvSpPr>
            <p:nvPr/>
          </p:nvSpPr>
          <p:spPr bwMode="auto">
            <a:xfrm>
              <a:off x="152400" y="4191000"/>
              <a:ext cx="8915400" cy="0"/>
            </a:xfrm>
            <a:prstGeom prst="line">
              <a:avLst/>
            </a:prstGeom>
            <a:noFill/>
            <a:ln w="76200">
              <a:solidFill>
                <a:srgbClr val="993366"/>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pic>
          <p:nvPicPr>
            <p:cNvPr id="23555" name="Picture 15" descr="https://secure.sterlingplans.com/images/cms_1500.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92525" y="2233613"/>
              <a:ext cx="3336925" cy="4279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7" name="AutoShape 3"/>
            <p:cNvSpPr>
              <a:spLocks noChangeArrowheads="1"/>
            </p:cNvSpPr>
            <p:nvPr/>
          </p:nvSpPr>
          <p:spPr bwMode="auto">
            <a:xfrm>
              <a:off x="990600" y="3467100"/>
              <a:ext cx="1295400" cy="1443038"/>
            </a:xfrm>
            <a:prstGeom prst="upDownArrow">
              <a:avLst>
                <a:gd name="adj1" fmla="val 50000"/>
                <a:gd name="adj2" fmla="val 22279"/>
              </a:avLst>
            </a:prstGeom>
            <a:gradFill rotWithShape="0">
              <a:gsLst>
                <a:gs pos="0">
                  <a:srgbClr val="025599"/>
                </a:gs>
                <a:gs pos="50000">
                  <a:srgbClr val="012747"/>
                </a:gs>
                <a:gs pos="100000">
                  <a:srgbClr val="025599"/>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spcBef>
                  <a:spcPct val="30000"/>
                </a:spcBef>
              </a:pPr>
              <a:endParaRPr lang="en-US" sz="1100"/>
            </a:p>
          </p:txBody>
        </p:sp>
        <p:pic>
          <p:nvPicPr>
            <p:cNvPr id="23558" name="Picture 5" descr="UB-92 Image"/>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563813" y="3117850"/>
              <a:ext cx="11112" cy="11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98150" name="Text Box 6"/>
            <p:cNvSpPr txBox="1">
              <a:spLocks noChangeArrowheads="1"/>
            </p:cNvSpPr>
            <p:nvPr/>
          </p:nvSpPr>
          <p:spPr bwMode="auto">
            <a:xfrm>
              <a:off x="381000" y="2492375"/>
              <a:ext cx="2438400" cy="892175"/>
            </a:xfrm>
            <a:prstGeom prst="rect">
              <a:avLst/>
            </a:prstGeom>
            <a:noFill/>
            <a:ln w="38100">
              <a:noFill/>
              <a:miter lim="800000"/>
              <a:headEnd/>
              <a:tailEnd/>
            </a:ln>
            <a:effec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2600" b="1">
                  <a:effectLst>
                    <a:outerShdw blurRad="38100" dist="38100" dir="2700000" algn="tl">
                      <a:srgbClr val="000000"/>
                    </a:outerShdw>
                  </a:effectLst>
                </a:rPr>
                <a:t>Demographic Data</a:t>
              </a:r>
            </a:p>
          </p:txBody>
        </p:sp>
        <p:sp>
          <p:nvSpPr>
            <p:cNvPr id="1798151" name="Text Box 7"/>
            <p:cNvSpPr txBox="1">
              <a:spLocks noChangeArrowheads="1"/>
            </p:cNvSpPr>
            <p:nvPr/>
          </p:nvSpPr>
          <p:spPr bwMode="auto">
            <a:xfrm>
              <a:off x="619125" y="4918075"/>
              <a:ext cx="2047875" cy="1773238"/>
            </a:xfrm>
            <a:prstGeom prst="rect">
              <a:avLst/>
            </a:prstGeom>
            <a:noFill/>
            <a:ln w="38100">
              <a:noFill/>
              <a:miter lim="800000"/>
              <a:headEnd/>
              <a:tailEnd/>
            </a:ln>
            <a:effec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120000"/>
                </a:lnSpc>
                <a:spcBef>
                  <a:spcPct val="30000"/>
                </a:spcBef>
              </a:pPr>
              <a:r>
                <a:rPr lang="en-US" sz="2600" b="1">
                  <a:effectLst>
                    <a:outerShdw blurRad="38100" dist="38100" dir="2700000" algn="tl">
                      <a:srgbClr val="000000"/>
                    </a:outerShdw>
                  </a:effectLst>
                </a:rPr>
                <a:t>Diagnoses </a:t>
              </a:r>
            </a:p>
            <a:p>
              <a:pPr algn="ctr" eaLnBrk="1" hangingPunct="1">
                <a:lnSpc>
                  <a:spcPct val="120000"/>
                </a:lnSpc>
                <a:spcBef>
                  <a:spcPct val="30000"/>
                </a:spcBef>
              </a:pPr>
              <a:r>
                <a:rPr lang="en-US" sz="2600" b="1">
                  <a:effectLst>
                    <a:outerShdw blurRad="38100" dist="38100" dir="2700000" algn="tl">
                      <a:srgbClr val="000000"/>
                    </a:outerShdw>
                  </a:effectLst>
                </a:rPr>
                <a:t>Procedures</a:t>
              </a:r>
            </a:p>
            <a:p>
              <a:pPr algn="ctr" eaLnBrk="1" hangingPunct="1">
                <a:lnSpc>
                  <a:spcPct val="120000"/>
                </a:lnSpc>
                <a:spcBef>
                  <a:spcPct val="30000"/>
                </a:spcBef>
              </a:pPr>
              <a:r>
                <a:rPr lang="en-US" sz="2600" b="1">
                  <a:effectLst>
                    <a:outerShdw blurRad="38100" dist="38100" dir="2700000" algn="tl">
                      <a:srgbClr val="000000"/>
                    </a:outerShdw>
                  </a:effectLst>
                </a:rPr>
                <a:t>Charges</a:t>
              </a:r>
            </a:p>
          </p:txBody>
        </p:sp>
        <p:pic>
          <p:nvPicPr>
            <p:cNvPr id="23561" name="Picture 12" descr="http://www.thearnetwork.com/accounts_receivable/healthcare/ub04-image.gif"/>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064125" y="1903413"/>
              <a:ext cx="3282950" cy="428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1" name="Title 10"/>
          <p:cNvSpPr>
            <a:spLocks noGrp="1"/>
          </p:cNvSpPr>
          <p:nvPr>
            <p:ph type="title" idx="4294967295"/>
          </p:nvPr>
        </p:nvSpPr>
        <p:spPr/>
        <p:txBody>
          <a:bodyPr/>
          <a:lstStyle/>
          <a:p>
            <a:r>
              <a:rPr lang="en-US" sz="2800" dirty="0">
                <a:latin typeface="Arial" charset="0"/>
              </a:rPr>
              <a:t>The Foundation of HCUP Data is Hospital Billing Data</a:t>
            </a:r>
          </a:p>
        </p:txBody>
      </p:sp>
    </p:spTree>
  </p:cSld>
  <p:clrMapOvr>
    <a:masterClrMapping/>
  </p:clrMapOvr>
  <p:transition spd="med" advClick="0">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charset="0"/>
              </a:rPr>
              <a:t>5% of All Discharges had a Secondary SA Diagnosis</a:t>
            </a:r>
          </a:p>
        </p:txBody>
      </p:sp>
      <p:sp>
        <p:nvSpPr>
          <p:cNvPr id="69635"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3DD78EFB-341B-044A-80E6-0E90708121E6}" type="slidenum">
              <a:rPr lang="en-US">
                <a:solidFill>
                  <a:srgbClr val="FFFFFF"/>
                </a:solidFill>
              </a:rPr>
              <a:pPr/>
              <a:t>50</a:t>
            </a:fld>
            <a:endParaRPr lang="en-US">
              <a:solidFill>
                <a:srgbClr val="FFFFFF"/>
              </a:solidFill>
            </a:endParaRPr>
          </a:p>
        </p:txBody>
      </p:sp>
      <p:pic>
        <p:nvPicPr>
          <p:cNvPr id="69636" name="Picture 5" descr="Most common principal diagnoses with a secondary SA condition, 2008. Bar chart. Number of discharges. MHSA conditions: Alcohol-related disorders: 193,600; depression: 189,800; drug-related disorders: 166,500; bipolar disorders: 162,900; schizophrenia/other psychotic disorders: 106,400. Other medical conditions: Pancreatic disorders (not diabetes): 85,300; poisoning by other medications and drugs: 62,800; non-specific chest pain: 49,700; poisoning by psychotropic agents: 47,400; skin and subcutaneous tissue infections: 45,700; pneumonia: 44,600; gastrointestinal hemorrhage: 38,900; congestive heart failure: 38,700; diabetes mellitus with complications: 38,400; chronic obstructive pulmonary disease and bronchiectasis: 38,400. Note: All conditions are defined using CCS. Once a secondary SA diagnosis is detected, the discharge is counted according to its principal CCS diagnosi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85975" y="1360488"/>
            <a:ext cx="4972050" cy="5345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1938" y="-457200"/>
            <a:ext cx="6088062" cy="1682750"/>
          </a:xfrm>
        </p:spPr>
        <p:txBody>
          <a:bodyPr/>
          <a:lstStyle/>
          <a:p>
            <a:r>
              <a:rPr lang="en-US" sz="2900" dirty="0">
                <a:latin typeface="Arial" charset="0"/>
              </a:rPr>
              <a:t>MHSA Stays were More Commonly Uninsured or Insured by Medicaid than All Stays</a:t>
            </a:r>
          </a:p>
        </p:txBody>
      </p:sp>
      <p:sp>
        <p:nvSpPr>
          <p:cNvPr id="70659"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EF78C337-BA4D-BE4A-B341-670FA8F32ECB}" type="slidenum">
              <a:rPr lang="en-US">
                <a:solidFill>
                  <a:srgbClr val="FFFFFF"/>
                </a:solidFill>
              </a:rPr>
              <a:pPr/>
              <a:t>51</a:t>
            </a:fld>
            <a:endParaRPr lang="en-US">
              <a:solidFill>
                <a:srgbClr val="FFFFFF"/>
              </a:solidFill>
            </a:endParaRPr>
          </a:p>
        </p:txBody>
      </p:sp>
      <p:pic>
        <p:nvPicPr>
          <p:cNvPr id="70660" name="Picture 1" descr="Distribution of discharges by primary payer and MHSA diagnosis, 2008. Column chart. Percent distribution. All diagnoses: Other: 3%; uninsured: 5%; private insurance: 35%; Medicaid: 18%; Medicare: 37%. Mental health disorders: Other: 4%; uninsured: 9%; private insurance: 30%; Medicaid: 28%; Medicare: 29%. Alcohol-related disorders: Other: 7%; uninsured: 23%; private insurance: 33%; Medicaid: 21%; Medicare: 16%. Drug-related disorders: Other: 5%; uninsured: 19%; private insurance: 26%; Medicaid: 31%; Medicare: 19%. Note: MHSA diagnoses are based on principal CCS diagnosis. Note: Other includes other payers such as Workers’ Compensation, TRICARE, CHAMPUS, CHAMPVA, Title V, and other government programs. Note: Uninsured includes discharges classified as self-pay or no charge. Note: Excludes a small number of discharges (68,000 or 0.2%) with missing payer. "/>
          <p:cNvPicPr>
            <a:picLocks noChangeAspect="1" noChangeArrowheads="1"/>
          </p:cNvPicPr>
          <p:nvPr/>
        </p:nvPicPr>
        <p:blipFill>
          <a:blip r:embed="rId3" cstate="print">
            <a:extLst>
              <a:ext uri="{28A0092B-C50C-407E-A947-70E740481C1C}">
                <a14:useLocalDpi xmlns:a14="http://schemas.microsoft.com/office/drawing/2010/main" xmlns="" val="0"/>
              </a:ext>
            </a:extLst>
          </a:blip>
          <a:srcRect b="22478"/>
          <a:stretch>
            <a:fillRect/>
          </a:stretch>
        </p:blipFill>
        <p:spPr bwMode="auto">
          <a:xfrm>
            <a:off x="495300" y="1371600"/>
            <a:ext cx="8153400" cy="4910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5738" y="-76200"/>
            <a:ext cx="6316662" cy="1371600"/>
          </a:xfrm>
        </p:spPr>
        <p:txBody>
          <a:bodyPr/>
          <a:lstStyle/>
          <a:p>
            <a:r>
              <a:rPr lang="en-US" sz="3000" dirty="0">
                <a:latin typeface="Arial" charset="0"/>
              </a:rPr>
              <a:t>The Uninsured and Medicaid Covered a Disproportionate Share of Costs for MHSA Stays</a:t>
            </a:r>
          </a:p>
        </p:txBody>
      </p:sp>
      <p:sp>
        <p:nvSpPr>
          <p:cNvPr id="71683"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B7EF6D8B-8951-9841-BE94-460F62C1748F}" type="slidenum">
              <a:rPr lang="en-US">
                <a:solidFill>
                  <a:srgbClr val="FFFFFF"/>
                </a:solidFill>
              </a:rPr>
              <a:pPr/>
              <a:t>52</a:t>
            </a:fld>
            <a:endParaRPr lang="en-US">
              <a:solidFill>
                <a:srgbClr val="FFFFFF"/>
              </a:solidFill>
            </a:endParaRPr>
          </a:p>
        </p:txBody>
      </p:sp>
      <p:pic>
        <p:nvPicPr>
          <p:cNvPr id="71684" name="Picture 1" descr="Distribution of aggregate costs by primary payer and MHSA diagnosis, 2008. Column chart. Percent distribution. All diagnoses: Other: 3%; uninsured: 4%; private insurance: 32%; Medicaid: 14%; Medicare: 46%. Mental health disorders: Other: 4%; uninsured: 6%; private insurance: 24%; Medicaid: 30%; Medicare: 36%. Alcohol-related disorders: Other: 8%; uninsured: 21%; private insurance: 28%; Medicaid: 24%; Medicare: 19%. Drug-related disorders: Other: 5%; uninsured: 14%; private insurance: 24%; Medicaid: 33%; Medicare: 24%. Note: MHSA diagnoses are based on principal CCS diagnosis. Note: Other includes other payers such as Workers’ Compensation, TRICARE, CHAMPUS, CHAMPVA, Title V, and other government programs. Note: Uninsured includes discharges classified as self-pay or no charge. Note: Excludes a small number of discharges (68,000 or 0.2%) with missing payer that have a small sum of missing costs ($642 million or 0.2%). Note: Costs reflect all costs associated with stay, not solely those associated with the principal diagnosis. "/>
          <p:cNvPicPr>
            <a:picLocks noChangeAspect="1" noChangeArrowheads="1"/>
          </p:cNvPicPr>
          <p:nvPr/>
        </p:nvPicPr>
        <p:blipFill>
          <a:blip r:embed="rId3" cstate="print">
            <a:extLst>
              <a:ext uri="{28A0092B-C50C-407E-A947-70E740481C1C}">
                <a14:useLocalDpi xmlns:a14="http://schemas.microsoft.com/office/drawing/2010/main" xmlns="" val="0"/>
              </a:ext>
            </a:extLst>
          </a:blip>
          <a:srcRect b="25829"/>
          <a:stretch>
            <a:fillRect/>
          </a:stretch>
        </p:blipFill>
        <p:spPr bwMode="auto">
          <a:xfrm>
            <a:off x="457200" y="1336675"/>
            <a:ext cx="8229600" cy="5064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5738" y="-152400"/>
            <a:ext cx="6088062" cy="1301750"/>
          </a:xfrm>
        </p:spPr>
        <p:txBody>
          <a:bodyPr/>
          <a:lstStyle/>
          <a:p>
            <a:r>
              <a:rPr lang="en-US" sz="3200" dirty="0">
                <a:latin typeface="Arial" charset="0"/>
              </a:rPr>
              <a:t>Schizophrenia was the Most Costly MHSA Diagnosis</a:t>
            </a:r>
          </a:p>
        </p:txBody>
      </p:sp>
      <p:sp>
        <p:nvSpPr>
          <p:cNvPr id="72707"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2C6A31B6-35F3-E445-B67D-5C05D1CB8C7F}" type="slidenum">
              <a:rPr lang="en-US">
                <a:solidFill>
                  <a:srgbClr val="FFFFFF"/>
                </a:solidFill>
              </a:rPr>
              <a:pPr/>
              <a:t>53</a:t>
            </a:fld>
            <a:endParaRPr lang="en-US">
              <a:solidFill>
                <a:srgbClr val="FFFFFF"/>
              </a:solidFill>
            </a:endParaRPr>
          </a:p>
        </p:txBody>
      </p:sp>
      <p:pic>
        <p:nvPicPr>
          <p:cNvPr id="72708" name="Picture 1" descr="Number of discharges and aggregate costs for the most frequent principal MHSA diagnoses, 2008. Bar chart. Discharges in thousands and aggregate costs in millions. Schizophrenia/other psychotic disorders: 356, $2,700; depression: 448, $2,100; bipolar disorders: 377, $2,100; alcohol-related disorders: 261, $1,300; drug-related disorders: 230, $1,100; anxiety disorders: 40, $200; attention-deficit/conduct/disruptive behavior disorders: 18, $100; adjustment disorders: 37, $100; pregnancy-related MH disorders: 24, $100. Note: Costs reflect all costs associated with stay, not solely those associated with the principal diagnosis."/>
          <p:cNvPicPr>
            <a:picLocks noChangeAspect="1" noChangeArrowheads="1"/>
          </p:cNvPicPr>
          <p:nvPr/>
        </p:nvPicPr>
        <p:blipFill>
          <a:blip r:embed="rId3" cstate="print">
            <a:extLst>
              <a:ext uri="{28A0092B-C50C-407E-A947-70E740481C1C}">
                <a14:useLocalDpi xmlns:a14="http://schemas.microsoft.com/office/drawing/2010/main" xmlns="" val="0"/>
              </a:ext>
            </a:extLst>
          </a:blip>
          <a:srcRect b="6659"/>
          <a:stretch>
            <a:fillRect/>
          </a:stretch>
        </p:blipFill>
        <p:spPr bwMode="auto">
          <a:xfrm>
            <a:off x="762000" y="1371600"/>
            <a:ext cx="7620000" cy="5000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5738" y="527050"/>
            <a:ext cx="6316662" cy="768350"/>
          </a:xfrm>
        </p:spPr>
        <p:txBody>
          <a:bodyPr/>
          <a:lstStyle/>
          <a:p>
            <a:r>
              <a:rPr lang="en-US" sz="3000" dirty="0">
                <a:latin typeface="Arial" charset="0"/>
              </a:rPr>
              <a:t>The Average MHSA Hospital Stay Cost $1,200 Less than Stays without a Major OR Procedure</a:t>
            </a:r>
          </a:p>
        </p:txBody>
      </p:sp>
      <p:sp>
        <p:nvSpPr>
          <p:cNvPr id="73731"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D803E82D-49BC-BB48-B25F-0748DB2D80E2}" type="slidenum">
              <a:rPr lang="en-US">
                <a:solidFill>
                  <a:srgbClr val="FFFFFF"/>
                </a:solidFill>
              </a:rPr>
              <a:pPr/>
              <a:t>54</a:t>
            </a:fld>
            <a:endParaRPr lang="en-US">
              <a:solidFill>
                <a:srgbClr val="FFFFFF"/>
              </a:solidFill>
            </a:endParaRPr>
          </a:p>
        </p:txBody>
      </p:sp>
      <p:pic>
        <p:nvPicPr>
          <p:cNvPr id="73732" name="Picture 1" descr="Average cost of a hospital stay for the most frequent principal MHSA diagnoses, 2008. Bar chart. Average cost. Schizophrenia/other psychotic disorders: $7,500; attention-deficit/conduct/disruptive behavior disorders: $7,200; bipolar disorders: $5,600; alcohol-related disorders: $5,000; drug-related disorders: $4,900; depression: $4,700; anxiety disorders: $4,500; pregnancy-related MH disorders: $3,500; adjustment disorders: $2,800. Average cost of all hospital stays with no major operating room procedure performed: $6,700. Note: Costs reflect all costs associated with stay, not solely those associated with the principal diagnosis."/>
          <p:cNvPicPr>
            <a:picLocks noChangeAspect="1" noChangeArrowheads="1"/>
          </p:cNvPicPr>
          <p:nvPr/>
        </p:nvPicPr>
        <p:blipFill>
          <a:blip r:embed="rId3" cstate="print">
            <a:extLst>
              <a:ext uri="{28A0092B-C50C-407E-A947-70E740481C1C}">
                <a14:useLocalDpi xmlns:a14="http://schemas.microsoft.com/office/drawing/2010/main" xmlns="" val="0"/>
              </a:ext>
            </a:extLst>
          </a:blip>
          <a:srcRect b="9514"/>
          <a:stretch>
            <a:fillRect/>
          </a:stretch>
        </p:blipFill>
        <p:spPr bwMode="auto">
          <a:xfrm>
            <a:off x="1219200" y="1447800"/>
            <a:ext cx="6705600" cy="4946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5738" y="527050"/>
            <a:ext cx="6088062" cy="768350"/>
          </a:xfrm>
        </p:spPr>
        <p:txBody>
          <a:bodyPr/>
          <a:lstStyle/>
          <a:p>
            <a:r>
              <a:rPr lang="en-US" sz="3000" dirty="0">
                <a:latin typeface="Arial" charset="0"/>
              </a:rPr>
              <a:t>MH Hospitalization Rates were Higher in Poorest Communities than in All Other Communities</a:t>
            </a:r>
          </a:p>
        </p:txBody>
      </p:sp>
      <p:sp>
        <p:nvSpPr>
          <p:cNvPr id="74755"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CFD72088-6504-574D-A6AB-F2B128F179F7}" type="slidenum">
              <a:rPr lang="en-US">
                <a:solidFill>
                  <a:srgbClr val="FFFFFF"/>
                </a:solidFill>
              </a:rPr>
              <a:pPr/>
              <a:t>55</a:t>
            </a:fld>
            <a:endParaRPr lang="en-US">
              <a:solidFill>
                <a:srgbClr val="FFFFFF"/>
              </a:solidFill>
            </a:endParaRPr>
          </a:p>
        </p:txBody>
      </p:sp>
      <p:pic>
        <p:nvPicPr>
          <p:cNvPr id="74756" name="Picture 1" descr="MH discharges per 1,000,000 population in the poorest communities, 2008. Bar chart. Number of discharges per 1,000,000 population. Schizophrenia/other psychotic disorders: poorest: 1,854, all other: 949; depression: poorest: 1,704, all other: 1,399; bipolar disorders: poorest: 1,521, all other: 1,147; adjustment disorders: poorest: 153, all other: 111; anxiety disorders: poorest: 147, all other: 129; pregnancy-related MH disorders: poorest: 111, all other: 71; attention-deficit/conduct/disruptive behavior disorders: poorest: 94; all other: 50; impulse control disorders: poorest: 54, all other: 37; personality disorders: poorest: 18, all other: 12; autism/other childhood disorders: poorest: 13, all other: 14; developmental disorders: poorest: 11, all other: 8. Note: The poorest communities are defined by ZIP code and have median household income of less than $39,000. "/>
          <p:cNvPicPr>
            <a:picLocks noChangeAspect="1" noChangeArrowheads="1"/>
          </p:cNvPicPr>
          <p:nvPr/>
        </p:nvPicPr>
        <p:blipFill>
          <a:blip r:embed="rId3" cstate="print">
            <a:extLst>
              <a:ext uri="{28A0092B-C50C-407E-A947-70E740481C1C}">
                <a14:useLocalDpi xmlns:a14="http://schemas.microsoft.com/office/drawing/2010/main" xmlns="" val="0"/>
              </a:ext>
            </a:extLst>
          </a:blip>
          <a:srcRect l="5951" b="8748"/>
          <a:stretch>
            <a:fillRect/>
          </a:stretch>
        </p:blipFill>
        <p:spPr bwMode="auto">
          <a:xfrm>
            <a:off x="1484313" y="1371600"/>
            <a:ext cx="6175375" cy="5181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5738" y="457200"/>
            <a:ext cx="6316662" cy="844550"/>
          </a:xfrm>
        </p:spPr>
        <p:txBody>
          <a:bodyPr/>
          <a:lstStyle/>
          <a:p>
            <a:r>
              <a:rPr lang="en-US" sz="3000" dirty="0">
                <a:latin typeface="Arial" charset="0"/>
              </a:rPr>
              <a:t>SA Hospitalization Rates in Poorest Communities were Similar to All Other Communities</a:t>
            </a:r>
          </a:p>
        </p:txBody>
      </p:sp>
      <p:sp>
        <p:nvSpPr>
          <p:cNvPr id="75779"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13A7D562-30B0-1746-9C54-FF6229CD61ED}" type="slidenum">
              <a:rPr lang="en-US">
                <a:solidFill>
                  <a:srgbClr val="FFFFFF"/>
                </a:solidFill>
              </a:rPr>
              <a:pPr/>
              <a:t>56</a:t>
            </a:fld>
            <a:endParaRPr lang="en-US">
              <a:solidFill>
                <a:srgbClr val="FFFFFF"/>
              </a:solidFill>
            </a:endParaRPr>
          </a:p>
        </p:txBody>
      </p:sp>
      <p:pic>
        <p:nvPicPr>
          <p:cNvPr id="75780" name="Picture 1" descr="SA discharges per 1,000,000 population in the poorest communities, 2008. Bar chart. Number of discharges per 1,000,000 population. Drug-related disorders. Drug induced mental disorders: poorest: 410, all other: 330; drug dependence: poorest: 330, all other: 204; non-dependent abuse of illicit/legal drugs: poorest: 35, all other: 24. Alcohol-related disorders. Alcohol induced mental disorders: poorest: 496, all other: 489; alcohol dependence syndrome: poorest: 338; all other: 283; non-dependent abuse of alcohol: poorest: 66, all other: 53. Note: The poorest communities are defined by ZIP code and have median household income of less than $39,000."/>
          <p:cNvPicPr>
            <a:picLocks noChangeAspect="1" noChangeArrowheads="1"/>
          </p:cNvPicPr>
          <p:nvPr/>
        </p:nvPicPr>
        <p:blipFill>
          <a:blip r:embed="rId3" cstate="print">
            <a:extLst>
              <a:ext uri="{28A0092B-C50C-407E-A947-70E740481C1C}">
                <a14:useLocalDpi xmlns:a14="http://schemas.microsoft.com/office/drawing/2010/main" xmlns="" val="0"/>
              </a:ext>
            </a:extLst>
          </a:blip>
          <a:srcRect l="2873" b="9375"/>
          <a:stretch>
            <a:fillRect/>
          </a:stretch>
        </p:blipFill>
        <p:spPr bwMode="auto">
          <a:xfrm>
            <a:off x="1131888" y="1447800"/>
            <a:ext cx="6880225"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advClick="0">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04800"/>
            <a:ext cx="6088063" cy="768350"/>
          </a:xfrm>
        </p:spPr>
        <p:txBody>
          <a:bodyPr/>
          <a:lstStyle/>
          <a:p>
            <a:r>
              <a:rPr lang="en-US" dirty="0">
                <a:latin typeface="Arial" charset="0"/>
              </a:rPr>
              <a:t>Summary</a:t>
            </a:r>
          </a:p>
        </p:txBody>
      </p:sp>
      <p:sp>
        <p:nvSpPr>
          <p:cNvPr id="3" name="Content Placeholder 2"/>
          <p:cNvSpPr>
            <a:spLocks noGrp="1"/>
          </p:cNvSpPr>
          <p:nvPr>
            <p:ph idx="1"/>
          </p:nvPr>
        </p:nvSpPr>
        <p:spPr>
          <a:xfrm>
            <a:off x="228600" y="1524000"/>
            <a:ext cx="8450263" cy="2895600"/>
          </a:xfrm>
        </p:spPr>
        <p:txBody>
          <a:bodyPr/>
          <a:lstStyle/>
          <a:p>
            <a:pPr marL="0" indent="0">
              <a:buFont typeface="Wingdings" pitchFamily="2" charset="2"/>
              <a:buNone/>
              <a:defRPr/>
            </a:pPr>
            <a:r>
              <a:rPr lang="en-US" sz="2400" dirty="0" smtClean="0">
                <a:ea typeface="+mn-ea"/>
              </a:rPr>
              <a:t>26% of treatment spending for MHSA conditions went for hospital care in 2005, making stays key parts of treatment</a:t>
            </a:r>
          </a:p>
          <a:p>
            <a:pPr>
              <a:buFont typeface="Wingdings" pitchFamily="2" charset="2"/>
              <a:buChar char="n"/>
              <a:defRPr/>
            </a:pPr>
            <a:r>
              <a:rPr lang="en-US" sz="2400" dirty="0" smtClean="0">
                <a:ea typeface="+mn-ea"/>
              </a:rPr>
              <a:t>5% of inpatient stays are for MHSA conditions</a:t>
            </a:r>
          </a:p>
          <a:p>
            <a:pPr>
              <a:buFont typeface="Wingdings" pitchFamily="2" charset="2"/>
              <a:buChar char="n"/>
              <a:defRPr/>
            </a:pPr>
            <a:r>
              <a:rPr lang="en-US" sz="2400" dirty="0" smtClean="0">
                <a:ea typeface="+mn-ea"/>
              </a:rPr>
              <a:t>MHSA stays are longer on average but less costly</a:t>
            </a:r>
          </a:p>
          <a:p>
            <a:pPr>
              <a:buFont typeface="Wingdings" pitchFamily="2" charset="2"/>
              <a:buChar char="n"/>
              <a:defRPr/>
            </a:pPr>
            <a:r>
              <a:rPr lang="en-US" sz="2400" dirty="0" smtClean="0">
                <a:ea typeface="+mn-ea"/>
              </a:rPr>
              <a:t>MHSA conditions vary by age and gender and are often secondary conditions for a stay</a:t>
            </a:r>
          </a:p>
          <a:p>
            <a:pPr>
              <a:buFont typeface="Wingdings" pitchFamily="2" charset="2"/>
              <a:buChar char="n"/>
              <a:defRPr/>
            </a:pPr>
            <a:r>
              <a:rPr lang="en-US" sz="2400" dirty="0" smtClean="0">
                <a:ea typeface="+mn-ea"/>
              </a:rPr>
              <a:t>MHSA stays were 2 to 5 times more likely to be uninsured, depending on the condition</a:t>
            </a:r>
          </a:p>
          <a:p>
            <a:pPr>
              <a:buFont typeface="Wingdings" pitchFamily="2" charset="2"/>
              <a:buChar char="n"/>
              <a:defRPr/>
            </a:pPr>
            <a:r>
              <a:rPr lang="en-US" sz="2400" dirty="0" smtClean="0">
                <a:ea typeface="+mn-ea"/>
              </a:rPr>
              <a:t>Hospitalized patients with schizophrenia, depression, or bipolar disorder were more likely to reside in the poorest communities</a:t>
            </a:r>
          </a:p>
          <a:p>
            <a:pPr>
              <a:buFont typeface="Wingdings" pitchFamily="2" charset="2"/>
              <a:buChar char="n"/>
              <a:defRPr/>
            </a:pPr>
            <a:r>
              <a:rPr lang="en-US" sz="2400" dirty="0" smtClean="0">
                <a:ea typeface="+mn-ea"/>
              </a:rPr>
              <a:t>On the Web at http://www.hcup-us.ahrq.gov/reports/factsandfigures/2008/TOC_2008.jsp</a:t>
            </a:r>
          </a:p>
          <a:p>
            <a:pPr>
              <a:buFont typeface="Wingdings" pitchFamily="2" charset="2"/>
              <a:buChar char="n"/>
              <a:defRPr/>
            </a:pPr>
            <a:endParaRPr lang="en-US" sz="2400" dirty="0" smtClean="0">
              <a:ea typeface="+mn-ea"/>
            </a:endParaRPr>
          </a:p>
          <a:p>
            <a:pPr>
              <a:buFont typeface="Wingdings" pitchFamily="2" charset="2"/>
              <a:buChar char="n"/>
              <a:defRPr/>
            </a:pPr>
            <a:endParaRPr lang="en-US" sz="2400" dirty="0">
              <a:ea typeface="+mn-ea"/>
            </a:endParaRPr>
          </a:p>
        </p:txBody>
      </p:sp>
      <p:sp>
        <p:nvSpPr>
          <p:cNvPr id="76804"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009D7E96-02DB-3F4B-AB90-0A72A55D56AD}" type="slidenum">
              <a:rPr lang="en-US">
                <a:solidFill>
                  <a:srgbClr val="FFFFFF"/>
                </a:solidFill>
              </a:rPr>
              <a:pPr/>
              <a:t>57</a:t>
            </a:fld>
            <a:endParaRPr lang="en-US">
              <a:solidFill>
                <a:srgbClr val="FFFFFF"/>
              </a:solidFill>
            </a:endParaRPr>
          </a:p>
        </p:txBody>
      </p:sp>
    </p:spTree>
  </p:cSld>
  <p:clrMapOvr>
    <a:masterClrMapping/>
  </p:clrMapOvr>
  <p:transition spd="med" advClick="0">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B8D70FFA-40E2-9340-88DF-23F0FB121E7A}" type="slidenum">
              <a:rPr lang="en-US">
                <a:solidFill>
                  <a:srgbClr val="FFFFFF"/>
                </a:solidFill>
              </a:rPr>
              <a:pPr/>
              <a:t>58</a:t>
            </a:fld>
            <a:endParaRPr lang="en-US">
              <a:solidFill>
                <a:srgbClr val="FFFFFF"/>
              </a:solidFill>
            </a:endParaRPr>
          </a:p>
        </p:txBody>
      </p:sp>
      <p:sp>
        <p:nvSpPr>
          <p:cNvPr id="2" name="Title 1"/>
          <p:cNvSpPr>
            <a:spLocks noGrp="1"/>
          </p:cNvSpPr>
          <p:nvPr>
            <p:ph type="title"/>
          </p:nvPr>
        </p:nvSpPr>
        <p:spPr>
          <a:xfrm>
            <a:off x="1455738" y="3727450"/>
            <a:ext cx="6088062" cy="768350"/>
          </a:xfrm>
        </p:spPr>
        <p:txBody>
          <a:bodyPr/>
          <a:lstStyle/>
          <a:p>
            <a:r>
              <a:rPr lang="en-US" dirty="0" smtClean="0"/>
              <a:t>Questions and Discussion</a:t>
            </a:r>
            <a:endParaRPr lang="en-US" dirty="0"/>
          </a:p>
        </p:txBody>
      </p:sp>
    </p:spTree>
  </p:cSld>
  <p:clrMapOvr>
    <a:masterClrMapping/>
  </p:clrMapOvr>
  <p:transition spd="med" advClick="0">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 charset="0"/>
              </a:rPr>
              <a:t>For Further Information</a:t>
            </a:r>
          </a:p>
        </p:txBody>
      </p:sp>
      <p:sp>
        <p:nvSpPr>
          <p:cNvPr id="3" name="Content Placeholder 2"/>
          <p:cNvSpPr>
            <a:spLocks noGrp="1"/>
          </p:cNvSpPr>
          <p:nvPr>
            <p:ph idx="1"/>
          </p:nvPr>
        </p:nvSpPr>
        <p:spPr>
          <a:xfrm>
            <a:off x="381000" y="1676400"/>
            <a:ext cx="8382000" cy="2895600"/>
          </a:xfrm>
        </p:spPr>
        <p:txBody>
          <a:bodyPr/>
          <a:lstStyle/>
          <a:p>
            <a:pPr>
              <a:buFont typeface="Wingdings" pitchFamily="2" charset="2"/>
              <a:buChar char="n"/>
              <a:defRPr/>
            </a:pPr>
            <a:r>
              <a:rPr lang="en-US" dirty="0" smtClean="0">
                <a:ea typeface="+mn-ea"/>
              </a:rPr>
              <a:t>HCUP Facts and Figures:</a:t>
            </a:r>
          </a:p>
          <a:p>
            <a:pPr>
              <a:buFont typeface="Wingdings" pitchFamily="2" charset="2"/>
              <a:buNone/>
              <a:defRPr/>
            </a:pPr>
            <a:r>
              <a:rPr lang="en-US" sz="2400" dirty="0" smtClean="0">
                <a:ea typeface="+mn-ea"/>
                <a:hlinkClick r:id="rId2"/>
              </a:rPr>
              <a:t>http://www.hcupus.ahrq.gov/reports/factsandfigures/2008/</a:t>
            </a:r>
          </a:p>
          <a:p>
            <a:pPr>
              <a:buFont typeface="Wingdings" pitchFamily="2" charset="2"/>
              <a:buNone/>
              <a:defRPr/>
            </a:pPr>
            <a:r>
              <a:rPr lang="en-US" sz="2400" dirty="0" smtClean="0">
                <a:ea typeface="+mn-ea"/>
                <a:hlinkClick r:id="rId2"/>
              </a:rPr>
              <a:t>TOC_2008.jsp</a:t>
            </a:r>
            <a:r>
              <a:rPr lang="en-US" sz="2400" dirty="0" smtClean="0">
                <a:ea typeface="+mn-ea"/>
              </a:rPr>
              <a:t>    </a:t>
            </a:r>
          </a:p>
          <a:p>
            <a:pPr>
              <a:buFont typeface="Wingdings" pitchFamily="2" charset="2"/>
              <a:buChar char="n"/>
              <a:defRPr/>
            </a:pPr>
            <a:r>
              <a:rPr lang="en-US" dirty="0" smtClean="0">
                <a:ea typeface="+mn-ea"/>
              </a:rPr>
              <a:t>HCUP Topical Reports:</a:t>
            </a:r>
          </a:p>
          <a:p>
            <a:pPr>
              <a:buFont typeface="Wingdings" pitchFamily="2" charset="2"/>
              <a:buNone/>
              <a:defRPr/>
            </a:pPr>
            <a:r>
              <a:rPr lang="en-US" dirty="0" smtClean="0">
                <a:ea typeface="+mn-ea"/>
                <a:hlinkClick r:id="rId3"/>
              </a:rPr>
              <a:t>http://www.hcup-us.ahrq.gov/reports/mhsa.jsp</a:t>
            </a:r>
            <a:endParaRPr lang="en-US" dirty="0" smtClean="0">
              <a:ea typeface="+mn-ea"/>
            </a:endParaRPr>
          </a:p>
          <a:p>
            <a:pPr>
              <a:buFont typeface="Wingdings" pitchFamily="2" charset="2"/>
              <a:buChar char="n"/>
              <a:defRPr/>
            </a:pPr>
            <a:r>
              <a:rPr lang="en-US" dirty="0" smtClean="0">
                <a:ea typeface="+mn-ea"/>
              </a:rPr>
              <a:t>HCUP Statistical Briefs:</a:t>
            </a:r>
          </a:p>
          <a:p>
            <a:pPr>
              <a:buFont typeface="Wingdings" pitchFamily="2" charset="2"/>
              <a:buNone/>
              <a:defRPr/>
            </a:pPr>
            <a:r>
              <a:rPr lang="en-US" sz="2400" dirty="0" smtClean="0">
                <a:ea typeface="+mn-ea"/>
                <a:hlinkClick r:id="rId4"/>
              </a:rPr>
              <a:t>http://www.hcup-us.ahrq.gov/reports/statbriefs/sbtopic.jsp</a:t>
            </a:r>
            <a:r>
              <a:rPr lang="en-US" sz="2400" dirty="0" smtClean="0">
                <a:ea typeface="+mn-ea"/>
              </a:rPr>
              <a:t> </a:t>
            </a:r>
          </a:p>
          <a:p>
            <a:pPr>
              <a:buFont typeface="Wingdings" pitchFamily="2" charset="2"/>
              <a:buNone/>
              <a:defRPr/>
            </a:pPr>
            <a:endParaRPr lang="en-US" dirty="0">
              <a:ea typeface="+mn-ea"/>
            </a:endParaRPr>
          </a:p>
        </p:txBody>
      </p:sp>
      <p:sp>
        <p:nvSpPr>
          <p:cNvPr id="78852" name="Slide Number Placeholder 3"/>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BD4F3E49-A0FF-1542-B739-583053C974DF}" type="slidenum">
              <a:rPr lang="en-US">
                <a:solidFill>
                  <a:srgbClr val="FFFFFF"/>
                </a:solidFill>
              </a:rPr>
              <a:pPr/>
              <a:t>59</a:t>
            </a:fld>
            <a:endParaRPr lang="en-US">
              <a:solidFill>
                <a:srgbClr val="FFFFFF"/>
              </a:solidFill>
            </a:endParaRPr>
          </a:p>
        </p:txBody>
      </p:sp>
    </p:spTree>
  </p:cSld>
  <p:clrMapOvr>
    <a:masterClrMapping/>
  </p:clrMapOvr>
  <p:transition spd="med" advClick="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Slide Number Placeholder 1"/>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9CB67588-226E-0A44-AB84-28008EF22DF7}" type="slidenum">
              <a:rPr lang="en-US">
                <a:solidFill>
                  <a:srgbClr val="FFFFFF"/>
                </a:solidFill>
              </a:rPr>
              <a:pPr/>
              <a:t>6</a:t>
            </a:fld>
            <a:endParaRPr lang="en-US">
              <a:solidFill>
                <a:srgbClr val="FFFFFF"/>
              </a:solidFill>
            </a:endParaRPr>
          </a:p>
        </p:txBody>
      </p:sp>
      <p:grpSp>
        <p:nvGrpSpPr>
          <p:cNvPr id="2" name="Group 1" descr="This slides shows pictures that illustrate how HCUP data is created:  Patient enters the hospital (patient pictured in a hospital bed); a billing record is created (picture of an admission form); the hospital sends billing data and any additional data elements to Data Organizations in each state (picture of person at a computer); States store data in varying formats (map of United states showing states); AHRQ standardizes data to create uniform HCUP databases (HCUP logo showing a tree on a grid and beneath the tree is H-CUP:  Healthcare Cost and Utilization Project).&#10;"/>
          <p:cNvGrpSpPr/>
          <p:nvPr/>
        </p:nvGrpSpPr>
        <p:grpSpPr>
          <a:xfrm>
            <a:off x="228600" y="1447800"/>
            <a:ext cx="8915400" cy="5410200"/>
            <a:chOff x="228600" y="1447800"/>
            <a:chExt cx="8915400" cy="5410200"/>
          </a:xfrm>
        </p:grpSpPr>
        <p:pic>
          <p:nvPicPr>
            <p:cNvPr id="24578" name="Picture 15" descr="https://secure.sterlingplans.com/images/cms_1500.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24600" y="1676400"/>
              <a:ext cx="1079500"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79" name="Freeform 2"/>
            <p:cNvSpPr>
              <a:spLocks/>
            </p:cNvSpPr>
            <p:nvPr/>
          </p:nvSpPr>
          <p:spPr bwMode="auto">
            <a:xfrm>
              <a:off x="228600" y="2133600"/>
              <a:ext cx="8610600" cy="3352800"/>
            </a:xfrm>
            <a:custGeom>
              <a:avLst/>
              <a:gdLst>
                <a:gd name="T0" fmla="*/ 0 w 5792"/>
                <a:gd name="T1" fmla="*/ 2147483647 h 2480"/>
                <a:gd name="T2" fmla="*/ 2147483647 w 5792"/>
                <a:gd name="T3" fmla="*/ 2147483647 h 2480"/>
                <a:gd name="T4" fmla="*/ 2147483647 w 5792"/>
                <a:gd name="T5" fmla="*/ 2147483647 h 2480"/>
                <a:gd name="T6" fmla="*/ 2147483647 w 5792"/>
                <a:gd name="T7" fmla="*/ 2147483647 h 2480"/>
                <a:gd name="T8" fmla="*/ 2147483647 w 5792"/>
                <a:gd name="T9" fmla="*/ 2147483647 h 2480"/>
                <a:gd name="T10" fmla="*/ 0 60000 65536"/>
                <a:gd name="T11" fmla="*/ 0 60000 65536"/>
                <a:gd name="T12" fmla="*/ 0 60000 65536"/>
                <a:gd name="T13" fmla="*/ 0 60000 65536"/>
                <a:gd name="T14" fmla="*/ 0 60000 65536"/>
                <a:gd name="T15" fmla="*/ 0 w 5792"/>
                <a:gd name="T16" fmla="*/ 0 h 2480"/>
                <a:gd name="T17" fmla="*/ 5792 w 5792"/>
                <a:gd name="T18" fmla="*/ 2480 h 2480"/>
              </a:gdLst>
              <a:ahLst/>
              <a:cxnLst>
                <a:cxn ang="T10">
                  <a:pos x="T0" y="T1"/>
                </a:cxn>
                <a:cxn ang="T11">
                  <a:pos x="T2" y="T3"/>
                </a:cxn>
                <a:cxn ang="T12">
                  <a:pos x="T4" y="T5"/>
                </a:cxn>
                <a:cxn ang="T13">
                  <a:pos x="T6" y="T7"/>
                </a:cxn>
                <a:cxn ang="T14">
                  <a:pos x="T8" y="T9"/>
                </a:cxn>
              </a:cxnLst>
              <a:rect l="T15" t="T16" r="T17" b="T18"/>
              <a:pathLst>
                <a:path w="5792" h="2480">
                  <a:moveTo>
                    <a:pt x="0" y="56"/>
                  </a:moveTo>
                  <a:cubicBezTo>
                    <a:pt x="2144" y="28"/>
                    <a:pt x="4288" y="0"/>
                    <a:pt x="5040" y="248"/>
                  </a:cubicBezTo>
                  <a:cubicBezTo>
                    <a:pt x="5792" y="496"/>
                    <a:pt x="4920" y="1192"/>
                    <a:pt x="4512" y="1544"/>
                  </a:cubicBezTo>
                  <a:cubicBezTo>
                    <a:pt x="4104" y="1896"/>
                    <a:pt x="3056" y="2240"/>
                    <a:pt x="2592" y="2360"/>
                  </a:cubicBezTo>
                  <a:cubicBezTo>
                    <a:pt x="2128" y="2480"/>
                    <a:pt x="1928" y="2372"/>
                    <a:pt x="1728" y="2264"/>
                  </a:cubicBezTo>
                </a:path>
              </a:pathLst>
            </a:custGeom>
            <a:noFill/>
            <a:ln w="76200">
              <a:solidFill>
                <a:schemeClr val="tx1"/>
              </a:solidFill>
              <a:round/>
              <a:headEnd/>
              <a:tailEnd type="stealth"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1150980" name="Text Box 4"/>
            <p:cNvSpPr txBox="1">
              <a:spLocks noChangeArrowheads="1"/>
            </p:cNvSpPr>
            <p:nvPr/>
          </p:nvSpPr>
          <p:spPr bwMode="auto">
            <a:xfrm>
              <a:off x="2743200" y="3200400"/>
              <a:ext cx="1879600" cy="701675"/>
            </a:xfrm>
            <a:prstGeom prst="rect">
              <a:avLst/>
            </a:prstGeom>
            <a:noFill/>
            <a:ln w="12700">
              <a:noFill/>
              <a:miter lim="800000"/>
              <a:headEnd/>
              <a:tailEnd/>
            </a:ln>
            <a:effec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2000" b="1" i="1">
                  <a:solidFill>
                    <a:srgbClr val="FFFFFF"/>
                  </a:solidFill>
                  <a:effectLst>
                    <a:outerShdw blurRad="38100" dist="38100" dir="2700000" algn="tl">
                      <a:srgbClr val="000000"/>
                    </a:outerShdw>
                  </a:effectLst>
                </a:rPr>
                <a:t>Patient enters </a:t>
              </a:r>
            </a:p>
            <a:p>
              <a:pPr algn="ctr"/>
              <a:r>
                <a:rPr lang="en-US" sz="2000" b="1" i="1">
                  <a:solidFill>
                    <a:srgbClr val="FFFFFF"/>
                  </a:solidFill>
                  <a:effectLst>
                    <a:outerShdw blurRad="38100" dist="38100" dir="2700000" algn="tl">
                      <a:srgbClr val="000000"/>
                    </a:outerShdw>
                  </a:effectLst>
                </a:rPr>
                <a:t>hospital</a:t>
              </a:r>
            </a:p>
          </p:txBody>
        </p:sp>
        <p:sp>
          <p:nvSpPr>
            <p:cNvPr id="24582" name="Text Box 5"/>
            <p:cNvSpPr txBox="1">
              <a:spLocks noChangeArrowheads="1"/>
            </p:cNvSpPr>
            <p:nvPr/>
          </p:nvSpPr>
          <p:spPr bwMode="auto">
            <a:xfrm>
              <a:off x="381000" y="4343400"/>
              <a:ext cx="21336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pPr>
              <a:endParaRPr lang="en-US">
                <a:solidFill>
                  <a:srgbClr val="FFFFFF"/>
                </a:solidFill>
              </a:endParaRPr>
            </a:p>
          </p:txBody>
        </p:sp>
        <p:sp>
          <p:nvSpPr>
            <p:cNvPr id="1150982" name="Rectangle 6"/>
            <p:cNvSpPr>
              <a:spLocks noChangeArrowheads="1"/>
            </p:cNvSpPr>
            <p:nvPr/>
          </p:nvSpPr>
          <p:spPr bwMode="auto">
            <a:xfrm>
              <a:off x="6394450" y="5241925"/>
              <a:ext cx="2749550" cy="1616075"/>
            </a:xfrm>
            <a:prstGeom prst="rect">
              <a:avLst/>
            </a:prstGeom>
            <a:noFill/>
            <a:ln w="9525">
              <a:noFill/>
              <a:miter lim="800000"/>
              <a:headEnd/>
              <a:tailEnd/>
            </a:ln>
            <a:effectLst/>
          </p:spPr>
          <p:txBody>
            <a:bodyPr>
              <a:spAutoFit/>
            </a:bodyPr>
            <a:lstStyle/>
            <a:p>
              <a:pPr algn="ctr"/>
              <a:r>
                <a:rPr lang="en-US" sz="2000" b="1" i="1">
                  <a:solidFill>
                    <a:srgbClr val="FFFFFF"/>
                  </a:solidFill>
                  <a:effectLst>
                    <a:outerShdw blurRad="38100" dist="38100" dir="2700000" algn="tl">
                      <a:srgbClr val="000000"/>
                    </a:outerShdw>
                  </a:effectLst>
                </a:rPr>
                <a:t>Hospital sends </a:t>
              </a:r>
            </a:p>
            <a:p>
              <a:pPr algn="ctr"/>
              <a:r>
                <a:rPr lang="en-US" sz="2000" b="1" i="1">
                  <a:solidFill>
                    <a:srgbClr val="FFFFFF"/>
                  </a:solidFill>
                  <a:effectLst>
                    <a:outerShdw blurRad="38100" dist="38100" dir="2700000" algn="tl">
                      <a:srgbClr val="000000"/>
                    </a:outerShdw>
                  </a:effectLst>
                </a:rPr>
                <a:t>billing data and any additional data elements to</a:t>
              </a:r>
              <a:br>
                <a:rPr lang="en-US" sz="2000" b="1" i="1">
                  <a:solidFill>
                    <a:srgbClr val="FFFFFF"/>
                  </a:solidFill>
                  <a:effectLst>
                    <a:outerShdw blurRad="38100" dist="38100" dir="2700000" algn="tl">
                      <a:srgbClr val="000000"/>
                    </a:outerShdw>
                  </a:effectLst>
                </a:rPr>
              </a:br>
              <a:r>
                <a:rPr lang="en-US" sz="2000" b="1" i="1">
                  <a:solidFill>
                    <a:srgbClr val="FFFFFF"/>
                  </a:solidFill>
                  <a:effectLst>
                    <a:outerShdw blurRad="38100" dist="38100" dir="2700000" algn="tl">
                      <a:srgbClr val="000000"/>
                    </a:outerShdw>
                  </a:effectLst>
                </a:rPr>
                <a:t>Data Organizations</a:t>
              </a:r>
            </a:p>
          </p:txBody>
        </p:sp>
        <p:sp>
          <p:nvSpPr>
            <p:cNvPr id="1150983" name="Rectangle 7"/>
            <p:cNvSpPr>
              <a:spLocks noChangeArrowheads="1"/>
            </p:cNvSpPr>
            <p:nvPr/>
          </p:nvSpPr>
          <p:spPr bwMode="auto">
            <a:xfrm>
              <a:off x="3429000" y="6016625"/>
              <a:ext cx="2438400" cy="701675"/>
            </a:xfrm>
            <a:prstGeom prst="rect">
              <a:avLst/>
            </a:prstGeom>
            <a:noFill/>
            <a:ln w="9525">
              <a:noFill/>
              <a:miter lim="800000"/>
              <a:headEnd/>
              <a:tailEnd/>
            </a:ln>
            <a:effectLst/>
          </p:spPr>
          <p:txBody>
            <a:bodyPr>
              <a:spAutoFit/>
            </a:bodyPr>
            <a:lstStyle/>
            <a:p>
              <a:pPr algn="ctr"/>
              <a:r>
                <a:rPr lang="en-US" sz="2000" b="1" i="1">
                  <a:solidFill>
                    <a:srgbClr val="FFFFFF"/>
                  </a:solidFill>
                  <a:effectLst>
                    <a:outerShdw blurRad="38100" dist="38100" dir="2700000" algn="tl">
                      <a:srgbClr val="000000"/>
                    </a:outerShdw>
                  </a:effectLst>
                </a:rPr>
                <a:t>States store data in varying formats</a:t>
              </a:r>
            </a:p>
          </p:txBody>
        </p:sp>
        <p:pic>
          <p:nvPicPr>
            <p:cNvPr id="24585" name="Picture 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21295039">
              <a:off x="6019800" y="3505200"/>
              <a:ext cx="17526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86" name="Line 10"/>
            <p:cNvSpPr>
              <a:spLocks noChangeShapeType="1"/>
            </p:cNvSpPr>
            <p:nvPr/>
          </p:nvSpPr>
          <p:spPr bwMode="auto">
            <a:xfrm>
              <a:off x="990600" y="2209800"/>
              <a:ext cx="152400" cy="0"/>
            </a:xfrm>
            <a:prstGeom prst="line">
              <a:avLst/>
            </a:prstGeom>
            <a:noFill/>
            <a:ln w="76200">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1150987" name="Text Box 11"/>
            <p:cNvSpPr txBox="1">
              <a:spLocks noChangeArrowheads="1"/>
            </p:cNvSpPr>
            <p:nvPr/>
          </p:nvSpPr>
          <p:spPr bwMode="auto">
            <a:xfrm>
              <a:off x="7899400" y="1524000"/>
              <a:ext cx="1143000" cy="1006475"/>
            </a:xfrm>
            <a:prstGeom prst="rect">
              <a:avLst/>
            </a:prstGeom>
            <a:noFill/>
            <a:ln w="9525">
              <a:noFill/>
              <a:miter lim="800000"/>
              <a:headEnd/>
              <a:tailEnd/>
            </a:ln>
            <a:effec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2000" b="1" i="1">
                  <a:solidFill>
                    <a:srgbClr val="FFFFFF"/>
                  </a:solidFill>
                  <a:effectLst>
                    <a:outerShdw blurRad="38100" dist="38100" dir="2700000" algn="tl">
                      <a:srgbClr val="000000"/>
                    </a:outerShdw>
                  </a:effectLst>
                </a:rPr>
                <a:t>Billing record   created</a:t>
              </a:r>
            </a:p>
          </p:txBody>
        </p:sp>
        <p:sp>
          <p:nvSpPr>
            <p:cNvPr id="1150988" name="Rectangle 12"/>
            <p:cNvSpPr>
              <a:spLocks noChangeArrowheads="1"/>
            </p:cNvSpPr>
            <p:nvPr/>
          </p:nvSpPr>
          <p:spPr bwMode="auto">
            <a:xfrm>
              <a:off x="228600" y="5029200"/>
              <a:ext cx="2438400" cy="1311275"/>
            </a:xfrm>
            <a:prstGeom prst="rect">
              <a:avLst/>
            </a:prstGeom>
            <a:noFill/>
            <a:ln w="9525">
              <a:noFill/>
              <a:miter lim="800000"/>
              <a:headEnd/>
              <a:tailEnd/>
            </a:ln>
            <a:effectLst/>
          </p:spPr>
          <p:txBody>
            <a:bodyPr>
              <a:spAutoFit/>
            </a:bodyPr>
            <a:lstStyle/>
            <a:p>
              <a:pPr algn="ctr"/>
              <a:r>
                <a:rPr lang="en-US" sz="2000" b="1" i="1">
                  <a:solidFill>
                    <a:srgbClr val="FFFFFF"/>
                  </a:solidFill>
                  <a:effectLst>
                    <a:outerShdw blurRad="38100" dist="38100" dir="2700000" algn="tl">
                      <a:srgbClr val="000000"/>
                    </a:outerShdw>
                  </a:effectLst>
                </a:rPr>
                <a:t>AHRQ standardizes data  to create uniform HCUP databases</a:t>
              </a:r>
            </a:p>
          </p:txBody>
        </p:sp>
        <p:sp>
          <p:nvSpPr>
            <p:cNvPr id="24589" name="Text Box 13"/>
            <p:cNvSpPr txBox="1">
              <a:spLocks noChangeArrowheads="1"/>
            </p:cNvSpPr>
            <p:nvPr/>
          </p:nvSpPr>
          <p:spPr bwMode="auto">
            <a:xfrm>
              <a:off x="990600" y="1600200"/>
              <a:ext cx="9906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50000"/>
                </a:spcBef>
              </a:pPr>
              <a:endParaRPr lang="en-US">
                <a:solidFill>
                  <a:srgbClr val="FFFFFF"/>
                </a:solidFill>
              </a:endParaRPr>
            </a:p>
          </p:txBody>
        </p:sp>
        <p:sp>
          <p:nvSpPr>
            <p:cNvPr id="24590" name="Line 14"/>
            <p:cNvSpPr>
              <a:spLocks noChangeShapeType="1"/>
            </p:cNvSpPr>
            <p:nvPr/>
          </p:nvSpPr>
          <p:spPr bwMode="auto">
            <a:xfrm>
              <a:off x="4876800" y="2209800"/>
              <a:ext cx="76200" cy="0"/>
            </a:xfrm>
            <a:prstGeom prst="line">
              <a:avLst/>
            </a:prstGeom>
            <a:noFill/>
            <a:ln w="76200">
              <a:solidFill>
                <a:schemeClr val="tx1"/>
              </a:solidFill>
              <a:round/>
              <a:headEnd/>
              <a:tailEnd type="stealth"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4591" name="Line 15"/>
            <p:cNvSpPr>
              <a:spLocks noChangeShapeType="1"/>
            </p:cNvSpPr>
            <p:nvPr/>
          </p:nvSpPr>
          <p:spPr bwMode="auto">
            <a:xfrm flipH="1">
              <a:off x="7620000" y="3352800"/>
              <a:ext cx="304800" cy="304800"/>
            </a:xfrm>
            <a:prstGeom prst="line">
              <a:avLst/>
            </a:prstGeom>
            <a:noFill/>
            <a:ln w="76200">
              <a:solidFill>
                <a:schemeClr val="tx1"/>
              </a:solidFill>
              <a:round/>
              <a:headEnd/>
              <a:tailEnd type="stealth" w="med" len="med"/>
            </a:ln>
            <a:extLst>
              <a:ext uri="{909E8E84-426E-40dd-AFC4-6F175D3DCCD1}">
                <a14:hiddenFill xmlns:a14="http://schemas.microsoft.com/office/drawing/2010/main" xmlns="">
                  <a:noFill/>
                </a14:hiddenFill>
              </a:ext>
            </a:extLst>
          </p:spPr>
          <p:txBody>
            <a:bodyPr wrap="none" anchor="ctr"/>
            <a:lstStyle/>
            <a:p>
              <a:endParaRPr lang="en-US"/>
            </a:p>
          </p:txBody>
        </p:sp>
        <p:pic>
          <p:nvPicPr>
            <p:cNvPr id="24592" name="Picture 16" descr="HCUP Logo_l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62000" y="3352800"/>
              <a:ext cx="1387475" cy="1228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93" name="Oval 17"/>
            <p:cNvSpPr>
              <a:spLocks noChangeArrowheads="1"/>
            </p:cNvSpPr>
            <p:nvPr/>
          </p:nvSpPr>
          <p:spPr bwMode="auto">
            <a:xfrm>
              <a:off x="457200" y="3200400"/>
              <a:ext cx="2057400" cy="1828800"/>
            </a:xfrm>
            <a:prstGeom prst="ellipse">
              <a:avLst/>
            </a:prstGeom>
            <a:noFill/>
            <a:ln w="254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spcBef>
                  <a:spcPct val="30000"/>
                </a:spcBef>
              </a:pPr>
              <a:endParaRPr lang="en-US" sz="2400">
                <a:solidFill>
                  <a:srgbClr val="FFFFFF"/>
                </a:solidFill>
              </a:endParaRPr>
            </a:p>
          </p:txBody>
        </p:sp>
        <p:pic>
          <p:nvPicPr>
            <p:cNvPr id="24594" name="Picture 8"/>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1562016">
              <a:off x="2667000" y="1447800"/>
              <a:ext cx="17526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595" name="Picture 10"/>
            <p:cNvPicPr>
              <a:picLocks noChangeAspect="1" noChangeArrowheads="1"/>
            </p:cNvPicPr>
            <p:nvPr/>
          </p:nvPicPr>
          <p:blipFill>
            <a:blip r:embed="rId7" cstate="print">
              <a:extLst>
                <a:ext uri="{28A0092B-C50C-407E-A947-70E740481C1C}">
                  <a14:useLocalDpi xmlns:a14="http://schemas.microsoft.com/office/drawing/2010/main" xmlns="" val="0"/>
                </a:ext>
              </a:extLst>
            </a:blip>
            <a:srcRect l="4868" t="14174" r="53410" b="15727"/>
            <a:stretch>
              <a:fillRect/>
            </a:stretch>
          </p:blipFill>
          <p:spPr bwMode="auto">
            <a:xfrm>
              <a:off x="6705600" y="1905000"/>
              <a:ext cx="1027113" cy="1295400"/>
            </a:xfrm>
            <a:prstGeom prst="rect">
              <a:avLst/>
            </a:prstGeom>
            <a:noFill/>
            <a:ln w="38100">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grpSp>
          <p:nvGrpSpPr>
            <p:cNvPr id="24596" name="Group 3"/>
            <p:cNvGrpSpPr>
              <a:grpSpLocks/>
            </p:cNvGrpSpPr>
            <p:nvPr/>
          </p:nvGrpSpPr>
          <p:grpSpPr bwMode="auto">
            <a:xfrm>
              <a:off x="3263900" y="4724400"/>
              <a:ext cx="2082800" cy="1079500"/>
              <a:chOff x="817" y="817"/>
              <a:chExt cx="3814" cy="1712"/>
            </a:xfrm>
          </p:grpSpPr>
          <p:sp>
            <p:nvSpPr>
              <p:cNvPr id="24598" name="Freeform 4"/>
              <p:cNvSpPr>
                <a:spLocks/>
              </p:cNvSpPr>
              <p:nvPr/>
            </p:nvSpPr>
            <p:spPr bwMode="auto">
              <a:xfrm>
                <a:off x="3981" y="1033"/>
                <a:ext cx="277" cy="408"/>
              </a:xfrm>
              <a:custGeom>
                <a:avLst/>
                <a:gdLst>
                  <a:gd name="T0" fmla="*/ 0 w 1383"/>
                  <a:gd name="T1" fmla="*/ 0 h 2042"/>
                  <a:gd name="T2" fmla="*/ 0 w 1383"/>
                  <a:gd name="T3" fmla="*/ 0 h 2042"/>
                  <a:gd name="T4" fmla="*/ 0 w 1383"/>
                  <a:gd name="T5" fmla="*/ 0 h 2042"/>
                  <a:gd name="T6" fmla="*/ 0 w 1383"/>
                  <a:gd name="T7" fmla="*/ 0 h 2042"/>
                  <a:gd name="T8" fmla="*/ 0 w 1383"/>
                  <a:gd name="T9" fmla="*/ 0 h 2042"/>
                  <a:gd name="T10" fmla="*/ 0 w 1383"/>
                  <a:gd name="T11" fmla="*/ 0 h 2042"/>
                  <a:gd name="T12" fmla="*/ 0 w 1383"/>
                  <a:gd name="T13" fmla="*/ 0 h 2042"/>
                  <a:gd name="T14" fmla="*/ 0 w 1383"/>
                  <a:gd name="T15" fmla="*/ 0 h 2042"/>
                  <a:gd name="T16" fmla="*/ 0 w 1383"/>
                  <a:gd name="T17" fmla="*/ 0 h 2042"/>
                  <a:gd name="T18" fmla="*/ 0 w 1383"/>
                  <a:gd name="T19" fmla="*/ 0 h 2042"/>
                  <a:gd name="T20" fmla="*/ 0 w 1383"/>
                  <a:gd name="T21" fmla="*/ 0 h 2042"/>
                  <a:gd name="T22" fmla="*/ 0 w 1383"/>
                  <a:gd name="T23" fmla="*/ 0 h 2042"/>
                  <a:gd name="T24" fmla="*/ 0 w 1383"/>
                  <a:gd name="T25" fmla="*/ 0 h 2042"/>
                  <a:gd name="T26" fmla="*/ 0 w 1383"/>
                  <a:gd name="T27" fmla="*/ 0 h 2042"/>
                  <a:gd name="T28" fmla="*/ 0 w 1383"/>
                  <a:gd name="T29" fmla="*/ 0 h 2042"/>
                  <a:gd name="T30" fmla="*/ 0 w 1383"/>
                  <a:gd name="T31" fmla="*/ 0 h 2042"/>
                  <a:gd name="T32" fmla="*/ 0 w 1383"/>
                  <a:gd name="T33" fmla="*/ 0 h 2042"/>
                  <a:gd name="T34" fmla="*/ 0 w 1383"/>
                  <a:gd name="T35" fmla="*/ 0 h 2042"/>
                  <a:gd name="T36" fmla="*/ 0 w 1383"/>
                  <a:gd name="T37" fmla="*/ 0 h 2042"/>
                  <a:gd name="T38" fmla="*/ 0 w 1383"/>
                  <a:gd name="T39" fmla="*/ 0 h 2042"/>
                  <a:gd name="T40" fmla="*/ 0 w 1383"/>
                  <a:gd name="T41" fmla="*/ 0 h 2042"/>
                  <a:gd name="T42" fmla="*/ 0 w 1383"/>
                  <a:gd name="T43" fmla="*/ 0 h 2042"/>
                  <a:gd name="T44" fmla="*/ 0 w 1383"/>
                  <a:gd name="T45" fmla="*/ 0 h 2042"/>
                  <a:gd name="T46" fmla="*/ 0 w 1383"/>
                  <a:gd name="T47" fmla="*/ 0 h 2042"/>
                  <a:gd name="T48" fmla="*/ 0 w 1383"/>
                  <a:gd name="T49" fmla="*/ 0 h 2042"/>
                  <a:gd name="T50" fmla="*/ 0 w 1383"/>
                  <a:gd name="T51" fmla="*/ 0 h 2042"/>
                  <a:gd name="T52" fmla="*/ 0 w 1383"/>
                  <a:gd name="T53" fmla="*/ 0 h 2042"/>
                  <a:gd name="T54" fmla="*/ 0 w 1383"/>
                  <a:gd name="T55" fmla="*/ 0 h 2042"/>
                  <a:gd name="T56" fmla="*/ 0 w 1383"/>
                  <a:gd name="T57" fmla="*/ 0 h 2042"/>
                  <a:gd name="T58" fmla="*/ 0 w 1383"/>
                  <a:gd name="T59" fmla="*/ 0 h 2042"/>
                  <a:gd name="T60" fmla="*/ 0 w 1383"/>
                  <a:gd name="T61" fmla="*/ 0 h 2042"/>
                  <a:gd name="T62" fmla="*/ 0 w 1383"/>
                  <a:gd name="T63" fmla="*/ 0 h 2042"/>
                  <a:gd name="T64" fmla="*/ 0 w 1383"/>
                  <a:gd name="T65" fmla="*/ 0 h 2042"/>
                  <a:gd name="T66" fmla="*/ 0 w 1383"/>
                  <a:gd name="T67" fmla="*/ 0 h 2042"/>
                  <a:gd name="T68" fmla="*/ 0 w 1383"/>
                  <a:gd name="T69" fmla="*/ 0 h 2042"/>
                  <a:gd name="T70" fmla="*/ 0 w 1383"/>
                  <a:gd name="T71" fmla="*/ 0 h 2042"/>
                  <a:gd name="T72" fmla="*/ 0 w 1383"/>
                  <a:gd name="T73" fmla="*/ 0 h 2042"/>
                  <a:gd name="T74" fmla="*/ 0 w 1383"/>
                  <a:gd name="T75" fmla="*/ 0 h 2042"/>
                  <a:gd name="T76" fmla="*/ 0 w 1383"/>
                  <a:gd name="T77" fmla="*/ 0 h 2042"/>
                  <a:gd name="T78" fmla="*/ 0 w 1383"/>
                  <a:gd name="T79" fmla="*/ 0 h 2042"/>
                  <a:gd name="T80" fmla="*/ 0 w 1383"/>
                  <a:gd name="T81" fmla="*/ 0 h 2042"/>
                  <a:gd name="T82" fmla="*/ 0 w 1383"/>
                  <a:gd name="T83" fmla="*/ 0 h 2042"/>
                  <a:gd name="T84" fmla="*/ 0 w 1383"/>
                  <a:gd name="T85" fmla="*/ 0 h 2042"/>
                  <a:gd name="T86" fmla="*/ 0 w 1383"/>
                  <a:gd name="T87" fmla="*/ 0 h 2042"/>
                  <a:gd name="T88" fmla="*/ 0 w 1383"/>
                  <a:gd name="T89" fmla="*/ 0 h 2042"/>
                  <a:gd name="T90" fmla="*/ 0 w 1383"/>
                  <a:gd name="T91" fmla="*/ 0 h 2042"/>
                  <a:gd name="T92" fmla="*/ 0 w 1383"/>
                  <a:gd name="T93" fmla="*/ 0 h 2042"/>
                  <a:gd name="T94" fmla="*/ 0 w 1383"/>
                  <a:gd name="T95" fmla="*/ 0 h 2042"/>
                  <a:gd name="T96" fmla="*/ 0 w 1383"/>
                  <a:gd name="T97" fmla="*/ 0 h 2042"/>
                  <a:gd name="T98" fmla="*/ 0 w 1383"/>
                  <a:gd name="T99" fmla="*/ 0 h 2042"/>
                  <a:gd name="T100" fmla="*/ 0 w 1383"/>
                  <a:gd name="T101" fmla="*/ 0 h 2042"/>
                  <a:gd name="T102" fmla="*/ 0 w 1383"/>
                  <a:gd name="T103" fmla="*/ 0 h 2042"/>
                  <a:gd name="T104" fmla="*/ 0 w 1383"/>
                  <a:gd name="T105" fmla="*/ 0 h 2042"/>
                  <a:gd name="T106" fmla="*/ 0 w 1383"/>
                  <a:gd name="T107" fmla="*/ 0 h 2042"/>
                  <a:gd name="T108" fmla="*/ 0 w 1383"/>
                  <a:gd name="T109" fmla="*/ 0 h 2042"/>
                  <a:gd name="T110" fmla="*/ 0 w 1383"/>
                  <a:gd name="T111" fmla="*/ 0 h 2042"/>
                  <a:gd name="T112" fmla="*/ 0 w 1383"/>
                  <a:gd name="T113" fmla="*/ 0 h 2042"/>
                  <a:gd name="T114" fmla="*/ 0 w 1383"/>
                  <a:gd name="T115" fmla="*/ 0 h 2042"/>
                  <a:gd name="T116" fmla="*/ 0 w 1383"/>
                  <a:gd name="T117" fmla="*/ 0 h 20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83"/>
                  <a:gd name="T178" fmla="*/ 0 h 2042"/>
                  <a:gd name="T179" fmla="*/ 1383 w 1383"/>
                  <a:gd name="T180" fmla="*/ 2042 h 20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83" h="2042">
                    <a:moveTo>
                      <a:pt x="1220" y="0"/>
                    </a:moveTo>
                    <a:lnTo>
                      <a:pt x="1237" y="6"/>
                    </a:lnTo>
                    <a:lnTo>
                      <a:pt x="1250" y="11"/>
                    </a:lnTo>
                    <a:lnTo>
                      <a:pt x="1260" y="18"/>
                    </a:lnTo>
                    <a:lnTo>
                      <a:pt x="1267" y="24"/>
                    </a:lnTo>
                    <a:lnTo>
                      <a:pt x="1270" y="27"/>
                    </a:lnTo>
                    <a:lnTo>
                      <a:pt x="1272" y="30"/>
                    </a:lnTo>
                    <a:lnTo>
                      <a:pt x="1272" y="34"/>
                    </a:lnTo>
                    <a:lnTo>
                      <a:pt x="1272" y="36"/>
                    </a:lnTo>
                    <a:lnTo>
                      <a:pt x="1272" y="39"/>
                    </a:lnTo>
                    <a:lnTo>
                      <a:pt x="1270" y="43"/>
                    </a:lnTo>
                    <a:lnTo>
                      <a:pt x="1267" y="46"/>
                    </a:lnTo>
                    <a:lnTo>
                      <a:pt x="1264" y="49"/>
                    </a:lnTo>
                    <a:lnTo>
                      <a:pt x="1253" y="56"/>
                    </a:lnTo>
                    <a:lnTo>
                      <a:pt x="1239" y="63"/>
                    </a:lnTo>
                    <a:lnTo>
                      <a:pt x="1220" y="70"/>
                    </a:lnTo>
                    <a:lnTo>
                      <a:pt x="1198" y="77"/>
                    </a:lnTo>
                    <a:lnTo>
                      <a:pt x="1173" y="85"/>
                    </a:lnTo>
                    <a:lnTo>
                      <a:pt x="1141" y="93"/>
                    </a:lnTo>
                    <a:lnTo>
                      <a:pt x="1106" y="101"/>
                    </a:lnTo>
                    <a:lnTo>
                      <a:pt x="1065" y="110"/>
                    </a:lnTo>
                    <a:lnTo>
                      <a:pt x="1039" y="117"/>
                    </a:lnTo>
                    <a:lnTo>
                      <a:pt x="1016" y="124"/>
                    </a:lnTo>
                    <a:lnTo>
                      <a:pt x="1007" y="128"/>
                    </a:lnTo>
                    <a:lnTo>
                      <a:pt x="997" y="133"/>
                    </a:lnTo>
                    <a:lnTo>
                      <a:pt x="989" y="138"/>
                    </a:lnTo>
                    <a:lnTo>
                      <a:pt x="982" y="142"/>
                    </a:lnTo>
                    <a:lnTo>
                      <a:pt x="976" y="148"/>
                    </a:lnTo>
                    <a:lnTo>
                      <a:pt x="970" y="154"/>
                    </a:lnTo>
                    <a:lnTo>
                      <a:pt x="965" y="159"/>
                    </a:lnTo>
                    <a:lnTo>
                      <a:pt x="961" y="164"/>
                    </a:lnTo>
                    <a:lnTo>
                      <a:pt x="954" y="176"/>
                    </a:lnTo>
                    <a:lnTo>
                      <a:pt x="951" y="188"/>
                    </a:lnTo>
                    <a:lnTo>
                      <a:pt x="948" y="199"/>
                    </a:lnTo>
                    <a:lnTo>
                      <a:pt x="948" y="211"/>
                    </a:lnTo>
                    <a:lnTo>
                      <a:pt x="949" y="223"/>
                    </a:lnTo>
                    <a:lnTo>
                      <a:pt x="953" y="235"/>
                    </a:lnTo>
                    <a:lnTo>
                      <a:pt x="956" y="245"/>
                    </a:lnTo>
                    <a:lnTo>
                      <a:pt x="962" y="254"/>
                    </a:lnTo>
                    <a:lnTo>
                      <a:pt x="967" y="264"/>
                    </a:lnTo>
                    <a:lnTo>
                      <a:pt x="973" y="271"/>
                    </a:lnTo>
                    <a:lnTo>
                      <a:pt x="977" y="278"/>
                    </a:lnTo>
                    <a:lnTo>
                      <a:pt x="981" y="285"/>
                    </a:lnTo>
                    <a:lnTo>
                      <a:pt x="982" y="292"/>
                    </a:lnTo>
                    <a:lnTo>
                      <a:pt x="982" y="298"/>
                    </a:lnTo>
                    <a:lnTo>
                      <a:pt x="981" y="305"/>
                    </a:lnTo>
                    <a:lnTo>
                      <a:pt x="979" y="312"/>
                    </a:lnTo>
                    <a:lnTo>
                      <a:pt x="974" y="319"/>
                    </a:lnTo>
                    <a:lnTo>
                      <a:pt x="969" y="326"/>
                    </a:lnTo>
                    <a:lnTo>
                      <a:pt x="958" y="341"/>
                    </a:lnTo>
                    <a:lnTo>
                      <a:pt x="944" y="355"/>
                    </a:lnTo>
                    <a:lnTo>
                      <a:pt x="927" y="369"/>
                    </a:lnTo>
                    <a:lnTo>
                      <a:pt x="910" y="384"/>
                    </a:lnTo>
                    <a:lnTo>
                      <a:pt x="893" y="398"/>
                    </a:lnTo>
                    <a:lnTo>
                      <a:pt x="877" y="412"/>
                    </a:lnTo>
                    <a:lnTo>
                      <a:pt x="863" y="427"/>
                    </a:lnTo>
                    <a:lnTo>
                      <a:pt x="851" y="441"/>
                    </a:lnTo>
                    <a:lnTo>
                      <a:pt x="847" y="448"/>
                    </a:lnTo>
                    <a:lnTo>
                      <a:pt x="843" y="455"/>
                    </a:lnTo>
                    <a:lnTo>
                      <a:pt x="841" y="462"/>
                    </a:lnTo>
                    <a:lnTo>
                      <a:pt x="840" y="470"/>
                    </a:lnTo>
                    <a:lnTo>
                      <a:pt x="840" y="477"/>
                    </a:lnTo>
                    <a:lnTo>
                      <a:pt x="842" y="484"/>
                    </a:lnTo>
                    <a:lnTo>
                      <a:pt x="844" y="491"/>
                    </a:lnTo>
                    <a:lnTo>
                      <a:pt x="849" y="499"/>
                    </a:lnTo>
                    <a:lnTo>
                      <a:pt x="870" y="503"/>
                    </a:lnTo>
                    <a:lnTo>
                      <a:pt x="889" y="508"/>
                    </a:lnTo>
                    <a:lnTo>
                      <a:pt x="904" y="513"/>
                    </a:lnTo>
                    <a:lnTo>
                      <a:pt x="918" y="518"/>
                    </a:lnTo>
                    <a:lnTo>
                      <a:pt x="930" y="524"/>
                    </a:lnTo>
                    <a:lnTo>
                      <a:pt x="940" y="530"/>
                    </a:lnTo>
                    <a:lnTo>
                      <a:pt x="948" y="537"/>
                    </a:lnTo>
                    <a:lnTo>
                      <a:pt x="954" y="544"/>
                    </a:lnTo>
                    <a:lnTo>
                      <a:pt x="958" y="551"/>
                    </a:lnTo>
                    <a:lnTo>
                      <a:pt x="961" y="559"/>
                    </a:lnTo>
                    <a:lnTo>
                      <a:pt x="961" y="567"/>
                    </a:lnTo>
                    <a:lnTo>
                      <a:pt x="960" y="577"/>
                    </a:lnTo>
                    <a:lnTo>
                      <a:pt x="958" y="586"/>
                    </a:lnTo>
                    <a:lnTo>
                      <a:pt x="954" y="597"/>
                    </a:lnTo>
                    <a:lnTo>
                      <a:pt x="948" y="608"/>
                    </a:lnTo>
                    <a:lnTo>
                      <a:pt x="941" y="619"/>
                    </a:lnTo>
                    <a:lnTo>
                      <a:pt x="963" y="618"/>
                    </a:lnTo>
                    <a:lnTo>
                      <a:pt x="982" y="619"/>
                    </a:lnTo>
                    <a:lnTo>
                      <a:pt x="999" y="621"/>
                    </a:lnTo>
                    <a:lnTo>
                      <a:pt x="1013" y="626"/>
                    </a:lnTo>
                    <a:lnTo>
                      <a:pt x="1024" y="630"/>
                    </a:lnTo>
                    <a:lnTo>
                      <a:pt x="1036" y="638"/>
                    </a:lnTo>
                    <a:lnTo>
                      <a:pt x="1045" y="645"/>
                    </a:lnTo>
                    <a:lnTo>
                      <a:pt x="1055" y="653"/>
                    </a:lnTo>
                    <a:lnTo>
                      <a:pt x="1072" y="669"/>
                    </a:lnTo>
                    <a:lnTo>
                      <a:pt x="1091" y="683"/>
                    </a:lnTo>
                    <a:lnTo>
                      <a:pt x="1101" y="689"/>
                    </a:lnTo>
                    <a:lnTo>
                      <a:pt x="1113" y="694"/>
                    </a:lnTo>
                    <a:lnTo>
                      <a:pt x="1127" y="696"/>
                    </a:lnTo>
                    <a:lnTo>
                      <a:pt x="1143" y="697"/>
                    </a:lnTo>
                    <a:lnTo>
                      <a:pt x="1160" y="697"/>
                    </a:lnTo>
                    <a:lnTo>
                      <a:pt x="1176" y="695"/>
                    </a:lnTo>
                    <a:lnTo>
                      <a:pt x="1190" y="692"/>
                    </a:lnTo>
                    <a:lnTo>
                      <a:pt x="1205" y="690"/>
                    </a:lnTo>
                    <a:lnTo>
                      <a:pt x="1231" y="682"/>
                    </a:lnTo>
                    <a:lnTo>
                      <a:pt x="1254" y="674"/>
                    </a:lnTo>
                    <a:lnTo>
                      <a:pt x="1278" y="666"/>
                    </a:lnTo>
                    <a:lnTo>
                      <a:pt x="1300" y="659"/>
                    </a:lnTo>
                    <a:lnTo>
                      <a:pt x="1310" y="655"/>
                    </a:lnTo>
                    <a:lnTo>
                      <a:pt x="1322" y="653"/>
                    </a:lnTo>
                    <a:lnTo>
                      <a:pt x="1333" y="652"/>
                    </a:lnTo>
                    <a:lnTo>
                      <a:pt x="1345" y="652"/>
                    </a:lnTo>
                    <a:lnTo>
                      <a:pt x="1354" y="652"/>
                    </a:lnTo>
                    <a:lnTo>
                      <a:pt x="1361" y="654"/>
                    </a:lnTo>
                    <a:lnTo>
                      <a:pt x="1364" y="657"/>
                    </a:lnTo>
                    <a:lnTo>
                      <a:pt x="1366" y="662"/>
                    </a:lnTo>
                    <a:lnTo>
                      <a:pt x="1368" y="669"/>
                    </a:lnTo>
                    <a:lnTo>
                      <a:pt x="1368" y="676"/>
                    </a:lnTo>
                    <a:lnTo>
                      <a:pt x="1366" y="684"/>
                    </a:lnTo>
                    <a:lnTo>
                      <a:pt x="1365" y="692"/>
                    </a:lnTo>
                    <a:lnTo>
                      <a:pt x="1362" y="711"/>
                    </a:lnTo>
                    <a:lnTo>
                      <a:pt x="1361" y="732"/>
                    </a:lnTo>
                    <a:lnTo>
                      <a:pt x="1362" y="743"/>
                    </a:lnTo>
                    <a:lnTo>
                      <a:pt x="1365" y="754"/>
                    </a:lnTo>
                    <a:lnTo>
                      <a:pt x="1370" y="765"/>
                    </a:lnTo>
                    <a:lnTo>
                      <a:pt x="1377" y="775"/>
                    </a:lnTo>
                    <a:lnTo>
                      <a:pt x="1379" y="779"/>
                    </a:lnTo>
                    <a:lnTo>
                      <a:pt x="1382" y="782"/>
                    </a:lnTo>
                    <a:lnTo>
                      <a:pt x="1382" y="786"/>
                    </a:lnTo>
                    <a:lnTo>
                      <a:pt x="1383" y="789"/>
                    </a:lnTo>
                    <a:lnTo>
                      <a:pt x="1382" y="793"/>
                    </a:lnTo>
                    <a:lnTo>
                      <a:pt x="1380" y="796"/>
                    </a:lnTo>
                    <a:lnTo>
                      <a:pt x="1378" y="800"/>
                    </a:lnTo>
                    <a:lnTo>
                      <a:pt x="1376" y="802"/>
                    </a:lnTo>
                    <a:lnTo>
                      <a:pt x="1369" y="808"/>
                    </a:lnTo>
                    <a:lnTo>
                      <a:pt x="1359" y="814"/>
                    </a:lnTo>
                    <a:lnTo>
                      <a:pt x="1348" y="819"/>
                    </a:lnTo>
                    <a:lnTo>
                      <a:pt x="1336" y="823"/>
                    </a:lnTo>
                    <a:lnTo>
                      <a:pt x="1309" y="831"/>
                    </a:lnTo>
                    <a:lnTo>
                      <a:pt x="1281" y="838"/>
                    </a:lnTo>
                    <a:lnTo>
                      <a:pt x="1257" y="844"/>
                    </a:lnTo>
                    <a:lnTo>
                      <a:pt x="1236" y="850"/>
                    </a:lnTo>
                    <a:lnTo>
                      <a:pt x="1202" y="854"/>
                    </a:lnTo>
                    <a:lnTo>
                      <a:pt x="1171" y="857"/>
                    </a:lnTo>
                    <a:lnTo>
                      <a:pt x="1142" y="862"/>
                    </a:lnTo>
                    <a:lnTo>
                      <a:pt x="1114" y="868"/>
                    </a:lnTo>
                    <a:lnTo>
                      <a:pt x="1087" y="873"/>
                    </a:lnTo>
                    <a:lnTo>
                      <a:pt x="1063" y="879"/>
                    </a:lnTo>
                    <a:lnTo>
                      <a:pt x="1038" y="886"/>
                    </a:lnTo>
                    <a:lnTo>
                      <a:pt x="1014" y="893"/>
                    </a:lnTo>
                    <a:lnTo>
                      <a:pt x="966" y="908"/>
                    </a:lnTo>
                    <a:lnTo>
                      <a:pt x="917" y="925"/>
                    </a:lnTo>
                    <a:lnTo>
                      <a:pt x="863" y="942"/>
                    </a:lnTo>
                    <a:lnTo>
                      <a:pt x="803" y="959"/>
                    </a:lnTo>
                    <a:lnTo>
                      <a:pt x="806" y="966"/>
                    </a:lnTo>
                    <a:lnTo>
                      <a:pt x="807" y="973"/>
                    </a:lnTo>
                    <a:lnTo>
                      <a:pt x="807" y="980"/>
                    </a:lnTo>
                    <a:lnTo>
                      <a:pt x="806" y="986"/>
                    </a:lnTo>
                    <a:lnTo>
                      <a:pt x="803" y="993"/>
                    </a:lnTo>
                    <a:lnTo>
                      <a:pt x="801" y="998"/>
                    </a:lnTo>
                    <a:lnTo>
                      <a:pt x="796" y="1004"/>
                    </a:lnTo>
                    <a:lnTo>
                      <a:pt x="792" y="1009"/>
                    </a:lnTo>
                    <a:lnTo>
                      <a:pt x="781" y="1019"/>
                    </a:lnTo>
                    <a:lnTo>
                      <a:pt x="767" y="1028"/>
                    </a:lnTo>
                    <a:lnTo>
                      <a:pt x="752" y="1036"/>
                    </a:lnTo>
                    <a:lnTo>
                      <a:pt x="736" y="1043"/>
                    </a:lnTo>
                    <a:lnTo>
                      <a:pt x="719" y="1049"/>
                    </a:lnTo>
                    <a:lnTo>
                      <a:pt x="703" y="1055"/>
                    </a:lnTo>
                    <a:lnTo>
                      <a:pt x="688" y="1059"/>
                    </a:lnTo>
                    <a:lnTo>
                      <a:pt x="674" y="1063"/>
                    </a:lnTo>
                    <a:lnTo>
                      <a:pt x="653" y="1067"/>
                    </a:lnTo>
                    <a:lnTo>
                      <a:pt x="645" y="1069"/>
                    </a:lnTo>
                    <a:lnTo>
                      <a:pt x="849" y="1285"/>
                    </a:lnTo>
                    <a:lnTo>
                      <a:pt x="849" y="1422"/>
                    </a:lnTo>
                    <a:lnTo>
                      <a:pt x="828" y="1419"/>
                    </a:lnTo>
                    <a:lnTo>
                      <a:pt x="807" y="1415"/>
                    </a:lnTo>
                    <a:lnTo>
                      <a:pt x="787" y="1414"/>
                    </a:lnTo>
                    <a:lnTo>
                      <a:pt x="767" y="1412"/>
                    </a:lnTo>
                    <a:lnTo>
                      <a:pt x="750" y="1412"/>
                    </a:lnTo>
                    <a:lnTo>
                      <a:pt x="731" y="1412"/>
                    </a:lnTo>
                    <a:lnTo>
                      <a:pt x="715" y="1413"/>
                    </a:lnTo>
                    <a:lnTo>
                      <a:pt x="699" y="1414"/>
                    </a:lnTo>
                    <a:lnTo>
                      <a:pt x="684" y="1417"/>
                    </a:lnTo>
                    <a:lnTo>
                      <a:pt x="671" y="1419"/>
                    </a:lnTo>
                    <a:lnTo>
                      <a:pt x="660" y="1422"/>
                    </a:lnTo>
                    <a:lnTo>
                      <a:pt x="649" y="1426"/>
                    </a:lnTo>
                    <a:lnTo>
                      <a:pt x="640" y="1431"/>
                    </a:lnTo>
                    <a:lnTo>
                      <a:pt x="632" y="1435"/>
                    </a:lnTo>
                    <a:lnTo>
                      <a:pt x="626" y="1440"/>
                    </a:lnTo>
                    <a:lnTo>
                      <a:pt x="622" y="1446"/>
                    </a:lnTo>
                    <a:lnTo>
                      <a:pt x="620" y="1452"/>
                    </a:lnTo>
                    <a:lnTo>
                      <a:pt x="620" y="1457"/>
                    </a:lnTo>
                    <a:lnTo>
                      <a:pt x="621" y="1464"/>
                    </a:lnTo>
                    <a:lnTo>
                      <a:pt x="625" y="1472"/>
                    </a:lnTo>
                    <a:lnTo>
                      <a:pt x="631" y="1479"/>
                    </a:lnTo>
                    <a:lnTo>
                      <a:pt x="639" y="1486"/>
                    </a:lnTo>
                    <a:lnTo>
                      <a:pt x="649" y="1493"/>
                    </a:lnTo>
                    <a:lnTo>
                      <a:pt x="663" y="1501"/>
                    </a:lnTo>
                    <a:lnTo>
                      <a:pt x="678" y="1508"/>
                    </a:lnTo>
                    <a:lnTo>
                      <a:pt x="696" y="1516"/>
                    </a:lnTo>
                    <a:lnTo>
                      <a:pt x="717" y="1523"/>
                    </a:lnTo>
                    <a:lnTo>
                      <a:pt x="740" y="1531"/>
                    </a:lnTo>
                    <a:lnTo>
                      <a:pt x="767" y="1538"/>
                    </a:lnTo>
                    <a:lnTo>
                      <a:pt x="796" y="1546"/>
                    </a:lnTo>
                    <a:lnTo>
                      <a:pt x="828" y="1553"/>
                    </a:lnTo>
                    <a:lnTo>
                      <a:pt x="864" y="1561"/>
                    </a:lnTo>
                    <a:lnTo>
                      <a:pt x="878" y="1564"/>
                    </a:lnTo>
                    <a:lnTo>
                      <a:pt x="890" y="1567"/>
                    </a:lnTo>
                    <a:lnTo>
                      <a:pt x="902" y="1572"/>
                    </a:lnTo>
                    <a:lnTo>
                      <a:pt x="912" y="1575"/>
                    </a:lnTo>
                    <a:lnTo>
                      <a:pt x="921" y="1580"/>
                    </a:lnTo>
                    <a:lnTo>
                      <a:pt x="928" y="1585"/>
                    </a:lnTo>
                    <a:lnTo>
                      <a:pt x="935" y="1589"/>
                    </a:lnTo>
                    <a:lnTo>
                      <a:pt x="941" y="1594"/>
                    </a:lnTo>
                    <a:lnTo>
                      <a:pt x="947" y="1599"/>
                    </a:lnTo>
                    <a:lnTo>
                      <a:pt x="951" y="1604"/>
                    </a:lnTo>
                    <a:lnTo>
                      <a:pt x="954" y="1609"/>
                    </a:lnTo>
                    <a:lnTo>
                      <a:pt x="956" y="1614"/>
                    </a:lnTo>
                    <a:lnTo>
                      <a:pt x="960" y="1625"/>
                    </a:lnTo>
                    <a:lnTo>
                      <a:pt x="961" y="1635"/>
                    </a:lnTo>
                    <a:lnTo>
                      <a:pt x="960" y="1644"/>
                    </a:lnTo>
                    <a:lnTo>
                      <a:pt x="958" y="1654"/>
                    </a:lnTo>
                    <a:lnTo>
                      <a:pt x="955" y="1663"/>
                    </a:lnTo>
                    <a:lnTo>
                      <a:pt x="952" y="1670"/>
                    </a:lnTo>
                    <a:lnTo>
                      <a:pt x="945" y="1681"/>
                    </a:lnTo>
                    <a:lnTo>
                      <a:pt x="941" y="1685"/>
                    </a:lnTo>
                    <a:lnTo>
                      <a:pt x="942" y="1695"/>
                    </a:lnTo>
                    <a:lnTo>
                      <a:pt x="945" y="1704"/>
                    </a:lnTo>
                    <a:lnTo>
                      <a:pt x="948" y="1713"/>
                    </a:lnTo>
                    <a:lnTo>
                      <a:pt x="954" y="1721"/>
                    </a:lnTo>
                    <a:lnTo>
                      <a:pt x="966" y="1738"/>
                    </a:lnTo>
                    <a:lnTo>
                      <a:pt x="981" y="1754"/>
                    </a:lnTo>
                    <a:lnTo>
                      <a:pt x="995" y="1769"/>
                    </a:lnTo>
                    <a:lnTo>
                      <a:pt x="1007" y="1786"/>
                    </a:lnTo>
                    <a:lnTo>
                      <a:pt x="1013" y="1795"/>
                    </a:lnTo>
                    <a:lnTo>
                      <a:pt x="1016" y="1803"/>
                    </a:lnTo>
                    <a:lnTo>
                      <a:pt x="1018" y="1814"/>
                    </a:lnTo>
                    <a:lnTo>
                      <a:pt x="1020" y="1823"/>
                    </a:lnTo>
                    <a:lnTo>
                      <a:pt x="1020" y="1841"/>
                    </a:lnTo>
                    <a:lnTo>
                      <a:pt x="1022" y="1856"/>
                    </a:lnTo>
                    <a:lnTo>
                      <a:pt x="1025" y="1870"/>
                    </a:lnTo>
                    <a:lnTo>
                      <a:pt x="1029" y="1884"/>
                    </a:lnTo>
                    <a:lnTo>
                      <a:pt x="1038" y="1907"/>
                    </a:lnTo>
                    <a:lnTo>
                      <a:pt x="1049" y="1931"/>
                    </a:lnTo>
                    <a:lnTo>
                      <a:pt x="1053" y="1942"/>
                    </a:lnTo>
                    <a:lnTo>
                      <a:pt x="1058" y="1954"/>
                    </a:lnTo>
                    <a:lnTo>
                      <a:pt x="1063" y="1966"/>
                    </a:lnTo>
                    <a:lnTo>
                      <a:pt x="1065" y="1978"/>
                    </a:lnTo>
                    <a:lnTo>
                      <a:pt x="1067" y="1992"/>
                    </a:lnTo>
                    <a:lnTo>
                      <a:pt x="1069" y="2008"/>
                    </a:lnTo>
                    <a:lnTo>
                      <a:pt x="1067" y="2024"/>
                    </a:lnTo>
                    <a:lnTo>
                      <a:pt x="1065" y="2042"/>
                    </a:lnTo>
                    <a:lnTo>
                      <a:pt x="1053" y="2037"/>
                    </a:lnTo>
                    <a:lnTo>
                      <a:pt x="1043" y="2031"/>
                    </a:lnTo>
                    <a:lnTo>
                      <a:pt x="1031" y="2024"/>
                    </a:lnTo>
                    <a:lnTo>
                      <a:pt x="1021" y="2016"/>
                    </a:lnTo>
                    <a:lnTo>
                      <a:pt x="1010" y="2006"/>
                    </a:lnTo>
                    <a:lnTo>
                      <a:pt x="1000" y="1997"/>
                    </a:lnTo>
                    <a:lnTo>
                      <a:pt x="989" y="1987"/>
                    </a:lnTo>
                    <a:lnTo>
                      <a:pt x="980" y="1975"/>
                    </a:lnTo>
                    <a:lnTo>
                      <a:pt x="960" y="1952"/>
                    </a:lnTo>
                    <a:lnTo>
                      <a:pt x="941" y="1927"/>
                    </a:lnTo>
                    <a:lnTo>
                      <a:pt x="924" y="1901"/>
                    </a:lnTo>
                    <a:lnTo>
                      <a:pt x="905" y="1874"/>
                    </a:lnTo>
                    <a:lnTo>
                      <a:pt x="872" y="1824"/>
                    </a:lnTo>
                    <a:lnTo>
                      <a:pt x="841" y="1780"/>
                    </a:lnTo>
                    <a:lnTo>
                      <a:pt x="824" y="1762"/>
                    </a:lnTo>
                    <a:lnTo>
                      <a:pt x="809" y="1747"/>
                    </a:lnTo>
                    <a:lnTo>
                      <a:pt x="802" y="1741"/>
                    </a:lnTo>
                    <a:lnTo>
                      <a:pt x="795" y="1737"/>
                    </a:lnTo>
                    <a:lnTo>
                      <a:pt x="787" y="1733"/>
                    </a:lnTo>
                    <a:lnTo>
                      <a:pt x="780" y="1731"/>
                    </a:lnTo>
                    <a:lnTo>
                      <a:pt x="725" y="1748"/>
                    </a:lnTo>
                    <a:lnTo>
                      <a:pt x="524" y="1575"/>
                    </a:lnTo>
                    <a:lnTo>
                      <a:pt x="507" y="1581"/>
                    </a:lnTo>
                    <a:lnTo>
                      <a:pt x="492" y="1587"/>
                    </a:lnTo>
                    <a:lnTo>
                      <a:pt x="476" y="1593"/>
                    </a:lnTo>
                    <a:lnTo>
                      <a:pt x="462" y="1600"/>
                    </a:lnTo>
                    <a:lnTo>
                      <a:pt x="450" y="1607"/>
                    </a:lnTo>
                    <a:lnTo>
                      <a:pt x="438" y="1614"/>
                    </a:lnTo>
                    <a:lnTo>
                      <a:pt x="428" y="1621"/>
                    </a:lnTo>
                    <a:lnTo>
                      <a:pt x="419" y="1627"/>
                    </a:lnTo>
                    <a:lnTo>
                      <a:pt x="411" y="1634"/>
                    </a:lnTo>
                    <a:lnTo>
                      <a:pt x="405" y="1641"/>
                    </a:lnTo>
                    <a:lnTo>
                      <a:pt x="400" y="1647"/>
                    </a:lnTo>
                    <a:lnTo>
                      <a:pt x="397" y="1653"/>
                    </a:lnTo>
                    <a:lnTo>
                      <a:pt x="395" y="1657"/>
                    </a:lnTo>
                    <a:lnTo>
                      <a:pt x="395" y="1663"/>
                    </a:lnTo>
                    <a:lnTo>
                      <a:pt x="397" y="1667"/>
                    </a:lnTo>
                    <a:lnTo>
                      <a:pt x="400" y="1670"/>
                    </a:lnTo>
                    <a:lnTo>
                      <a:pt x="438" y="1700"/>
                    </a:lnTo>
                    <a:lnTo>
                      <a:pt x="478" y="1731"/>
                    </a:lnTo>
                    <a:lnTo>
                      <a:pt x="520" y="1761"/>
                    </a:lnTo>
                    <a:lnTo>
                      <a:pt x="562" y="1790"/>
                    </a:lnTo>
                    <a:lnTo>
                      <a:pt x="604" y="1818"/>
                    </a:lnTo>
                    <a:lnTo>
                      <a:pt x="643" y="1844"/>
                    </a:lnTo>
                    <a:lnTo>
                      <a:pt x="680" y="1867"/>
                    </a:lnTo>
                    <a:lnTo>
                      <a:pt x="711" y="1886"/>
                    </a:lnTo>
                    <a:lnTo>
                      <a:pt x="0" y="1886"/>
                    </a:lnTo>
                    <a:lnTo>
                      <a:pt x="0" y="0"/>
                    </a:lnTo>
                    <a:lnTo>
                      <a:pt x="1220" y="0"/>
                    </a:lnTo>
                    <a:close/>
                  </a:path>
                </a:pathLst>
              </a:custGeom>
              <a:solidFill>
                <a:srgbClr val="93D5ED"/>
              </a:solidFill>
              <a:ln w="9525">
                <a:solidFill>
                  <a:srgbClr val="CCECFF"/>
                </a:solidFill>
                <a:round/>
                <a:headEnd/>
                <a:tailEnd/>
              </a:ln>
            </p:spPr>
            <p:txBody>
              <a:bodyPr/>
              <a:lstStyle/>
              <a:p>
                <a:endParaRPr lang="en-US"/>
              </a:p>
            </p:txBody>
          </p:sp>
          <p:sp>
            <p:nvSpPr>
              <p:cNvPr id="24599" name="Freeform 5"/>
              <p:cNvSpPr>
                <a:spLocks/>
              </p:cNvSpPr>
              <p:nvPr/>
            </p:nvSpPr>
            <p:spPr bwMode="auto">
              <a:xfrm>
                <a:off x="2883" y="2124"/>
                <a:ext cx="168" cy="113"/>
              </a:xfrm>
              <a:custGeom>
                <a:avLst/>
                <a:gdLst>
                  <a:gd name="T0" fmla="*/ 0 w 841"/>
                  <a:gd name="T1" fmla="*/ 0 h 565"/>
                  <a:gd name="T2" fmla="*/ 0 w 841"/>
                  <a:gd name="T3" fmla="*/ 0 h 565"/>
                  <a:gd name="T4" fmla="*/ 0 w 841"/>
                  <a:gd name="T5" fmla="*/ 0 h 565"/>
                  <a:gd name="T6" fmla="*/ 0 w 841"/>
                  <a:gd name="T7" fmla="*/ 0 h 565"/>
                  <a:gd name="T8" fmla="*/ 0 w 841"/>
                  <a:gd name="T9" fmla="*/ 0 h 565"/>
                  <a:gd name="T10" fmla="*/ 0 w 841"/>
                  <a:gd name="T11" fmla="*/ 0 h 565"/>
                  <a:gd name="T12" fmla="*/ 0 w 841"/>
                  <a:gd name="T13" fmla="*/ 0 h 565"/>
                  <a:gd name="T14" fmla="*/ 0 w 841"/>
                  <a:gd name="T15" fmla="*/ 0 h 565"/>
                  <a:gd name="T16" fmla="*/ 0 w 841"/>
                  <a:gd name="T17" fmla="*/ 0 h 565"/>
                  <a:gd name="T18" fmla="*/ 0 w 841"/>
                  <a:gd name="T19" fmla="*/ 0 h 565"/>
                  <a:gd name="T20" fmla="*/ 0 w 841"/>
                  <a:gd name="T21" fmla="*/ 0 h 565"/>
                  <a:gd name="T22" fmla="*/ 0 w 841"/>
                  <a:gd name="T23" fmla="*/ 0 h 565"/>
                  <a:gd name="T24" fmla="*/ 0 w 841"/>
                  <a:gd name="T25" fmla="*/ 0 h 565"/>
                  <a:gd name="T26" fmla="*/ 0 w 841"/>
                  <a:gd name="T27" fmla="*/ 0 h 565"/>
                  <a:gd name="T28" fmla="*/ 0 w 841"/>
                  <a:gd name="T29" fmla="*/ 0 h 565"/>
                  <a:gd name="T30" fmla="*/ 0 w 841"/>
                  <a:gd name="T31" fmla="*/ 0 h 565"/>
                  <a:gd name="T32" fmla="*/ 0 w 841"/>
                  <a:gd name="T33" fmla="*/ 0 h 565"/>
                  <a:gd name="T34" fmla="*/ 0 w 841"/>
                  <a:gd name="T35" fmla="*/ 0 h 565"/>
                  <a:gd name="T36" fmla="*/ 0 w 841"/>
                  <a:gd name="T37" fmla="*/ 0 h 565"/>
                  <a:gd name="T38" fmla="*/ 0 w 841"/>
                  <a:gd name="T39" fmla="*/ 0 h 565"/>
                  <a:gd name="T40" fmla="*/ 0 w 841"/>
                  <a:gd name="T41" fmla="*/ 0 h 565"/>
                  <a:gd name="T42" fmla="*/ 0 w 841"/>
                  <a:gd name="T43" fmla="*/ 0 h 56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41"/>
                  <a:gd name="T67" fmla="*/ 0 h 565"/>
                  <a:gd name="T68" fmla="*/ 841 w 841"/>
                  <a:gd name="T69" fmla="*/ 565 h 56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41" h="565">
                    <a:moveTo>
                      <a:pt x="0" y="565"/>
                    </a:moveTo>
                    <a:lnTo>
                      <a:pt x="22" y="537"/>
                    </a:lnTo>
                    <a:lnTo>
                      <a:pt x="45" y="510"/>
                    </a:lnTo>
                    <a:lnTo>
                      <a:pt x="67" y="484"/>
                    </a:lnTo>
                    <a:lnTo>
                      <a:pt x="90" y="459"/>
                    </a:lnTo>
                    <a:lnTo>
                      <a:pt x="136" y="410"/>
                    </a:lnTo>
                    <a:lnTo>
                      <a:pt x="180" y="365"/>
                    </a:lnTo>
                    <a:lnTo>
                      <a:pt x="223" y="326"/>
                    </a:lnTo>
                    <a:lnTo>
                      <a:pt x="263" y="292"/>
                    </a:lnTo>
                    <a:lnTo>
                      <a:pt x="282" y="276"/>
                    </a:lnTo>
                    <a:lnTo>
                      <a:pt x="299" y="262"/>
                    </a:lnTo>
                    <a:lnTo>
                      <a:pt x="317" y="252"/>
                    </a:lnTo>
                    <a:lnTo>
                      <a:pt x="332" y="241"/>
                    </a:lnTo>
                    <a:lnTo>
                      <a:pt x="371" y="220"/>
                    </a:lnTo>
                    <a:lnTo>
                      <a:pt x="422" y="195"/>
                    </a:lnTo>
                    <a:lnTo>
                      <a:pt x="483" y="167"/>
                    </a:lnTo>
                    <a:lnTo>
                      <a:pt x="550" y="136"/>
                    </a:lnTo>
                    <a:lnTo>
                      <a:pt x="623" y="104"/>
                    </a:lnTo>
                    <a:lnTo>
                      <a:pt x="698" y="70"/>
                    </a:lnTo>
                    <a:lnTo>
                      <a:pt x="771" y="35"/>
                    </a:lnTo>
                    <a:lnTo>
                      <a:pt x="841" y="0"/>
                    </a:lnTo>
                    <a:lnTo>
                      <a:pt x="0" y="565"/>
                    </a:lnTo>
                    <a:close/>
                  </a:path>
                </a:pathLst>
              </a:custGeom>
              <a:solidFill>
                <a:srgbClr val="93D5ED"/>
              </a:solidFill>
              <a:ln w="9525">
                <a:solidFill>
                  <a:srgbClr val="CCECFF"/>
                </a:solidFill>
                <a:round/>
                <a:headEnd/>
                <a:tailEnd/>
              </a:ln>
            </p:spPr>
            <p:txBody>
              <a:bodyPr/>
              <a:lstStyle/>
              <a:p>
                <a:endParaRPr lang="en-US"/>
              </a:p>
            </p:txBody>
          </p:sp>
          <p:sp>
            <p:nvSpPr>
              <p:cNvPr id="24600" name="Freeform 6"/>
              <p:cNvSpPr>
                <a:spLocks/>
              </p:cNvSpPr>
              <p:nvPr/>
            </p:nvSpPr>
            <p:spPr bwMode="auto">
              <a:xfrm>
                <a:off x="2883" y="2124"/>
                <a:ext cx="168" cy="113"/>
              </a:xfrm>
              <a:custGeom>
                <a:avLst/>
                <a:gdLst>
                  <a:gd name="T0" fmla="*/ 0 w 841"/>
                  <a:gd name="T1" fmla="*/ 0 h 565"/>
                  <a:gd name="T2" fmla="*/ 0 w 841"/>
                  <a:gd name="T3" fmla="*/ 0 h 565"/>
                  <a:gd name="T4" fmla="*/ 0 w 841"/>
                  <a:gd name="T5" fmla="*/ 0 h 565"/>
                  <a:gd name="T6" fmla="*/ 0 w 841"/>
                  <a:gd name="T7" fmla="*/ 0 h 565"/>
                  <a:gd name="T8" fmla="*/ 0 w 841"/>
                  <a:gd name="T9" fmla="*/ 0 h 565"/>
                  <a:gd name="T10" fmla="*/ 0 w 841"/>
                  <a:gd name="T11" fmla="*/ 0 h 565"/>
                  <a:gd name="T12" fmla="*/ 0 w 841"/>
                  <a:gd name="T13" fmla="*/ 0 h 565"/>
                  <a:gd name="T14" fmla="*/ 0 w 841"/>
                  <a:gd name="T15" fmla="*/ 0 h 565"/>
                  <a:gd name="T16" fmla="*/ 0 w 841"/>
                  <a:gd name="T17" fmla="*/ 0 h 565"/>
                  <a:gd name="T18" fmla="*/ 0 w 841"/>
                  <a:gd name="T19" fmla="*/ 0 h 565"/>
                  <a:gd name="T20" fmla="*/ 0 w 841"/>
                  <a:gd name="T21" fmla="*/ 0 h 565"/>
                  <a:gd name="T22" fmla="*/ 0 w 841"/>
                  <a:gd name="T23" fmla="*/ 0 h 565"/>
                  <a:gd name="T24" fmla="*/ 0 w 841"/>
                  <a:gd name="T25" fmla="*/ 0 h 565"/>
                  <a:gd name="T26" fmla="*/ 0 w 841"/>
                  <a:gd name="T27" fmla="*/ 0 h 565"/>
                  <a:gd name="T28" fmla="*/ 0 w 841"/>
                  <a:gd name="T29" fmla="*/ 0 h 565"/>
                  <a:gd name="T30" fmla="*/ 0 w 841"/>
                  <a:gd name="T31" fmla="*/ 0 h 565"/>
                  <a:gd name="T32" fmla="*/ 0 w 841"/>
                  <a:gd name="T33" fmla="*/ 0 h 565"/>
                  <a:gd name="T34" fmla="*/ 0 w 841"/>
                  <a:gd name="T35" fmla="*/ 0 h 565"/>
                  <a:gd name="T36" fmla="*/ 0 w 841"/>
                  <a:gd name="T37" fmla="*/ 0 h 565"/>
                  <a:gd name="T38" fmla="*/ 0 w 841"/>
                  <a:gd name="T39" fmla="*/ 0 h 565"/>
                  <a:gd name="T40" fmla="*/ 0 w 841"/>
                  <a:gd name="T41" fmla="*/ 0 h 5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41"/>
                  <a:gd name="T64" fmla="*/ 0 h 565"/>
                  <a:gd name="T65" fmla="*/ 841 w 841"/>
                  <a:gd name="T66" fmla="*/ 565 h 56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41" h="565">
                    <a:moveTo>
                      <a:pt x="0" y="565"/>
                    </a:moveTo>
                    <a:lnTo>
                      <a:pt x="22" y="537"/>
                    </a:lnTo>
                    <a:lnTo>
                      <a:pt x="45" y="510"/>
                    </a:lnTo>
                    <a:lnTo>
                      <a:pt x="67" y="484"/>
                    </a:lnTo>
                    <a:lnTo>
                      <a:pt x="90" y="459"/>
                    </a:lnTo>
                    <a:lnTo>
                      <a:pt x="136" y="410"/>
                    </a:lnTo>
                    <a:lnTo>
                      <a:pt x="180" y="365"/>
                    </a:lnTo>
                    <a:lnTo>
                      <a:pt x="223" y="326"/>
                    </a:lnTo>
                    <a:lnTo>
                      <a:pt x="263" y="292"/>
                    </a:lnTo>
                    <a:lnTo>
                      <a:pt x="282" y="276"/>
                    </a:lnTo>
                    <a:lnTo>
                      <a:pt x="299" y="262"/>
                    </a:lnTo>
                    <a:lnTo>
                      <a:pt x="317" y="252"/>
                    </a:lnTo>
                    <a:lnTo>
                      <a:pt x="332" y="241"/>
                    </a:lnTo>
                    <a:lnTo>
                      <a:pt x="371" y="220"/>
                    </a:lnTo>
                    <a:lnTo>
                      <a:pt x="422" y="195"/>
                    </a:lnTo>
                    <a:lnTo>
                      <a:pt x="483" y="167"/>
                    </a:lnTo>
                    <a:lnTo>
                      <a:pt x="550" y="136"/>
                    </a:lnTo>
                    <a:lnTo>
                      <a:pt x="623" y="104"/>
                    </a:lnTo>
                    <a:lnTo>
                      <a:pt x="698" y="70"/>
                    </a:lnTo>
                    <a:lnTo>
                      <a:pt x="771" y="35"/>
                    </a:lnTo>
                    <a:lnTo>
                      <a:pt x="841" y="0"/>
                    </a:lnTo>
                  </a:path>
                </a:pathLst>
              </a:custGeom>
              <a:solidFill>
                <a:srgbClr val="93D5ED"/>
              </a:solidFill>
              <a:ln w="9525">
                <a:solidFill>
                  <a:srgbClr val="CCECFF"/>
                </a:solidFill>
                <a:round/>
                <a:headEnd/>
                <a:tailEnd/>
              </a:ln>
            </p:spPr>
            <p:txBody>
              <a:bodyPr/>
              <a:lstStyle/>
              <a:p>
                <a:endParaRPr lang="en-US"/>
              </a:p>
            </p:txBody>
          </p:sp>
          <p:sp>
            <p:nvSpPr>
              <p:cNvPr id="24601" name="Freeform 7"/>
              <p:cNvSpPr>
                <a:spLocks/>
              </p:cNvSpPr>
              <p:nvPr/>
            </p:nvSpPr>
            <p:spPr bwMode="auto">
              <a:xfrm>
                <a:off x="4105" y="1974"/>
                <a:ext cx="121" cy="129"/>
              </a:xfrm>
              <a:custGeom>
                <a:avLst/>
                <a:gdLst>
                  <a:gd name="T0" fmla="*/ 0 w 605"/>
                  <a:gd name="T1" fmla="*/ 0 h 646"/>
                  <a:gd name="T2" fmla="*/ 0 w 605"/>
                  <a:gd name="T3" fmla="*/ 0 h 646"/>
                  <a:gd name="T4" fmla="*/ 0 w 605"/>
                  <a:gd name="T5" fmla="*/ 0 h 646"/>
                  <a:gd name="T6" fmla="*/ 0 w 605"/>
                  <a:gd name="T7" fmla="*/ 0 h 646"/>
                  <a:gd name="T8" fmla="*/ 0 w 605"/>
                  <a:gd name="T9" fmla="*/ 0 h 646"/>
                  <a:gd name="T10" fmla="*/ 0 w 605"/>
                  <a:gd name="T11" fmla="*/ 0 h 646"/>
                  <a:gd name="T12" fmla="*/ 0 w 605"/>
                  <a:gd name="T13" fmla="*/ 0 h 646"/>
                  <a:gd name="T14" fmla="*/ 0 w 605"/>
                  <a:gd name="T15" fmla="*/ 0 h 646"/>
                  <a:gd name="T16" fmla="*/ 0 w 605"/>
                  <a:gd name="T17" fmla="*/ 0 h 646"/>
                  <a:gd name="T18" fmla="*/ 0 w 605"/>
                  <a:gd name="T19" fmla="*/ 0 h 646"/>
                  <a:gd name="T20" fmla="*/ 0 w 605"/>
                  <a:gd name="T21" fmla="*/ 0 h 646"/>
                  <a:gd name="T22" fmla="*/ 0 w 605"/>
                  <a:gd name="T23" fmla="*/ 0 h 646"/>
                  <a:gd name="T24" fmla="*/ 0 w 605"/>
                  <a:gd name="T25" fmla="*/ 0 h 646"/>
                  <a:gd name="T26" fmla="*/ 0 w 605"/>
                  <a:gd name="T27" fmla="*/ 0 h 646"/>
                  <a:gd name="T28" fmla="*/ 0 w 605"/>
                  <a:gd name="T29" fmla="*/ 0 h 646"/>
                  <a:gd name="T30" fmla="*/ 0 w 605"/>
                  <a:gd name="T31" fmla="*/ 0 h 646"/>
                  <a:gd name="T32" fmla="*/ 0 w 605"/>
                  <a:gd name="T33" fmla="*/ 0 h 646"/>
                  <a:gd name="T34" fmla="*/ 0 w 605"/>
                  <a:gd name="T35" fmla="*/ 0 h 646"/>
                  <a:gd name="T36" fmla="*/ 0 w 605"/>
                  <a:gd name="T37" fmla="*/ 0 h 646"/>
                  <a:gd name="T38" fmla="*/ 0 w 605"/>
                  <a:gd name="T39" fmla="*/ 0 h 646"/>
                  <a:gd name="T40" fmla="*/ 0 w 605"/>
                  <a:gd name="T41" fmla="*/ 0 h 646"/>
                  <a:gd name="T42" fmla="*/ 0 w 605"/>
                  <a:gd name="T43" fmla="*/ 0 h 646"/>
                  <a:gd name="T44" fmla="*/ 0 w 605"/>
                  <a:gd name="T45" fmla="*/ 0 h 6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05"/>
                  <a:gd name="T70" fmla="*/ 0 h 646"/>
                  <a:gd name="T71" fmla="*/ 605 w 605"/>
                  <a:gd name="T72" fmla="*/ 646 h 64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05" h="646">
                    <a:moveTo>
                      <a:pt x="0" y="0"/>
                    </a:moveTo>
                    <a:lnTo>
                      <a:pt x="277" y="0"/>
                    </a:lnTo>
                    <a:lnTo>
                      <a:pt x="274" y="9"/>
                    </a:lnTo>
                    <a:lnTo>
                      <a:pt x="273" y="20"/>
                    </a:lnTo>
                    <a:lnTo>
                      <a:pt x="273" y="31"/>
                    </a:lnTo>
                    <a:lnTo>
                      <a:pt x="274" y="43"/>
                    </a:lnTo>
                    <a:lnTo>
                      <a:pt x="277" y="56"/>
                    </a:lnTo>
                    <a:lnTo>
                      <a:pt x="279" y="71"/>
                    </a:lnTo>
                    <a:lnTo>
                      <a:pt x="284" y="86"/>
                    </a:lnTo>
                    <a:lnTo>
                      <a:pt x="288" y="102"/>
                    </a:lnTo>
                    <a:lnTo>
                      <a:pt x="300" y="137"/>
                    </a:lnTo>
                    <a:lnTo>
                      <a:pt x="316" y="174"/>
                    </a:lnTo>
                    <a:lnTo>
                      <a:pt x="335" y="214"/>
                    </a:lnTo>
                    <a:lnTo>
                      <a:pt x="356" y="256"/>
                    </a:lnTo>
                    <a:lnTo>
                      <a:pt x="381" y="300"/>
                    </a:lnTo>
                    <a:lnTo>
                      <a:pt x="408" y="347"/>
                    </a:lnTo>
                    <a:lnTo>
                      <a:pt x="436" y="395"/>
                    </a:lnTo>
                    <a:lnTo>
                      <a:pt x="467" y="444"/>
                    </a:lnTo>
                    <a:lnTo>
                      <a:pt x="500" y="493"/>
                    </a:lnTo>
                    <a:lnTo>
                      <a:pt x="534" y="543"/>
                    </a:lnTo>
                    <a:lnTo>
                      <a:pt x="569" y="594"/>
                    </a:lnTo>
                    <a:lnTo>
                      <a:pt x="605" y="646"/>
                    </a:lnTo>
                    <a:lnTo>
                      <a:pt x="0" y="0"/>
                    </a:lnTo>
                    <a:close/>
                  </a:path>
                </a:pathLst>
              </a:custGeom>
              <a:solidFill>
                <a:srgbClr val="93D5ED"/>
              </a:solidFill>
              <a:ln w="9525">
                <a:solidFill>
                  <a:srgbClr val="CCECFF"/>
                </a:solidFill>
                <a:round/>
                <a:headEnd/>
                <a:tailEnd/>
              </a:ln>
            </p:spPr>
            <p:txBody>
              <a:bodyPr/>
              <a:lstStyle/>
              <a:p>
                <a:endParaRPr lang="en-US"/>
              </a:p>
            </p:txBody>
          </p:sp>
          <p:sp>
            <p:nvSpPr>
              <p:cNvPr id="24602" name="Freeform 8"/>
              <p:cNvSpPr>
                <a:spLocks/>
              </p:cNvSpPr>
              <p:nvPr/>
            </p:nvSpPr>
            <p:spPr bwMode="auto">
              <a:xfrm>
                <a:off x="4105" y="1974"/>
                <a:ext cx="121" cy="129"/>
              </a:xfrm>
              <a:custGeom>
                <a:avLst/>
                <a:gdLst>
                  <a:gd name="T0" fmla="*/ 0 w 605"/>
                  <a:gd name="T1" fmla="*/ 0 h 646"/>
                  <a:gd name="T2" fmla="*/ 0 w 605"/>
                  <a:gd name="T3" fmla="*/ 0 h 646"/>
                  <a:gd name="T4" fmla="*/ 0 w 605"/>
                  <a:gd name="T5" fmla="*/ 0 h 646"/>
                  <a:gd name="T6" fmla="*/ 0 w 605"/>
                  <a:gd name="T7" fmla="*/ 0 h 646"/>
                  <a:gd name="T8" fmla="*/ 0 w 605"/>
                  <a:gd name="T9" fmla="*/ 0 h 646"/>
                  <a:gd name="T10" fmla="*/ 0 w 605"/>
                  <a:gd name="T11" fmla="*/ 0 h 646"/>
                  <a:gd name="T12" fmla="*/ 0 w 605"/>
                  <a:gd name="T13" fmla="*/ 0 h 646"/>
                  <a:gd name="T14" fmla="*/ 0 w 605"/>
                  <a:gd name="T15" fmla="*/ 0 h 646"/>
                  <a:gd name="T16" fmla="*/ 0 w 605"/>
                  <a:gd name="T17" fmla="*/ 0 h 646"/>
                  <a:gd name="T18" fmla="*/ 0 w 605"/>
                  <a:gd name="T19" fmla="*/ 0 h 646"/>
                  <a:gd name="T20" fmla="*/ 0 w 605"/>
                  <a:gd name="T21" fmla="*/ 0 h 646"/>
                  <a:gd name="T22" fmla="*/ 0 w 605"/>
                  <a:gd name="T23" fmla="*/ 0 h 646"/>
                  <a:gd name="T24" fmla="*/ 0 w 605"/>
                  <a:gd name="T25" fmla="*/ 0 h 646"/>
                  <a:gd name="T26" fmla="*/ 0 w 605"/>
                  <a:gd name="T27" fmla="*/ 0 h 646"/>
                  <a:gd name="T28" fmla="*/ 0 w 605"/>
                  <a:gd name="T29" fmla="*/ 0 h 646"/>
                  <a:gd name="T30" fmla="*/ 0 w 605"/>
                  <a:gd name="T31" fmla="*/ 0 h 646"/>
                  <a:gd name="T32" fmla="*/ 0 w 605"/>
                  <a:gd name="T33" fmla="*/ 0 h 646"/>
                  <a:gd name="T34" fmla="*/ 0 w 605"/>
                  <a:gd name="T35" fmla="*/ 0 h 646"/>
                  <a:gd name="T36" fmla="*/ 0 w 605"/>
                  <a:gd name="T37" fmla="*/ 0 h 646"/>
                  <a:gd name="T38" fmla="*/ 0 w 605"/>
                  <a:gd name="T39" fmla="*/ 0 h 646"/>
                  <a:gd name="T40" fmla="*/ 0 w 605"/>
                  <a:gd name="T41" fmla="*/ 0 h 646"/>
                  <a:gd name="T42" fmla="*/ 0 w 605"/>
                  <a:gd name="T43" fmla="*/ 0 h 64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05"/>
                  <a:gd name="T67" fmla="*/ 0 h 646"/>
                  <a:gd name="T68" fmla="*/ 605 w 605"/>
                  <a:gd name="T69" fmla="*/ 646 h 64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05" h="646">
                    <a:moveTo>
                      <a:pt x="0" y="0"/>
                    </a:moveTo>
                    <a:lnTo>
                      <a:pt x="277" y="0"/>
                    </a:lnTo>
                    <a:lnTo>
                      <a:pt x="274" y="9"/>
                    </a:lnTo>
                    <a:lnTo>
                      <a:pt x="273" y="20"/>
                    </a:lnTo>
                    <a:lnTo>
                      <a:pt x="273" y="31"/>
                    </a:lnTo>
                    <a:lnTo>
                      <a:pt x="274" y="43"/>
                    </a:lnTo>
                    <a:lnTo>
                      <a:pt x="277" y="56"/>
                    </a:lnTo>
                    <a:lnTo>
                      <a:pt x="279" y="71"/>
                    </a:lnTo>
                    <a:lnTo>
                      <a:pt x="284" y="86"/>
                    </a:lnTo>
                    <a:lnTo>
                      <a:pt x="288" y="102"/>
                    </a:lnTo>
                    <a:lnTo>
                      <a:pt x="300" y="137"/>
                    </a:lnTo>
                    <a:lnTo>
                      <a:pt x="316" y="174"/>
                    </a:lnTo>
                    <a:lnTo>
                      <a:pt x="335" y="214"/>
                    </a:lnTo>
                    <a:lnTo>
                      <a:pt x="356" y="256"/>
                    </a:lnTo>
                    <a:lnTo>
                      <a:pt x="381" y="300"/>
                    </a:lnTo>
                    <a:lnTo>
                      <a:pt x="408" y="347"/>
                    </a:lnTo>
                    <a:lnTo>
                      <a:pt x="436" y="395"/>
                    </a:lnTo>
                    <a:lnTo>
                      <a:pt x="467" y="444"/>
                    </a:lnTo>
                    <a:lnTo>
                      <a:pt x="500" y="493"/>
                    </a:lnTo>
                    <a:lnTo>
                      <a:pt x="534" y="543"/>
                    </a:lnTo>
                    <a:lnTo>
                      <a:pt x="569" y="594"/>
                    </a:lnTo>
                    <a:lnTo>
                      <a:pt x="605" y="646"/>
                    </a:lnTo>
                  </a:path>
                </a:pathLst>
              </a:custGeom>
              <a:solidFill>
                <a:srgbClr val="93D5ED"/>
              </a:solidFill>
              <a:ln w="9525">
                <a:solidFill>
                  <a:srgbClr val="CCECFF"/>
                </a:solidFill>
                <a:round/>
                <a:headEnd/>
                <a:tailEnd/>
              </a:ln>
            </p:spPr>
            <p:txBody>
              <a:bodyPr/>
              <a:lstStyle/>
              <a:p>
                <a:endParaRPr lang="en-US"/>
              </a:p>
            </p:txBody>
          </p:sp>
          <p:sp>
            <p:nvSpPr>
              <p:cNvPr id="24603" name="Freeform 9"/>
              <p:cNvSpPr>
                <a:spLocks/>
              </p:cNvSpPr>
              <p:nvPr/>
            </p:nvSpPr>
            <p:spPr bwMode="auto">
              <a:xfrm>
                <a:off x="1417" y="1637"/>
                <a:ext cx="47" cy="187"/>
              </a:xfrm>
              <a:custGeom>
                <a:avLst/>
                <a:gdLst>
                  <a:gd name="T0" fmla="*/ 0 w 144"/>
                  <a:gd name="T1" fmla="*/ 0 h 1091"/>
                  <a:gd name="T2" fmla="*/ 0 w 144"/>
                  <a:gd name="T3" fmla="*/ 0 h 1091"/>
                  <a:gd name="T4" fmla="*/ 0 w 144"/>
                  <a:gd name="T5" fmla="*/ 0 h 1091"/>
                  <a:gd name="T6" fmla="*/ 0 w 144"/>
                  <a:gd name="T7" fmla="*/ 0 h 1091"/>
                  <a:gd name="T8" fmla="*/ 0 w 144"/>
                  <a:gd name="T9" fmla="*/ 0 h 1091"/>
                  <a:gd name="T10" fmla="*/ 0 w 144"/>
                  <a:gd name="T11" fmla="*/ 0 h 1091"/>
                  <a:gd name="T12" fmla="*/ 0 w 144"/>
                  <a:gd name="T13" fmla="*/ 0 h 1091"/>
                  <a:gd name="T14" fmla="*/ 0 w 144"/>
                  <a:gd name="T15" fmla="*/ 0 h 1091"/>
                  <a:gd name="T16" fmla="*/ 0 w 144"/>
                  <a:gd name="T17" fmla="*/ 0 h 1091"/>
                  <a:gd name="T18" fmla="*/ 0 w 144"/>
                  <a:gd name="T19" fmla="*/ 0 h 1091"/>
                  <a:gd name="T20" fmla="*/ 0 w 144"/>
                  <a:gd name="T21" fmla="*/ 0 h 1091"/>
                  <a:gd name="T22" fmla="*/ 0 w 144"/>
                  <a:gd name="T23" fmla="*/ 0 h 1091"/>
                  <a:gd name="T24" fmla="*/ 0 w 144"/>
                  <a:gd name="T25" fmla="*/ 0 h 1091"/>
                  <a:gd name="T26" fmla="*/ 0 w 144"/>
                  <a:gd name="T27" fmla="*/ 0 h 1091"/>
                  <a:gd name="T28" fmla="*/ 0 w 144"/>
                  <a:gd name="T29" fmla="*/ 0 h 1091"/>
                  <a:gd name="T30" fmla="*/ 0 w 144"/>
                  <a:gd name="T31" fmla="*/ 0 h 1091"/>
                  <a:gd name="T32" fmla="*/ 0 w 144"/>
                  <a:gd name="T33" fmla="*/ 0 h 1091"/>
                  <a:gd name="T34" fmla="*/ 0 w 144"/>
                  <a:gd name="T35" fmla="*/ 0 h 1091"/>
                  <a:gd name="T36" fmla="*/ 0 w 144"/>
                  <a:gd name="T37" fmla="*/ 0 h 1091"/>
                  <a:gd name="T38" fmla="*/ 0 w 144"/>
                  <a:gd name="T39" fmla="*/ 0 h 1091"/>
                  <a:gd name="T40" fmla="*/ 0 w 144"/>
                  <a:gd name="T41" fmla="*/ 0 h 1091"/>
                  <a:gd name="T42" fmla="*/ 0 w 144"/>
                  <a:gd name="T43" fmla="*/ 0 h 1091"/>
                  <a:gd name="T44" fmla="*/ 0 w 144"/>
                  <a:gd name="T45" fmla="*/ 0 h 1091"/>
                  <a:gd name="T46" fmla="*/ 0 w 144"/>
                  <a:gd name="T47" fmla="*/ 0 h 1091"/>
                  <a:gd name="T48" fmla="*/ 0 w 144"/>
                  <a:gd name="T49" fmla="*/ 0 h 1091"/>
                  <a:gd name="T50" fmla="*/ 0 w 144"/>
                  <a:gd name="T51" fmla="*/ 0 h 1091"/>
                  <a:gd name="T52" fmla="*/ 0 w 144"/>
                  <a:gd name="T53" fmla="*/ 0 h 1091"/>
                  <a:gd name="T54" fmla="*/ 0 w 144"/>
                  <a:gd name="T55" fmla="*/ 0 h 1091"/>
                  <a:gd name="T56" fmla="*/ 0 w 144"/>
                  <a:gd name="T57" fmla="*/ 0 h 1091"/>
                  <a:gd name="T58" fmla="*/ 0 w 144"/>
                  <a:gd name="T59" fmla="*/ 0 h 1091"/>
                  <a:gd name="T60" fmla="*/ 0 w 144"/>
                  <a:gd name="T61" fmla="*/ 0 h 1091"/>
                  <a:gd name="T62" fmla="*/ 0 w 144"/>
                  <a:gd name="T63" fmla="*/ 0 h 1091"/>
                  <a:gd name="T64" fmla="*/ 0 w 144"/>
                  <a:gd name="T65" fmla="*/ 0 h 1091"/>
                  <a:gd name="T66" fmla="*/ 0 w 144"/>
                  <a:gd name="T67" fmla="*/ 0 h 1091"/>
                  <a:gd name="T68" fmla="*/ 0 w 144"/>
                  <a:gd name="T69" fmla="*/ 0 h 1091"/>
                  <a:gd name="T70" fmla="*/ 0 w 144"/>
                  <a:gd name="T71" fmla="*/ 0 h 1091"/>
                  <a:gd name="T72" fmla="*/ 0 w 144"/>
                  <a:gd name="T73" fmla="*/ 0 h 1091"/>
                  <a:gd name="T74" fmla="*/ 0 w 144"/>
                  <a:gd name="T75" fmla="*/ 0 h 1091"/>
                  <a:gd name="T76" fmla="*/ 0 w 144"/>
                  <a:gd name="T77" fmla="*/ 0 h 1091"/>
                  <a:gd name="T78" fmla="*/ 0 w 144"/>
                  <a:gd name="T79" fmla="*/ 0 h 1091"/>
                  <a:gd name="T80" fmla="*/ 0 w 144"/>
                  <a:gd name="T81" fmla="*/ 0 h 1091"/>
                  <a:gd name="T82" fmla="*/ 0 w 144"/>
                  <a:gd name="T83" fmla="*/ 0 h 1091"/>
                  <a:gd name="T84" fmla="*/ 0 w 144"/>
                  <a:gd name="T85" fmla="*/ 0 h 1091"/>
                  <a:gd name="T86" fmla="*/ 0 w 144"/>
                  <a:gd name="T87" fmla="*/ 0 h 1091"/>
                  <a:gd name="T88" fmla="*/ 0 w 144"/>
                  <a:gd name="T89" fmla="*/ 0 h 1091"/>
                  <a:gd name="T90" fmla="*/ 0 w 144"/>
                  <a:gd name="T91" fmla="*/ 0 h 1091"/>
                  <a:gd name="T92" fmla="*/ 0 w 144"/>
                  <a:gd name="T93" fmla="*/ 0 h 1091"/>
                  <a:gd name="T94" fmla="*/ 0 w 144"/>
                  <a:gd name="T95" fmla="*/ 0 h 1091"/>
                  <a:gd name="T96" fmla="*/ 0 w 144"/>
                  <a:gd name="T97" fmla="*/ 0 h 1091"/>
                  <a:gd name="T98" fmla="*/ 0 w 144"/>
                  <a:gd name="T99" fmla="*/ 0 h 1091"/>
                  <a:gd name="T100" fmla="*/ 0 w 144"/>
                  <a:gd name="T101" fmla="*/ 0 h 1091"/>
                  <a:gd name="T102" fmla="*/ 0 w 144"/>
                  <a:gd name="T103" fmla="*/ 0 h 1091"/>
                  <a:gd name="T104" fmla="*/ 0 w 144"/>
                  <a:gd name="T105" fmla="*/ 0 h 1091"/>
                  <a:gd name="T106" fmla="*/ 0 w 144"/>
                  <a:gd name="T107" fmla="*/ 0 h 1091"/>
                  <a:gd name="T108" fmla="*/ 0 w 144"/>
                  <a:gd name="T109" fmla="*/ 0 h 10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4"/>
                  <a:gd name="T166" fmla="*/ 0 h 1091"/>
                  <a:gd name="T167" fmla="*/ 144 w 144"/>
                  <a:gd name="T168" fmla="*/ 1091 h 109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4" h="1091">
                    <a:moveTo>
                      <a:pt x="0" y="567"/>
                    </a:moveTo>
                    <a:lnTo>
                      <a:pt x="17" y="591"/>
                    </a:lnTo>
                    <a:lnTo>
                      <a:pt x="36" y="616"/>
                    </a:lnTo>
                    <a:lnTo>
                      <a:pt x="53" y="642"/>
                    </a:lnTo>
                    <a:lnTo>
                      <a:pt x="71" y="670"/>
                    </a:lnTo>
                    <a:lnTo>
                      <a:pt x="87" y="699"/>
                    </a:lnTo>
                    <a:lnTo>
                      <a:pt x="102" y="730"/>
                    </a:lnTo>
                    <a:lnTo>
                      <a:pt x="109" y="746"/>
                    </a:lnTo>
                    <a:lnTo>
                      <a:pt x="116" y="761"/>
                    </a:lnTo>
                    <a:lnTo>
                      <a:pt x="122" y="777"/>
                    </a:lnTo>
                    <a:lnTo>
                      <a:pt x="127" y="794"/>
                    </a:lnTo>
                    <a:lnTo>
                      <a:pt x="132" y="811"/>
                    </a:lnTo>
                    <a:lnTo>
                      <a:pt x="136" y="828"/>
                    </a:lnTo>
                    <a:lnTo>
                      <a:pt x="140" y="845"/>
                    </a:lnTo>
                    <a:lnTo>
                      <a:pt x="142" y="863"/>
                    </a:lnTo>
                    <a:lnTo>
                      <a:pt x="143" y="880"/>
                    </a:lnTo>
                    <a:lnTo>
                      <a:pt x="144" y="899"/>
                    </a:lnTo>
                    <a:lnTo>
                      <a:pt x="144" y="916"/>
                    </a:lnTo>
                    <a:lnTo>
                      <a:pt x="143" y="935"/>
                    </a:lnTo>
                    <a:lnTo>
                      <a:pt x="141" y="954"/>
                    </a:lnTo>
                    <a:lnTo>
                      <a:pt x="137" y="973"/>
                    </a:lnTo>
                    <a:lnTo>
                      <a:pt x="133" y="992"/>
                    </a:lnTo>
                    <a:lnTo>
                      <a:pt x="128" y="1011"/>
                    </a:lnTo>
                    <a:lnTo>
                      <a:pt x="121" y="1031"/>
                    </a:lnTo>
                    <a:lnTo>
                      <a:pt x="113" y="1051"/>
                    </a:lnTo>
                    <a:lnTo>
                      <a:pt x="104" y="1071"/>
                    </a:lnTo>
                    <a:lnTo>
                      <a:pt x="92" y="1091"/>
                    </a:lnTo>
                    <a:lnTo>
                      <a:pt x="92" y="526"/>
                    </a:lnTo>
                    <a:lnTo>
                      <a:pt x="104" y="506"/>
                    </a:lnTo>
                    <a:lnTo>
                      <a:pt x="113" y="485"/>
                    </a:lnTo>
                    <a:lnTo>
                      <a:pt x="121" y="466"/>
                    </a:lnTo>
                    <a:lnTo>
                      <a:pt x="128" y="446"/>
                    </a:lnTo>
                    <a:lnTo>
                      <a:pt x="133" y="426"/>
                    </a:lnTo>
                    <a:lnTo>
                      <a:pt x="137" y="407"/>
                    </a:lnTo>
                    <a:lnTo>
                      <a:pt x="141" y="389"/>
                    </a:lnTo>
                    <a:lnTo>
                      <a:pt x="143" y="369"/>
                    </a:lnTo>
                    <a:lnTo>
                      <a:pt x="144" y="350"/>
                    </a:lnTo>
                    <a:lnTo>
                      <a:pt x="144" y="332"/>
                    </a:lnTo>
                    <a:lnTo>
                      <a:pt x="143" y="314"/>
                    </a:lnTo>
                    <a:lnTo>
                      <a:pt x="142" y="296"/>
                    </a:lnTo>
                    <a:lnTo>
                      <a:pt x="140" y="279"/>
                    </a:lnTo>
                    <a:lnTo>
                      <a:pt x="136" y="261"/>
                    </a:lnTo>
                    <a:lnTo>
                      <a:pt x="132" y="244"/>
                    </a:lnTo>
                    <a:lnTo>
                      <a:pt x="127" y="227"/>
                    </a:lnTo>
                    <a:lnTo>
                      <a:pt x="122" y="211"/>
                    </a:lnTo>
                    <a:lnTo>
                      <a:pt x="116" y="195"/>
                    </a:lnTo>
                    <a:lnTo>
                      <a:pt x="109" y="178"/>
                    </a:lnTo>
                    <a:lnTo>
                      <a:pt x="102" y="163"/>
                    </a:lnTo>
                    <a:lnTo>
                      <a:pt x="87" y="133"/>
                    </a:lnTo>
                    <a:lnTo>
                      <a:pt x="71" y="103"/>
                    </a:lnTo>
                    <a:lnTo>
                      <a:pt x="53" y="75"/>
                    </a:lnTo>
                    <a:lnTo>
                      <a:pt x="36" y="49"/>
                    </a:lnTo>
                    <a:lnTo>
                      <a:pt x="17" y="23"/>
                    </a:lnTo>
                    <a:lnTo>
                      <a:pt x="0" y="0"/>
                    </a:lnTo>
                    <a:lnTo>
                      <a:pt x="0" y="567"/>
                    </a:lnTo>
                    <a:close/>
                  </a:path>
                </a:pathLst>
              </a:custGeom>
              <a:solidFill>
                <a:srgbClr val="93D5ED"/>
              </a:solidFill>
              <a:ln w="9525">
                <a:solidFill>
                  <a:srgbClr val="CCECFF"/>
                </a:solidFill>
                <a:round/>
                <a:headEnd/>
                <a:tailEnd/>
              </a:ln>
            </p:spPr>
            <p:txBody>
              <a:bodyPr/>
              <a:lstStyle/>
              <a:p>
                <a:endParaRPr lang="en-US"/>
              </a:p>
            </p:txBody>
          </p:sp>
          <p:sp>
            <p:nvSpPr>
              <p:cNvPr id="24604" name="Freeform 10"/>
              <p:cNvSpPr>
                <a:spLocks/>
              </p:cNvSpPr>
              <p:nvPr/>
            </p:nvSpPr>
            <p:spPr bwMode="auto">
              <a:xfrm>
                <a:off x="2839" y="2240"/>
                <a:ext cx="39" cy="165"/>
              </a:xfrm>
              <a:custGeom>
                <a:avLst/>
                <a:gdLst>
                  <a:gd name="T0" fmla="*/ 0 w 196"/>
                  <a:gd name="T1" fmla="*/ 0 h 827"/>
                  <a:gd name="T2" fmla="*/ 0 w 196"/>
                  <a:gd name="T3" fmla="*/ 0 h 827"/>
                  <a:gd name="T4" fmla="*/ 0 w 196"/>
                  <a:gd name="T5" fmla="*/ 0 h 827"/>
                  <a:gd name="T6" fmla="*/ 0 w 196"/>
                  <a:gd name="T7" fmla="*/ 0 h 827"/>
                  <a:gd name="T8" fmla="*/ 0 w 196"/>
                  <a:gd name="T9" fmla="*/ 0 h 827"/>
                  <a:gd name="T10" fmla="*/ 0 w 196"/>
                  <a:gd name="T11" fmla="*/ 0 h 827"/>
                  <a:gd name="T12" fmla="*/ 0 w 196"/>
                  <a:gd name="T13" fmla="*/ 0 h 827"/>
                  <a:gd name="T14" fmla="*/ 0 w 196"/>
                  <a:gd name="T15" fmla="*/ 0 h 827"/>
                  <a:gd name="T16" fmla="*/ 0 w 196"/>
                  <a:gd name="T17" fmla="*/ 0 h 827"/>
                  <a:gd name="T18" fmla="*/ 0 w 196"/>
                  <a:gd name="T19" fmla="*/ 0 h 827"/>
                  <a:gd name="T20" fmla="*/ 0 w 196"/>
                  <a:gd name="T21" fmla="*/ 0 h 827"/>
                  <a:gd name="T22" fmla="*/ 0 w 196"/>
                  <a:gd name="T23" fmla="*/ 0 h 827"/>
                  <a:gd name="T24" fmla="*/ 0 w 196"/>
                  <a:gd name="T25" fmla="*/ 0 h 827"/>
                  <a:gd name="T26" fmla="*/ 0 w 196"/>
                  <a:gd name="T27" fmla="*/ 0 h 827"/>
                  <a:gd name="T28" fmla="*/ 0 w 196"/>
                  <a:gd name="T29" fmla="*/ 0 h 827"/>
                  <a:gd name="T30" fmla="*/ 0 w 196"/>
                  <a:gd name="T31" fmla="*/ 0 h 827"/>
                  <a:gd name="T32" fmla="*/ 0 w 196"/>
                  <a:gd name="T33" fmla="*/ 0 h 827"/>
                  <a:gd name="T34" fmla="*/ 0 w 196"/>
                  <a:gd name="T35" fmla="*/ 0 h 827"/>
                  <a:gd name="T36" fmla="*/ 0 w 196"/>
                  <a:gd name="T37" fmla="*/ 0 h 827"/>
                  <a:gd name="T38" fmla="*/ 0 w 196"/>
                  <a:gd name="T39" fmla="*/ 0 h 827"/>
                  <a:gd name="T40" fmla="*/ 0 w 196"/>
                  <a:gd name="T41" fmla="*/ 0 h 827"/>
                  <a:gd name="T42" fmla="*/ 0 w 196"/>
                  <a:gd name="T43" fmla="*/ 0 h 827"/>
                  <a:gd name="T44" fmla="*/ 0 w 196"/>
                  <a:gd name="T45" fmla="*/ 0 h 827"/>
                  <a:gd name="T46" fmla="*/ 0 w 196"/>
                  <a:gd name="T47" fmla="*/ 0 h 827"/>
                  <a:gd name="T48" fmla="*/ 0 w 196"/>
                  <a:gd name="T49" fmla="*/ 0 h 827"/>
                  <a:gd name="T50" fmla="*/ 0 w 196"/>
                  <a:gd name="T51" fmla="*/ 0 h 827"/>
                  <a:gd name="T52" fmla="*/ 0 w 196"/>
                  <a:gd name="T53" fmla="*/ 0 h 827"/>
                  <a:gd name="T54" fmla="*/ 0 w 196"/>
                  <a:gd name="T55" fmla="*/ 0 h 827"/>
                  <a:gd name="T56" fmla="*/ 0 w 196"/>
                  <a:gd name="T57" fmla="*/ 0 h 827"/>
                  <a:gd name="T58" fmla="*/ 0 w 196"/>
                  <a:gd name="T59" fmla="*/ 0 h 827"/>
                  <a:gd name="T60" fmla="*/ 0 w 196"/>
                  <a:gd name="T61" fmla="*/ 0 h 827"/>
                  <a:gd name="T62" fmla="*/ 0 w 196"/>
                  <a:gd name="T63" fmla="*/ 0 h 827"/>
                  <a:gd name="T64" fmla="*/ 0 w 196"/>
                  <a:gd name="T65" fmla="*/ 0 h 827"/>
                  <a:gd name="T66" fmla="*/ 0 w 196"/>
                  <a:gd name="T67" fmla="*/ 0 h 827"/>
                  <a:gd name="T68" fmla="*/ 0 w 196"/>
                  <a:gd name="T69" fmla="*/ 0 h 827"/>
                  <a:gd name="T70" fmla="*/ 0 w 196"/>
                  <a:gd name="T71" fmla="*/ 0 h 827"/>
                  <a:gd name="T72" fmla="*/ 0 w 196"/>
                  <a:gd name="T73" fmla="*/ 0 h 827"/>
                  <a:gd name="T74" fmla="*/ 0 w 196"/>
                  <a:gd name="T75" fmla="*/ 0 h 827"/>
                  <a:gd name="T76" fmla="*/ 0 w 196"/>
                  <a:gd name="T77" fmla="*/ 0 h 82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6"/>
                  <a:gd name="T118" fmla="*/ 0 h 827"/>
                  <a:gd name="T119" fmla="*/ 196 w 196"/>
                  <a:gd name="T120" fmla="*/ 827 h 82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6" h="827">
                    <a:moveTo>
                      <a:pt x="196" y="411"/>
                    </a:moveTo>
                    <a:lnTo>
                      <a:pt x="175" y="439"/>
                    </a:lnTo>
                    <a:lnTo>
                      <a:pt x="153" y="467"/>
                    </a:lnTo>
                    <a:lnTo>
                      <a:pt x="134" y="495"/>
                    </a:lnTo>
                    <a:lnTo>
                      <a:pt x="114" y="523"/>
                    </a:lnTo>
                    <a:lnTo>
                      <a:pt x="96" y="551"/>
                    </a:lnTo>
                    <a:lnTo>
                      <a:pt x="79" y="579"/>
                    </a:lnTo>
                    <a:lnTo>
                      <a:pt x="64" y="607"/>
                    </a:lnTo>
                    <a:lnTo>
                      <a:pt x="50" y="634"/>
                    </a:lnTo>
                    <a:lnTo>
                      <a:pt x="37" y="661"/>
                    </a:lnTo>
                    <a:lnTo>
                      <a:pt x="25" y="687"/>
                    </a:lnTo>
                    <a:lnTo>
                      <a:pt x="17" y="713"/>
                    </a:lnTo>
                    <a:lnTo>
                      <a:pt x="9" y="737"/>
                    </a:lnTo>
                    <a:lnTo>
                      <a:pt x="4" y="762"/>
                    </a:lnTo>
                    <a:lnTo>
                      <a:pt x="0" y="784"/>
                    </a:lnTo>
                    <a:lnTo>
                      <a:pt x="0" y="795"/>
                    </a:lnTo>
                    <a:lnTo>
                      <a:pt x="0" y="806"/>
                    </a:lnTo>
                    <a:lnTo>
                      <a:pt x="2" y="816"/>
                    </a:lnTo>
                    <a:lnTo>
                      <a:pt x="3" y="827"/>
                    </a:lnTo>
                    <a:lnTo>
                      <a:pt x="3" y="417"/>
                    </a:lnTo>
                    <a:lnTo>
                      <a:pt x="2" y="408"/>
                    </a:lnTo>
                    <a:lnTo>
                      <a:pt x="0" y="397"/>
                    </a:lnTo>
                    <a:lnTo>
                      <a:pt x="0" y="387"/>
                    </a:lnTo>
                    <a:lnTo>
                      <a:pt x="0" y="375"/>
                    </a:lnTo>
                    <a:lnTo>
                      <a:pt x="4" y="352"/>
                    </a:lnTo>
                    <a:lnTo>
                      <a:pt x="9" y="328"/>
                    </a:lnTo>
                    <a:lnTo>
                      <a:pt x="17" y="303"/>
                    </a:lnTo>
                    <a:lnTo>
                      <a:pt x="25" y="277"/>
                    </a:lnTo>
                    <a:lnTo>
                      <a:pt x="37" y="251"/>
                    </a:lnTo>
                    <a:lnTo>
                      <a:pt x="50" y="224"/>
                    </a:lnTo>
                    <a:lnTo>
                      <a:pt x="64" y="196"/>
                    </a:lnTo>
                    <a:lnTo>
                      <a:pt x="79" y="168"/>
                    </a:lnTo>
                    <a:lnTo>
                      <a:pt x="96" y="140"/>
                    </a:lnTo>
                    <a:lnTo>
                      <a:pt x="114" y="112"/>
                    </a:lnTo>
                    <a:lnTo>
                      <a:pt x="134" y="84"/>
                    </a:lnTo>
                    <a:lnTo>
                      <a:pt x="153" y="56"/>
                    </a:lnTo>
                    <a:lnTo>
                      <a:pt x="175" y="28"/>
                    </a:lnTo>
                    <a:lnTo>
                      <a:pt x="196" y="0"/>
                    </a:lnTo>
                    <a:lnTo>
                      <a:pt x="196" y="411"/>
                    </a:lnTo>
                    <a:close/>
                  </a:path>
                </a:pathLst>
              </a:custGeom>
              <a:solidFill>
                <a:srgbClr val="93D5ED"/>
              </a:solidFill>
              <a:ln w="9525">
                <a:solidFill>
                  <a:srgbClr val="CCECFF"/>
                </a:solidFill>
                <a:round/>
                <a:headEnd/>
                <a:tailEnd/>
              </a:ln>
            </p:spPr>
            <p:txBody>
              <a:bodyPr/>
              <a:lstStyle/>
              <a:p>
                <a:endParaRPr lang="en-US"/>
              </a:p>
            </p:txBody>
          </p:sp>
          <p:sp>
            <p:nvSpPr>
              <p:cNvPr id="24605" name="Freeform 11"/>
              <p:cNvSpPr>
                <a:spLocks/>
              </p:cNvSpPr>
              <p:nvPr/>
            </p:nvSpPr>
            <p:spPr bwMode="auto">
              <a:xfrm>
                <a:off x="3061" y="2037"/>
                <a:ext cx="68" cy="134"/>
              </a:xfrm>
              <a:custGeom>
                <a:avLst/>
                <a:gdLst>
                  <a:gd name="T0" fmla="*/ 0 w 340"/>
                  <a:gd name="T1" fmla="*/ 0 h 668"/>
                  <a:gd name="T2" fmla="*/ 0 w 340"/>
                  <a:gd name="T3" fmla="*/ 0 h 668"/>
                  <a:gd name="T4" fmla="*/ 0 w 340"/>
                  <a:gd name="T5" fmla="*/ 0 h 668"/>
                  <a:gd name="T6" fmla="*/ 0 w 340"/>
                  <a:gd name="T7" fmla="*/ 0 h 668"/>
                  <a:gd name="T8" fmla="*/ 0 w 340"/>
                  <a:gd name="T9" fmla="*/ 0 h 668"/>
                  <a:gd name="T10" fmla="*/ 0 w 340"/>
                  <a:gd name="T11" fmla="*/ 0 h 668"/>
                  <a:gd name="T12" fmla="*/ 0 w 340"/>
                  <a:gd name="T13" fmla="*/ 0 h 668"/>
                  <a:gd name="T14" fmla="*/ 0 w 340"/>
                  <a:gd name="T15" fmla="*/ 0 h 668"/>
                  <a:gd name="T16" fmla="*/ 0 w 340"/>
                  <a:gd name="T17" fmla="*/ 0 h 668"/>
                  <a:gd name="T18" fmla="*/ 0 w 340"/>
                  <a:gd name="T19" fmla="*/ 0 h 668"/>
                  <a:gd name="T20" fmla="*/ 0 w 340"/>
                  <a:gd name="T21" fmla="*/ 0 h 668"/>
                  <a:gd name="T22" fmla="*/ 0 w 340"/>
                  <a:gd name="T23" fmla="*/ 0 h 668"/>
                  <a:gd name="T24" fmla="*/ 0 w 340"/>
                  <a:gd name="T25" fmla="*/ 0 h 668"/>
                  <a:gd name="T26" fmla="*/ 0 w 340"/>
                  <a:gd name="T27" fmla="*/ 0 h 668"/>
                  <a:gd name="T28" fmla="*/ 0 w 340"/>
                  <a:gd name="T29" fmla="*/ 0 h 668"/>
                  <a:gd name="T30" fmla="*/ 0 w 340"/>
                  <a:gd name="T31" fmla="*/ 0 h 668"/>
                  <a:gd name="T32" fmla="*/ 0 w 340"/>
                  <a:gd name="T33" fmla="*/ 0 h 668"/>
                  <a:gd name="T34" fmla="*/ 0 w 340"/>
                  <a:gd name="T35" fmla="*/ 0 h 668"/>
                  <a:gd name="T36" fmla="*/ 0 w 340"/>
                  <a:gd name="T37" fmla="*/ 0 h 668"/>
                  <a:gd name="T38" fmla="*/ 0 w 340"/>
                  <a:gd name="T39" fmla="*/ 0 h 668"/>
                  <a:gd name="T40" fmla="*/ 0 w 340"/>
                  <a:gd name="T41" fmla="*/ 0 h 668"/>
                  <a:gd name="T42" fmla="*/ 0 w 340"/>
                  <a:gd name="T43" fmla="*/ 0 h 668"/>
                  <a:gd name="T44" fmla="*/ 0 w 340"/>
                  <a:gd name="T45" fmla="*/ 0 h 668"/>
                  <a:gd name="T46" fmla="*/ 0 w 340"/>
                  <a:gd name="T47" fmla="*/ 0 h 668"/>
                  <a:gd name="T48" fmla="*/ 0 w 340"/>
                  <a:gd name="T49" fmla="*/ 0 h 668"/>
                  <a:gd name="T50" fmla="*/ 0 w 340"/>
                  <a:gd name="T51" fmla="*/ 0 h 668"/>
                  <a:gd name="T52" fmla="*/ 0 w 340"/>
                  <a:gd name="T53" fmla="*/ 0 h 668"/>
                  <a:gd name="T54" fmla="*/ 0 w 340"/>
                  <a:gd name="T55" fmla="*/ 0 h 668"/>
                  <a:gd name="T56" fmla="*/ 0 w 340"/>
                  <a:gd name="T57" fmla="*/ 0 h 668"/>
                  <a:gd name="T58" fmla="*/ 0 w 340"/>
                  <a:gd name="T59" fmla="*/ 0 h 668"/>
                  <a:gd name="T60" fmla="*/ 0 w 340"/>
                  <a:gd name="T61" fmla="*/ 0 h 668"/>
                  <a:gd name="T62" fmla="*/ 0 w 340"/>
                  <a:gd name="T63" fmla="*/ 0 h 668"/>
                  <a:gd name="T64" fmla="*/ 0 w 340"/>
                  <a:gd name="T65" fmla="*/ 0 h 66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0"/>
                  <a:gd name="T100" fmla="*/ 0 h 668"/>
                  <a:gd name="T101" fmla="*/ 340 w 340"/>
                  <a:gd name="T102" fmla="*/ 668 h 66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0" h="668">
                    <a:moveTo>
                      <a:pt x="340" y="196"/>
                    </a:moveTo>
                    <a:lnTo>
                      <a:pt x="322" y="168"/>
                    </a:lnTo>
                    <a:lnTo>
                      <a:pt x="303" y="143"/>
                    </a:lnTo>
                    <a:lnTo>
                      <a:pt x="285" y="119"/>
                    </a:lnTo>
                    <a:lnTo>
                      <a:pt x="265" y="98"/>
                    </a:lnTo>
                    <a:lnTo>
                      <a:pt x="245" y="80"/>
                    </a:lnTo>
                    <a:lnTo>
                      <a:pt x="225" y="63"/>
                    </a:lnTo>
                    <a:lnTo>
                      <a:pt x="205" y="48"/>
                    </a:lnTo>
                    <a:lnTo>
                      <a:pt x="185" y="35"/>
                    </a:lnTo>
                    <a:lnTo>
                      <a:pt x="166" y="25"/>
                    </a:lnTo>
                    <a:lnTo>
                      <a:pt x="146" y="16"/>
                    </a:lnTo>
                    <a:lnTo>
                      <a:pt x="127" y="9"/>
                    </a:lnTo>
                    <a:lnTo>
                      <a:pt x="109" y="5"/>
                    </a:lnTo>
                    <a:lnTo>
                      <a:pt x="92" y="1"/>
                    </a:lnTo>
                    <a:lnTo>
                      <a:pt x="76" y="0"/>
                    </a:lnTo>
                    <a:lnTo>
                      <a:pt x="62" y="1"/>
                    </a:lnTo>
                    <a:lnTo>
                      <a:pt x="48" y="4"/>
                    </a:lnTo>
                    <a:lnTo>
                      <a:pt x="35" y="8"/>
                    </a:lnTo>
                    <a:lnTo>
                      <a:pt x="24" y="14"/>
                    </a:lnTo>
                    <a:lnTo>
                      <a:pt x="15" y="21"/>
                    </a:lnTo>
                    <a:lnTo>
                      <a:pt x="8" y="30"/>
                    </a:lnTo>
                    <a:lnTo>
                      <a:pt x="3" y="41"/>
                    </a:lnTo>
                    <a:lnTo>
                      <a:pt x="1" y="54"/>
                    </a:lnTo>
                    <a:lnTo>
                      <a:pt x="0" y="68"/>
                    </a:lnTo>
                    <a:lnTo>
                      <a:pt x="2" y="83"/>
                    </a:lnTo>
                    <a:lnTo>
                      <a:pt x="7" y="101"/>
                    </a:lnTo>
                    <a:lnTo>
                      <a:pt x="14" y="118"/>
                    </a:lnTo>
                    <a:lnTo>
                      <a:pt x="24" y="138"/>
                    </a:lnTo>
                    <a:lnTo>
                      <a:pt x="37" y="159"/>
                    </a:lnTo>
                    <a:lnTo>
                      <a:pt x="53" y="181"/>
                    </a:lnTo>
                    <a:lnTo>
                      <a:pt x="73" y="206"/>
                    </a:lnTo>
                    <a:lnTo>
                      <a:pt x="97" y="230"/>
                    </a:lnTo>
                    <a:lnTo>
                      <a:pt x="124" y="256"/>
                    </a:lnTo>
                    <a:lnTo>
                      <a:pt x="124" y="668"/>
                    </a:lnTo>
                    <a:lnTo>
                      <a:pt x="97" y="641"/>
                    </a:lnTo>
                    <a:lnTo>
                      <a:pt x="73" y="617"/>
                    </a:lnTo>
                    <a:lnTo>
                      <a:pt x="53" y="592"/>
                    </a:lnTo>
                    <a:lnTo>
                      <a:pt x="37" y="570"/>
                    </a:lnTo>
                    <a:lnTo>
                      <a:pt x="24" y="549"/>
                    </a:lnTo>
                    <a:lnTo>
                      <a:pt x="14" y="529"/>
                    </a:lnTo>
                    <a:lnTo>
                      <a:pt x="7" y="511"/>
                    </a:lnTo>
                    <a:lnTo>
                      <a:pt x="2" y="493"/>
                    </a:lnTo>
                    <a:lnTo>
                      <a:pt x="0" y="478"/>
                    </a:lnTo>
                    <a:lnTo>
                      <a:pt x="1" y="464"/>
                    </a:lnTo>
                    <a:lnTo>
                      <a:pt x="3" y="451"/>
                    </a:lnTo>
                    <a:lnTo>
                      <a:pt x="8" y="440"/>
                    </a:lnTo>
                    <a:lnTo>
                      <a:pt x="15" y="431"/>
                    </a:lnTo>
                    <a:lnTo>
                      <a:pt x="24" y="423"/>
                    </a:lnTo>
                    <a:lnTo>
                      <a:pt x="35" y="417"/>
                    </a:lnTo>
                    <a:lnTo>
                      <a:pt x="48" y="412"/>
                    </a:lnTo>
                    <a:lnTo>
                      <a:pt x="62" y="410"/>
                    </a:lnTo>
                    <a:lnTo>
                      <a:pt x="76" y="410"/>
                    </a:lnTo>
                    <a:lnTo>
                      <a:pt x="92" y="411"/>
                    </a:lnTo>
                    <a:lnTo>
                      <a:pt x="109" y="414"/>
                    </a:lnTo>
                    <a:lnTo>
                      <a:pt x="127" y="418"/>
                    </a:lnTo>
                    <a:lnTo>
                      <a:pt x="146" y="425"/>
                    </a:lnTo>
                    <a:lnTo>
                      <a:pt x="166" y="433"/>
                    </a:lnTo>
                    <a:lnTo>
                      <a:pt x="185" y="444"/>
                    </a:lnTo>
                    <a:lnTo>
                      <a:pt x="205" y="457"/>
                    </a:lnTo>
                    <a:lnTo>
                      <a:pt x="225" y="472"/>
                    </a:lnTo>
                    <a:lnTo>
                      <a:pt x="245" y="488"/>
                    </a:lnTo>
                    <a:lnTo>
                      <a:pt x="265" y="507"/>
                    </a:lnTo>
                    <a:lnTo>
                      <a:pt x="285" y="528"/>
                    </a:lnTo>
                    <a:lnTo>
                      <a:pt x="303" y="551"/>
                    </a:lnTo>
                    <a:lnTo>
                      <a:pt x="322" y="577"/>
                    </a:lnTo>
                    <a:lnTo>
                      <a:pt x="340" y="605"/>
                    </a:lnTo>
                    <a:lnTo>
                      <a:pt x="340" y="196"/>
                    </a:lnTo>
                    <a:close/>
                  </a:path>
                </a:pathLst>
              </a:custGeom>
              <a:solidFill>
                <a:srgbClr val="93D5ED"/>
              </a:solidFill>
              <a:ln w="9525">
                <a:solidFill>
                  <a:srgbClr val="CCECFF"/>
                </a:solidFill>
                <a:round/>
                <a:headEnd/>
                <a:tailEnd/>
              </a:ln>
            </p:spPr>
            <p:txBody>
              <a:bodyPr/>
              <a:lstStyle/>
              <a:p>
                <a:endParaRPr lang="en-US"/>
              </a:p>
            </p:txBody>
          </p:sp>
          <p:sp>
            <p:nvSpPr>
              <p:cNvPr id="24606" name="Freeform 12"/>
              <p:cNvSpPr>
                <a:spLocks/>
              </p:cNvSpPr>
              <p:nvPr/>
            </p:nvSpPr>
            <p:spPr bwMode="auto">
              <a:xfrm>
                <a:off x="3517" y="1957"/>
                <a:ext cx="17" cy="115"/>
              </a:xfrm>
              <a:custGeom>
                <a:avLst/>
                <a:gdLst>
                  <a:gd name="T0" fmla="*/ 0 w 87"/>
                  <a:gd name="T1" fmla="*/ 0 h 576"/>
                  <a:gd name="T2" fmla="*/ 0 w 87"/>
                  <a:gd name="T3" fmla="*/ 0 h 576"/>
                  <a:gd name="T4" fmla="*/ 0 w 87"/>
                  <a:gd name="T5" fmla="*/ 0 h 576"/>
                  <a:gd name="T6" fmla="*/ 0 w 87"/>
                  <a:gd name="T7" fmla="*/ 0 h 576"/>
                  <a:gd name="T8" fmla="*/ 0 w 87"/>
                  <a:gd name="T9" fmla="*/ 0 h 576"/>
                  <a:gd name="T10" fmla="*/ 0 w 87"/>
                  <a:gd name="T11" fmla="*/ 0 h 576"/>
                  <a:gd name="T12" fmla="*/ 0 w 87"/>
                  <a:gd name="T13" fmla="*/ 0 h 576"/>
                  <a:gd name="T14" fmla="*/ 0 w 87"/>
                  <a:gd name="T15" fmla="*/ 0 h 576"/>
                  <a:gd name="T16" fmla="*/ 0 w 87"/>
                  <a:gd name="T17" fmla="*/ 0 h 576"/>
                  <a:gd name="T18" fmla="*/ 0 w 87"/>
                  <a:gd name="T19" fmla="*/ 0 h 576"/>
                  <a:gd name="T20" fmla="*/ 0 w 87"/>
                  <a:gd name="T21" fmla="*/ 0 h 576"/>
                  <a:gd name="T22" fmla="*/ 0 w 87"/>
                  <a:gd name="T23" fmla="*/ 0 h 576"/>
                  <a:gd name="T24" fmla="*/ 0 w 87"/>
                  <a:gd name="T25" fmla="*/ 0 h 576"/>
                  <a:gd name="T26" fmla="*/ 0 w 87"/>
                  <a:gd name="T27" fmla="*/ 0 h 576"/>
                  <a:gd name="T28" fmla="*/ 0 w 87"/>
                  <a:gd name="T29" fmla="*/ 0 h 576"/>
                  <a:gd name="T30" fmla="*/ 0 w 87"/>
                  <a:gd name="T31" fmla="*/ 0 h 576"/>
                  <a:gd name="T32" fmla="*/ 0 w 87"/>
                  <a:gd name="T33" fmla="*/ 0 h 576"/>
                  <a:gd name="T34" fmla="*/ 0 w 87"/>
                  <a:gd name="T35" fmla="*/ 0 h 576"/>
                  <a:gd name="T36" fmla="*/ 0 w 87"/>
                  <a:gd name="T37" fmla="*/ 0 h 576"/>
                  <a:gd name="T38" fmla="*/ 0 w 87"/>
                  <a:gd name="T39" fmla="*/ 0 h 576"/>
                  <a:gd name="T40" fmla="*/ 0 w 87"/>
                  <a:gd name="T41" fmla="*/ 0 h 576"/>
                  <a:gd name="T42" fmla="*/ 0 w 87"/>
                  <a:gd name="T43" fmla="*/ 0 h 576"/>
                  <a:gd name="T44" fmla="*/ 0 w 87"/>
                  <a:gd name="T45" fmla="*/ 0 h 576"/>
                  <a:gd name="T46" fmla="*/ 0 w 87"/>
                  <a:gd name="T47" fmla="*/ 0 h 576"/>
                  <a:gd name="T48" fmla="*/ 0 w 87"/>
                  <a:gd name="T49" fmla="*/ 0 h 576"/>
                  <a:gd name="T50" fmla="*/ 0 w 87"/>
                  <a:gd name="T51" fmla="*/ 0 h 576"/>
                  <a:gd name="T52" fmla="*/ 0 w 87"/>
                  <a:gd name="T53" fmla="*/ 0 h 576"/>
                  <a:gd name="T54" fmla="*/ 0 w 87"/>
                  <a:gd name="T55" fmla="*/ 0 h 576"/>
                  <a:gd name="T56" fmla="*/ 0 w 87"/>
                  <a:gd name="T57" fmla="*/ 0 h 576"/>
                  <a:gd name="T58" fmla="*/ 0 w 87"/>
                  <a:gd name="T59" fmla="*/ 0 h 576"/>
                  <a:gd name="T60" fmla="*/ 0 w 87"/>
                  <a:gd name="T61" fmla="*/ 0 h 576"/>
                  <a:gd name="T62" fmla="*/ 0 w 87"/>
                  <a:gd name="T63" fmla="*/ 0 h 576"/>
                  <a:gd name="T64" fmla="*/ 0 w 87"/>
                  <a:gd name="T65" fmla="*/ 0 h 576"/>
                  <a:gd name="T66" fmla="*/ 0 w 87"/>
                  <a:gd name="T67" fmla="*/ 0 h 576"/>
                  <a:gd name="T68" fmla="*/ 0 w 87"/>
                  <a:gd name="T69" fmla="*/ 0 h 5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7"/>
                  <a:gd name="T106" fmla="*/ 0 h 576"/>
                  <a:gd name="T107" fmla="*/ 87 w 87"/>
                  <a:gd name="T108" fmla="*/ 576 h 57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7" h="576">
                    <a:moveTo>
                      <a:pt x="87" y="413"/>
                    </a:moveTo>
                    <a:lnTo>
                      <a:pt x="75" y="417"/>
                    </a:lnTo>
                    <a:lnTo>
                      <a:pt x="66" y="423"/>
                    </a:lnTo>
                    <a:lnTo>
                      <a:pt x="56" y="429"/>
                    </a:lnTo>
                    <a:lnTo>
                      <a:pt x="46" y="436"/>
                    </a:lnTo>
                    <a:lnTo>
                      <a:pt x="35" y="448"/>
                    </a:lnTo>
                    <a:lnTo>
                      <a:pt x="24" y="460"/>
                    </a:lnTo>
                    <a:lnTo>
                      <a:pt x="16" y="472"/>
                    </a:lnTo>
                    <a:lnTo>
                      <a:pt x="10" y="484"/>
                    </a:lnTo>
                    <a:lnTo>
                      <a:pt x="5" y="497"/>
                    </a:lnTo>
                    <a:lnTo>
                      <a:pt x="2" y="509"/>
                    </a:lnTo>
                    <a:lnTo>
                      <a:pt x="1" y="519"/>
                    </a:lnTo>
                    <a:lnTo>
                      <a:pt x="0" y="530"/>
                    </a:lnTo>
                    <a:lnTo>
                      <a:pt x="0" y="548"/>
                    </a:lnTo>
                    <a:lnTo>
                      <a:pt x="2" y="563"/>
                    </a:lnTo>
                    <a:lnTo>
                      <a:pt x="5" y="573"/>
                    </a:lnTo>
                    <a:lnTo>
                      <a:pt x="7" y="576"/>
                    </a:lnTo>
                    <a:lnTo>
                      <a:pt x="7" y="167"/>
                    </a:lnTo>
                    <a:lnTo>
                      <a:pt x="5" y="164"/>
                    </a:lnTo>
                    <a:lnTo>
                      <a:pt x="2" y="155"/>
                    </a:lnTo>
                    <a:lnTo>
                      <a:pt x="0" y="139"/>
                    </a:lnTo>
                    <a:lnTo>
                      <a:pt x="0" y="120"/>
                    </a:lnTo>
                    <a:lnTo>
                      <a:pt x="1" y="109"/>
                    </a:lnTo>
                    <a:lnTo>
                      <a:pt x="2" y="97"/>
                    </a:lnTo>
                    <a:lnTo>
                      <a:pt x="5" y="86"/>
                    </a:lnTo>
                    <a:lnTo>
                      <a:pt x="10" y="74"/>
                    </a:lnTo>
                    <a:lnTo>
                      <a:pt x="16" y="62"/>
                    </a:lnTo>
                    <a:lnTo>
                      <a:pt x="24" y="50"/>
                    </a:lnTo>
                    <a:lnTo>
                      <a:pt x="35" y="38"/>
                    </a:lnTo>
                    <a:lnTo>
                      <a:pt x="46" y="26"/>
                    </a:lnTo>
                    <a:lnTo>
                      <a:pt x="56" y="20"/>
                    </a:lnTo>
                    <a:lnTo>
                      <a:pt x="66" y="13"/>
                    </a:lnTo>
                    <a:lnTo>
                      <a:pt x="75" y="7"/>
                    </a:lnTo>
                    <a:lnTo>
                      <a:pt x="87" y="0"/>
                    </a:lnTo>
                    <a:lnTo>
                      <a:pt x="87" y="413"/>
                    </a:lnTo>
                    <a:close/>
                  </a:path>
                </a:pathLst>
              </a:custGeom>
              <a:solidFill>
                <a:srgbClr val="93D5ED"/>
              </a:solidFill>
              <a:ln w="9525">
                <a:solidFill>
                  <a:srgbClr val="CCECFF"/>
                </a:solidFill>
                <a:round/>
                <a:headEnd/>
                <a:tailEnd/>
              </a:ln>
            </p:spPr>
            <p:txBody>
              <a:bodyPr/>
              <a:lstStyle/>
              <a:p>
                <a:endParaRPr lang="en-US"/>
              </a:p>
            </p:txBody>
          </p:sp>
          <p:sp>
            <p:nvSpPr>
              <p:cNvPr id="24607" name="Freeform 13"/>
              <p:cNvSpPr>
                <a:spLocks/>
              </p:cNvSpPr>
              <p:nvPr/>
            </p:nvSpPr>
            <p:spPr bwMode="auto">
              <a:xfrm>
                <a:off x="1436" y="1668"/>
                <a:ext cx="10" cy="75"/>
              </a:xfrm>
              <a:custGeom>
                <a:avLst/>
                <a:gdLst>
                  <a:gd name="T0" fmla="*/ 0 w 51"/>
                  <a:gd name="T1" fmla="*/ 0 h 375"/>
                  <a:gd name="T2" fmla="*/ 0 w 51"/>
                  <a:gd name="T3" fmla="*/ 0 h 375"/>
                  <a:gd name="T4" fmla="*/ 0 w 51"/>
                  <a:gd name="T5" fmla="*/ 0 h 375"/>
                  <a:gd name="T6" fmla="*/ 0 w 51"/>
                  <a:gd name="T7" fmla="*/ 0 h 375"/>
                  <a:gd name="T8" fmla="*/ 0 w 51"/>
                  <a:gd name="T9" fmla="*/ 0 h 375"/>
                  <a:gd name="T10" fmla="*/ 0 w 51"/>
                  <a:gd name="T11" fmla="*/ 0 h 375"/>
                  <a:gd name="T12" fmla="*/ 0 w 51"/>
                  <a:gd name="T13" fmla="*/ 0 h 375"/>
                  <a:gd name="T14" fmla="*/ 0 w 51"/>
                  <a:gd name="T15" fmla="*/ 0 h 375"/>
                  <a:gd name="T16" fmla="*/ 0 w 51"/>
                  <a:gd name="T17" fmla="*/ 0 h 375"/>
                  <a:gd name="T18" fmla="*/ 0 w 51"/>
                  <a:gd name="T19" fmla="*/ 0 h 375"/>
                  <a:gd name="T20" fmla="*/ 0 w 51"/>
                  <a:gd name="T21" fmla="*/ 0 h 375"/>
                  <a:gd name="T22" fmla="*/ 0 w 51"/>
                  <a:gd name="T23" fmla="*/ 0 h 375"/>
                  <a:gd name="T24" fmla="*/ 0 w 51"/>
                  <a:gd name="T25" fmla="*/ 0 h 375"/>
                  <a:gd name="T26" fmla="*/ 0 w 51"/>
                  <a:gd name="T27" fmla="*/ 0 h 375"/>
                  <a:gd name="T28" fmla="*/ 0 w 51"/>
                  <a:gd name="T29" fmla="*/ 0 h 375"/>
                  <a:gd name="T30" fmla="*/ 0 w 51"/>
                  <a:gd name="T31" fmla="*/ 0 h 375"/>
                  <a:gd name="T32" fmla="*/ 0 w 51"/>
                  <a:gd name="T33" fmla="*/ 0 h 375"/>
                  <a:gd name="T34" fmla="*/ 0 w 51"/>
                  <a:gd name="T35" fmla="*/ 0 h 3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1"/>
                  <a:gd name="T55" fmla="*/ 0 h 375"/>
                  <a:gd name="T56" fmla="*/ 51 w 51"/>
                  <a:gd name="T57" fmla="*/ 375 h 3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1" h="375">
                    <a:moveTo>
                      <a:pt x="0" y="375"/>
                    </a:moveTo>
                    <a:lnTo>
                      <a:pt x="0" y="0"/>
                    </a:lnTo>
                    <a:lnTo>
                      <a:pt x="12" y="21"/>
                    </a:lnTo>
                    <a:lnTo>
                      <a:pt x="22" y="44"/>
                    </a:lnTo>
                    <a:lnTo>
                      <a:pt x="30" y="66"/>
                    </a:lnTo>
                    <a:lnTo>
                      <a:pt x="38" y="89"/>
                    </a:lnTo>
                    <a:lnTo>
                      <a:pt x="43" y="113"/>
                    </a:lnTo>
                    <a:lnTo>
                      <a:pt x="48" y="136"/>
                    </a:lnTo>
                    <a:lnTo>
                      <a:pt x="50" y="160"/>
                    </a:lnTo>
                    <a:lnTo>
                      <a:pt x="51" y="185"/>
                    </a:lnTo>
                    <a:lnTo>
                      <a:pt x="50" y="209"/>
                    </a:lnTo>
                    <a:lnTo>
                      <a:pt x="48" y="234"/>
                    </a:lnTo>
                    <a:lnTo>
                      <a:pt x="44" y="259"/>
                    </a:lnTo>
                    <a:lnTo>
                      <a:pt x="38" y="282"/>
                    </a:lnTo>
                    <a:lnTo>
                      <a:pt x="31" y="306"/>
                    </a:lnTo>
                    <a:lnTo>
                      <a:pt x="23" y="330"/>
                    </a:lnTo>
                    <a:lnTo>
                      <a:pt x="13" y="353"/>
                    </a:lnTo>
                    <a:lnTo>
                      <a:pt x="0" y="375"/>
                    </a:lnTo>
                    <a:close/>
                  </a:path>
                </a:pathLst>
              </a:custGeom>
              <a:solidFill>
                <a:srgbClr val="93D5ED"/>
              </a:solidFill>
              <a:ln w="9525">
                <a:solidFill>
                  <a:srgbClr val="CCECFF"/>
                </a:solidFill>
                <a:round/>
                <a:headEnd/>
                <a:tailEnd/>
              </a:ln>
            </p:spPr>
            <p:txBody>
              <a:bodyPr/>
              <a:lstStyle/>
              <a:p>
                <a:endParaRPr lang="en-US"/>
              </a:p>
            </p:txBody>
          </p:sp>
          <p:sp>
            <p:nvSpPr>
              <p:cNvPr id="24608" name="Freeform 14"/>
              <p:cNvSpPr>
                <a:spLocks/>
              </p:cNvSpPr>
              <p:nvPr/>
            </p:nvSpPr>
            <p:spPr bwMode="auto">
              <a:xfrm>
                <a:off x="2004" y="1866"/>
                <a:ext cx="19" cy="119"/>
              </a:xfrm>
              <a:custGeom>
                <a:avLst/>
                <a:gdLst>
                  <a:gd name="T0" fmla="*/ 0 w 92"/>
                  <a:gd name="T1" fmla="*/ 0 h 596"/>
                  <a:gd name="T2" fmla="*/ 0 w 92"/>
                  <a:gd name="T3" fmla="*/ 0 h 596"/>
                  <a:gd name="T4" fmla="*/ 0 w 92"/>
                  <a:gd name="T5" fmla="*/ 0 h 596"/>
                  <a:gd name="T6" fmla="*/ 0 w 92"/>
                  <a:gd name="T7" fmla="*/ 0 h 596"/>
                  <a:gd name="T8" fmla="*/ 0 w 92"/>
                  <a:gd name="T9" fmla="*/ 0 h 596"/>
                  <a:gd name="T10" fmla="*/ 0 60000 65536"/>
                  <a:gd name="T11" fmla="*/ 0 60000 65536"/>
                  <a:gd name="T12" fmla="*/ 0 60000 65536"/>
                  <a:gd name="T13" fmla="*/ 0 60000 65536"/>
                  <a:gd name="T14" fmla="*/ 0 60000 65536"/>
                  <a:gd name="T15" fmla="*/ 0 w 92"/>
                  <a:gd name="T16" fmla="*/ 0 h 596"/>
                  <a:gd name="T17" fmla="*/ 92 w 92"/>
                  <a:gd name="T18" fmla="*/ 596 h 596"/>
                </a:gdLst>
                <a:ahLst/>
                <a:cxnLst>
                  <a:cxn ang="T10">
                    <a:pos x="T0" y="T1"/>
                  </a:cxn>
                  <a:cxn ang="T11">
                    <a:pos x="T2" y="T3"/>
                  </a:cxn>
                  <a:cxn ang="T12">
                    <a:pos x="T4" y="T5"/>
                  </a:cxn>
                  <a:cxn ang="T13">
                    <a:pos x="T6" y="T7"/>
                  </a:cxn>
                  <a:cxn ang="T14">
                    <a:pos x="T8" y="T9"/>
                  </a:cxn>
                </a:cxnLst>
                <a:rect l="T15" t="T16" r="T17" b="T18"/>
                <a:pathLst>
                  <a:path w="92" h="596">
                    <a:moveTo>
                      <a:pt x="92" y="0"/>
                    </a:moveTo>
                    <a:lnTo>
                      <a:pt x="0" y="187"/>
                    </a:lnTo>
                    <a:lnTo>
                      <a:pt x="0" y="596"/>
                    </a:lnTo>
                    <a:lnTo>
                      <a:pt x="92" y="409"/>
                    </a:lnTo>
                    <a:lnTo>
                      <a:pt x="92" y="0"/>
                    </a:lnTo>
                    <a:close/>
                  </a:path>
                </a:pathLst>
              </a:custGeom>
              <a:solidFill>
                <a:srgbClr val="93D5ED"/>
              </a:solidFill>
              <a:ln w="9525">
                <a:solidFill>
                  <a:srgbClr val="CCECFF"/>
                </a:solidFill>
                <a:round/>
                <a:headEnd/>
                <a:tailEnd/>
              </a:ln>
            </p:spPr>
            <p:txBody>
              <a:bodyPr/>
              <a:lstStyle/>
              <a:p>
                <a:endParaRPr lang="en-US"/>
              </a:p>
            </p:txBody>
          </p:sp>
          <p:sp>
            <p:nvSpPr>
              <p:cNvPr id="24609" name="Freeform 15"/>
              <p:cNvSpPr>
                <a:spLocks/>
              </p:cNvSpPr>
              <p:nvPr/>
            </p:nvSpPr>
            <p:spPr bwMode="auto">
              <a:xfrm>
                <a:off x="2227" y="2052"/>
                <a:ext cx="87" cy="174"/>
              </a:xfrm>
              <a:custGeom>
                <a:avLst/>
                <a:gdLst>
                  <a:gd name="T0" fmla="*/ 0 w 435"/>
                  <a:gd name="T1" fmla="*/ 0 h 872"/>
                  <a:gd name="T2" fmla="*/ 0 w 435"/>
                  <a:gd name="T3" fmla="*/ 0 h 872"/>
                  <a:gd name="T4" fmla="*/ 0 w 435"/>
                  <a:gd name="T5" fmla="*/ 0 h 872"/>
                  <a:gd name="T6" fmla="*/ 0 w 435"/>
                  <a:gd name="T7" fmla="*/ 0 h 872"/>
                  <a:gd name="T8" fmla="*/ 0 w 435"/>
                  <a:gd name="T9" fmla="*/ 0 h 872"/>
                  <a:gd name="T10" fmla="*/ 0 60000 65536"/>
                  <a:gd name="T11" fmla="*/ 0 60000 65536"/>
                  <a:gd name="T12" fmla="*/ 0 60000 65536"/>
                  <a:gd name="T13" fmla="*/ 0 60000 65536"/>
                  <a:gd name="T14" fmla="*/ 0 60000 65536"/>
                  <a:gd name="T15" fmla="*/ 0 w 435"/>
                  <a:gd name="T16" fmla="*/ 0 h 872"/>
                  <a:gd name="T17" fmla="*/ 435 w 435"/>
                  <a:gd name="T18" fmla="*/ 872 h 872"/>
                </a:gdLst>
                <a:ahLst/>
                <a:cxnLst>
                  <a:cxn ang="T10">
                    <a:pos x="T0" y="T1"/>
                  </a:cxn>
                  <a:cxn ang="T11">
                    <a:pos x="T2" y="T3"/>
                  </a:cxn>
                  <a:cxn ang="T12">
                    <a:pos x="T4" y="T5"/>
                  </a:cxn>
                  <a:cxn ang="T13">
                    <a:pos x="T6" y="T7"/>
                  </a:cxn>
                  <a:cxn ang="T14">
                    <a:pos x="T8" y="T9"/>
                  </a:cxn>
                </a:cxnLst>
                <a:rect l="T15" t="T16" r="T17" b="T18"/>
                <a:pathLst>
                  <a:path w="435" h="872">
                    <a:moveTo>
                      <a:pt x="435" y="463"/>
                    </a:moveTo>
                    <a:lnTo>
                      <a:pt x="0" y="0"/>
                    </a:lnTo>
                    <a:lnTo>
                      <a:pt x="0" y="408"/>
                    </a:lnTo>
                    <a:lnTo>
                      <a:pt x="435" y="872"/>
                    </a:lnTo>
                    <a:lnTo>
                      <a:pt x="435" y="463"/>
                    </a:lnTo>
                    <a:close/>
                  </a:path>
                </a:pathLst>
              </a:custGeom>
              <a:solidFill>
                <a:srgbClr val="93D5ED"/>
              </a:solidFill>
              <a:ln w="9525">
                <a:solidFill>
                  <a:srgbClr val="CCECFF"/>
                </a:solidFill>
                <a:round/>
                <a:headEnd/>
                <a:tailEnd/>
              </a:ln>
            </p:spPr>
            <p:txBody>
              <a:bodyPr/>
              <a:lstStyle/>
              <a:p>
                <a:endParaRPr lang="en-US"/>
              </a:p>
            </p:txBody>
          </p:sp>
          <p:sp>
            <p:nvSpPr>
              <p:cNvPr id="24610" name="Freeform 16"/>
              <p:cNvSpPr>
                <a:spLocks/>
              </p:cNvSpPr>
              <p:nvPr/>
            </p:nvSpPr>
            <p:spPr bwMode="auto">
              <a:xfrm>
                <a:off x="2351" y="2058"/>
                <a:ext cx="43" cy="150"/>
              </a:xfrm>
              <a:custGeom>
                <a:avLst/>
                <a:gdLst>
                  <a:gd name="T0" fmla="*/ 0 w 216"/>
                  <a:gd name="T1" fmla="*/ 0 h 749"/>
                  <a:gd name="T2" fmla="*/ 0 w 216"/>
                  <a:gd name="T3" fmla="*/ 0 h 749"/>
                  <a:gd name="T4" fmla="*/ 0 w 216"/>
                  <a:gd name="T5" fmla="*/ 0 h 749"/>
                  <a:gd name="T6" fmla="*/ 0 w 216"/>
                  <a:gd name="T7" fmla="*/ 0 h 749"/>
                  <a:gd name="T8" fmla="*/ 0 w 216"/>
                  <a:gd name="T9" fmla="*/ 0 h 749"/>
                  <a:gd name="T10" fmla="*/ 0 60000 65536"/>
                  <a:gd name="T11" fmla="*/ 0 60000 65536"/>
                  <a:gd name="T12" fmla="*/ 0 60000 65536"/>
                  <a:gd name="T13" fmla="*/ 0 60000 65536"/>
                  <a:gd name="T14" fmla="*/ 0 60000 65536"/>
                  <a:gd name="T15" fmla="*/ 0 w 216"/>
                  <a:gd name="T16" fmla="*/ 0 h 749"/>
                  <a:gd name="T17" fmla="*/ 216 w 216"/>
                  <a:gd name="T18" fmla="*/ 749 h 749"/>
                </a:gdLst>
                <a:ahLst/>
                <a:cxnLst>
                  <a:cxn ang="T10">
                    <a:pos x="T0" y="T1"/>
                  </a:cxn>
                  <a:cxn ang="T11">
                    <a:pos x="T2" y="T3"/>
                  </a:cxn>
                  <a:cxn ang="T12">
                    <a:pos x="T4" y="T5"/>
                  </a:cxn>
                  <a:cxn ang="T13">
                    <a:pos x="T6" y="T7"/>
                  </a:cxn>
                  <a:cxn ang="T14">
                    <a:pos x="T8" y="T9"/>
                  </a:cxn>
                </a:cxnLst>
                <a:rect l="T15" t="T16" r="T17" b="T18"/>
                <a:pathLst>
                  <a:path w="216" h="749">
                    <a:moveTo>
                      <a:pt x="216" y="0"/>
                    </a:moveTo>
                    <a:lnTo>
                      <a:pt x="0" y="340"/>
                    </a:lnTo>
                    <a:lnTo>
                      <a:pt x="0" y="749"/>
                    </a:lnTo>
                    <a:lnTo>
                      <a:pt x="216" y="409"/>
                    </a:lnTo>
                    <a:lnTo>
                      <a:pt x="216" y="0"/>
                    </a:lnTo>
                    <a:close/>
                  </a:path>
                </a:pathLst>
              </a:custGeom>
              <a:solidFill>
                <a:srgbClr val="93D5ED"/>
              </a:solidFill>
              <a:ln w="9525">
                <a:solidFill>
                  <a:srgbClr val="CCECFF"/>
                </a:solidFill>
                <a:round/>
                <a:headEnd/>
                <a:tailEnd/>
              </a:ln>
            </p:spPr>
            <p:txBody>
              <a:bodyPr/>
              <a:lstStyle/>
              <a:p>
                <a:endParaRPr lang="en-US"/>
              </a:p>
            </p:txBody>
          </p:sp>
          <p:sp>
            <p:nvSpPr>
              <p:cNvPr id="24611" name="Freeform 17"/>
              <p:cNvSpPr>
                <a:spLocks/>
              </p:cNvSpPr>
              <p:nvPr/>
            </p:nvSpPr>
            <p:spPr bwMode="auto">
              <a:xfrm>
                <a:off x="2491" y="2053"/>
                <a:ext cx="132" cy="284"/>
              </a:xfrm>
              <a:custGeom>
                <a:avLst/>
                <a:gdLst>
                  <a:gd name="T0" fmla="*/ 0 w 658"/>
                  <a:gd name="T1" fmla="*/ 0 h 1423"/>
                  <a:gd name="T2" fmla="*/ 0 w 658"/>
                  <a:gd name="T3" fmla="*/ 0 h 1423"/>
                  <a:gd name="T4" fmla="*/ 0 w 658"/>
                  <a:gd name="T5" fmla="*/ 0 h 1423"/>
                  <a:gd name="T6" fmla="*/ 0 w 658"/>
                  <a:gd name="T7" fmla="*/ 0 h 1423"/>
                  <a:gd name="T8" fmla="*/ 0 w 658"/>
                  <a:gd name="T9" fmla="*/ 0 h 1423"/>
                  <a:gd name="T10" fmla="*/ 0 w 658"/>
                  <a:gd name="T11" fmla="*/ 0 h 1423"/>
                  <a:gd name="T12" fmla="*/ 0 w 658"/>
                  <a:gd name="T13" fmla="*/ 0 h 1423"/>
                  <a:gd name="T14" fmla="*/ 0 w 658"/>
                  <a:gd name="T15" fmla="*/ 0 h 1423"/>
                  <a:gd name="T16" fmla="*/ 0 w 658"/>
                  <a:gd name="T17" fmla="*/ 0 h 1423"/>
                  <a:gd name="T18" fmla="*/ 0 w 658"/>
                  <a:gd name="T19" fmla="*/ 0 h 1423"/>
                  <a:gd name="T20" fmla="*/ 0 w 658"/>
                  <a:gd name="T21" fmla="*/ 0 h 1423"/>
                  <a:gd name="T22" fmla="*/ 0 w 658"/>
                  <a:gd name="T23" fmla="*/ 0 h 1423"/>
                  <a:gd name="T24" fmla="*/ 0 w 658"/>
                  <a:gd name="T25" fmla="*/ 0 h 1423"/>
                  <a:gd name="T26" fmla="*/ 0 w 658"/>
                  <a:gd name="T27" fmla="*/ 0 h 1423"/>
                  <a:gd name="T28" fmla="*/ 0 w 658"/>
                  <a:gd name="T29" fmla="*/ 0 h 1423"/>
                  <a:gd name="T30" fmla="*/ 0 w 658"/>
                  <a:gd name="T31" fmla="*/ 0 h 1423"/>
                  <a:gd name="T32" fmla="*/ 0 w 658"/>
                  <a:gd name="T33" fmla="*/ 0 h 1423"/>
                  <a:gd name="T34" fmla="*/ 0 w 658"/>
                  <a:gd name="T35" fmla="*/ 0 h 1423"/>
                  <a:gd name="T36" fmla="*/ 0 w 658"/>
                  <a:gd name="T37" fmla="*/ 0 h 1423"/>
                  <a:gd name="T38" fmla="*/ 0 w 658"/>
                  <a:gd name="T39" fmla="*/ 0 h 1423"/>
                  <a:gd name="T40" fmla="*/ 0 w 658"/>
                  <a:gd name="T41" fmla="*/ 0 h 1423"/>
                  <a:gd name="T42" fmla="*/ 0 w 658"/>
                  <a:gd name="T43" fmla="*/ 0 h 1423"/>
                  <a:gd name="T44" fmla="*/ 0 w 658"/>
                  <a:gd name="T45" fmla="*/ 0 h 1423"/>
                  <a:gd name="T46" fmla="*/ 0 w 658"/>
                  <a:gd name="T47" fmla="*/ 0 h 1423"/>
                  <a:gd name="T48" fmla="*/ 0 w 658"/>
                  <a:gd name="T49" fmla="*/ 0 h 1423"/>
                  <a:gd name="T50" fmla="*/ 0 w 658"/>
                  <a:gd name="T51" fmla="*/ 0 h 1423"/>
                  <a:gd name="T52" fmla="*/ 0 w 658"/>
                  <a:gd name="T53" fmla="*/ 0 h 1423"/>
                  <a:gd name="T54" fmla="*/ 0 w 658"/>
                  <a:gd name="T55" fmla="*/ 0 h 1423"/>
                  <a:gd name="T56" fmla="*/ 0 w 658"/>
                  <a:gd name="T57" fmla="*/ 0 h 1423"/>
                  <a:gd name="T58" fmla="*/ 0 w 658"/>
                  <a:gd name="T59" fmla="*/ 0 h 1423"/>
                  <a:gd name="T60" fmla="*/ 0 w 658"/>
                  <a:gd name="T61" fmla="*/ 0 h 1423"/>
                  <a:gd name="T62" fmla="*/ 0 w 658"/>
                  <a:gd name="T63" fmla="*/ 0 h 1423"/>
                  <a:gd name="T64" fmla="*/ 0 w 658"/>
                  <a:gd name="T65" fmla="*/ 0 h 1423"/>
                  <a:gd name="T66" fmla="*/ 0 w 658"/>
                  <a:gd name="T67" fmla="*/ 0 h 1423"/>
                  <a:gd name="T68" fmla="*/ 0 w 658"/>
                  <a:gd name="T69" fmla="*/ 0 h 1423"/>
                  <a:gd name="T70" fmla="*/ 0 w 658"/>
                  <a:gd name="T71" fmla="*/ 0 h 1423"/>
                  <a:gd name="T72" fmla="*/ 0 w 658"/>
                  <a:gd name="T73" fmla="*/ 0 h 1423"/>
                  <a:gd name="T74" fmla="*/ 0 w 658"/>
                  <a:gd name="T75" fmla="*/ 0 h 1423"/>
                  <a:gd name="T76" fmla="*/ 0 w 658"/>
                  <a:gd name="T77" fmla="*/ 0 h 1423"/>
                  <a:gd name="T78" fmla="*/ 0 w 658"/>
                  <a:gd name="T79" fmla="*/ 0 h 1423"/>
                  <a:gd name="T80" fmla="*/ 0 w 658"/>
                  <a:gd name="T81" fmla="*/ 0 h 1423"/>
                  <a:gd name="T82" fmla="*/ 0 w 658"/>
                  <a:gd name="T83" fmla="*/ 0 h 1423"/>
                  <a:gd name="T84" fmla="*/ 0 w 658"/>
                  <a:gd name="T85" fmla="*/ 0 h 14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8"/>
                  <a:gd name="T130" fmla="*/ 0 h 1423"/>
                  <a:gd name="T131" fmla="*/ 658 w 658"/>
                  <a:gd name="T132" fmla="*/ 1423 h 14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8" h="1423">
                    <a:moveTo>
                      <a:pt x="658" y="1423"/>
                    </a:moveTo>
                    <a:lnTo>
                      <a:pt x="618" y="1400"/>
                    </a:lnTo>
                    <a:lnTo>
                      <a:pt x="581" y="1375"/>
                    </a:lnTo>
                    <a:lnTo>
                      <a:pt x="547" y="1349"/>
                    </a:lnTo>
                    <a:lnTo>
                      <a:pt x="514" y="1324"/>
                    </a:lnTo>
                    <a:lnTo>
                      <a:pt x="485" y="1298"/>
                    </a:lnTo>
                    <a:lnTo>
                      <a:pt x="457" y="1271"/>
                    </a:lnTo>
                    <a:lnTo>
                      <a:pt x="431" y="1243"/>
                    </a:lnTo>
                    <a:lnTo>
                      <a:pt x="407" y="1215"/>
                    </a:lnTo>
                    <a:lnTo>
                      <a:pt x="385" y="1187"/>
                    </a:lnTo>
                    <a:lnTo>
                      <a:pt x="365" y="1158"/>
                    </a:lnTo>
                    <a:lnTo>
                      <a:pt x="346" y="1130"/>
                    </a:lnTo>
                    <a:lnTo>
                      <a:pt x="330" y="1101"/>
                    </a:lnTo>
                    <a:lnTo>
                      <a:pt x="313" y="1071"/>
                    </a:lnTo>
                    <a:lnTo>
                      <a:pt x="299" y="1042"/>
                    </a:lnTo>
                    <a:lnTo>
                      <a:pt x="286" y="1013"/>
                    </a:lnTo>
                    <a:lnTo>
                      <a:pt x="276" y="984"/>
                    </a:lnTo>
                    <a:lnTo>
                      <a:pt x="265" y="955"/>
                    </a:lnTo>
                    <a:lnTo>
                      <a:pt x="256" y="927"/>
                    </a:lnTo>
                    <a:lnTo>
                      <a:pt x="248" y="897"/>
                    </a:lnTo>
                    <a:lnTo>
                      <a:pt x="241" y="871"/>
                    </a:lnTo>
                    <a:lnTo>
                      <a:pt x="228" y="816"/>
                    </a:lnTo>
                    <a:lnTo>
                      <a:pt x="219" y="763"/>
                    </a:lnTo>
                    <a:lnTo>
                      <a:pt x="212" y="714"/>
                    </a:lnTo>
                    <a:lnTo>
                      <a:pt x="205" y="668"/>
                    </a:lnTo>
                    <a:lnTo>
                      <a:pt x="199" y="628"/>
                    </a:lnTo>
                    <a:lnTo>
                      <a:pt x="194" y="590"/>
                    </a:lnTo>
                    <a:lnTo>
                      <a:pt x="190" y="567"/>
                    </a:lnTo>
                    <a:lnTo>
                      <a:pt x="184" y="546"/>
                    </a:lnTo>
                    <a:lnTo>
                      <a:pt x="176" y="526"/>
                    </a:lnTo>
                    <a:lnTo>
                      <a:pt x="167" y="508"/>
                    </a:lnTo>
                    <a:lnTo>
                      <a:pt x="158" y="493"/>
                    </a:lnTo>
                    <a:lnTo>
                      <a:pt x="147" y="479"/>
                    </a:lnTo>
                    <a:lnTo>
                      <a:pt x="136" y="466"/>
                    </a:lnTo>
                    <a:lnTo>
                      <a:pt x="123" y="455"/>
                    </a:lnTo>
                    <a:lnTo>
                      <a:pt x="110" y="445"/>
                    </a:lnTo>
                    <a:lnTo>
                      <a:pt x="96" y="437"/>
                    </a:lnTo>
                    <a:lnTo>
                      <a:pt x="81" y="430"/>
                    </a:lnTo>
                    <a:lnTo>
                      <a:pt x="66" y="423"/>
                    </a:lnTo>
                    <a:lnTo>
                      <a:pt x="51" y="419"/>
                    </a:lnTo>
                    <a:lnTo>
                      <a:pt x="34" y="415"/>
                    </a:lnTo>
                    <a:lnTo>
                      <a:pt x="18" y="412"/>
                    </a:lnTo>
                    <a:lnTo>
                      <a:pt x="0" y="409"/>
                    </a:lnTo>
                    <a:lnTo>
                      <a:pt x="0" y="0"/>
                    </a:lnTo>
                    <a:lnTo>
                      <a:pt x="18" y="3"/>
                    </a:lnTo>
                    <a:lnTo>
                      <a:pt x="34" y="5"/>
                    </a:lnTo>
                    <a:lnTo>
                      <a:pt x="51" y="10"/>
                    </a:lnTo>
                    <a:lnTo>
                      <a:pt x="66" y="14"/>
                    </a:lnTo>
                    <a:lnTo>
                      <a:pt x="81" y="20"/>
                    </a:lnTo>
                    <a:lnTo>
                      <a:pt x="96" y="27"/>
                    </a:lnTo>
                    <a:lnTo>
                      <a:pt x="110" y="35"/>
                    </a:lnTo>
                    <a:lnTo>
                      <a:pt x="123" y="45"/>
                    </a:lnTo>
                    <a:lnTo>
                      <a:pt x="136" y="55"/>
                    </a:lnTo>
                    <a:lnTo>
                      <a:pt x="147" y="68"/>
                    </a:lnTo>
                    <a:lnTo>
                      <a:pt x="158" y="82"/>
                    </a:lnTo>
                    <a:lnTo>
                      <a:pt x="167" y="97"/>
                    </a:lnTo>
                    <a:lnTo>
                      <a:pt x="176" y="115"/>
                    </a:lnTo>
                    <a:lnTo>
                      <a:pt x="184" y="134"/>
                    </a:lnTo>
                    <a:lnTo>
                      <a:pt x="190" y="156"/>
                    </a:lnTo>
                    <a:lnTo>
                      <a:pt x="194" y="178"/>
                    </a:lnTo>
                    <a:lnTo>
                      <a:pt x="199" y="216"/>
                    </a:lnTo>
                    <a:lnTo>
                      <a:pt x="205" y="257"/>
                    </a:lnTo>
                    <a:lnTo>
                      <a:pt x="212" y="304"/>
                    </a:lnTo>
                    <a:lnTo>
                      <a:pt x="219" y="353"/>
                    </a:lnTo>
                    <a:lnTo>
                      <a:pt x="228" y="406"/>
                    </a:lnTo>
                    <a:lnTo>
                      <a:pt x="241" y="459"/>
                    </a:lnTo>
                    <a:lnTo>
                      <a:pt x="248" y="487"/>
                    </a:lnTo>
                    <a:lnTo>
                      <a:pt x="256" y="515"/>
                    </a:lnTo>
                    <a:lnTo>
                      <a:pt x="265" y="545"/>
                    </a:lnTo>
                    <a:lnTo>
                      <a:pt x="276" y="574"/>
                    </a:lnTo>
                    <a:lnTo>
                      <a:pt x="286" y="602"/>
                    </a:lnTo>
                    <a:lnTo>
                      <a:pt x="299" y="631"/>
                    </a:lnTo>
                    <a:lnTo>
                      <a:pt x="313" y="660"/>
                    </a:lnTo>
                    <a:lnTo>
                      <a:pt x="330" y="690"/>
                    </a:lnTo>
                    <a:lnTo>
                      <a:pt x="346" y="719"/>
                    </a:lnTo>
                    <a:lnTo>
                      <a:pt x="365" y="748"/>
                    </a:lnTo>
                    <a:lnTo>
                      <a:pt x="385" y="776"/>
                    </a:lnTo>
                    <a:lnTo>
                      <a:pt x="407" y="805"/>
                    </a:lnTo>
                    <a:lnTo>
                      <a:pt x="431" y="833"/>
                    </a:lnTo>
                    <a:lnTo>
                      <a:pt x="457" y="860"/>
                    </a:lnTo>
                    <a:lnTo>
                      <a:pt x="485" y="888"/>
                    </a:lnTo>
                    <a:lnTo>
                      <a:pt x="514" y="914"/>
                    </a:lnTo>
                    <a:lnTo>
                      <a:pt x="547" y="941"/>
                    </a:lnTo>
                    <a:lnTo>
                      <a:pt x="581" y="965"/>
                    </a:lnTo>
                    <a:lnTo>
                      <a:pt x="618" y="990"/>
                    </a:lnTo>
                    <a:lnTo>
                      <a:pt x="658" y="1013"/>
                    </a:lnTo>
                    <a:lnTo>
                      <a:pt x="658" y="1423"/>
                    </a:lnTo>
                    <a:close/>
                  </a:path>
                </a:pathLst>
              </a:custGeom>
              <a:solidFill>
                <a:srgbClr val="93D5ED"/>
              </a:solidFill>
              <a:ln w="9525">
                <a:solidFill>
                  <a:srgbClr val="CCECFF"/>
                </a:solidFill>
                <a:round/>
                <a:headEnd/>
                <a:tailEnd/>
              </a:ln>
            </p:spPr>
            <p:txBody>
              <a:bodyPr/>
              <a:lstStyle/>
              <a:p>
                <a:endParaRPr lang="en-US"/>
              </a:p>
            </p:txBody>
          </p:sp>
          <p:sp>
            <p:nvSpPr>
              <p:cNvPr id="24612" name="Freeform 18"/>
              <p:cNvSpPr>
                <a:spLocks/>
              </p:cNvSpPr>
              <p:nvPr/>
            </p:nvSpPr>
            <p:spPr bwMode="auto">
              <a:xfrm>
                <a:off x="2654" y="2348"/>
                <a:ext cx="99" cy="181"/>
              </a:xfrm>
              <a:custGeom>
                <a:avLst/>
                <a:gdLst>
                  <a:gd name="T0" fmla="*/ 0 w 496"/>
                  <a:gd name="T1" fmla="*/ 0 h 905"/>
                  <a:gd name="T2" fmla="*/ 0 w 496"/>
                  <a:gd name="T3" fmla="*/ 0 h 905"/>
                  <a:gd name="T4" fmla="*/ 0 w 496"/>
                  <a:gd name="T5" fmla="*/ 0 h 905"/>
                  <a:gd name="T6" fmla="*/ 0 w 496"/>
                  <a:gd name="T7" fmla="*/ 0 h 905"/>
                  <a:gd name="T8" fmla="*/ 0 w 496"/>
                  <a:gd name="T9" fmla="*/ 0 h 905"/>
                  <a:gd name="T10" fmla="*/ 0 60000 65536"/>
                  <a:gd name="T11" fmla="*/ 0 60000 65536"/>
                  <a:gd name="T12" fmla="*/ 0 60000 65536"/>
                  <a:gd name="T13" fmla="*/ 0 60000 65536"/>
                  <a:gd name="T14" fmla="*/ 0 60000 65536"/>
                  <a:gd name="T15" fmla="*/ 0 w 496"/>
                  <a:gd name="T16" fmla="*/ 0 h 905"/>
                  <a:gd name="T17" fmla="*/ 496 w 496"/>
                  <a:gd name="T18" fmla="*/ 905 h 905"/>
                </a:gdLst>
                <a:ahLst/>
                <a:cxnLst>
                  <a:cxn ang="T10">
                    <a:pos x="T0" y="T1"/>
                  </a:cxn>
                  <a:cxn ang="T11">
                    <a:pos x="T2" y="T3"/>
                  </a:cxn>
                  <a:cxn ang="T12">
                    <a:pos x="T4" y="T5"/>
                  </a:cxn>
                  <a:cxn ang="T13">
                    <a:pos x="T6" y="T7"/>
                  </a:cxn>
                  <a:cxn ang="T14">
                    <a:pos x="T8" y="T9"/>
                  </a:cxn>
                </a:cxnLst>
                <a:rect l="T15" t="T16" r="T17" b="T18"/>
                <a:pathLst>
                  <a:path w="496" h="905">
                    <a:moveTo>
                      <a:pt x="496" y="496"/>
                    </a:moveTo>
                    <a:lnTo>
                      <a:pt x="0" y="0"/>
                    </a:lnTo>
                    <a:lnTo>
                      <a:pt x="0" y="410"/>
                    </a:lnTo>
                    <a:lnTo>
                      <a:pt x="496" y="905"/>
                    </a:lnTo>
                    <a:lnTo>
                      <a:pt x="496" y="496"/>
                    </a:lnTo>
                    <a:close/>
                  </a:path>
                </a:pathLst>
              </a:custGeom>
              <a:solidFill>
                <a:srgbClr val="93D5ED"/>
              </a:solidFill>
              <a:ln w="9525">
                <a:solidFill>
                  <a:srgbClr val="CCECFF"/>
                </a:solidFill>
                <a:round/>
                <a:headEnd/>
                <a:tailEnd/>
              </a:ln>
            </p:spPr>
            <p:txBody>
              <a:bodyPr/>
              <a:lstStyle/>
              <a:p>
                <a:endParaRPr lang="en-US"/>
              </a:p>
            </p:txBody>
          </p:sp>
          <p:sp>
            <p:nvSpPr>
              <p:cNvPr id="24613" name="Freeform 19"/>
              <p:cNvSpPr>
                <a:spLocks/>
              </p:cNvSpPr>
              <p:nvPr/>
            </p:nvSpPr>
            <p:spPr bwMode="auto">
              <a:xfrm>
                <a:off x="2944" y="2127"/>
                <a:ext cx="102" cy="130"/>
              </a:xfrm>
              <a:custGeom>
                <a:avLst/>
                <a:gdLst>
                  <a:gd name="T0" fmla="*/ 0 w 511"/>
                  <a:gd name="T1" fmla="*/ 0 h 650"/>
                  <a:gd name="T2" fmla="*/ 0 w 511"/>
                  <a:gd name="T3" fmla="*/ 0 h 650"/>
                  <a:gd name="T4" fmla="*/ 0 w 511"/>
                  <a:gd name="T5" fmla="*/ 0 h 650"/>
                  <a:gd name="T6" fmla="*/ 0 w 511"/>
                  <a:gd name="T7" fmla="*/ 0 h 650"/>
                  <a:gd name="T8" fmla="*/ 0 w 511"/>
                  <a:gd name="T9" fmla="*/ 0 h 650"/>
                  <a:gd name="T10" fmla="*/ 0 w 511"/>
                  <a:gd name="T11" fmla="*/ 0 h 650"/>
                  <a:gd name="T12" fmla="*/ 0 w 511"/>
                  <a:gd name="T13" fmla="*/ 0 h 650"/>
                  <a:gd name="T14" fmla="*/ 0 w 511"/>
                  <a:gd name="T15" fmla="*/ 0 h 650"/>
                  <a:gd name="T16" fmla="*/ 0 w 511"/>
                  <a:gd name="T17" fmla="*/ 0 h 650"/>
                  <a:gd name="T18" fmla="*/ 0 w 511"/>
                  <a:gd name="T19" fmla="*/ 0 h 650"/>
                  <a:gd name="T20" fmla="*/ 0 w 511"/>
                  <a:gd name="T21" fmla="*/ 0 h 650"/>
                  <a:gd name="T22" fmla="*/ 0 w 511"/>
                  <a:gd name="T23" fmla="*/ 0 h 650"/>
                  <a:gd name="T24" fmla="*/ 0 w 511"/>
                  <a:gd name="T25" fmla="*/ 0 h 650"/>
                  <a:gd name="T26" fmla="*/ 0 w 511"/>
                  <a:gd name="T27" fmla="*/ 0 h 650"/>
                  <a:gd name="T28" fmla="*/ 0 w 511"/>
                  <a:gd name="T29" fmla="*/ 0 h 650"/>
                  <a:gd name="T30" fmla="*/ 0 w 511"/>
                  <a:gd name="T31" fmla="*/ 0 h 650"/>
                  <a:gd name="T32" fmla="*/ 0 w 511"/>
                  <a:gd name="T33" fmla="*/ 0 h 650"/>
                  <a:gd name="T34" fmla="*/ 0 w 511"/>
                  <a:gd name="T35" fmla="*/ 0 h 650"/>
                  <a:gd name="T36" fmla="*/ 0 w 511"/>
                  <a:gd name="T37" fmla="*/ 0 h 6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1"/>
                  <a:gd name="T58" fmla="*/ 0 h 650"/>
                  <a:gd name="T59" fmla="*/ 511 w 511"/>
                  <a:gd name="T60" fmla="*/ 650 h 6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1" h="650">
                    <a:moveTo>
                      <a:pt x="511" y="409"/>
                    </a:moveTo>
                    <a:lnTo>
                      <a:pt x="441" y="443"/>
                    </a:lnTo>
                    <a:lnTo>
                      <a:pt x="367" y="478"/>
                    </a:lnTo>
                    <a:lnTo>
                      <a:pt x="292" y="511"/>
                    </a:lnTo>
                    <a:lnTo>
                      <a:pt x="220" y="544"/>
                    </a:lnTo>
                    <a:lnTo>
                      <a:pt x="152" y="576"/>
                    </a:lnTo>
                    <a:lnTo>
                      <a:pt x="91" y="604"/>
                    </a:lnTo>
                    <a:lnTo>
                      <a:pt x="40" y="628"/>
                    </a:lnTo>
                    <a:lnTo>
                      <a:pt x="0" y="650"/>
                    </a:lnTo>
                    <a:lnTo>
                      <a:pt x="0" y="242"/>
                    </a:lnTo>
                    <a:lnTo>
                      <a:pt x="40" y="219"/>
                    </a:lnTo>
                    <a:lnTo>
                      <a:pt x="91" y="195"/>
                    </a:lnTo>
                    <a:lnTo>
                      <a:pt x="152" y="166"/>
                    </a:lnTo>
                    <a:lnTo>
                      <a:pt x="220" y="135"/>
                    </a:lnTo>
                    <a:lnTo>
                      <a:pt x="292" y="103"/>
                    </a:lnTo>
                    <a:lnTo>
                      <a:pt x="367" y="69"/>
                    </a:lnTo>
                    <a:lnTo>
                      <a:pt x="441" y="34"/>
                    </a:lnTo>
                    <a:lnTo>
                      <a:pt x="511" y="0"/>
                    </a:lnTo>
                    <a:lnTo>
                      <a:pt x="511" y="409"/>
                    </a:lnTo>
                    <a:close/>
                  </a:path>
                </a:pathLst>
              </a:custGeom>
              <a:solidFill>
                <a:srgbClr val="93D5ED"/>
              </a:solidFill>
              <a:ln w="9525">
                <a:solidFill>
                  <a:srgbClr val="CCECFF"/>
                </a:solidFill>
                <a:round/>
                <a:headEnd/>
                <a:tailEnd/>
              </a:ln>
            </p:spPr>
            <p:txBody>
              <a:bodyPr/>
              <a:lstStyle/>
              <a:p>
                <a:endParaRPr lang="en-US"/>
              </a:p>
            </p:txBody>
          </p:sp>
          <p:sp>
            <p:nvSpPr>
              <p:cNvPr id="24614" name="Freeform 20"/>
              <p:cNvSpPr>
                <a:spLocks/>
              </p:cNvSpPr>
              <p:nvPr/>
            </p:nvSpPr>
            <p:spPr bwMode="auto">
              <a:xfrm>
                <a:off x="3173" y="2033"/>
                <a:ext cx="62" cy="87"/>
              </a:xfrm>
              <a:custGeom>
                <a:avLst/>
                <a:gdLst>
                  <a:gd name="T0" fmla="*/ 0 w 309"/>
                  <a:gd name="T1" fmla="*/ 0 h 437"/>
                  <a:gd name="T2" fmla="*/ 0 w 309"/>
                  <a:gd name="T3" fmla="*/ 0 h 437"/>
                  <a:gd name="T4" fmla="*/ 0 w 309"/>
                  <a:gd name="T5" fmla="*/ 0 h 437"/>
                  <a:gd name="T6" fmla="*/ 0 w 309"/>
                  <a:gd name="T7" fmla="*/ 0 h 437"/>
                  <a:gd name="T8" fmla="*/ 0 w 309"/>
                  <a:gd name="T9" fmla="*/ 0 h 437"/>
                  <a:gd name="T10" fmla="*/ 0 60000 65536"/>
                  <a:gd name="T11" fmla="*/ 0 60000 65536"/>
                  <a:gd name="T12" fmla="*/ 0 60000 65536"/>
                  <a:gd name="T13" fmla="*/ 0 60000 65536"/>
                  <a:gd name="T14" fmla="*/ 0 60000 65536"/>
                  <a:gd name="T15" fmla="*/ 0 w 309"/>
                  <a:gd name="T16" fmla="*/ 0 h 437"/>
                  <a:gd name="T17" fmla="*/ 309 w 309"/>
                  <a:gd name="T18" fmla="*/ 437 h 437"/>
                </a:gdLst>
                <a:ahLst/>
                <a:cxnLst>
                  <a:cxn ang="T10">
                    <a:pos x="T0" y="T1"/>
                  </a:cxn>
                  <a:cxn ang="T11">
                    <a:pos x="T2" y="T3"/>
                  </a:cxn>
                  <a:cxn ang="T12">
                    <a:pos x="T4" y="T5"/>
                  </a:cxn>
                  <a:cxn ang="T13">
                    <a:pos x="T6" y="T7"/>
                  </a:cxn>
                  <a:cxn ang="T14">
                    <a:pos x="T8" y="T9"/>
                  </a:cxn>
                </a:cxnLst>
                <a:rect l="T15" t="T16" r="T17" b="T18"/>
                <a:pathLst>
                  <a:path w="309" h="437">
                    <a:moveTo>
                      <a:pt x="309" y="0"/>
                    </a:moveTo>
                    <a:lnTo>
                      <a:pt x="0" y="28"/>
                    </a:lnTo>
                    <a:lnTo>
                      <a:pt x="0" y="437"/>
                    </a:lnTo>
                    <a:lnTo>
                      <a:pt x="309" y="409"/>
                    </a:lnTo>
                    <a:lnTo>
                      <a:pt x="309" y="0"/>
                    </a:lnTo>
                    <a:close/>
                  </a:path>
                </a:pathLst>
              </a:custGeom>
              <a:solidFill>
                <a:srgbClr val="93D5ED"/>
              </a:solidFill>
              <a:ln w="9525">
                <a:solidFill>
                  <a:srgbClr val="CCECFF"/>
                </a:solidFill>
                <a:round/>
                <a:headEnd/>
                <a:tailEnd/>
              </a:ln>
            </p:spPr>
            <p:txBody>
              <a:bodyPr/>
              <a:lstStyle/>
              <a:p>
                <a:endParaRPr lang="en-US"/>
              </a:p>
            </p:txBody>
          </p:sp>
          <p:sp>
            <p:nvSpPr>
              <p:cNvPr id="24615" name="Freeform 21"/>
              <p:cNvSpPr>
                <a:spLocks/>
              </p:cNvSpPr>
              <p:nvPr/>
            </p:nvSpPr>
            <p:spPr bwMode="auto">
              <a:xfrm>
                <a:off x="3402" y="2053"/>
                <a:ext cx="55" cy="111"/>
              </a:xfrm>
              <a:custGeom>
                <a:avLst/>
                <a:gdLst>
                  <a:gd name="T0" fmla="*/ 0 w 275"/>
                  <a:gd name="T1" fmla="*/ 0 h 556"/>
                  <a:gd name="T2" fmla="*/ 0 w 275"/>
                  <a:gd name="T3" fmla="*/ 0 h 556"/>
                  <a:gd name="T4" fmla="*/ 0 w 275"/>
                  <a:gd name="T5" fmla="*/ 0 h 556"/>
                  <a:gd name="T6" fmla="*/ 0 w 275"/>
                  <a:gd name="T7" fmla="*/ 0 h 556"/>
                  <a:gd name="T8" fmla="*/ 0 w 275"/>
                  <a:gd name="T9" fmla="*/ 0 h 556"/>
                  <a:gd name="T10" fmla="*/ 0 w 275"/>
                  <a:gd name="T11" fmla="*/ 0 h 556"/>
                  <a:gd name="T12" fmla="*/ 0 w 275"/>
                  <a:gd name="T13" fmla="*/ 0 h 556"/>
                  <a:gd name="T14" fmla="*/ 0 w 275"/>
                  <a:gd name="T15" fmla="*/ 0 h 556"/>
                  <a:gd name="T16" fmla="*/ 0 w 275"/>
                  <a:gd name="T17" fmla="*/ 0 h 556"/>
                  <a:gd name="T18" fmla="*/ 0 w 275"/>
                  <a:gd name="T19" fmla="*/ 0 h 556"/>
                  <a:gd name="T20" fmla="*/ 0 w 275"/>
                  <a:gd name="T21" fmla="*/ 0 h 556"/>
                  <a:gd name="T22" fmla="*/ 0 w 275"/>
                  <a:gd name="T23" fmla="*/ 0 h 556"/>
                  <a:gd name="T24" fmla="*/ 0 w 275"/>
                  <a:gd name="T25" fmla="*/ 0 h 556"/>
                  <a:gd name="T26" fmla="*/ 0 w 275"/>
                  <a:gd name="T27" fmla="*/ 0 h 556"/>
                  <a:gd name="T28" fmla="*/ 0 w 275"/>
                  <a:gd name="T29" fmla="*/ 0 h 556"/>
                  <a:gd name="T30" fmla="*/ 0 w 275"/>
                  <a:gd name="T31" fmla="*/ 0 h 556"/>
                  <a:gd name="T32" fmla="*/ 0 w 275"/>
                  <a:gd name="T33" fmla="*/ 0 h 556"/>
                  <a:gd name="T34" fmla="*/ 0 w 275"/>
                  <a:gd name="T35" fmla="*/ 0 h 556"/>
                  <a:gd name="T36" fmla="*/ 0 w 275"/>
                  <a:gd name="T37" fmla="*/ 0 h 556"/>
                  <a:gd name="T38" fmla="*/ 0 w 275"/>
                  <a:gd name="T39" fmla="*/ 0 h 556"/>
                  <a:gd name="T40" fmla="*/ 0 w 275"/>
                  <a:gd name="T41" fmla="*/ 0 h 556"/>
                  <a:gd name="T42" fmla="*/ 0 w 275"/>
                  <a:gd name="T43" fmla="*/ 0 h 556"/>
                  <a:gd name="T44" fmla="*/ 0 w 275"/>
                  <a:gd name="T45" fmla="*/ 0 h 556"/>
                  <a:gd name="T46" fmla="*/ 0 w 275"/>
                  <a:gd name="T47" fmla="*/ 0 h 556"/>
                  <a:gd name="T48" fmla="*/ 0 w 275"/>
                  <a:gd name="T49" fmla="*/ 0 h 556"/>
                  <a:gd name="T50" fmla="*/ 0 w 275"/>
                  <a:gd name="T51" fmla="*/ 0 h 556"/>
                  <a:gd name="T52" fmla="*/ 0 w 275"/>
                  <a:gd name="T53" fmla="*/ 0 h 5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75"/>
                  <a:gd name="T82" fmla="*/ 0 h 556"/>
                  <a:gd name="T83" fmla="*/ 275 w 275"/>
                  <a:gd name="T84" fmla="*/ 556 h 5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75" h="556">
                    <a:moveTo>
                      <a:pt x="275" y="556"/>
                    </a:moveTo>
                    <a:lnTo>
                      <a:pt x="264" y="544"/>
                    </a:lnTo>
                    <a:lnTo>
                      <a:pt x="251" y="534"/>
                    </a:lnTo>
                    <a:lnTo>
                      <a:pt x="238" y="523"/>
                    </a:lnTo>
                    <a:lnTo>
                      <a:pt x="223" y="512"/>
                    </a:lnTo>
                    <a:lnTo>
                      <a:pt x="208" y="503"/>
                    </a:lnTo>
                    <a:lnTo>
                      <a:pt x="193" y="494"/>
                    </a:lnTo>
                    <a:lnTo>
                      <a:pt x="175" y="484"/>
                    </a:lnTo>
                    <a:lnTo>
                      <a:pt x="159" y="475"/>
                    </a:lnTo>
                    <a:lnTo>
                      <a:pt x="121" y="458"/>
                    </a:lnTo>
                    <a:lnTo>
                      <a:pt x="83" y="441"/>
                    </a:lnTo>
                    <a:lnTo>
                      <a:pt x="42" y="426"/>
                    </a:lnTo>
                    <a:lnTo>
                      <a:pt x="0" y="412"/>
                    </a:lnTo>
                    <a:lnTo>
                      <a:pt x="0" y="0"/>
                    </a:lnTo>
                    <a:lnTo>
                      <a:pt x="42" y="14"/>
                    </a:lnTo>
                    <a:lnTo>
                      <a:pt x="83" y="30"/>
                    </a:lnTo>
                    <a:lnTo>
                      <a:pt x="121" y="46"/>
                    </a:lnTo>
                    <a:lnTo>
                      <a:pt x="159" y="64"/>
                    </a:lnTo>
                    <a:lnTo>
                      <a:pt x="175" y="73"/>
                    </a:lnTo>
                    <a:lnTo>
                      <a:pt x="193" y="84"/>
                    </a:lnTo>
                    <a:lnTo>
                      <a:pt x="208" y="93"/>
                    </a:lnTo>
                    <a:lnTo>
                      <a:pt x="223" y="104"/>
                    </a:lnTo>
                    <a:lnTo>
                      <a:pt x="238" y="114"/>
                    </a:lnTo>
                    <a:lnTo>
                      <a:pt x="251" y="125"/>
                    </a:lnTo>
                    <a:lnTo>
                      <a:pt x="264" y="135"/>
                    </a:lnTo>
                    <a:lnTo>
                      <a:pt x="275" y="147"/>
                    </a:lnTo>
                    <a:lnTo>
                      <a:pt x="275" y="556"/>
                    </a:lnTo>
                    <a:close/>
                  </a:path>
                </a:pathLst>
              </a:custGeom>
              <a:solidFill>
                <a:srgbClr val="93D5ED"/>
              </a:solidFill>
              <a:ln w="9525">
                <a:solidFill>
                  <a:srgbClr val="CCECFF"/>
                </a:solidFill>
                <a:round/>
                <a:headEnd/>
                <a:tailEnd/>
              </a:ln>
            </p:spPr>
            <p:txBody>
              <a:bodyPr/>
              <a:lstStyle/>
              <a:p>
                <a:endParaRPr lang="en-US"/>
              </a:p>
            </p:txBody>
          </p:sp>
          <p:sp>
            <p:nvSpPr>
              <p:cNvPr id="24616" name="Freeform 22"/>
              <p:cNvSpPr>
                <a:spLocks/>
              </p:cNvSpPr>
              <p:nvPr/>
            </p:nvSpPr>
            <p:spPr bwMode="auto">
              <a:xfrm>
                <a:off x="3853" y="1927"/>
                <a:ext cx="49" cy="120"/>
              </a:xfrm>
              <a:custGeom>
                <a:avLst/>
                <a:gdLst>
                  <a:gd name="T0" fmla="*/ 0 w 248"/>
                  <a:gd name="T1" fmla="*/ 0 h 597"/>
                  <a:gd name="T2" fmla="*/ 0 w 248"/>
                  <a:gd name="T3" fmla="*/ 0 h 597"/>
                  <a:gd name="T4" fmla="*/ 0 w 248"/>
                  <a:gd name="T5" fmla="*/ 0 h 597"/>
                  <a:gd name="T6" fmla="*/ 0 w 248"/>
                  <a:gd name="T7" fmla="*/ 0 h 597"/>
                  <a:gd name="T8" fmla="*/ 0 w 248"/>
                  <a:gd name="T9" fmla="*/ 0 h 597"/>
                  <a:gd name="T10" fmla="*/ 0 w 248"/>
                  <a:gd name="T11" fmla="*/ 0 h 597"/>
                  <a:gd name="T12" fmla="*/ 0 w 248"/>
                  <a:gd name="T13" fmla="*/ 0 h 597"/>
                  <a:gd name="T14" fmla="*/ 0 w 248"/>
                  <a:gd name="T15" fmla="*/ 0 h 597"/>
                  <a:gd name="T16" fmla="*/ 0 w 248"/>
                  <a:gd name="T17" fmla="*/ 0 h 597"/>
                  <a:gd name="T18" fmla="*/ 0 w 248"/>
                  <a:gd name="T19" fmla="*/ 0 h 597"/>
                  <a:gd name="T20" fmla="*/ 0 w 248"/>
                  <a:gd name="T21" fmla="*/ 0 h 597"/>
                  <a:gd name="T22" fmla="*/ 0 w 248"/>
                  <a:gd name="T23" fmla="*/ 0 h 597"/>
                  <a:gd name="T24" fmla="*/ 0 w 248"/>
                  <a:gd name="T25" fmla="*/ 0 h 597"/>
                  <a:gd name="T26" fmla="*/ 0 w 248"/>
                  <a:gd name="T27" fmla="*/ 0 h 597"/>
                  <a:gd name="T28" fmla="*/ 0 w 248"/>
                  <a:gd name="T29" fmla="*/ 0 h 597"/>
                  <a:gd name="T30" fmla="*/ 0 w 248"/>
                  <a:gd name="T31" fmla="*/ 0 h 597"/>
                  <a:gd name="T32" fmla="*/ 0 w 248"/>
                  <a:gd name="T33" fmla="*/ 0 h 597"/>
                  <a:gd name="T34" fmla="*/ 0 w 248"/>
                  <a:gd name="T35" fmla="*/ 0 h 597"/>
                  <a:gd name="T36" fmla="*/ 0 w 248"/>
                  <a:gd name="T37" fmla="*/ 0 h 597"/>
                  <a:gd name="T38" fmla="*/ 0 w 248"/>
                  <a:gd name="T39" fmla="*/ 0 h 597"/>
                  <a:gd name="T40" fmla="*/ 0 w 248"/>
                  <a:gd name="T41" fmla="*/ 0 h 597"/>
                  <a:gd name="T42" fmla="*/ 0 w 248"/>
                  <a:gd name="T43" fmla="*/ 0 h 597"/>
                  <a:gd name="T44" fmla="*/ 0 w 248"/>
                  <a:gd name="T45" fmla="*/ 0 h 597"/>
                  <a:gd name="T46" fmla="*/ 0 w 248"/>
                  <a:gd name="T47" fmla="*/ 0 h 597"/>
                  <a:gd name="T48" fmla="*/ 0 w 248"/>
                  <a:gd name="T49" fmla="*/ 0 h 597"/>
                  <a:gd name="T50" fmla="*/ 0 w 248"/>
                  <a:gd name="T51" fmla="*/ 0 h 597"/>
                  <a:gd name="T52" fmla="*/ 0 w 248"/>
                  <a:gd name="T53" fmla="*/ 0 h 597"/>
                  <a:gd name="T54" fmla="*/ 0 w 248"/>
                  <a:gd name="T55" fmla="*/ 0 h 597"/>
                  <a:gd name="T56" fmla="*/ 0 w 248"/>
                  <a:gd name="T57" fmla="*/ 0 h 597"/>
                  <a:gd name="T58" fmla="*/ 0 w 248"/>
                  <a:gd name="T59" fmla="*/ 0 h 597"/>
                  <a:gd name="T60" fmla="*/ 0 w 248"/>
                  <a:gd name="T61" fmla="*/ 0 h 597"/>
                  <a:gd name="T62" fmla="*/ 0 w 248"/>
                  <a:gd name="T63" fmla="*/ 0 h 597"/>
                  <a:gd name="T64" fmla="*/ 0 w 248"/>
                  <a:gd name="T65" fmla="*/ 0 h 597"/>
                  <a:gd name="T66" fmla="*/ 0 w 248"/>
                  <a:gd name="T67" fmla="*/ 0 h 597"/>
                  <a:gd name="T68" fmla="*/ 0 w 248"/>
                  <a:gd name="T69" fmla="*/ 0 h 597"/>
                  <a:gd name="T70" fmla="*/ 0 w 248"/>
                  <a:gd name="T71" fmla="*/ 0 h 597"/>
                  <a:gd name="T72" fmla="*/ 0 w 248"/>
                  <a:gd name="T73" fmla="*/ 0 h 597"/>
                  <a:gd name="T74" fmla="*/ 0 w 248"/>
                  <a:gd name="T75" fmla="*/ 0 h 597"/>
                  <a:gd name="T76" fmla="*/ 0 w 248"/>
                  <a:gd name="T77" fmla="*/ 0 h 597"/>
                  <a:gd name="T78" fmla="*/ 0 w 248"/>
                  <a:gd name="T79" fmla="*/ 0 h 597"/>
                  <a:gd name="T80" fmla="*/ 0 w 248"/>
                  <a:gd name="T81" fmla="*/ 0 h 597"/>
                  <a:gd name="T82" fmla="*/ 0 w 248"/>
                  <a:gd name="T83" fmla="*/ 0 h 597"/>
                  <a:gd name="T84" fmla="*/ 0 w 248"/>
                  <a:gd name="T85" fmla="*/ 0 h 59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8"/>
                  <a:gd name="T130" fmla="*/ 0 h 597"/>
                  <a:gd name="T131" fmla="*/ 248 w 248"/>
                  <a:gd name="T132" fmla="*/ 597 h 59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8" h="597">
                    <a:moveTo>
                      <a:pt x="248" y="188"/>
                    </a:moveTo>
                    <a:lnTo>
                      <a:pt x="248" y="177"/>
                    </a:lnTo>
                    <a:lnTo>
                      <a:pt x="246" y="165"/>
                    </a:lnTo>
                    <a:lnTo>
                      <a:pt x="242" y="154"/>
                    </a:lnTo>
                    <a:lnTo>
                      <a:pt x="237" y="144"/>
                    </a:lnTo>
                    <a:lnTo>
                      <a:pt x="232" y="135"/>
                    </a:lnTo>
                    <a:lnTo>
                      <a:pt x="226" y="125"/>
                    </a:lnTo>
                    <a:lnTo>
                      <a:pt x="218" y="116"/>
                    </a:lnTo>
                    <a:lnTo>
                      <a:pt x="209" y="107"/>
                    </a:lnTo>
                    <a:lnTo>
                      <a:pt x="200" y="98"/>
                    </a:lnTo>
                    <a:lnTo>
                      <a:pt x="191" y="90"/>
                    </a:lnTo>
                    <a:lnTo>
                      <a:pt x="180" y="82"/>
                    </a:lnTo>
                    <a:lnTo>
                      <a:pt x="170" y="74"/>
                    </a:lnTo>
                    <a:lnTo>
                      <a:pt x="147" y="61"/>
                    </a:lnTo>
                    <a:lnTo>
                      <a:pt x="124" y="48"/>
                    </a:lnTo>
                    <a:lnTo>
                      <a:pt x="101" y="36"/>
                    </a:lnTo>
                    <a:lnTo>
                      <a:pt x="79" y="27"/>
                    </a:lnTo>
                    <a:lnTo>
                      <a:pt x="58" y="19"/>
                    </a:lnTo>
                    <a:lnTo>
                      <a:pt x="39" y="13"/>
                    </a:lnTo>
                    <a:lnTo>
                      <a:pt x="11" y="4"/>
                    </a:lnTo>
                    <a:lnTo>
                      <a:pt x="0" y="0"/>
                    </a:lnTo>
                    <a:lnTo>
                      <a:pt x="0" y="413"/>
                    </a:lnTo>
                    <a:lnTo>
                      <a:pt x="11" y="416"/>
                    </a:lnTo>
                    <a:lnTo>
                      <a:pt x="39" y="424"/>
                    </a:lnTo>
                    <a:lnTo>
                      <a:pt x="58" y="430"/>
                    </a:lnTo>
                    <a:lnTo>
                      <a:pt x="79" y="438"/>
                    </a:lnTo>
                    <a:lnTo>
                      <a:pt x="101" y="448"/>
                    </a:lnTo>
                    <a:lnTo>
                      <a:pt x="124" y="458"/>
                    </a:lnTo>
                    <a:lnTo>
                      <a:pt x="147" y="471"/>
                    </a:lnTo>
                    <a:lnTo>
                      <a:pt x="170" y="484"/>
                    </a:lnTo>
                    <a:lnTo>
                      <a:pt x="180" y="492"/>
                    </a:lnTo>
                    <a:lnTo>
                      <a:pt x="191" y="499"/>
                    </a:lnTo>
                    <a:lnTo>
                      <a:pt x="200" y="507"/>
                    </a:lnTo>
                    <a:lnTo>
                      <a:pt x="209" y="515"/>
                    </a:lnTo>
                    <a:lnTo>
                      <a:pt x="218" y="525"/>
                    </a:lnTo>
                    <a:lnTo>
                      <a:pt x="226" y="534"/>
                    </a:lnTo>
                    <a:lnTo>
                      <a:pt x="232" y="543"/>
                    </a:lnTo>
                    <a:lnTo>
                      <a:pt x="237" y="554"/>
                    </a:lnTo>
                    <a:lnTo>
                      <a:pt x="242" y="563"/>
                    </a:lnTo>
                    <a:lnTo>
                      <a:pt x="246" y="575"/>
                    </a:lnTo>
                    <a:lnTo>
                      <a:pt x="248" y="585"/>
                    </a:lnTo>
                    <a:lnTo>
                      <a:pt x="248" y="597"/>
                    </a:lnTo>
                    <a:lnTo>
                      <a:pt x="248" y="188"/>
                    </a:lnTo>
                    <a:close/>
                  </a:path>
                </a:pathLst>
              </a:custGeom>
              <a:solidFill>
                <a:srgbClr val="93D5ED"/>
              </a:solidFill>
              <a:ln w="9525">
                <a:solidFill>
                  <a:srgbClr val="CCECFF"/>
                </a:solidFill>
                <a:round/>
                <a:headEnd/>
                <a:tailEnd/>
              </a:ln>
            </p:spPr>
            <p:txBody>
              <a:bodyPr/>
              <a:lstStyle/>
              <a:p>
                <a:endParaRPr lang="en-US"/>
              </a:p>
            </p:txBody>
          </p:sp>
          <p:sp>
            <p:nvSpPr>
              <p:cNvPr id="24617" name="Rectangle 23"/>
              <p:cNvSpPr>
                <a:spLocks noChangeArrowheads="1"/>
              </p:cNvSpPr>
              <p:nvPr/>
            </p:nvSpPr>
            <p:spPr bwMode="auto">
              <a:xfrm>
                <a:off x="3976" y="1922"/>
                <a:ext cx="38" cy="82"/>
              </a:xfrm>
              <a:prstGeom prst="rect">
                <a:avLst/>
              </a:prstGeom>
              <a:solidFill>
                <a:srgbClr val="93D5ED"/>
              </a:solidFill>
              <a:ln w="9525">
                <a:solidFill>
                  <a:srgbClr val="CCECFF"/>
                </a:solidFill>
                <a:miter lim="800000"/>
                <a:headEnd/>
                <a:tailEnd/>
              </a:ln>
            </p:spPr>
            <p:txBody>
              <a:bodyPr/>
              <a:lstStyle/>
              <a:p>
                <a:pPr algn="ctr">
                  <a:spcBef>
                    <a:spcPct val="30000"/>
                  </a:spcBef>
                </a:pPr>
                <a:endParaRPr lang="en-US" sz="2400">
                  <a:solidFill>
                    <a:srgbClr val="FFFFFF"/>
                  </a:solidFill>
                </a:endParaRPr>
              </a:p>
            </p:txBody>
          </p:sp>
          <p:sp>
            <p:nvSpPr>
              <p:cNvPr id="24618" name="Rectangle 24"/>
              <p:cNvSpPr>
                <a:spLocks noChangeArrowheads="1"/>
              </p:cNvSpPr>
              <p:nvPr/>
            </p:nvSpPr>
            <p:spPr bwMode="auto">
              <a:xfrm>
                <a:off x="4044" y="1947"/>
                <a:ext cx="19" cy="81"/>
              </a:xfrm>
              <a:prstGeom prst="rect">
                <a:avLst/>
              </a:prstGeom>
              <a:solidFill>
                <a:srgbClr val="93D5ED"/>
              </a:solidFill>
              <a:ln w="9525">
                <a:solidFill>
                  <a:srgbClr val="CCECFF"/>
                </a:solidFill>
                <a:miter lim="800000"/>
                <a:headEnd/>
                <a:tailEnd/>
              </a:ln>
            </p:spPr>
            <p:txBody>
              <a:bodyPr/>
              <a:lstStyle/>
              <a:p>
                <a:pPr algn="ctr">
                  <a:spcBef>
                    <a:spcPct val="30000"/>
                  </a:spcBef>
                </a:pPr>
                <a:endParaRPr lang="en-US" sz="2400">
                  <a:solidFill>
                    <a:srgbClr val="FFFFFF"/>
                  </a:solidFill>
                </a:endParaRPr>
              </a:p>
            </p:txBody>
          </p:sp>
          <p:sp>
            <p:nvSpPr>
              <p:cNvPr id="24619" name="Freeform 25"/>
              <p:cNvSpPr>
                <a:spLocks/>
              </p:cNvSpPr>
              <p:nvPr/>
            </p:nvSpPr>
            <p:spPr bwMode="auto">
              <a:xfrm>
                <a:off x="4155" y="1977"/>
                <a:ext cx="66" cy="214"/>
              </a:xfrm>
              <a:custGeom>
                <a:avLst/>
                <a:gdLst>
                  <a:gd name="T0" fmla="*/ 0 w 329"/>
                  <a:gd name="T1" fmla="*/ 0 h 1068"/>
                  <a:gd name="T2" fmla="*/ 0 w 329"/>
                  <a:gd name="T3" fmla="*/ 0 h 1068"/>
                  <a:gd name="T4" fmla="*/ 0 w 329"/>
                  <a:gd name="T5" fmla="*/ 0 h 1068"/>
                  <a:gd name="T6" fmla="*/ 0 w 329"/>
                  <a:gd name="T7" fmla="*/ 0 h 1068"/>
                  <a:gd name="T8" fmla="*/ 0 w 329"/>
                  <a:gd name="T9" fmla="*/ 0 h 1068"/>
                  <a:gd name="T10" fmla="*/ 0 w 329"/>
                  <a:gd name="T11" fmla="*/ 0 h 1068"/>
                  <a:gd name="T12" fmla="*/ 0 w 329"/>
                  <a:gd name="T13" fmla="*/ 0 h 1068"/>
                  <a:gd name="T14" fmla="*/ 0 w 329"/>
                  <a:gd name="T15" fmla="*/ 0 h 1068"/>
                  <a:gd name="T16" fmla="*/ 0 w 329"/>
                  <a:gd name="T17" fmla="*/ 0 h 1068"/>
                  <a:gd name="T18" fmla="*/ 0 w 329"/>
                  <a:gd name="T19" fmla="*/ 0 h 1068"/>
                  <a:gd name="T20" fmla="*/ 0 w 329"/>
                  <a:gd name="T21" fmla="*/ 0 h 1068"/>
                  <a:gd name="T22" fmla="*/ 0 w 329"/>
                  <a:gd name="T23" fmla="*/ 0 h 1068"/>
                  <a:gd name="T24" fmla="*/ 0 w 329"/>
                  <a:gd name="T25" fmla="*/ 0 h 1068"/>
                  <a:gd name="T26" fmla="*/ 0 w 329"/>
                  <a:gd name="T27" fmla="*/ 0 h 1068"/>
                  <a:gd name="T28" fmla="*/ 0 w 329"/>
                  <a:gd name="T29" fmla="*/ 0 h 1068"/>
                  <a:gd name="T30" fmla="*/ 0 w 329"/>
                  <a:gd name="T31" fmla="*/ 0 h 1068"/>
                  <a:gd name="T32" fmla="*/ 0 w 329"/>
                  <a:gd name="T33" fmla="*/ 0 h 1068"/>
                  <a:gd name="T34" fmla="*/ 0 w 329"/>
                  <a:gd name="T35" fmla="*/ 0 h 1068"/>
                  <a:gd name="T36" fmla="*/ 0 w 329"/>
                  <a:gd name="T37" fmla="*/ 0 h 1068"/>
                  <a:gd name="T38" fmla="*/ 0 w 329"/>
                  <a:gd name="T39" fmla="*/ 0 h 1068"/>
                  <a:gd name="T40" fmla="*/ 0 w 329"/>
                  <a:gd name="T41" fmla="*/ 0 h 1068"/>
                  <a:gd name="T42" fmla="*/ 0 w 329"/>
                  <a:gd name="T43" fmla="*/ 0 h 1068"/>
                  <a:gd name="T44" fmla="*/ 0 w 329"/>
                  <a:gd name="T45" fmla="*/ 0 h 1068"/>
                  <a:gd name="T46" fmla="*/ 0 w 329"/>
                  <a:gd name="T47" fmla="*/ 0 h 1068"/>
                  <a:gd name="T48" fmla="*/ 0 w 329"/>
                  <a:gd name="T49" fmla="*/ 0 h 1068"/>
                  <a:gd name="T50" fmla="*/ 0 w 329"/>
                  <a:gd name="T51" fmla="*/ 0 h 1068"/>
                  <a:gd name="T52" fmla="*/ 0 w 329"/>
                  <a:gd name="T53" fmla="*/ 0 h 1068"/>
                  <a:gd name="T54" fmla="*/ 0 w 329"/>
                  <a:gd name="T55" fmla="*/ 0 h 1068"/>
                  <a:gd name="T56" fmla="*/ 0 w 329"/>
                  <a:gd name="T57" fmla="*/ 0 h 1068"/>
                  <a:gd name="T58" fmla="*/ 0 w 329"/>
                  <a:gd name="T59" fmla="*/ 0 h 1068"/>
                  <a:gd name="T60" fmla="*/ 0 w 329"/>
                  <a:gd name="T61" fmla="*/ 0 h 1068"/>
                  <a:gd name="T62" fmla="*/ 0 w 329"/>
                  <a:gd name="T63" fmla="*/ 0 h 1068"/>
                  <a:gd name="T64" fmla="*/ 0 w 329"/>
                  <a:gd name="T65" fmla="*/ 0 h 1068"/>
                  <a:gd name="T66" fmla="*/ 0 w 329"/>
                  <a:gd name="T67" fmla="*/ 0 h 1068"/>
                  <a:gd name="T68" fmla="*/ 0 w 329"/>
                  <a:gd name="T69" fmla="*/ 0 h 1068"/>
                  <a:gd name="T70" fmla="*/ 0 w 329"/>
                  <a:gd name="T71" fmla="*/ 0 h 1068"/>
                  <a:gd name="T72" fmla="*/ 0 w 329"/>
                  <a:gd name="T73" fmla="*/ 0 h 1068"/>
                  <a:gd name="T74" fmla="*/ 0 w 329"/>
                  <a:gd name="T75" fmla="*/ 0 h 1068"/>
                  <a:gd name="T76" fmla="*/ 0 w 329"/>
                  <a:gd name="T77" fmla="*/ 0 h 1068"/>
                  <a:gd name="T78" fmla="*/ 0 w 329"/>
                  <a:gd name="T79" fmla="*/ 0 h 1068"/>
                  <a:gd name="T80" fmla="*/ 0 w 329"/>
                  <a:gd name="T81" fmla="*/ 0 h 1068"/>
                  <a:gd name="T82" fmla="*/ 0 w 329"/>
                  <a:gd name="T83" fmla="*/ 0 h 1068"/>
                  <a:gd name="T84" fmla="*/ 0 w 329"/>
                  <a:gd name="T85" fmla="*/ 0 h 10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9"/>
                  <a:gd name="T130" fmla="*/ 0 h 1068"/>
                  <a:gd name="T131" fmla="*/ 329 w 329"/>
                  <a:gd name="T132" fmla="*/ 1068 h 10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9" h="1068">
                    <a:moveTo>
                      <a:pt x="329" y="645"/>
                    </a:moveTo>
                    <a:lnTo>
                      <a:pt x="293" y="593"/>
                    </a:lnTo>
                    <a:lnTo>
                      <a:pt x="258" y="543"/>
                    </a:lnTo>
                    <a:lnTo>
                      <a:pt x="223" y="493"/>
                    </a:lnTo>
                    <a:lnTo>
                      <a:pt x="191" y="443"/>
                    </a:lnTo>
                    <a:lnTo>
                      <a:pt x="160" y="394"/>
                    </a:lnTo>
                    <a:lnTo>
                      <a:pt x="132" y="346"/>
                    </a:lnTo>
                    <a:lnTo>
                      <a:pt x="105" y="299"/>
                    </a:lnTo>
                    <a:lnTo>
                      <a:pt x="80" y="255"/>
                    </a:lnTo>
                    <a:lnTo>
                      <a:pt x="59" y="213"/>
                    </a:lnTo>
                    <a:lnTo>
                      <a:pt x="41" y="173"/>
                    </a:lnTo>
                    <a:lnTo>
                      <a:pt x="26" y="136"/>
                    </a:lnTo>
                    <a:lnTo>
                      <a:pt x="14" y="102"/>
                    </a:lnTo>
                    <a:lnTo>
                      <a:pt x="9" y="85"/>
                    </a:lnTo>
                    <a:lnTo>
                      <a:pt x="5" y="70"/>
                    </a:lnTo>
                    <a:lnTo>
                      <a:pt x="2" y="56"/>
                    </a:lnTo>
                    <a:lnTo>
                      <a:pt x="0" y="42"/>
                    </a:lnTo>
                    <a:lnTo>
                      <a:pt x="0" y="30"/>
                    </a:lnTo>
                    <a:lnTo>
                      <a:pt x="0" y="19"/>
                    </a:lnTo>
                    <a:lnTo>
                      <a:pt x="1" y="8"/>
                    </a:lnTo>
                    <a:lnTo>
                      <a:pt x="3" y="0"/>
                    </a:lnTo>
                    <a:lnTo>
                      <a:pt x="3" y="425"/>
                    </a:lnTo>
                    <a:lnTo>
                      <a:pt x="1" y="435"/>
                    </a:lnTo>
                    <a:lnTo>
                      <a:pt x="0" y="445"/>
                    </a:lnTo>
                    <a:lnTo>
                      <a:pt x="0" y="457"/>
                    </a:lnTo>
                    <a:lnTo>
                      <a:pt x="0" y="468"/>
                    </a:lnTo>
                    <a:lnTo>
                      <a:pt x="2" y="482"/>
                    </a:lnTo>
                    <a:lnTo>
                      <a:pt x="5" y="497"/>
                    </a:lnTo>
                    <a:lnTo>
                      <a:pt x="9" y="512"/>
                    </a:lnTo>
                    <a:lnTo>
                      <a:pt x="14" y="527"/>
                    </a:lnTo>
                    <a:lnTo>
                      <a:pt x="26" y="562"/>
                    </a:lnTo>
                    <a:lnTo>
                      <a:pt x="41" y="599"/>
                    </a:lnTo>
                    <a:lnTo>
                      <a:pt x="59" y="639"/>
                    </a:lnTo>
                    <a:lnTo>
                      <a:pt x="80" y="681"/>
                    </a:lnTo>
                    <a:lnTo>
                      <a:pt x="105" y="725"/>
                    </a:lnTo>
                    <a:lnTo>
                      <a:pt x="132" y="771"/>
                    </a:lnTo>
                    <a:lnTo>
                      <a:pt x="160" y="819"/>
                    </a:lnTo>
                    <a:lnTo>
                      <a:pt x="191" y="868"/>
                    </a:lnTo>
                    <a:lnTo>
                      <a:pt x="223" y="917"/>
                    </a:lnTo>
                    <a:lnTo>
                      <a:pt x="258" y="967"/>
                    </a:lnTo>
                    <a:lnTo>
                      <a:pt x="293" y="1017"/>
                    </a:lnTo>
                    <a:lnTo>
                      <a:pt x="329" y="1068"/>
                    </a:lnTo>
                    <a:lnTo>
                      <a:pt x="329" y="645"/>
                    </a:lnTo>
                    <a:close/>
                  </a:path>
                </a:pathLst>
              </a:custGeom>
              <a:solidFill>
                <a:srgbClr val="93D5ED"/>
              </a:solidFill>
              <a:ln w="9525">
                <a:solidFill>
                  <a:srgbClr val="CCECFF"/>
                </a:solidFill>
                <a:round/>
                <a:headEnd/>
                <a:tailEnd/>
              </a:ln>
            </p:spPr>
            <p:txBody>
              <a:bodyPr/>
              <a:lstStyle/>
              <a:p>
                <a:endParaRPr lang="en-US"/>
              </a:p>
            </p:txBody>
          </p:sp>
          <p:sp>
            <p:nvSpPr>
              <p:cNvPr id="24620" name="Freeform 26"/>
              <p:cNvSpPr>
                <a:spLocks/>
              </p:cNvSpPr>
              <p:nvPr/>
            </p:nvSpPr>
            <p:spPr bwMode="auto">
              <a:xfrm>
                <a:off x="4376" y="2233"/>
                <a:ext cx="109" cy="140"/>
              </a:xfrm>
              <a:custGeom>
                <a:avLst/>
                <a:gdLst>
                  <a:gd name="T0" fmla="*/ 0 w 544"/>
                  <a:gd name="T1" fmla="*/ 0 h 703"/>
                  <a:gd name="T2" fmla="*/ 0 w 544"/>
                  <a:gd name="T3" fmla="*/ 0 h 703"/>
                  <a:gd name="T4" fmla="*/ 0 w 544"/>
                  <a:gd name="T5" fmla="*/ 0 h 703"/>
                  <a:gd name="T6" fmla="*/ 0 w 544"/>
                  <a:gd name="T7" fmla="*/ 0 h 703"/>
                  <a:gd name="T8" fmla="*/ 0 w 544"/>
                  <a:gd name="T9" fmla="*/ 0 h 703"/>
                  <a:gd name="T10" fmla="*/ 0 w 544"/>
                  <a:gd name="T11" fmla="*/ 0 h 703"/>
                  <a:gd name="T12" fmla="*/ 0 w 544"/>
                  <a:gd name="T13" fmla="*/ 0 h 703"/>
                  <a:gd name="T14" fmla="*/ 0 w 544"/>
                  <a:gd name="T15" fmla="*/ 0 h 703"/>
                  <a:gd name="T16" fmla="*/ 0 w 544"/>
                  <a:gd name="T17" fmla="*/ 0 h 703"/>
                  <a:gd name="T18" fmla="*/ 0 w 544"/>
                  <a:gd name="T19" fmla="*/ 0 h 703"/>
                  <a:gd name="T20" fmla="*/ 0 w 544"/>
                  <a:gd name="T21" fmla="*/ 0 h 703"/>
                  <a:gd name="T22" fmla="*/ 0 w 544"/>
                  <a:gd name="T23" fmla="*/ 0 h 703"/>
                  <a:gd name="T24" fmla="*/ 0 w 544"/>
                  <a:gd name="T25" fmla="*/ 0 h 703"/>
                  <a:gd name="T26" fmla="*/ 0 w 544"/>
                  <a:gd name="T27" fmla="*/ 0 h 703"/>
                  <a:gd name="T28" fmla="*/ 0 w 544"/>
                  <a:gd name="T29" fmla="*/ 0 h 703"/>
                  <a:gd name="T30" fmla="*/ 0 w 544"/>
                  <a:gd name="T31" fmla="*/ 0 h 703"/>
                  <a:gd name="T32" fmla="*/ 0 w 544"/>
                  <a:gd name="T33" fmla="*/ 0 h 703"/>
                  <a:gd name="T34" fmla="*/ 0 w 544"/>
                  <a:gd name="T35" fmla="*/ 0 h 703"/>
                  <a:gd name="T36" fmla="*/ 0 w 544"/>
                  <a:gd name="T37" fmla="*/ 0 h 7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4"/>
                  <a:gd name="T58" fmla="*/ 0 h 703"/>
                  <a:gd name="T59" fmla="*/ 544 w 544"/>
                  <a:gd name="T60" fmla="*/ 703 h 70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4" h="703">
                    <a:moveTo>
                      <a:pt x="544" y="703"/>
                    </a:moveTo>
                    <a:lnTo>
                      <a:pt x="468" y="658"/>
                    </a:lnTo>
                    <a:lnTo>
                      <a:pt x="395" y="614"/>
                    </a:lnTo>
                    <a:lnTo>
                      <a:pt x="321" y="576"/>
                    </a:lnTo>
                    <a:lnTo>
                      <a:pt x="251" y="540"/>
                    </a:lnTo>
                    <a:lnTo>
                      <a:pt x="183" y="507"/>
                    </a:lnTo>
                    <a:lnTo>
                      <a:pt x="119" y="478"/>
                    </a:lnTo>
                    <a:lnTo>
                      <a:pt x="57" y="451"/>
                    </a:lnTo>
                    <a:lnTo>
                      <a:pt x="0" y="426"/>
                    </a:lnTo>
                    <a:lnTo>
                      <a:pt x="0" y="0"/>
                    </a:lnTo>
                    <a:lnTo>
                      <a:pt x="57" y="24"/>
                    </a:lnTo>
                    <a:lnTo>
                      <a:pt x="119" y="51"/>
                    </a:lnTo>
                    <a:lnTo>
                      <a:pt x="183" y="82"/>
                    </a:lnTo>
                    <a:lnTo>
                      <a:pt x="251" y="114"/>
                    </a:lnTo>
                    <a:lnTo>
                      <a:pt x="321" y="151"/>
                    </a:lnTo>
                    <a:lnTo>
                      <a:pt x="395" y="190"/>
                    </a:lnTo>
                    <a:lnTo>
                      <a:pt x="468" y="232"/>
                    </a:lnTo>
                    <a:lnTo>
                      <a:pt x="544" y="277"/>
                    </a:lnTo>
                    <a:lnTo>
                      <a:pt x="544" y="703"/>
                    </a:lnTo>
                    <a:close/>
                  </a:path>
                </a:pathLst>
              </a:custGeom>
              <a:solidFill>
                <a:srgbClr val="93D5ED"/>
              </a:solidFill>
              <a:ln w="9525">
                <a:solidFill>
                  <a:srgbClr val="CCECFF"/>
                </a:solidFill>
                <a:round/>
                <a:headEnd/>
                <a:tailEnd/>
              </a:ln>
            </p:spPr>
            <p:txBody>
              <a:bodyPr/>
              <a:lstStyle/>
              <a:p>
                <a:endParaRPr lang="en-US"/>
              </a:p>
            </p:txBody>
          </p:sp>
          <p:sp>
            <p:nvSpPr>
              <p:cNvPr id="24621" name="Rectangle 27"/>
              <p:cNvSpPr>
                <a:spLocks noChangeArrowheads="1"/>
              </p:cNvSpPr>
              <p:nvPr/>
            </p:nvSpPr>
            <p:spPr bwMode="auto">
              <a:xfrm>
                <a:off x="4105" y="1974"/>
                <a:ext cx="56" cy="82"/>
              </a:xfrm>
              <a:prstGeom prst="rect">
                <a:avLst/>
              </a:prstGeom>
              <a:solidFill>
                <a:srgbClr val="93D5ED"/>
              </a:solidFill>
              <a:ln w="9525">
                <a:solidFill>
                  <a:srgbClr val="CCECFF"/>
                </a:solidFill>
                <a:miter lim="800000"/>
                <a:headEnd/>
                <a:tailEnd/>
              </a:ln>
            </p:spPr>
            <p:txBody>
              <a:bodyPr/>
              <a:lstStyle/>
              <a:p>
                <a:pPr algn="ctr">
                  <a:spcBef>
                    <a:spcPct val="30000"/>
                  </a:spcBef>
                </a:pPr>
                <a:endParaRPr lang="en-US" sz="2400">
                  <a:solidFill>
                    <a:srgbClr val="FFFFFF"/>
                  </a:solidFill>
                </a:endParaRPr>
              </a:p>
            </p:txBody>
          </p:sp>
          <p:sp>
            <p:nvSpPr>
              <p:cNvPr id="24622" name="Freeform 28"/>
              <p:cNvSpPr>
                <a:spLocks/>
              </p:cNvSpPr>
              <p:nvPr/>
            </p:nvSpPr>
            <p:spPr bwMode="auto">
              <a:xfrm>
                <a:off x="1372" y="1585"/>
                <a:ext cx="44" cy="120"/>
              </a:xfrm>
              <a:custGeom>
                <a:avLst/>
                <a:gdLst>
                  <a:gd name="T0" fmla="*/ 0 w 220"/>
                  <a:gd name="T1" fmla="*/ 0 h 599"/>
                  <a:gd name="T2" fmla="*/ 0 w 220"/>
                  <a:gd name="T3" fmla="*/ 0 h 599"/>
                  <a:gd name="T4" fmla="*/ 0 w 220"/>
                  <a:gd name="T5" fmla="*/ 0 h 599"/>
                  <a:gd name="T6" fmla="*/ 0 w 220"/>
                  <a:gd name="T7" fmla="*/ 0 h 599"/>
                  <a:gd name="T8" fmla="*/ 0 w 220"/>
                  <a:gd name="T9" fmla="*/ 0 h 599"/>
                  <a:gd name="T10" fmla="*/ 0 60000 65536"/>
                  <a:gd name="T11" fmla="*/ 0 60000 65536"/>
                  <a:gd name="T12" fmla="*/ 0 60000 65536"/>
                  <a:gd name="T13" fmla="*/ 0 60000 65536"/>
                  <a:gd name="T14" fmla="*/ 0 60000 65536"/>
                  <a:gd name="T15" fmla="*/ 0 w 220"/>
                  <a:gd name="T16" fmla="*/ 0 h 599"/>
                  <a:gd name="T17" fmla="*/ 220 w 220"/>
                  <a:gd name="T18" fmla="*/ 599 h 599"/>
                </a:gdLst>
                <a:ahLst/>
                <a:cxnLst>
                  <a:cxn ang="T10">
                    <a:pos x="T0" y="T1"/>
                  </a:cxn>
                  <a:cxn ang="T11">
                    <a:pos x="T2" y="T3"/>
                  </a:cxn>
                  <a:cxn ang="T12">
                    <a:pos x="T4" y="T5"/>
                  </a:cxn>
                  <a:cxn ang="T13">
                    <a:pos x="T6" y="T7"/>
                  </a:cxn>
                  <a:cxn ang="T14">
                    <a:pos x="T8" y="T9"/>
                  </a:cxn>
                </a:cxnLst>
                <a:rect l="T15" t="T16" r="T17" b="T18"/>
                <a:pathLst>
                  <a:path w="220" h="599">
                    <a:moveTo>
                      <a:pt x="0" y="567"/>
                    </a:moveTo>
                    <a:lnTo>
                      <a:pt x="220" y="599"/>
                    </a:lnTo>
                    <a:lnTo>
                      <a:pt x="220" y="32"/>
                    </a:lnTo>
                    <a:lnTo>
                      <a:pt x="0" y="0"/>
                    </a:lnTo>
                    <a:lnTo>
                      <a:pt x="0" y="567"/>
                    </a:lnTo>
                    <a:close/>
                  </a:path>
                </a:pathLst>
              </a:custGeom>
              <a:solidFill>
                <a:srgbClr val="93D5ED"/>
              </a:solidFill>
              <a:ln w="9525">
                <a:solidFill>
                  <a:srgbClr val="CCECFF"/>
                </a:solidFill>
                <a:round/>
                <a:headEnd/>
                <a:tailEnd/>
              </a:ln>
            </p:spPr>
            <p:txBody>
              <a:bodyPr/>
              <a:lstStyle/>
              <a:p>
                <a:endParaRPr lang="en-US"/>
              </a:p>
            </p:txBody>
          </p:sp>
          <p:sp>
            <p:nvSpPr>
              <p:cNvPr id="24623" name="Rectangle 29"/>
              <p:cNvSpPr>
                <a:spLocks noChangeArrowheads="1"/>
              </p:cNvSpPr>
              <p:nvPr/>
            </p:nvSpPr>
            <p:spPr bwMode="auto">
              <a:xfrm>
                <a:off x="1440" y="1739"/>
                <a:ext cx="155" cy="83"/>
              </a:xfrm>
              <a:prstGeom prst="rect">
                <a:avLst/>
              </a:prstGeom>
              <a:solidFill>
                <a:srgbClr val="93D5ED"/>
              </a:solidFill>
              <a:ln w="9525">
                <a:solidFill>
                  <a:srgbClr val="CCECFF"/>
                </a:solidFill>
                <a:miter lim="800000"/>
                <a:headEnd/>
                <a:tailEnd/>
              </a:ln>
            </p:spPr>
            <p:txBody>
              <a:bodyPr/>
              <a:lstStyle/>
              <a:p>
                <a:pPr algn="ctr">
                  <a:spcBef>
                    <a:spcPct val="30000"/>
                  </a:spcBef>
                </a:pPr>
                <a:endParaRPr lang="en-US" sz="2400">
                  <a:solidFill>
                    <a:srgbClr val="FFFFFF"/>
                  </a:solidFill>
                </a:endParaRPr>
              </a:p>
            </p:txBody>
          </p:sp>
          <p:sp>
            <p:nvSpPr>
              <p:cNvPr id="24624" name="Freeform 30"/>
              <p:cNvSpPr>
                <a:spLocks/>
              </p:cNvSpPr>
              <p:nvPr/>
            </p:nvSpPr>
            <p:spPr bwMode="auto">
              <a:xfrm>
                <a:off x="3540" y="1922"/>
                <a:ext cx="318" cy="114"/>
              </a:xfrm>
              <a:custGeom>
                <a:avLst/>
                <a:gdLst>
                  <a:gd name="T0" fmla="*/ 0 w 1590"/>
                  <a:gd name="T1" fmla="*/ 0 h 570"/>
                  <a:gd name="T2" fmla="*/ 0 w 1590"/>
                  <a:gd name="T3" fmla="*/ 0 h 570"/>
                  <a:gd name="T4" fmla="*/ 0 w 1590"/>
                  <a:gd name="T5" fmla="*/ 0 h 570"/>
                  <a:gd name="T6" fmla="*/ 0 w 1590"/>
                  <a:gd name="T7" fmla="*/ 0 h 570"/>
                  <a:gd name="T8" fmla="*/ 0 w 1590"/>
                  <a:gd name="T9" fmla="*/ 0 h 570"/>
                  <a:gd name="T10" fmla="*/ 0 w 1590"/>
                  <a:gd name="T11" fmla="*/ 0 h 570"/>
                  <a:gd name="T12" fmla="*/ 0 w 1590"/>
                  <a:gd name="T13" fmla="*/ 0 h 570"/>
                  <a:gd name="T14" fmla="*/ 0 w 1590"/>
                  <a:gd name="T15" fmla="*/ 0 h 570"/>
                  <a:gd name="T16" fmla="*/ 0 w 1590"/>
                  <a:gd name="T17" fmla="*/ 0 h 570"/>
                  <a:gd name="T18" fmla="*/ 0 w 1590"/>
                  <a:gd name="T19" fmla="*/ 0 h 570"/>
                  <a:gd name="T20" fmla="*/ 0 w 1590"/>
                  <a:gd name="T21" fmla="*/ 0 h 570"/>
                  <a:gd name="T22" fmla="*/ 0 w 1590"/>
                  <a:gd name="T23" fmla="*/ 0 h 570"/>
                  <a:gd name="T24" fmla="*/ 0 w 1590"/>
                  <a:gd name="T25" fmla="*/ 0 h 570"/>
                  <a:gd name="T26" fmla="*/ 0 w 1590"/>
                  <a:gd name="T27" fmla="*/ 0 h 570"/>
                  <a:gd name="T28" fmla="*/ 0 w 1590"/>
                  <a:gd name="T29" fmla="*/ 0 h 570"/>
                  <a:gd name="T30" fmla="*/ 0 w 1590"/>
                  <a:gd name="T31" fmla="*/ 0 h 570"/>
                  <a:gd name="T32" fmla="*/ 0 w 1590"/>
                  <a:gd name="T33" fmla="*/ 0 h 570"/>
                  <a:gd name="T34" fmla="*/ 0 w 1590"/>
                  <a:gd name="T35" fmla="*/ 0 h 570"/>
                  <a:gd name="T36" fmla="*/ 0 w 1590"/>
                  <a:gd name="T37" fmla="*/ 0 h 570"/>
                  <a:gd name="T38" fmla="*/ 0 w 1590"/>
                  <a:gd name="T39" fmla="*/ 0 h 570"/>
                  <a:gd name="T40" fmla="*/ 0 w 1590"/>
                  <a:gd name="T41" fmla="*/ 0 h 570"/>
                  <a:gd name="T42" fmla="*/ 0 w 1590"/>
                  <a:gd name="T43" fmla="*/ 0 h 570"/>
                  <a:gd name="T44" fmla="*/ 0 w 1590"/>
                  <a:gd name="T45" fmla="*/ 0 h 570"/>
                  <a:gd name="T46" fmla="*/ 0 w 1590"/>
                  <a:gd name="T47" fmla="*/ 0 h 570"/>
                  <a:gd name="T48" fmla="*/ 0 w 1590"/>
                  <a:gd name="T49" fmla="*/ 0 h 570"/>
                  <a:gd name="T50" fmla="*/ 0 w 1590"/>
                  <a:gd name="T51" fmla="*/ 0 h 570"/>
                  <a:gd name="T52" fmla="*/ 0 w 1590"/>
                  <a:gd name="T53" fmla="*/ 0 h 570"/>
                  <a:gd name="T54" fmla="*/ 0 w 1590"/>
                  <a:gd name="T55" fmla="*/ 0 h 570"/>
                  <a:gd name="T56" fmla="*/ 0 w 1590"/>
                  <a:gd name="T57" fmla="*/ 0 h 570"/>
                  <a:gd name="T58" fmla="*/ 0 w 1590"/>
                  <a:gd name="T59" fmla="*/ 0 h 570"/>
                  <a:gd name="T60" fmla="*/ 0 w 1590"/>
                  <a:gd name="T61" fmla="*/ 0 h 570"/>
                  <a:gd name="T62" fmla="*/ 0 w 1590"/>
                  <a:gd name="T63" fmla="*/ 0 h 570"/>
                  <a:gd name="T64" fmla="*/ 0 w 1590"/>
                  <a:gd name="T65" fmla="*/ 0 h 570"/>
                  <a:gd name="T66" fmla="*/ 0 w 1590"/>
                  <a:gd name="T67" fmla="*/ 0 h 57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90"/>
                  <a:gd name="T103" fmla="*/ 0 h 570"/>
                  <a:gd name="T104" fmla="*/ 1590 w 1590"/>
                  <a:gd name="T105" fmla="*/ 570 h 57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90" h="570">
                    <a:moveTo>
                      <a:pt x="1590" y="14"/>
                    </a:moveTo>
                    <a:lnTo>
                      <a:pt x="1546" y="10"/>
                    </a:lnTo>
                    <a:lnTo>
                      <a:pt x="1500" y="6"/>
                    </a:lnTo>
                    <a:lnTo>
                      <a:pt x="1451" y="4"/>
                    </a:lnTo>
                    <a:lnTo>
                      <a:pt x="1399" y="1"/>
                    </a:lnTo>
                    <a:lnTo>
                      <a:pt x="1346" y="0"/>
                    </a:lnTo>
                    <a:lnTo>
                      <a:pt x="1291" y="1"/>
                    </a:lnTo>
                    <a:lnTo>
                      <a:pt x="1235" y="1"/>
                    </a:lnTo>
                    <a:lnTo>
                      <a:pt x="1176" y="4"/>
                    </a:lnTo>
                    <a:lnTo>
                      <a:pt x="1118" y="6"/>
                    </a:lnTo>
                    <a:lnTo>
                      <a:pt x="1057" y="10"/>
                    </a:lnTo>
                    <a:lnTo>
                      <a:pt x="996" y="13"/>
                    </a:lnTo>
                    <a:lnTo>
                      <a:pt x="936" y="18"/>
                    </a:lnTo>
                    <a:lnTo>
                      <a:pt x="875" y="22"/>
                    </a:lnTo>
                    <a:lnTo>
                      <a:pt x="814" y="28"/>
                    </a:lnTo>
                    <a:lnTo>
                      <a:pt x="753" y="34"/>
                    </a:lnTo>
                    <a:lnTo>
                      <a:pt x="694" y="40"/>
                    </a:lnTo>
                    <a:lnTo>
                      <a:pt x="658" y="43"/>
                    </a:lnTo>
                    <a:lnTo>
                      <a:pt x="621" y="48"/>
                    </a:lnTo>
                    <a:lnTo>
                      <a:pt x="585" y="52"/>
                    </a:lnTo>
                    <a:lnTo>
                      <a:pt x="550" y="56"/>
                    </a:lnTo>
                    <a:lnTo>
                      <a:pt x="515" y="61"/>
                    </a:lnTo>
                    <a:lnTo>
                      <a:pt x="481" y="66"/>
                    </a:lnTo>
                    <a:lnTo>
                      <a:pt x="447" y="70"/>
                    </a:lnTo>
                    <a:lnTo>
                      <a:pt x="415" y="75"/>
                    </a:lnTo>
                    <a:lnTo>
                      <a:pt x="339" y="87"/>
                    </a:lnTo>
                    <a:lnTo>
                      <a:pt x="269" y="98"/>
                    </a:lnTo>
                    <a:lnTo>
                      <a:pt x="203" y="110"/>
                    </a:lnTo>
                    <a:lnTo>
                      <a:pt x="146" y="122"/>
                    </a:lnTo>
                    <a:lnTo>
                      <a:pt x="96" y="132"/>
                    </a:lnTo>
                    <a:lnTo>
                      <a:pt x="54" y="143"/>
                    </a:lnTo>
                    <a:lnTo>
                      <a:pt x="36" y="147"/>
                    </a:lnTo>
                    <a:lnTo>
                      <a:pt x="21" y="152"/>
                    </a:lnTo>
                    <a:lnTo>
                      <a:pt x="9" y="157"/>
                    </a:lnTo>
                    <a:lnTo>
                      <a:pt x="0" y="161"/>
                    </a:lnTo>
                    <a:lnTo>
                      <a:pt x="0" y="570"/>
                    </a:lnTo>
                    <a:lnTo>
                      <a:pt x="21" y="562"/>
                    </a:lnTo>
                    <a:lnTo>
                      <a:pt x="54" y="553"/>
                    </a:lnTo>
                    <a:lnTo>
                      <a:pt x="96" y="542"/>
                    </a:lnTo>
                    <a:lnTo>
                      <a:pt x="146" y="532"/>
                    </a:lnTo>
                    <a:lnTo>
                      <a:pt x="203" y="520"/>
                    </a:lnTo>
                    <a:lnTo>
                      <a:pt x="269" y="508"/>
                    </a:lnTo>
                    <a:lnTo>
                      <a:pt x="339" y="496"/>
                    </a:lnTo>
                    <a:lnTo>
                      <a:pt x="415" y="484"/>
                    </a:lnTo>
                    <a:lnTo>
                      <a:pt x="447" y="479"/>
                    </a:lnTo>
                    <a:lnTo>
                      <a:pt x="481" y="476"/>
                    </a:lnTo>
                    <a:lnTo>
                      <a:pt x="515" y="471"/>
                    </a:lnTo>
                    <a:lnTo>
                      <a:pt x="550" y="466"/>
                    </a:lnTo>
                    <a:lnTo>
                      <a:pt x="585" y="463"/>
                    </a:lnTo>
                    <a:lnTo>
                      <a:pt x="621" y="458"/>
                    </a:lnTo>
                    <a:lnTo>
                      <a:pt x="658" y="453"/>
                    </a:lnTo>
                    <a:lnTo>
                      <a:pt x="694" y="449"/>
                    </a:lnTo>
                    <a:lnTo>
                      <a:pt x="753" y="443"/>
                    </a:lnTo>
                    <a:lnTo>
                      <a:pt x="814" y="437"/>
                    </a:lnTo>
                    <a:lnTo>
                      <a:pt x="875" y="431"/>
                    </a:lnTo>
                    <a:lnTo>
                      <a:pt x="936" y="427"/>
                    </a:lnTo>
                    <a:lnTo>
                      <a:pt x="996" y="422"/>
                    </a:lnTo>
                    <a:lnTo>
                      <a:pt x="1057" y="418"/>
                    </a:lnTo>
                    <a:lnTo>
                      <a:pt x="1118" y="415"/>
                    </a:lnTo>
                    <a:lnTo>
                      <a:pt x="1176" y="413"/>
                    </a:lnTo>
                    <a:lnTo>
                      <a:pt x="1235" y="411"/>
                    </a:lnTo>
                    <a:lnTo>
                      <a:pt x="1291" y="410"/>
                    </a:lnTo>
                    <a:lnTo>
                      <a:pt x="1346" y="410"/>
                    </a:lnTo>
                    <a:lnTo>
                      <a:pt x="1399" y="410"/>
                    </a:lnTo>
                    <a:lnTo>
                      <a:pt x="1451" y="413"/>
                    </a:lnTo>
                    <a:lnTo>
                      <a:pt x="1500" y="415"/>
                    </a:lnTo>
                    <a:lnTo>
                      <a:pt x="1546" y="418"/>
                    </a:lnTo>
                    <a:lnTo>
                      <a:pt x="1590" y="423"/>
                    </a:lnTo>
                    <a:lnTo>
                      <a:pt x="1590" y="14"/>
                    </a:lnTo>
                    <a:close/>
                  </a:path>
                </a:pathLst>
              </a:custGeom>
              <a:solidFill>
                <a:srgbClr val="93D5ED"/>
              </a:solidFill>
              <a:ln w="9525">
                <a:solidFill>
                  <a:srgbClr val="CCECFF"/>
                </a:solidFill>
                <a:round/>
                <a:headEnd/>
                <a:tailEnd/>
              </a:ln>
            </p:spPr>
            <p:txBody>
              <a:bodyPr/>
              <a:lstStyle/>
              <a:p>
                <a:endParaRPr lang="en-US"/>
              </a:p>
            </p:txBody>
          </p:sp>
          <p:sp>
            <p:nvSpPr>
              <p:cNvPr id="24625" name="Freeform 31"/>
              <p:cNvSpPr>
                <a:spLocks/>
              </p:cNvSpPr>
              <p:nvPr/>
            </p:nvSpPr>
            <p:spPr bwMode="auto">
              <a:xfrm>
                <a:off x="4171" y="928"/>
                <a:ext cx="65" cy="134"/>
              </a:xfrm>
              <a:custGeom>
                <a:avLst/>
                <a:gdLst>
                  <a:gd name="T0" fmla="*/ 0 w 325"/>
                  <a:gd name="T1" fmla="*/ 0 h 672"/>
                  <a:gd name="T2" fmla="*/ 0 w 325"/>
                  <a:gd name="T3" fmla="*/ 0 h 672"/>
                  <a:gd name="T4" fmla="*/ 0 w 325"/>
                  <a:gd name="T5" fmla="*/ 0 h 672"/>
                  <a:gd name="T6" fmla="*/ 0 w 325"/>
                  <a:gd name="T7" fmla="*/ 0 h 672"/>
                  <a:gd name="T8" fmla="*/ 0 w 325"/>
                  <a:gd name="T9" fmla="*/ 0 h 672"/>
                  <a:gd name="T10" fmla="*/ 0 w 325"/>
                  <a:gd name="T11" fmla="*/ 0 h 672"/>
                  <a:gd name="T12" fmla="*/ 0 w 325"/>
                  <a:gd name="T13" fmla="*/ 0 h 672"/>
                  <a:gd name="T14" fmla="*/ 0 w 325"/>
                  <a:gd name="T15" fmla="*/ 0 h 672"/>
                  <a:gd name="T16" fmla="*/ 0 w 325"/>
                  <a:gd name="T17" fmla="*/ 0 h 672"/>
                  <a:gd name="T18" fmla="*/ 0 w 325"/>
                  <a:gd name="T19" fmla="*/ 0 h 672"/>
                  <a:gd name="T20" fmla="*/ 0 w 325"/>
                  <a:gd name="T21" fmla="*/ 0 h 672"/>
                  <a:gd name="T22" fmla="*/ 0 w 325"/>
                  <a:gd name="T23" fmla="*/ 0 h 672"/>
                  <a:gd name="T24" fmla="*/ 0 w 325"/>
                  <a:gd name="T25" fmla="*/ 0 h 672"/>
                  <a:gd name="T26" fmla="*/ 0 w 325"/>
                  <a:gd name="T27" fmla="*/ 0 h 672"/>
                  <a:gd name="T28" fmla="*/ 0 w 325"/>
                  <a:gd name="T29" fmla="*/ 0 h 672"/>
                  <a:gd name="T30" fmla="*/ 0 w 325"/>
                  <a:gd name="T31" fmla="*/ 0 h 672"/>
                  <a:gd name="T32" fmla="*/ 0 w 325"/>
                  <a:gd name="T33" fmla="*/ 0 h 672"/>
                  <a:gd name="T34" fmla="*/ 0 w 325"/>
                  <a:gd name="T35" fmla="*/ 0 h 672"/>
                  <a:gd name="T36" fmla="*/ 0 w 325"/>
                  <a:gd name="T37" fmla="*/ 0 h 672"/>
                  <a:gd name="T38" fmla="*/ 0 w 325"/>
                  <a:gd name="T39" fmla="*/ 0 h 672"/>
                  <a:gd name="T40" fmla="*/ 0 w 325"/>
                  <a:gd name="T41" fmla="*/ 0 h 672"/>
                  <a:gd name="T42" fmla="*/ 0 w 325"/>
                  <a:gd name="T43" fmla="*/ 0 h 672"/>
                  <a:gd name="T44" fmla="*/ 0 w 325"/>
                  <a:gd name="T45" fmla="*/ 0 h 672"/>
                  <a:gd name="T46" fmla="*/ 0 w 325"/>
                  <a:gd name="T47" fmla="*/ 0 h 672"/>
                  <a:gd name="T48" fmla="*/ 0 w 325"/>
                  <a:gd name="T49" fmla="*/ 0 h 672"/>
                  <a:gd name="T50" fmla="*/ 0 w 325"/>
                  <a:gd name="T51" fmla="*/ 0 h 672"/>
                  <a:gd name="T52" fmla="*/ 0 w 325"/>
                  <a:gd name="T53" fmla="*/ 0 h 672"/>
                  <a:gd name="T54" fmla="*/ 0 w 325"/>
                  <a:gd name="T55" fmla="*/ 0 h 672"/>
                  <a:gd name="T56" fmla="*/ 0 w 325"/>
                  <a:gd name="T57" fmla="*/ 0 h 672"/>
                  <a:gd name="T58" fmla="*/ 0 w 325"/>
                  <a:gd name="T59" fmla="*/ 0 h 672"/>
                  <a:gd name="T60" fmla="*/ 0 w 325"/>
                  <a:gd name="T61" fmla="*/ 0 h 672"/>
                  <a:gd name="T62" fmla="*/ 0 w 325"/>
                  <a:gd name="T63" fmla="*/ 0 h 672"/>
                  <a:gd name="T64" fmla="*/ 0 w 325"/>
                  <a:gd name="T65" fmla="*/ 0 h 672"/>
                  <a:gd name="T66" fmla="*/ 0 w 325"/>
                  <a:gd name="T67" fmla="*/ 0 h 672"/>
                  <a:gd name="T68" fmla="*/ 0 w 325"/>
                  <a:gd name="T69" fmla="*/ 0 h 67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5"/>
                  <a:gd name="T106" fmla="*/ 0 h 672"/>
                  <a:gd name="T107" fmla="*/ 325 w 325"/>
                  <a:gd name="T108" fmla="*/ 672 h 67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5" h="672">
                    <a:moveTo>
                      <a:pt x="34" y="672"/>
                    </a:moveTo>
                    <a:lnTo>
                      <a:pt x="33" y="665"/>
                    </a:lnTo>
                    <a:lnTo>
                      <a:pt x="32" y="658"/>
                    </a:lnTo>
                    <a:lnTo>
                      <a:pt x="29" y="652"/>
                    </a:lnTo>
                    <a:lnTo>
                      <a:pt x="25" y="645"/>
                    </a:lnTo>
                    <a:lnTo>
                      <a:pt x="19" y="637"/>
                    </a:lnTo>
                    <a:lnTo>
                      <a:pt x="14" y="628"/>
                    </a:lnTo>
                    <a:lnTo>
                      <a:pt x="8" y="618"/>
                    </a:lnTo>
                    <a:lnTo>
                      <a:pt x="5" y="607"/>
                    </a:lnTo>
                    <a:lnTo>
                      <a:pt x="1" y="596"/>
                    </a:lnTo>
                    <a:lnTo>
                      <a:pt x="0" y="584"/>
                    </a:lnTo>
                    <a:lnTo>
                      <a:pt x="0" y="572"/>
                    </a:lnTo>
                    <a:lnTo>
                      <a:pt x="3" y="559"/>
                    </a:lnTo>
                    <a:lnTo>
                      <a:pt x="6" y="548"/>
                    </a:lnTo>
                    <a:lnTo>
                      <a:pt x="13" y="536"/>
                    </a:lnTo>
                    <a:lnTo>
                      <a:pt x="17" y="530"/>
                    </a:lnTo>
                    <a:lnTo>
                      <a:pt x="22" y="524"/>
                    </a:lnTo>
                    <a:lnTo>
                      <a:pt x="28" y="520"/>
                    </a:lnTo>
                    <a:lnTo>
                      <a:pt x="34" y="514"/>
                    </a:lnTo>
                    <a:lnTo>
                      <a:pt x="41" y="509"/>
                    </a:lnTo>
                    <a:lnTo>
                      <a:pt x="49" y="505"/>
                    </a:lnTo>
                    <a:lnTo>
                      <a:pt x="59" y="500"/>
                    </a:lnTo>
                    <a:lnTo>
                      <a:pt x="68" y="495"/>
                    </a:lnTo>
                    <a:lnTo>
                      <a:pt x="91" y="488"/>
                    </a:lnTo>
                    <a:lnTo>
                      <a:pt x="117" y="481"/>
                    </a:lnTo>
                    <a:lnTo>
                      <a:pt x="167" y="471"/>
                    </a:lnTo>
                    <a:lnTo>
                      <a:pt x="211" y="460"/>
                    </a:lnTo>
                    <a:lnTo>
                      <a:pt x="246" y="451"/>
                    </a:lnTo>
                    <a:lnTo>
                      <a:pt x="274" y="441"/>
                    </a:lnTo>
                    <a:lnTo>
                      <a:pt x="296" y="433"/>
                    </a:lnTo>
                    <a:lnTo>
                      <a:pt x="311" y="425"/>
                    </a:lnTo>
                    <a:lnTo>
                      <a:pt x="317" y="420"/>
                    </a:lnTo>
                    <a:lnTo>
                      <a:pt x="322" y="417"/>
                    </a:lnTo>
                    <a:lnTo>
                      <a:pt x="324" y="412"/>
                    </a:lnTo>
                    <a:lnTo>
                      <a:pt x="325" y="409"/>
                    </a:lnTo>
                    <a:lnTo>
                      <a:pt x="325" y="0"/>
                    </a:lnTo>
                    <a:lnTo>
                      <a:pt x="324" y="3"/>
                    </a:lnTo>
                    <a:lnTo>
                      <a:pt x="322" y="8"/>
                    </a:lnTo>
                    <a:lnTo>
                      <a:pt x="317" y="12"/>
                    </a:lnTo>
                    <a:lnTo>
                      <a:pt x="311" y="15"/>
                    </a:lnTo>
                    <a:lnTo>
                      <a:pt x="296" y="24"/>
                    </a:lnTo>
                    <a:lnTo>
                      <a:pt x="274" y="33"/>
                    </a:lnTo>
                    <a:lnTo>
                      <a:pt x="246" y="42"/>
                    </a:lnTo>
                    <a:lnTo>
                      <a:pt x="211" y="51"/>
                    </a:lnTo>
                    <a:lnTo>
                      <a:pt x="167" y="62"/>
                    </a:lnTo>
                    <a:lnTo>
                      <a:pt x="117" y="72"/>
                    </a:lnTo>
                    <a:lnTo>
                      <a:pt x="91" y="78"/>
                    </a:lnTo>
                    <a:lnTo>
                      <a:pt x="68" y="86"/>
                    </a:lnTo>
                    <a:lnTo>
                      <a:pt x="59" y="91"/>
                    </a:lnTo>
                    <a:lnTo>
                      <a:pt x="49" y="96"/>
                    </a:lnTo>
                    <a:lnTo>
                      <a:pt x="41" y="100"/>
                    </a:lnTo>
                    <a:lnTo>
                      <a:pt x="34" y="105"/>
                    </a:lnTo>
                    <a:lnTo>
                      <a:pt x="28" y="111"/>
                    </a:lnTo>
                    <a:lnTo>
                      <a:pt x="22" y="116"/>
                    </a:lnTo>
                    <a:lnTo>
                      <a:pt x="17" y="121"/>
                    </a:lnTo>
                    <a:lnTo>
                      <a:pt x="13" y="127"/>
                    </a:lnTo>
                    <a:lnTo>
                      <a:pt x="6" y="139"/>
                    </a:lnTo>
                    <a:lnTo>
                      <a:pt x="3" y="151"/>
                    </a:lnTo>
                    <a:lnTo>
                      <a:pt x="0" y="162"/>
                    </a:lnTo>
                    <a:lnTo>
                      <a:pt x="0" y="174"/>
                    </a:lnTo>
                    <a:lnTo>
                      <a:pt x="1" y="186"/>
                    </a:lnTo>
                    <a:lnTo>
                      <a:pt x="5" y="196"/>
                    </a:lnTo>
                    <a:lnTo>
                      <a:pt x="8" y="207"/>
                    </a:lnTo>
                    <a:lnTo>
                      <a:pt x="14" y="217"/>
                    </a:lnTo>
                    <a:lnTo>
                      <a:pt x="19" y="225"/>
                    </a:lnTo>
                    <a:lnTo>
                      <a:pt x="25" y="234"/>
                    </a:lnTo>
                    <a:lnTo>
                      <a:pt x="29" y="241"/>
                    </a:lnTo>
                    <a:lnTo>
                      <a:pt x="32" y="248"/>
                    </a:lnTo>
                    <a:lnTo>
                      <a:pt x="33" y="255"/>
                    </a:lnTo>
                    <a:lnTo>
                      <a:pt x="34" y="262"/>
                    </a:lnTo>
                    <a:lnTo>
                      <a:pt x="34" y="672"/>
                    </a:lnTo>
                    <a:close/>
                  </a:path>
                </a:pathLst>
              </a:custGeom>
              <a:solidFill>
                <a:srgbClr val="93D5ED"/>
              </a:solidFill>
              <a:ln w="9525">
                <a:solidFill>
                  <a:srgbClr val="CCECFF"/>
                </a:solidFill>
                <a:round/>
                <a:headEnd/>
                <a:tailEnd/>
              </a:ln>
            </p:spPr>
            <p:txBody>
              <a:bodyPr/>
              <a:lstStyle/>
              <a:p>
                <a:endParaRPr lang="en-US"/>
              </a:p>
            </p:txBody>
          </p:sp>
          <p:sp>
            <p:nvSpPr>
              <p:cNvPr id="24626" name="Freeform 32"/>
              <p:cNvSpPr>
                <a:spLocks/>
              </p:cNvSpPr>
              <p:nvPr/>
            </p:nvSpPr>
            <p:spPr bwMode="auto">
              <a:xfrm>
                <a:off x="4110" y="1093"/>
                <a:ext cx="99" cy="123"/>
              </a:xfrm>
              <a:custGeom>
                <a:avLst/>
                <a:gdLst>
                  <a:gd name="T0" fmla="*/ 0 w 495"/>
                  <a:gd name="T1" fmla="*/ 0 h 613"/>
                  <a:gd name="T2" fmla="*/ 0 w 495"/>
                  <a:gd name="T3" fmla="*/ 0 h 613"/>
                  <a:gd name="T4" fmla="*/ 0 w 495"/>
                  <a:gd name="T5" fmla="*/ 0 h 613"/>
                  <a:gd name="T6" fmla="*/ 0 w 495"/>
                  <a:gd name="T7" fmla="*/ 0 h 613"/>
                  <a:gd name="T8" fmla="*/ 0 w 495"/>
                  <a:gd name="T9" fmla="*/ 0 h 613"/>
                  <a:gd name="T10" fmla="*/ 0 w 495"/>
                  <a:gd name="T11" fmla="*/ 0 h 613"/>
                  <a:gd name="T12" fmla="*/ 0 w 495"/>
                  <a:gd name="T13" fmla="*/ 0 h 613"/>
                  <a:gd name="T14" fmla="*/ 0 w 495"/>
                  <a:gd name="T15" fmla="*/ 0 h 613"/>
                  <a:gd name="T16" fmla="*/ 0 w 495"/>
                  <a:gd name="T17" fmla="*/ 0 h 613"/>
                  <a:gd name="T18" fmla="*/ 0 w 495"/>
                  <a:gd name="T19" fmla="*/ 0 h 613"/>
                  <a:gd name="T20" fmla="*/ 0 w 495"/>
                  <a:gd name="T21" fmla="*/ 0 h 613"/>
                  <a:gd name="T22" fmla="*/ 0 w 495"/>
                  <a:gd name="T23" fmla="*/ 0 h 613"/>
                  <a:gd name="T24" fmla="*/ 0 w 495"/>
                  <a:gd name="T25" fmla="*/ 0 h 613"/>
                  <a:gd name="T26" fmla="*/ 0 w 495"/>
                  <a:gd name="T27" fmla="*/ 0 h 613"/>
                  <a:gd name="T28" fmla="*/ 0 w 495"/>
                  <a:gd name="T29" fmla="*/ 0 h 613"/>
                  <a:gd name="T30" fmla="*/ 0 w 495"/>
                  <a:gd name="T31" fmla="*/ 0 h 613"/>
                  <a:gd name="T32" fmla="*/ 0 w 495"/>
                  <a:gd name="T33" fmla="*/ 0 h 613"/>
                  <a:gd name="T34" fmla="*/ 0 w 495"/>
                  <a:gd name="T35" fmla="*/ 0 h 613"/>
                  <a:gd name="T36" fmla="*/ 0 w 495"/>
                  <a:gd name="T37" fmla="*/ 0 h 613"/>
                  <a:gd name="T38" fmla="*/ 0 w 495"/>
                  <a:gd name="T39" fmla="*/ 0 h 613"/>
                  <a:gd name="T40" fmla="*/ 0 w 495"/>
                  <a:gd name="T41" fmla="*/ 0 h 613"/>
                  <a:gd name="T42" fmla="*/ 0 w 495"/>
                  <a:gd name="T43" fmla="*/ 0 h 613"/>
                  <a:gd name="T44" fmla="*/ 0 w 495"/>
                  <a:gd name="T45" fmla="*/ 0 h 613"/>
                  <a:gd name="T46" fmla="*/ 0 w 495"/>
                  <a:gd name="T47" fmla="*/ 0 h 613"/>
                  <a:gd name="T48" fmla="*/ 0 w 495"/>
                  <a:gd name="T49" fmla="*/ 0 h 613"/>
                  <a:gd name="T50" fmla="*/ 0 w 495"/>
                  <a:gd name="T51" fmla="*/ 0 h 613"/>
                  <a:gd name="T52" fmla="*/ 0 w 495"/>
                  <a:gd name="T53" fmla="*/ 0 h 613"/>
                  <a:gd name="T54" fmla="*/ 0 w 495"/>
                  <a:gd name="T55" fmla="*/ 0 h 613"/>
                  <a:gd name="T56" fmla="*/ 0 w 495"/>
                  <a:gd name="T57" fmla="*/ 0 h 613"/>
                  <a:gd name="T58" fmla="*/ 0 w 495"/>
                  <a:gd name="T59" fmla="*/ 0 h 613"/>
                  <a:gd name="T60" fmla="*/ 0 w 495"/>
                  <a:gd name="T61" fmla="*/ 0 h 613"/>
                  <a:gd name="T62" fmla="*/ 0 w 495"/>
                  <a:gd name="T63" fmla="*/ 0 h 613"/>
                  <a:gd name="T64" fmla="*/ 0 w 495"/>
                  <a:gd name="T65" fmla="*/ 0 h 613"/>
                  <a:gd name="T66" fmla="*/ 0 w 495"/>
                  <a:gd name="T67" fmla="*/ 0 h 613"/>
                  <a:gd name="T68" fmla="*/ 0 w 495"/>
                  <a:gd name="T69" fmla="*/ 0 h 613"/>
                  <a:gd name="T70" fmla="*/ 0 w 495"/>
                  <a:gd name="T71" fmla="*/ 0 h 613"/>
                  <a:gd name="T72" fmla="*/ 0 w 495"/>
                  <a:gd name="T73" fmla="*/ 0 h 613"/>
                  <a:gd name="T74" fmla="*/ 0 w 495"/>
                  <a:gd name="T75" fmla="*/ 0 h 613"/>
                  <a:gd name="T76" fmla="*/ 0 w 495"/>
                  <a:gd name="T77" fmla="*/ 0 h 613"/>
                  <a:gd name="T78" fmla="*/ 0 w 495"/>
                  <a:gd name="T79" fmla="*/ 0 h 613"/>
                  <a:gd name="T80" fmla="*/ 0 w 495"/>
                  <a:gd name="T81" fmla="*/ 0 h 613"/>
                  <a:gd name="T82" fmla="*/ 0 w 495"/>
                  <a:gd name="T83" fmla="*/ 0 h 613"/>
                  <a:gd name="T84" fmla="*/ 0 w 495"/>
                  <a:gd name="T85" fmla="*/ 0 h 613"/>
                  <a:gd name="T86" fmla="*/ 0 w 495"/>
                  <a:gd name="T87" fmla="*/ 0 h 613"/>
                  <a:gd name="T88" fmla="*/ 0 w 495"/>
                  <a:gd name="T89" fmla="*/ 0 h 613"/>
                  <a:gd name="T90" fmla="*/ 0 w 495"/>
                  <a:gd name="T91" fmla="*/ 0 h 613"/>
                  <a:gd name="T92" fmla="*/ 0 w 495"/>
                  <a:gd name="T93" fmla="*/ 0 h 613"/>
                  <a:gd name="T94" fmla="*/ 0 w 495"/>
                  <a:gd name="T95" fmla="*/ 0 h 613"/>
                  <a:gd name="T96" fmla="*/ 0 w 495"/>
                  <a:gd name="T97" fmla="*/ 0 h 613"/>
                  <a:gd name="T98" fmla="*/ 0 w 495"/>
                  <a:gd name="T99" fmla="*/ 0 h 613"/>
                  <a:gd name="T100" fmla="*/ 0 w 495"/>
                  <a:gd name="T101" fmla="*/ 0 h 613"/>
                  <a:gd name="T102" fmla="*/ 0 w 495"/>
                  <a:gd name="T103" fmla="*/ 0 h 613"/>
                  <a:gd name="T104" fmla="*/ 0 w 495"/>
                  <a:gd name="T105" fmla="*/ 0 h 613"/>
                  <a:gd name="T106" fmla="*/ 0 w 495"/>
                  <a:gd name="T107" fmla="*/ 0 h 613"/>
                  <a:gd name="T108" fmla="*/ 0 w 495"/>
                  <a:gd name="T109" fmla="*/ 0 h 6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95"/>
                  <a:gd name="T166" fmla="*/ 0 h 613"/>
                  <a:gd name="T167" fmla="*/ 495 w 495"/>
                  <a:gd name="T168" fmla="*/ 613 h 6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95" h="613">
                    <a:moveTo>
                      <a:pt x="0" y="613"/>
                    </a:moveTo>
                    <a:lnTo>
                      <a:pt x="8" y="612"/>
                    </a:lnTo>
                    <a:lnTo>
                      <a:pt x="29" y="607"/>
                    </a:lnTo>
                    <a:lnTo>
                      <a:pt x="43" y="604"/>
                    </a:lnTo>
                    <a:lnTo>
                      <a:pt x="58" y="599"/>
                    </a:lnTo>
                    <a:lnTo>
                      <a:pt x="74" y="593"/>
                    </a:lnTo>
                    <a:lnTo>
                      <a:pt x="91" y="587"/>
                    </a:lnTo>
                    <a:lnTo>
                      <a:pt x="107" y="580"/>
                    </a:lnTo>
                    <a:lnTo>
                      <a:pt x="122" y="572"/>
                    </a:lnTo>
                    <a:lnTo>
                      <a:pt x="136" y="563"/>
                    </a:lnTo>
                    <a:lnTo>
                      <a:pt x="147" y="554"/>
                    </a:lnTo>
                    <a:lnTo>
                      <a:pt x="151" y="548"/>
                    </a:lnTo>
                    <a:lnTo>
                      <a:pt x="156" y="543"/>
                    </a:lnTo>
                    <a:lnTo>
                      <a:pt x="158" y="537"/>
                    </a:lnTo>
                    <a:lnTo>
                      <a:pt x="161" y="530"/>
                    </a:lnTo>
                    <a:lnTo>
                      <a:pt x="162" y="524"/>
                    </a:lnTo>
                    <a:lnTo>
                      <a:pt x="162" y="517"/>
                    </a:lnTo>
                    <a:lnTo>
                      <a:pt x="161" y="510"/>
                    </a:lnTo>
                    <a:lnTo>
                      <a:pt x="158" y="503"/>
                    </a:lnTo>
                    <a:lnTo>
                      <a:pt x="208" y="489"/>
                    </a:lnTo>
                    <a:lnTo>
                      <a:pt x="252" y="475"/>
                    </a:lnTo>
                    <a:lnTo>
                      <a:pt x="293" y="462"/>
                    </a:lnTo>
                    <a:lnTo>
                      <a:pt x="332" y="450"/>
                    </a:lnTo>
                    <a:lnTo>
                      <a:pt x="371" y="438"/>
                    </a:lnTo>
                    <a:lnTo>
                      <a:pt x="410" y="426"/>
                    </a:lnTo>
                    <a:lnTo>
                      <a:pt x="450" y="417"/>
                    </a:lnTo>
                    <a:lnTo>
                      <a:pt x="495" y="409"/>
                    </a:lnTo>
                    <a:lnTo>
                      <a:pt x="495" y="0"/>
                    </a:lnTo>
                    <a:lnTo>
                      <a:pt x="450" y="8"/>
                    </a:lnTo>
                    <a:lnTo>
                      <a:pt x="410" y="17"/>
                    </a:lnTo>
                    <a:lnTo>
                      <a:pt x="371" y="29"/>
                    </a:lnTo>
                    <a:lnTo>
                      <a:pt x="332" y="41"/>
                    </a:lnTo>
                    <a:lnTo>
                      <a:pt x="293" y="54"/>
                    </a:lnTo>
                    <a:lnTo>
                      <a:pt x="252" y="67"/>
                    </a:lnTo>
                    <a:lnTo>
                      <a:pt x="208" y="81"/>
                    </a:lnTo>
                    <a:lnTo>
                      <a:pt x="158" y="95"/>
                    </a:lnTo>
                    <a:lnTo>
                      <a:pt x="161" y="102"/>
                    </a:lnTo>
                    <a:lnTo>
                      <a:pt x="162" y="109"/>
                    </a:lnTo>
                    <a:lnTo>
                      <a:pt x="162" y="116"/>
                    </a:lnTo>
                    <a:lnTo>
                      <a:pt x="161" y="121"/>
                    </a:lnTo>
                    <a:lnTo>
                      <a:pt x="158" y="127"/>
                    </a:lnTo>
                    <a:lnTo>
                      <a:pt x="156" y="133"/>
                    </a:lnTo>
                    <a:lnTo>
                      <a:pt x="151" y="139"/>
                    </a:lnTo>
                    <a:lnTo>
                      <a:pt x="147" y="145"/>
                    </a:lnTo>
                    <a:lnTo>
                      <a:pt x="136" y="154"/>
                    </a:lnTo>
                    <a:lnTo>
                      <a:pt x="122" y="163"/>
                    </a:lnTo>
                    <a:lnTo>
                      <a:pt x="107" y="172"/>
                    </a:lnTo>
                    <a:lnTo>
                      <a:pt x="91" y="179"/>
                    </a:lnTo>
                    <a:lnTo>
                      <a:pt x="74" y="184"/>
                    </a:lnTo>
                    <a:lnTo>
                      <a:pt x="58" y="190"/>
                    </a:lnTo>
                    <a:lnTo>
                      <a:pt x="43" y="194"/>
                    </a:lnTo>
                    <a:lnTo>
                      <a:pt x="29" y="197"/>
                    </a:lnTo>
                    <a:lnTo>
                      <a:pt x="8" y="202"/>
                    </a:lnTo>
                    <a:lnTo>
                      <a:pt x="0" y="204"/>
                    </a:lnTo>
                    <a:lnTo>
                      <a:pt x="0" y="613"/>
                    </a:lnTo>
                    <a:close/>
                  </a:path>
                </a:pathLst>
              </a:custGeom>
              <a:solidFill>
                <a:srgbClr val="93D5ED"/>
              </a:solidFill>
              <a:ln w="9525">
                <a:solidFill>
                  <a:srgbClr val="CCECFF"/>
                </a:solidFill>
                <a:round/>
                <a:headEnd/>
                <a:tailEnd/>
              </a:ln>
            </p:spPr>
            <p:txBody>
              <a:bodyPr/>
              <a:lstStyle/>
              <a:p>
                <a:endParaRPr lang="en-US"/>
              </a:p>
            </p:txBody>
          </p:sp>
          <p:sp>
            <p:nvSpPr>
              <p:cNvPr id="24627" name="Freeform 33"/>
              <p:cNvSpPr>
                <a:spLocks/>
              </p:cNvSpPr>
              <p:nvPr/>
            </p:nvSpPr>
            <p:spPr bwMode="auto">
              <a:xfrm>
                <a:off x="1793" y="1881"/>
                <a:ext cx="217" cy="101"/>
              </a:xfrm>
              <a:custGeom>
                <a:avLst/>
                <a:gdLst>
                  <a:gd name="T0" fmla="*/ 0 w 1083"/>
                  <a:gd name="T1" fmla="*/ 0 h 505"/>
                  <a:gd name="T2" fmla="*/ 0 w 1083"/>
                  <a:gd name="T3" fmla="*/ 0 h 505"/>
                  <a:gd name="T4" fmla="*/ 0 w 1083"/>
                  <a:gd name="T5" fmla="*/ 0 h 505"/>
                  <a:gd name="T6" fmla="*/ 0 w 1083"/>
                  <a:gd name="T7" fmla="*/ 0 h 505"/>
                  <a:gd name="T8" fmla="*/ 0 w 1083"/>
                  <a:gd name="T9" fmla="*/ 0 h 505"/>
                  <a:gd name="T10" fmla="*/ 0 w 1083"/>
                  <a:gd name="T11" fmla="*/ 0 h 505"/>
                  <a:gd name="T12" fmla="*/ 0 w 1083"/>
                  <a:gd name="T13" fmla="*/ 0 h 505"/>
                  <a:gd name="T14" fmla="*/ 0 60000 65536"/>
                  <a:gd name="T15" fmla="*/ 0 60000 65536"/>
                  <a:gd name="T16" fmla="*/ 0 60000 65536"/>
                  <a:gd name="T17" fmla="*/ 0 60000 65536"/>
                  <a:gd name="T18" fmla="*/ 0 60000 65536"/>
                  <a:gd name="T19" fmla="*/ 0 60000 65536"/>
                  <a:gd name="T20" fmla="*/ 0 60000 65536"/>
                  <a:gd name="T21" fmla="*/ 0 w 1083"/>
                  <a:gd name="T22" fmla="*/ 0 h 505"/>
                  <a:gd name="T23" fmla="*/ 1083 w 1083"/>
                  <a:gd name="T24" fmla="*/ 505 h 5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3" h="505">
                    <a:moveTo>
                      <a:pt x="1083" y="92"/>
                    </a:moveTo>
                    <a:lnTo>
                      <a:pt x="660" y="55"/>
                    </a:lnTo>
                    <a:lnTo>
                      <a:pt x="0" y="0"/>
                    </a:lnTo>
                    <a:lnTo>
                      <a:pt x="0" y="409"/>
                    </a:lnTo>
                    <a:lnTo>
                      <a:pt x="660" y="467"/>
                    </a:lnTo>
                    <a:lnTo>
                      <a:pt x="1083" y="505"/>
                    </a:lnTo>
                    <a:lnTo>
                      <a:pt x="1083" y="92"/>
                    </a:lnTo>
                    <a:close/>
                  </a:path>
                </a:pathLst>
              </a:custGeom>
              <a:solidFill>
                <a:srgbClr val="93D5ED"/>
              </a:solidFill>
              <a:ln w="9525">
                <a:solidFill>
                  <a:srgbClr val="CCECFF"/>
                </a:solidFill>
                <a:round/>
                <a:headEnd/>
                <a:tailEnd/>
              </a:ln>
            </p:spPr>
            <p:txBody>
              <a:bodyPr/>
              <a:lstStyle/>
              <a:p>
                <a:endParaRPr lang="en-US"/>
              </a:p>
            </p:txBody>
          </p:sp>
          <p:sp>
            <p:nvSpPr>
              <p:cNvPr id="24628" name="Freeform 34"/>
              <p:cNvSpPr>
                <a:spLocks/>
              </p:cNvSpPr>
              <p:nvPr/>
            </p:nvSpPr>
            <p:spPr bwMode="auto">
              <a:xfrm>
                <a:off x="2028" y="1863"/>
                <a:ext cx="110" cy="88"/>
              </a:xfrm>
              <a:custGeom>
                <a:avLst/>
                <a:gdLst>
                  <a:gd name="T0" fmla="*/ 0 w 548"/>
                  <a:gd name="T1" fmla="*/ 0 h 438"/>
                  <a:gd name="T2" fmla="*/ 0 w 548"/>
                  <a:gd name="T3" fmla="*/ 0 h 438"/>
                  <a:gd name="T4" fmla="*/ 0 w 548"/>
                  <a:gd name="T5" fmla="*/ 0 h 438"/>
                  <a:gd name="T6" fmla="*/ 0 w 548"/>
                  <a:gd name="T7" fmla="*/ 0 h 438"/>
                  <a:gd name="T8" fmla="*/ 0 w 548"/>
                  <a:gd name="T9" fmla="*/ 0 h 438"/>
                  <a:gd name="T10" fmla="*/ 0 60000 65536"/>
                  <a:gd name="T11" fmla="*/ 0 60000 65536"/>
                  <a:gd name="T12" fmla="*/ 0 60000 65536"/>
                  <a:gd name="T13" fmla="*/ 0 60000 65536"/>
                  <a:gd name="T14" fmla="*/ 0 60000 65536"/>
                  <a:gd name="T15" fmla="*/ 0 w 548"/>
                  <a:gd name="T16" fmla="*/ 0 h 438"/>
                  <a:gd name="T17" fmla="*/ 548 w 548"/>
                  <a:gd name="T18" fmla="*/ 438 h 438"/>
                </a:gdLst>
                <a:ahLst/>
                <a:cxnLst>
                  <a:cxn ang="T10">
                    <a:pos x="T0" y="T1"/>
                  </a:cxn>
                  <a:cxn ang="T11">
                    <a:pos x="T2" y="T3"/>
                  </a:cxn>
                  <a:cxn ang="T12">
                    <a:pos x="T4" y="T5"/>
                  </a:cxn>
                  <a:cxn ang="T13">
                    <a:pos x="T6" y="T7"/>
                  </a:cxn>
                  <a:cxn ang="T14">
                    <a:pos x="T8" y="T9"/>
                  </a:cxn>
                </a:cxnLst>
                <a:rect l="T15" t="T16" r="T17" b="T18"/>
                <a:pathLst>
                  <a:path w="548" h="438">
                    <a:moveTo>
                      <a:pt x="548" y="29"/>
                    </a:moveTo>
                    <a:lnTo>
                      <a:pt x="0" y="0"/>
                    </a:lnTo>
                    <a:lnTo>
                      <a:pt x="0" y="409"/>
                    </a:lnTo>
                    <a:lnTo>
                      <a:pt x="548" y="438"/>
                    </a:lnTo>
                    <a:lnTo>
                      <a:pt x="548" y="29"/>
                    </a:lnTo>
                    <a:close/>
                  </a:path>
                </a:pathLst>
              </a:custGeom>
              <a:solidFill>
                <a:srgbClr val="93D5ED"/>
              </a:solidFill>
              <a:ln w="9525">
                <a:solidFill>
                  <a:srgbClr val="CCECFF"/>
                </a:solidFill>
                <a:round/>
                <a:headEnd/>
                <a:tailEnd/>
              </a:ln>
            </p:spPr>
            <p:txBody>
              <a:bodyPr/>
              <a:lstStyle/>
              <a:p>
                <a:endParaRPr lang="en-US"/>
              </a:p>
            </p:txBody>
          </p:sp>
          <p:sp>
            <p:nvSpPr>
              <p:cNvPr id="24629" name="Freeform 35"/>
              <p:cNvSpPr>
                <a:spLocks/>
              </p:cNvSpPr>
              <p:nvPr/>
            </p:nvSpPr>
            <p:spPr bwMode="auto">
              <a:xfrm>
                <a:off x="2318" y="2123"/>
                <a:ext cx="38" cy="100"/>
              </a:xfrm>
              <a:custGeom>
                <a:avLst/>
                <a:gdLst>
                  <a:gd name="T0" fmla="*/ 0 w 187"/>
                  <a:gd name="T1" fmla="*/ 0 h 501"/>
                  <a:gd name="T2" fmla="*/ 0 w 187"/>
                  <a:gd name="T3" fmla="*/ 0 h 501"/>
                  <a:gd name="T4" fmla="*/ 0 w 187"/>
                  <a:gd name="T5" fmla="*/ 0 h 501"/>
                  <a:gd name="T6" fmla="*/ 0 w 187"/>
                  <a:gd name="T7" fmla="*/ 0 h 501"/>
                  <a:gd name="T8" fmla="*/ 0 w 187"/>
                  <a:gd name="T9" fmla="*/ 0 h 501"/>
                  <a:gd name="T10" fmla="*/ 0 60000 65536"/>
                  <a:gd name="T11" fmla="*/ 0 60000 65536"/>
                  <a:gd name="T12" fmla="*/ 0 60000 65536"/>
                  <a:gd name="T13" fmla="*/ 0 60000 65536"/>
                  <a:gd name="T14" fmla="*/ 0 60000 65536"/>
                  <a:gd name="T15" fmla="*/ 0 w 187"/>
                  <a:gd name="T16" fmla="*/ 0 h 501"/>
                  <a:gd name="T17" fmla="*/ 187 w 187"/>
                  <a:gd name="T18" fmla="*/ 501 h 501"/>
                </a:gdLst>
                <a:ahLst/>
                <a:cxnLst>
                  <a:cxn ang="T10">
                    <a:pos x="T0" y="T1"/>
                  </a:cxn>
                  <a:cxn ang="T11">
                    <a:pos x="T2" y="T3"/>
                  </a:cxn>
                  <a:cxn ang="T12">
                    <a:pos x="T4" y="T5"/>
                  </a:cxn>
                  <a:cxn ang="T13">
                    <a:pos x="T6" y="T7"/>
                  </a:cxn>
                  <a:cxn ang="T14">
                    <a:pos x="T8" y="T9"/>
                  </a:cxn>
                </a:cxnLst>
                <a:rect l="T15" t="T16" r="T17" b="T18"/>
                <a:pathLst>
                  <a:path w="187" h="501">
                    <a:moveTo>
                      <a:pt x="187" y="0"/>
                    </a:moveTo>
                    <a:lnTo>
                      <a:pt x="0" y="92"/>
                    </a:lnTo>
                    <a:lnTo>
                      <a:pt x="0" y="501"/>
                    </a:lnTo>
                    <a:lnTo>
                      <a:pt x="187" y="409"/>
                    </a:lnTo>
                    <a:lnTo>
                      <a:pt x="187" y="0"/>
                    </a:lnTo>
                    <a:close/>
                  </a:path>
                </a:pathLst>
              </a:custGeom>
              <a:solidFill>
                <a:srgbClr val="93D5ED"/>
              </a:solidFill>
              <a:ln w="9525">
                <a:solidFill>
                  <a:srgbClr val="CCECFF"/>
                </a:solidFill>
                <a:round/>
                <a:headEnd/>
                <a:tailEnd/>
              </a:ln>
            </p:spPr>
            <p:txBody>
              <a:bodyPr/>
              <a:lstStyle/>
              <a:p>
                <a:endParaRPr lang="en-US"/>
              </a:p>
            </p:txBody>
          </p:sp>
          <p:sp>
            <p:nvSpPr>
              <p:cNvPr id="24630" name="Freeform 36"/>
              <p:cNvSpPr>
                <a:spLocks/>
              </p:cNvSpPr>
              <p:nvPr/>
            </p:nvSpPr>
            <p:spPr bwMode="auto">
              <a:xfrm>
                <a:off x="2399" y="2048"/>
                <a:ext cx="97" cy="89"/>
              </a:xfrm>
              <a:custGeom>
                <a:avLst/>
                <a:gdLst>
                  <a:gd name="T0" fmla="*/ 0 w 487"/>
                  <a:gd name="T1" fmla="*/ 0 h 442"/>
                  <a:gd name="T2" fmla="*/ 0 w 487"/>
                  <a:gd name="T3" fmla="*/ 0 h 442"/>
                  <a:gd name="T4" fmla="*/ 0 w 487"/>
                  <a:gd name="T5" fmla="*/ 0 h 442"/>
                  <a:gd name="T6" fmla="*/ 0 w 487"/>
                  <a:gd name="T7" fmla="*/ 0 h 442"/>
                  <a:gd name="T8" fmla="*/ 0 w 487"/>
                  <a:gd name="T9" fmla="*/ 0 h 442"/>
                  <a:gd name="T10" fmla="*/ 0 w 487"/>
                  <a:gd name="T11" fmla="*/ 0 h 442"/>
                  <a:gd name="T12" fmla="*/ 0 w 487"/>
                  <a:gd name="T13" fmla="*/ 0 h 442"/>
                  <a:gd name="T14" fmla="*/ 0 w 487"/>
                  <a:gd name="T15" fmla="*/ 0 h 442"/>
                  <a:gd name="T16" fmla="*/ 0 w 487"/>
                  <a:gd name="T17" fmla="*/ 0 h 442"/>
                  <a:gd name="T18" fmla="*/ 0 w 487"/>
                  <a:gd name="T19" fmla="*/ 0 h 442"/>
                  <a:gd name="T20" fmla="*/ 0 w 487"/>
                  <a:gd name="T21" fmla="*/ 0 h 442"/>
                  <a:gd name="T22" fmla="*/ 0 w 487"/>
                  <a:gd name="T23" fmla="*/ 0 h 442"/>
                  <a:gd name="T24" fmla="*/ 0 w 487"/>
                  <a:gd name="T25" fmla="*/ 0 h 442"/>
                  <a:gd name="T26" fmla="*/ 0 w 487"/>
                  <a:gd name="T27" fmla="*/ 0 h 442"/>
                  <a:gd name="T28" fmla="*/ 0 w 487"/>
                  <a:gd name="T29" fmla="*/ 0 h 442"/>
                  <a:gd name="T30" fmla="*/ 0 w 487"/>
                  <a:gd name="T31" fmla="*/ 0 h 442"/>
                  <a:gd name="T32" fmla="*/ 0 w 487"/>
                  <a:gd name="T33" fmla="*/ 0 h 442"/>
                  <a:gd name="T34" fmla="*/ 0 w 487"/>
                  <a:gd name="T35" fmla="*/ 0 h 442"/>
                  <a:gd name="T36" fmla="*/ 0 w 487"/>
                  <a:gd name="T37" fmla="*/ 0 h 442"/>
                  <a:gd name="T38" fmla="*/ 0 w 487"/>
                  <a:gd name="T39" fmla="*/ 0 h 442"/>
                  <a:gd name="T40" fmla="*/ 0 w 487"/>
                  <a:gd name="T41" fmla="*/ 0 h 442"/>
                  <a:gd name="T42" fmla="*/ 0 w 487"/>
                  <a:gd name="T43" fmla="*/ 0 h 442"/>
                  <a:gd name="T44" fmla="*/ 0 w 487"/>
                  <a:gd name="T45" fmla="*/ 0 h 442"/>
                  <a:gd name="T46" fmla="*/ 0 w 487"/>
                  <a:gd name="T47" fmla="*/ 0 h 442"/>
                  <a:gd name="T48" fmla="*/ 0 w 487"/>
                  <a:gd name="T49" fmla="*/ 0 h 442"/>
                  <a:gd name="T50" fmla="*/ 0 w 487"/>
                  <a:gd name="T51" fmla="*/ 0 h 442"/>
                  <a:gd name="T52" fmla="*/ 0 w 487"/>
                  <a:gd name="T53" fmla="*/ 0 h 44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7"/>
                  <a:gd name="T82" fmla="*/ 0 h 442"/>
                  <a:gd name="T83" fmla="*/ 487 w 487"/>
                  <a:gd name="T84" fmla="*/ 442 h 44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7" h="442">
                    <a:moveTo>
                      <a:pt x="487" y="415"/>
                    </a:moveTo>
                    <a:lnTo>
                      <a:pt x="457" y="411"/>
                    </a:lnTo>
                    <a:lnTo>
                      <a:pt x="426" y="410"/>
                    </a:lnTo>
                    <a:lnTo>
                      <a:pt x="398" y="409"/>
                    </a:lnTo>
                    <a:lnTo>
                      <a:pt x="372" y="409"/>
                    </a:lnTo>
                    <a:lnTo>
                      <a:pt x="320" y="411"/>
                    </a:lnTo>
                    <a:lnTo>
                      <a:pt x="262" y="415"/>
                    </a:lnTo>
                    <a:lnTo>
                      <a:pt x="200" y="420"/>
                    </a:lnTo>
                    <a:lnTo>
                      <a:pt x="139" y="426"/>
                    </a:lnTo>
                    <a:lnTo>
                      <a:pt x="85" y="431"/>
                    </a:lnTo>
                    <a:lnTo>
                      <a:pt x="41" y="436"/>
                    </a:lnTo>
                    <a:lnTo>
                      <a:pt x="11" y="440"/>
                    </a:lnTo>
                    <a:lnTo>
                      <a:pt x="0" y="442"/>
                    </a:lnTo>
                    <a:lnTo>
                      <a:pt x="0" y="32"/>
                    </a:lnTo>
                    <a:lnTo>
                      <a:pt x="11" y="31"/>
                    </a:lnTo>
                    <a:lnTo>
                      <a:pt x="41" y="27"/>
                    </a:lnTo>
                    <a:lnTo>
                      <a:pt x="85" y="23"/>
                    </a:lnTo>
                    <a:lnTo>
                      <a:pt x="139" y="17"/>
                    </a:lnTo>
                    <a:lnTo>
                      <a:pt x="200" y="11"/>
                    </a:lnTo>
                    <a:lnTo>
                      <a:pt x="262" y="6"/>
                    </a:lnTo>
                    <a:lnTo>
                      <a:pt x="320" y="2"/>
                    </a:lnTo>
                    <a:lnTo>
                      <a:pt x="372" y="0"/>
                    </a:lnTo>
                    <a:lnTo>
                      <a:pt x="398" y="0"/>
                    </a:lnTo>
                    <a:lnTo>
                      <a:pt x="426" y="2"/>
                    </a:lnTo>
                    <a:lnTo>
                      <a:pt x="457" y="3"/>
                    </a:lnTo>
                    <a:lnTo>
                      <a:pt x="487" y="6"/>
                    </a:lnTo>
                    <a:lnTo>
                      <a:pt x="487" y="415"/>
                    </a:lnTo>
                    <a:close/>
                  </a:path>
                </a:pathLst>
              </a:custGeom>
              <a:solidFill>
                <a:srgbClr val="93D5ED"/>
              </a:solidFill>
              <a:ln w="9525">
                <a:solidFill>
                  <a:srgbClr val="CCECFF"/>
                </a:solidFill>
                <a:round/>
                <a:headEnd/>
                <a:tailEnd/>
              </a:ln>
            </p:spPr>
            <p:txBody>
              <a:bodyPr/>
              <a:lstStyle/>
              <a:p>
                <a:endParaRPr lang="en-US"/>
              </a:p>
            </p:txBody>
          </p:sp>
          <p:sp>
            <p:nvSpPr>
              <p:cNvPr id="24631" name="Rectangle 37"/>
              <p:cNvSpPr>
                <a:spLocks noChangeArrowheads="1"/>
              </p:cNvSpPr>
              <p:nvPr/>
            </p:nvSpPr>
            <p:spPr bwMode="auto">
              <a:xfrm>
                <a:off x="2757" y="2444"/>
                <a:ext cx="93" cy="82"/>
              </a:xfrm>
              <a:prstGeom prst="rect">
                <a:avLst/>
              </a:prstGeom>
              <a:solidFill>
                <a:srgbClr val="93D5ED"/>
              </a:solidFill>
              <a:ln w="9525">
                <a:solidFill>
                  <a:srgbClr val="CCECFF"/>
                </a:solidFill>
                <a:miter lim="800000"/>
                <a:headEnd/>
                <a:tailEnd/>
              </a:ln>
            </p:spPr>
            <p:txBody>
              <a:bodyPr/>
              <a:lstStyle/>
              <a:p>
                <a:pPr algn="ctr">
                  <a:spcBef>
                    <a:spcPct val="30000"/>
                  </a:spcBef>
                </a:pPr>
                <a:endParaRPr lang="en-US" sz="2400">
                  <a:solidFill>
                    <a:srgbClr val="FFFFFF"/>
                  </a:solidFill>
                </a:endParaRPr>
              </a:p>
            </p:txBody>
          </p:sp>
          <p:sp>
            <p:nvSpPr>
              <p:cNvPr id="24632" name="Freeform 38"/>
              <p:cNvSpPr>
                <a:spLocks/>
              </p:cNvSpPr>
              <p:nvPr/>
            </p:nvSpPr>
            <p:spPr bwMode="auto">
              <a:xfrm>
                <a:off x="3239" y="2029"/>
                <a:ext cx="168" cy="103"/>
              </a:xfrm>
              <a:custGeom>
                <a:avLst/>
                <a:gdLst>
                  <a:gd name="T0" fmla="*/ 0 w 839"/>
                  <a:gd name="T1" fmla="*/ 0 h 518"/>
                  <a:gd name="T2" fmla="*/ 0 w 839"/>
                  <a:gd name="T3" fmla="*/ 0 h 518"/>
                  <a:gd name="T4" fmla="*/ 0 w 839"/>
                  <a:gd name="T5" fmla="*/ 0 h 518"/>
                  <a:gd name="T6" fmla="*/ 0 w 839"/>
                  <a:gd name="T7" fmla="*/ 0 h 518"/>
                  <a:gd name="T8" fmla="*/ 0 w 839"/>
                  <a:gd name="T9" fmla="*/ 0 h 518"/>
                  <a:gd name="T10" fmla="*/ 0 w 839"/>
                  <a:gd name="T11" fmla="*/ 0 h 518"/>
                  <a:gd name="T12" fmla="*/ 0 w 839"/>
                  <a:gd name="T13" fmla="*/ 0 h 518"/>
                  <a:gd name="T14" fmla="*/ 0 w 839"/>
                  <a:gd name="T15" fmla="*/ 0 h 518"/>
                  <a:gd name="T16" fmla="*/ 0 w 839"/>
                  <a:gd name="T17" fmla="*/ 0 h 518"/>
                  <a:gd name="T18" fmla="*/ 0 w 839"/>
                  <a:gd name="T19" fmla="*/ 0 h 518"/>
                  <a:gd name="T20" fmla="*/ 0 w 839"/>
                  <a:gd name="T21" fmla="*/ 0 h 518"/>
                  <a:gd name="T22" fmla="*/ 0 w 839"/>
                  <a:gd name="T23" fmla="*/ 0 h 518"/>
                  <a:gd name="T24" fmla="*/ 0 w 839"/>
                  <a:gd name="T25" fmla="*/ 0 h 518"/>
                  <a:gd name="T26" fmla="*/ 0 w 839"/>
                  <a:gd name="T27" fmla="*/ 0 h 518"/>
                  <a:gd name="T28" fmla="*/ 0 w 839"/>
                  <a:gd name="T29" fmla="*/ 0 h 518"/>
                  <a:gd name="T30" fmla="*/ 0 w 839"/>
                  <a:gd name="T31" fmla="*/ 0 h 518"/>
                  <a:gd name="T32" fmla="*/ 0 w 839"/>
                  <a:gd name="T33" fmla="*/ 0 h 518"/>
                  <a:gd name="T34" fmla="*/ 0 w 839"/>
                  <a:gd name="T35" fmla="*/ 0 h 518"/>
                  <a:gd name="T36" fmla="*/ 0 w 839"/>
                  <a:gd name="T37" fmla="*/ 0 h 518"/>
                  <a:gd name="T38" fmla="*/ 0 w 839"/>
                  <a:gd name="T39" fmla="*/ 0 h 518"/>
                  <a:gd name="T40" fmla="*/ 0 w 839"/>
                  <a:gd name="T41" fmla="*/ 0 h 518"/>
                  <a:gd name="T42" fmla="*/ 0 w 839"/>
                  <a:gd name="T43" fmla="*/ 0 h 518"/>
                  <a:gd name="T44" fmla="*/ 0 w 839"/>
                  <a:gd name="T45" fmla="*/ 0 h 518"/>
                  <a:gd name="T46" fmla="*/ 0 w 839"/>
                  <a:gd name="T47" fmla="*/ 0 h 518"/>
                  <a:gd name="T48" fmla="*/ 0 w 839"/>
                  <a:gd name="T49" fmla="*/ 0 h 518"/>
                  <a:gd name="T50" fmla="*/ 0 w 839"/>
                  <a:gd name="T51" fmla="*/ 0 h 518"/>
                  <a:gd name="T52" fmla="*/ 0 w 839"/>
                  <a:gd name="T53" fmla="*/ 0 h 518"/>
                  <a:gd name="T54" fmla="*/ 0 w 839"/>
                  <a:gd name="T55" fmla="*/ 0 h 518"/>
                  <a:gd name="T56" fmla="*/ 0 w 839"/>
                  <a:gd name="T57" fmla="*/ 0 h 518"/>
                  <a:gd name="T58" fmla="*/ 0 w 839"/>
                  <a:gd name="T59" fmla="*/ 0 h 518"/>
                  <a:gd name="T60" fmla="*/ 0 w 839"/>
                  <a:gd name="T61" fmla="*/ 0 h 518"/>
                  <a:gd name="T62" fmla="*/ 0 w 839"/>
                  <a:gd name="T63" fmla="*/ 0 h 518"/>
                  <a:gd name="T64" fmla="*/ 0 w 839"/>
                  <a:gd name="T65" fmla="*/ 0 h 518"/>
                  <a:gd name="T66" fmla="*/ 0 w 839"/>
                  <a:gd name="T67" fmla="*/ 0 h 518"/>
                  <a:gd name="T68" fmla="*/ 0 w 839"/>
                  <a:gd name="T69" fmla="*/ 0 h 51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39"/>
                  <a:gd name="T106" fmla="*/ 0 h 518"/>
                  <a:gd name="T107" fmla="*/ 839 w 839"/>
                  <a:gd name="T108" fmla="*/ 518 h 51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39" h="518">
                    <a:moveTo>
                      <a:pt x="839" y="518"/>
                    </a:moveTo>
                    <a:lnTo>
                      <a:pt x="780" y="500"/>
                    </a:lnTo>
                    <a:lnTo>
                      <a:pt x="719" y="484"/>
                    </a:lnTo>
                    <a:lnTo>
                      <a:pt x="657" y="470"/>
                    </a:lnTo>
                    <a:lnTo>
                      <a:pt x="594" y="457"/>
                    </a:lnTo>
                    <a:lnTo>
                      <a:pt x="531" y="446"/>
                    </a:lnTo>
                    <a:lnTo>
                      <a:pt x="468" y="436"/>
                    </a:lnTo>
                    <a:lnTo>
                      <a:pt x="406" y="429"/>
                    </a:lnTo>
                    <a:lnTo>
                      <a:pt x="347" y="422"/>
                    </a:lnTo>
                    <a:lnTo>
                      <a:pt x="290" y="416"/>
                    </a:lnTo>
                    <a:lnTo>
                      <a:pt x="235" y="412"/>
                    </a:lnTo>
                    <a:lnTo>
                      <a:pt x="183" y="410"/>
                    </a:lnTo>
                    <a:lnTo>
                      <a:pt x="135" y="409"/>
                    </a:lnTo>
                    <a:lnTo>
                      <a:pt x="93" y="409"/>
                    </a:lnTo>
                    <a:lnTo>
                      <a:pt x="56" y="410"/>
                    </a:lnTo>
                    <a:lnTo>
                      <a:pt x="24" y="412"/>
                    </a:lnTo>
                    <a:lnTo>
                      <a:pt x="0" y="416"/>
                    </a:lnTo>
                    <a:lnTo>
                      <a:pt x="0" y="7"/>
                    </a:lnTo>
                    <a:lnTo>
                      <a:pt x="24" y="4"/>
                    </a:lnTo>
                    <a:lnTo>
                      <a:pt x="56" y="1"/>
                    </a:lnTo>
                    <a:lnTo>
                      <a:pt x="93" y="0"/>
                    </a:lnTo>
                    <a:lnTo>
                      <a:pt x="135" y="0"/>
                    </a:lnTo>
                    <a:lnTo>
                      <a:pt x="183" y="1"/>
                    </a:lnTo>
                    <a:lnTo>
                      <a:pt x="235" y="4"/>
                    </a:lnTo>
                    <a:lnTo>
                      <a:pt x="290" y="7"/>
                    </a:lnTo>
                    <a:lnTo>
                      <a:pt x="347" y="13"/>
                    </a:lnTo>
                    <a:lnTo>
                      <a:pt x="406" y="19"/>
                    </a:lnTo>
                    <a:lnTo>
                      <a:pt x="468" y="27"/>
                    </a:lnTo>
                    <a:lnTo>
                      <a:pt x="531" y="37"/>
                    </a:lnTo>
                    <a:lnTo>
                      <a:pt x="594" y="48"/>
                    </a:lnTo>
                    <a:lnTo>
                      <a:pt x="657" y="61"/>
                    </a:lnTo>
                    <a:lnTo>
                      <a:pt x="719" y="75"/>
                    </a:lnTo>
                    <a:lnTo>
                      <a:pt x="780" y="91"/>
                    </a:lnTo>
                    <a:lnTo>
                      <a:pt x="839" y="109"/>
                    </a:lnTo>
                    <a:lnTo>
                      <a:pt x="839" y="518"/>
                    </a:lnTo>
                    <a:close/>
                  </a:path>
                </a:pathLst>
              </a:custGeom>
              <a:solidFill>
                <a:srgbClr val="93D5ED"/>
              </a:solidFill>
              <a:ln w="9525">
                <a:solidFill>
                  <a:srgbClr val="CCECFF"/>
                </a:solidFill>
                <a:round/>
                <a:headEnd/>
                <a:tailEnd/>
              </a:ln>
            </p:spPr>
            <p:txBody>
              <a:bodyPr/>
              <a:lstStyle/>
              <a:p>
                <a:endParaRPr lang="en-US"/>
              </a:p>
            </p:txBody>
          </p:sp>
          <p:sp>
            <p:nvSpPr>
              <p:cNvPr id="24633" name="Freeform 39"/>
              <p:cNvSpPr>
                <a:spLocks/>
              </p:cNvSpPr>
              <p:nvPr/>
            </p:nvSpPr>
            <p:spPr bwMode="auto">
              <a:xfrm>
                <a:off x="3524" y="2051"/>
                <a:ext cx="62" cy="104"/>
              </a:xfrm>
              <a:custGeom>
                <a:avLst/>
                <a:gdLst>
                  <a:gd name="T0" fmla="*/ 0 w 308"/>
                  <a:gd name="T1" fmla="*/ 0 h 519"/>
                  <a:gd name="T2" fmla="*/ 0 w 308"/>
                  <a:gd name="T3" fmla="*/ 0 h 519"/>
                  <a:gd name="T4" fmla="*/ 0 w 308"/>
                  <a:gd name="T5" fmla="*/ 0 h 519"/>
                  <a:gd name="T6" fmla="*/ 0 w 308"/>
                  <a:gd name="T7" fmla="*/ 0 h 519"/>
                  <a:gd name="T8" fmla="*/ 0 w 308"/>
                  <a:gd name="T9" fmla="*/ 0 h 519"/>
                  <a:gd name="T10" fmla="*/ 0 w 308"/>
                  <a:gd name="T11" fmla="*/ 0 h 519"/>
                  <a:gd name="T12" fmla="*/ 0 w 308"/>
                  <a:gd name="T13" fmla="*/ 0 h 519"/>
                  <a:gd name="T14" fmla="*/ 0 w 308"/>
                  <a:gd name="T15" fmla="*/ 0 h 519"/>
                  <a:gd name="T16" fmla="*/ 0 w 308"/>
                  <a:gd name="T17" fmla="*/ 0 h 519"/>
                  <a:gd name="T18" fmla="*/ 0 w 308"/>
                  <a:gd name="T19" fmla="*/ 0 h 519"/>
                  <a:gd name="T20" fmla="*/ 0 w 308"/>
                  <a:gd name="T21" fmla="*/ 0 h 519"/>
                  <a:gd name="T22" fmla="*/ 0 w 308"/>
                  <a:gd name="T23" fmla="*/ 0 h 519"/>
                  <a:gd name="T24" fmla="*/ 0 w 308"/>
                  <a:gd name="T25" fmla="*/ 0 h 519"/>
                  <a:gd name="T26" fmla="*/ 0 w 308"/>
                  <a:gd name="T27" fmla="*/ 0 h 519"/>
                  <a:gd name="T28" fmla="*/ 0 w 308"/>
                  <a:gd name="T29" fmla="*/ 0 h 519"/>
                  <a:gd name="T30" fmla="*/ 0 w 308"/>
                  <a:gd name="T31" fmla="*/ 0 h 519"/>
                  <a:gd name="T32" fmla="*/ 0 w 308"/>
                  <a:gd name="T33" fmla="*/ 0 h 519"/>
                  <a:gd name="T34" fmla="*/ 0 w 308"/>
                  <a:gd name="T35" fmla="*/ 0 h 519"/>
                  <a:gd name="T36" fmla="*/ 0 w 308"/>
                  <a:gd name="T37" fmla="*/ 0 h 519"/>
                  <a:gd name="T38" fmla="*/ 0 w 308"/>
                  <a:gd name="T39" fmla="*/ 0 h 519"/>
                  <a:gd name="T40" fmla="*/ 0 w 308"/>
                  <a:gd name="T41" fmla="*/ 0 h 519"/>
                  <a:gd name="T42" fmla="*/ 0 w 308"/>
                  <a:gd name="T43" fmla="*/ 0 h 519"/>
                  <a:gd name="T44" fmla="*/ 0 w 308"/>
                  <a:gd name="T45" fmla="*/ 0 h 519"/>
                  <a:gd name="T46" fmla="*/ 0 w 308"/>
                  <a:gd name="T47" fmla="*/ 0 h 519"/>
                  <a:gd name="T48" fmla="*/ 0 w 308"/>
                  <a:gd name="T49" fmla="*/ 0 h 519"/>
                  <a:gd name="T50" fmla="*/ 0 w 308"/>
                  <a:gd name="T51" fmla="*/ 0 h 519"/>
                  <a:gd name="T52" fmla="*/ 0 w 308"/>
                  <a:gd name="T53" fmla="*/ 0 h 519"/>
                  <a:gd name="T54" fmla="*/ 0 w 308"/>
                  <a:gd name="T55" fmla="*/ 0 h 519"/>
                  <a:gd name="T56" fmla="*/ 0 w 308"/>
                  <a:gd name="T57" fmla="*/ 0 h 519"/>
                  <a:gd name="T58" fmla="*/ 0 w 308"/>
                  <a:gd name="T59" fmla="*/ 0 h 519"/>
                  <a:gd name="T60" fmla="*/ 0 w 308"/>
                  <a:gd name="T61" fmla="*/ 0 h 519"/>
                  <a:gd name="T62" fmla="*/ 0 w 308"/>
                  <a:gd name="T63" fmla="*/ 0 h 519"/>
                  <a:gd name="T64" fmla="*/ 0 w 308"/>
                  <a:gd name="T65" fmla="*/ 0 h 519"/>
                  <a:gd name="T66" fmla="*/ 0 w 308"/>
                  <a:gd name="T67" fmla="*/ 0 h 519"/>
                  <a:gd name="T68" fmla="*/ 0 w 308"/>
                  <a:gd name="T69" fmla="*/ 0 h 51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8"/>
                  <a:gd name="T106" fmla="*/ 0 h 519"/>
                  <a:gd name="T107" fmla="*/ 308 w 308"/>
                  <a:gd name="T108" fmla="*/ 519 h 51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8" h="519">
                    <a:moveTo>
                      <a:pt x="308" y="519"/>
                    </a:moveTo>
                    <a:lnTo>
                      <a:pt x="287" y="504"/>
                    </a:lnTo>
                    <a:lnTo>
                      <a:pt x="266" y="489"/>
                    </a:lnTo>
                    <a:lnTo>
                      <a:pt x="246" y="476"/>
                    </a:lnTo>
                    <a:lnTo>
                      <a:pt x="225" y="464"/>
                    </a:lnTo>
                    <a:lnTo>
                      <a:pt x="205" y="454"/>
                    </a:lnTo>
                    <a:lnTo>
                      <a:pt x="185" y="444"/>
                    </a:lnTo>
                    <a:lnTo>
                      <a:pt x="165" y="436"/>
                    </a:lnTo>
                    <a:lnTo>
                      <a:pt x="147" y="429"/>
                    </a:lnTo>
                    <a:lnTo>
                      <a:pt x="127" y="423"/>
                    </a:lnTo>
                    <a:lnTo>
                      <a:pt x="108" y="419"/>
                    </a:lnTo>
                    <a:lnTo>
                      <a:pt x="90" y="415"/>
                    </a:lnTo>
                    <a:lnTo>
                      <a:pt x="71" y="413"/>
                    </a:lnTo>
                    <a:lnTo>
                      <a:pt x="53" y="410"/>
                    </a:lnTo>
                    <a:lnTo>
                      <a:pt x="35" y="409"/>
                    </a:lnTo>
                    <a:lnTo>
                      <a:pt x="17" y="409"/>
                    </a:lnTo>
                    <a:lnTo>
                      <a:pt x="0" y="410"/>
                    </a:lnTo>
                    <a:lnTo>
                      <a:pt x="0" y="2"/>
                    </a:lnTo>
                    <a:lnTo>
                      <a:pt x="17" y="0"/>
                    </a:lnTo>
                    <a:lnTo>
                      <a:pt x="35" y="0"/>
                    </a:lnTo>
                    <a:lnTo>
                      <a:pt x="53" y="2"/>
                    </a:lnTo>
                    <a:lnTo>
                      <a:pt x="71" y="3"/>
                    </a:lnTo>
                    <a:lnTo>
                      <a:pt x="90" y="6"/>
                    </a:lnTo>
                    <a:lnTo>
                      <a:pt x="108" y="10"/>
                    </a:lnTo>
                    <a:lnTo>
                      <a:pt x="127" y="14"/>
                    </a:lnTo>
                    <a:lnTo>
                      <a:pt x="147" y="20"/>
                    </a:lnTo>
                    <a:lnTo>
                      <a:pt x="165" y="27"/>
                    </a:lnTo>
                    <a:lnTo>
                      <a:pt x="185" y="35"/>
                    </a:lnTo>
                    <a:lnTo>
                      <a:pt x="205" y="45"/>
                    </a:lnTo>
                    <a:lnTo>
                      <a:pt x="225" y="55"/>
                    </a:lnTo>
                    <a:lnTo>
                      <a:pt x="246" y="67"/>
                    </a:lnTo>
                    <a:lnTo>
                      <a:pt x="266" y="80"/>
                    </a:lnTo>
                    <a:lnTo>
                      <a:pt x="287" y="95"/>
                    </a:lnTo>
                    <a:lnTo>
                      <a:pt x="308" y="110"/>
                    </a:lnTo>
                    <a:lnTo>
                      <a:pt x="308" y="519"/>
                    </a:lnTo>
                    <a:close/>
                  </a:path>
                </a:pathLst>
              </a:custGeom>
              <a:solidFill>
                <a:srgbClr val="93D5ED"/>
              </a:solidFill>
              <a:ln w="9525">
                <a:solidFill>
                  <a:srgbClr val="CCECFF"/>
                </a:solidFill>
                <a:round/>
                <a:headEnd/>
                <a:tailEnd/>
              </a:ln>
            </p:spPr>
            <p:txBody>
              <a:bodyPr/>
              <a:lstStyle/>
              <a:p>
                <a:endParaRPr lang="en-US"/>
              </a:p>
            </p:txBody>
          </p:sp>
          <p:sp>
            <p:nvSpPr>
              <p:cNvPr id="24634" name="Freeform 40"/>
              <p:cNvSpPr>
                <a:spLocks/>
              </p:cNvSpPr>
              <p:nvPr/>
            </p:nvSpPr>
            <p:spPr bwMode="auto">
              <a:xfrm>
                <a:off x="3907" y="1956"/>
                <a:ext cx="56" cy="98"/>
              </a:xfrm>
              <a:custGeom>
                <a:avLst/>
                <a:gdLst>
                  <a:gd name="T0" fmla="*/ 0 w 279"/>
                  <a:gd name="T1" fmla="*/ 0 h 489"/>
                  <a:gd name="T2" fmla="*/ 0 w 279"/>
                  <a:gd name="T3" fmla="*/ 0 h 489"/>
                  <a:gd name="T4" fmla="*/ 0 w 279"/>
                  <a:gd name="T5" fmla="*/ 0 h 489"/>
                  <a:gd name="T6" fmla="*/ 0 w 279"/>
                  <a:gd name="T7" fmla="*/ 0 h 489"/>
                  <a:gd name="T8" fmla="*/ 0 w 279"/>
                  <a:gd name="T9" fmla="*/ 0 h 489"/>
                  <a:gd name="T10" fmla="*/ 0 w 279"/>
                  <a:gd name="T11" fmla="*/ 0 h 489"/>
                  <a:gd name="T12" fmla="*/ 0 w 279"/>
                  <a:gd name="T13" fmla="*/ 0 h 489"/>
                  <a:gd name="T14" fmla="*/ 0 w 279"/>
                  <a:gd name="T15" fmla="*/ 0 h 489"/>
                  <a:gd name="T16" fmla="*/ 0 w 279"/>
                  <a:gd name="T17" fmla="*/ 0 h 489"/>
                  <a:gd name="T18" fmla="*/ 0 w 279"/>
                  <a:gd name="T19" fmla="*/ 0 h 489"/>
                  <a:gd name="T20" fmla="*/ 0 w 279"/>
                  <a:gd name="T21" fmla="*/ 0 h 489"/>
                  <a:gd name="T22" fmla="*/ 0 w 279"/>
                  <a:gd name="T23" fmla="*/ 0 h 489"/>
                  <a:gd name="T24" fmla="*/ 0 w 279"/>
                  <a:gd name="T25" fmla="*/ 0 h 489"/>
                  <a:gd name="T26" fmla="*/ 0 w 279"/>
                  <a:gd name="T27" fmla="*/ 0 h 489"/>
                  <a:gd name="T28" fmla="*/ 0 w 279"/>
                  <a:gd name="T29" fmla="*/ 0 h 489"/>
                  <a:gd name="T30" fmla="*/ 0 w 279"/>
                  <a:gd name="T31" fmla="*/ 0 h 489"/>
                  <a:gd name="T32" fmla="*/ 0 w 279"/>
                  <a:gd name="T33" fmla="*/ 0 h 489"/>
                  <a:gd name="T34" fmla="*/ 0 w 279"/>
                  <a:gd name="T35" fmla="*/ 0 h 489"/>
                  <a:gd name="T36" fmla="*/ 0 w 279"/>
                  <a:gd name="T37" fmla="*/ 0 h 489"/>
                  <a:gd name="T38" fmla="*/ 0 w 279"/>
                  <a:gd name="T39" fmla="*/ 0 h 489"/>
                  <a:gd name="T40" fmla="*/ 0 w 279"/>
                  <a:gd name="T41" fmla="*/ 0 h 489"/>
                  <a:gd name="T42" fmla="*/ 0 w 279"/>
                  <a:gd name="T43" fmla="*/ 0 h 489"/>
                  <a:gd name="T44" fmla="*/ 0 w 279"/>
                  <a:gd name="T45" fmla="*/ 0 h 489"/>
                  <a:gd name="T46" fmla="*/ 0 w 279"/>
                  <a:gd name="T47" fmla="*/ 0 h 489"/>
                  <a:gd name="T48" fmla="*/ 0 w 279"/>
                  <a:gd name="T49" fmla="*/ 0 h 489"/>
                  <a:gd name="T50" fmla="*/ 0 w 279"/>
                  <a:gd name="T51" fmla="*/ 0 h 489"/>
                  <a:gd name="T52" fmla="*/ 0 w 279"/>
                  <a:gd name="T53" fmla="*/ 0 h 489"/>
                  <a:gd name="T54" fmla="*/ 0 w 279"/>
                  <a:gd name="T55" fmla="*/ 0 h 489"/>
                  <a:gd name="T56" fmla="*/ 0 w 279"/>
                  <a:gd name="T57" fmla="*/ 0 h 489"/>
                  <a:gd name="T58" fmla="*/ 0 w 279"/>
                  <a:gd name="T59" fmla="*/ 0 h 489"/>
                  <a:gd name="T60" fmla="*/ 0 w 279"/>
                  <a:gd name="T61" fmla="*/ 0 h 489"/>
                  <a:gd name="T62" fmla="*/ 0 w 279"/>
                  <a:gd name="T63" fmla="*/ 0 h 489"/>
                  <a:gd name="T64" fmla="*/ 0 w 279"/>
                  <a:gd name="T65" fmla="*/ 0 h 489"/>
                  <a:gd name="T66" fmla="*/ 0 w 279"/>
                  <a:gd name="T67" fmla="*/ 0 h 489"/>
                  <a:gd name="T68" fmla="*/ 0 w 279"/>
                  <a:gd name="T69" fmla="*/ 0 h 489"/>
                  <a:gd name="T70" fmla="*/ 0 w 279"/>
                  <a:gd name="T71" fmla="*/ 0 h 489"/>
                  <a:gd name="T72" fmla="*/ 0 w 279"/>
                  <a:gd name="T73" fmla="*/ 0 h 489"/>
                  <a:gd name="T74" fmla="*/ 0 w 279"/>
                  <a:gd name="T75" fmla="*/ 0 h 489"/>
                  <a:gd name="T76" fmla="*/ 0 w 279"/>
                  <a:gd name="T77" fmla="*/ 0 h 489"/>
                  <a:gd name="T78" fmla="*/ 0 w 279"/>
                  <a:gd name="T79" fmla="*/ 0 h 489"/>
                  <a:gd name="T80" fmla="*/ 0 w 279"/>
                  <a:gd name="T81" fmla="*/ 0 h 489"/>
                  <a:gd name="T82" fmla="*/ 0 w 279"/>
                  <a:gd name="T83" fmla="*/ 0 h 489"/>
                  <a:gd name="T84" fmla="*/ 0 w 279"/>
                  <a:gd name="T85" fmla="*/ 0 h 48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9"/>
                  <a:gd name="T130" fmla="*/ 0 h 489"/>
                  <a:gd name="T131" fmla="*/ 279 w 279"/>
                  <a:gd name="T132" fmla="*/ 489 h 48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9" h="489">
                    <a:moveTo>
                      <a:pt x="279" y="0"/>
                    </a:moveTo>
                    <a:lnTo>
                      <a:pt x="268" y="7"/>
                    </a:lnTo>
                    <a:lnTo>
                      <a:pt x="236" y="22"/>
                    </a:lnTo>
                    <a:lnTo>
                      <a:pt x="215" y="32"/>
                    </a:lnTo>
                    <a:lnTo>
                      <a:pt x="191" y="43"/>
                    </a:lnTo>
                    <a:lnTo>
                      <a:pt x="166" y="53"/>
                    </a:lnTo>
                    <a:lnTo>
                      <a:pt x="140" y="63"/>
                    </a:lnTo>
                    <a:lnTo>
                      <a:pt x="114" y="70"/>
                    </a:lnTo>
                    <a:lnTo>
                      <a:pt x="89" y="76"/>
                    </a:lnTo>
                    <a:lnTo>
                      <a:pt x="76" y="78"/>
                    </a:lnTo>
                    <a:lnTo>
                      <a:pt x="65" y="79"/>
                    </a:lnTo>
                    <a:lnTo>
                      <a:pt x="54" y="79"/>
                    </a:lnTo>
                    <a:lnTo>
                      <a:pt x="44" y="79"/>
                    </a:lnTo>
                    <a:lnTo>
                      <a:pt x="34" y="78"/>
                    </a:lnTo>
                    <a:lnTo>
                      <a:pt x="26" y="74"/>
                    </a:lnTo>
                    <a:lnTo>
                      <a:pt x="19" y="71"/>
                    </a:lnTo>
                    <a:lnTo>
                      <a:pt x="12" y="66"/>
                    </a:lnTo>
                    <a:lnTo>
                      <a:pt x="7" y="59"/>
                    </a:lnTo>
                    <a:lnTo>
                      <a:pt x="4" y="52"/>
                    </a:lnTo>
                    <a:lnTo>
                      <a:pt x="1" y="43"/>
                    </a:lnTo>
                    <a:lnTo>
                      <a:pt x="0" y="31"/>
                    </a:lnTo>
                    <a:lnTo>
                      <a:pt x="0" y="441"/>
                    </a:lnTo>
                    <a:lnTo>
                      <a:pt x="1" y="452"/>
                    </a:lnTo>
                    <a:lnTo>
                      <a:pt x="4" y="461"/>
                    </a:lnTo>
                    <a:lnTo>
                      <a:pt x="7" y="468"/>
                    </a:lnTo>
                    <a:lnTo>
                      <a:pt x="12" y="475"/>
                    </a:lnTo>
                    <a:lnTo>
                      <a:pt x="19" y="480"/>
                    </a:lnTo>
                    <a:lnTo>
                      <a:pt x="26" y="483"/>
                    </a:lnTo>
                    <a:lnTo>
                      <a:pt x="34" y="487"/>
                    </a:lnTo>
                    <a:lnTo>
                      <a:pt x="44" y="488"/>
                    </a:lnTo>
                    <a:lnTo>
                      <a:pt x="54" y="489"/>
                    </a:lnTo>
                    <a:lnTo>
                      <a:pt x="65" y="488"/>
                    </a:lnTo>
                    <a:lnTo>
                      <a:pt x="76" y="487"/>
                    </a:lnTo>
                    <a:lnTo>
                      <a:pt x="89" y="486"/>
                    </a:lnTo>
                    <a:lnTo>
                      <a:pt x="114" y="480"/>
                    </a:lnTo>
                    <a:lnTo>
                      <a:pt x="140" y="472"/>
                    </a:lnTo>
                    <a:lnTo>
                      <a:pt x="166" y="462"/>
                    </a:lnTo>
                    <a:lnTo>
                      <a:pt x="191" y="452"/>
                    </a:lnTo>
                    <a:lnTo>
                      <a:pt x="215" y="441"/>
                    </a:lnTo>
                    <a:lnTo>
                      <a:pt x="236" y="432"/>
                    </a:lnTo>
                    <a:lnTo>
                      <a:pt x="268" y="415"/>
                    </a:lnTo>
                    <a:lnTo>
                      <a:pt x="279" y="408"/>
                    </a:lnTo>
                    <a:lnTo>
                      <a:pt x="279" y="0"/>
                    </a:lnTo>
                    <a:close/>
                  </a:path>
                </a:pathLst>
              </a:custGeom>
              <a:solidFill>
                <a:srgbClr val="93D5ED"/>
              </a:solidFill>
              <a:ln w="9525">
                <a:solidFill>
                  <a:srgbClr val="CCECFF"/>
                </a:solidFill>
                <a:round/>
                <a:headEnd/>
                <a:tailEnd/>
              </a:ln>
            </p:spPr>
            <p:txBody>
              <a:bodyPr/>
              <a:lstStyle/>
              <a:p>
                <a:endParaRPr lang="en-US"/>
              </a:p>
            </p:txBody>
          </p:sp>
          <p:sp>
            <p:nvSpPr>
              <p:cNvPr id="24635" name="Freeform 41"/>
              <p:cNvSpPr>
                <a:spLocks/>
              </p:cNvSpPr>
              <p:nvPr/>
            </p:nvSpPr>
            <p:spPr bwMode="auto">
              <a:xfrm>
                <a:off x="4018" y="1919"/>
                <a:ext cx="31" cy="107"/>
              </a:xfrm>
              <a:custGeom>
                <a:avLst/>
                <a:gdLst>
                  <a:gd name="T0" fmla="*/ 0 w 156"/>
                  <a:gd name="T1" fmla="*/ 0 h 534"/>
                  <a:gd name="T2" fmla="*/ 0 w 156"/>
                  <a:gd name="T3" fmla="*/ 0 h 534"/>
                  <a:gd name="T4" fmla="*/ 0 w 156"/>
                  <a:gd name="T5" fmla="*/ 0 h 534"/>
                  <a:gd name="T6" fmla="*/ 0 w 156"/>
                  <a:gd name="T7" fmla="*/ 0 h 534"/>
                  <a:gd name="T8" fmla="*/ 0 w 156"/>
                  <a:gd name="T9" fmla="*/ 0 h 534"/>
                  <a:gd name="T10" fmla="*/ 0 60000 65536"/>
                  <a:gd name="T11" fmla="*/ 0 60000 65536"/>
                  <a:gd name="T12" fmla="*/ 0 60000 65536"/>
                  <a:gd name="T13" fmla="*/ 0 60000 65536"/>
                  <a:gd name="T14" fmla="*/ 0 60000 65536"/>
                  <a:gd name="T15" fmla="*/ 0 w 156"/>
                  <a:gd name="T16" fmla="*/ 0 h 534"/>
                  <a:gd name="T17" fmla="*/ 156 w 156"/>
                  <a:gd name="T18" fmla="*/ 534 h 534"/>
                </a:gdLst>
                <a:ahLst/>
                <a:cxnLst>
                  <a:cxn ang="T10">
                    <a:pos x="T0" y="T1"/>
                  </a:cxn>
                  <a:cxn ang="T11">
                    <a:pos x="T2" y="T3"/>
                  </a:cxn>
                  <a:cxn ang="T12">
                    <a:pos x="T4" y="T5"/>
                  </a:cxn>
                  <a:cxn ang="T13">
                    <a:pos x="T6" y="T7"/>
                  </a:cxn>
                  <a:cxn ang="T14">
                    <a:pos x="T8" y="T9"/>
                  </a:cxn>
                </a:cxnLst>
                <a:rect l="T15" t="T16" r="T17" b="T18"/>
                <a:pathLst>
                  <a:path w="156" h="534">
                    <a:moveTo>
                      <a:pt x="156" y="122"/>
                    </a:moveTo>
                    <a:lnTo>
                      <a:pt x="0" y="0"/>
                    </a:lnTo>
                    <a:lnTo>
                      <a:pt x="0" y="410"/>
                    </a:lnTo>
                    <a:lnTo>
                      <a:pt x="156" y="534"/>
                    </a:lnTo>
                    <a:lnTo>
                      <a:pt x="156" y="122"/>
                    </a:lnTo>
                    <a:close/>
                  </a:path>
                </a:pathLst>
              </a:custGeom>
              <a:solidFill>
                <a:srgbClr val="93D5ED"/>
              </a:solidFill>
              <a:ln w="9525">
                <a:solidFill>
                  <a:srgbClr val="CCECFF"/>
                </a:solidFill>
                <a:round/>
                <a:headEnd/>
                <a:tailEnd/>
              </a:ln>
            </p:spPr>
            <p:txBody>
              <a:bodyPr/>
              <a:lstStyle/>
              <a:p>
                <a:endParaRPr lang="en-US"/>
              </a:p>
            </p:txBody>
          </p:sp>
          <p:sp>
            <p:nvSpPr>
              <p:cNvPr id="24636" name="Freeform 42"/>
              <p:cNvSpPr>
                <a:spLocks/>
              </p:cNvSpPr>
              <p:nvPr/>
            </p:nvSpPr>
            <p:spPr bwMode="auto">
              <a:xfrm>
                <a:off x="4575" y="2302"/>
                <a:ext cx="56" cy="125"/>
              </a:xfrm>
              <a:custGeom>
                <a:avLst/>
                <a:gdLst>
                  <a:gd name="T0" fmla="*/ 0 w 279"/>
                  <a:gd name="T1" fmla="*/ 0 h 625"/>
                  <a:gd name="T2" fmla="*/ 0 w 279"/>
                  <a:gd name="T3" fmla="*/ 0 h 625"/>
                  <a:gd name="T4" fmla="*/ 0 w 279"/>
                  <a:gd name="T5" fmla="*/ 0 h 625"/>
                  <a:gd name="T6" fmla="*/ 0 w 279"/>
                  <a:gd name="T7" fmla="*/ 0 h 625"/>
                  <a:gd name="T8" fmla="*/ 0 w 279"/>
                  <a:gd name="T9" fmla="*/ 0 h 625"/>
                  <a:gd name="T10" fmla="*/ 0 60000 65536"/>
                  <a:gd name="T11" fmla="*/ 0 60000 65536"/>
                  <a:gd name="T12" fmla="*/ 0 60000 65536"/>
                  <a:gd name="T13" fmla="*/ 0 60000 65536"/>
                  <a:gd name="T14" fmla="*/ 0 60000 65536"/>
                  <a:gd name="T15" fmla="*/ 0 w 279"/>
                  <a:gd name="T16" fmla="*/ 0 h 625"/>
                  <a:gd name="T17" fmla="*/ 279 w 279"/>
                  <a:gd name="T18" fmla="*/ 625 h 625"/>
                </a:gdLst>
                <a:ahLst/>
                <a:cxnLst>
                  <a:cxn ang="T10">
                    <a:pos x="T0" y="T1"/>
                  </a:cxn>
                  <a:cxn ang="T11">
                    <a:pos x="T2" y="T3"/>
                  </a:cxn>
                  <a:cxn ang="T12">
                    <a:pos x="T4" y="T5"/>
                  </a:cxn>
                  <a:cxn ang="T13">
                    <a:pos x="T6" y="T7"/>
                  </a:cxn>
                  <a:cxn ang="T14">
                    <a:pos x="T8" y="T9"/>
                  </a:cxn>
                </a:cxnLst>
                <a:rect l="T15" t="T16" r="T17" b="T18"/>
                <a:pathLst>
                  <a:path w="279" h="625">
                    <a:moveTo>
                      <a:pt x="279" y="0"/>
                    </a:moveTo>
                    <a:lnTo>
                      <a:pt x="0" y="216"/>
                    </a:lnTo>
                    <a:lnTo>
                      <a:pt x="0" y="625"/>
                    </a:lnTo>
                    <a:lnTo>
                      <a:pt x="279" y="409"/>
                    </a:lnTo>
                    <a:lnTo>
                      <a:pt x="279" y="0"/>
                    </a:lnTo>
                    <a:close/>
                  </a:path>
                </a:pathLst>
              </a:custGeom>
              <a:solidFill>
                <a:srgbClr val="93D5ED"/>
              </a:solidFill>
              <a:ln w="9525">
                <a:solidFill>
                  <a:srgbClr val="CCECFF"/>
                </a:solidFill>
                <a:round/>
                <a:headEnd/>
                <a:tailEnd/>
              </a:ln>
            </p:spPr>
            <p:txBody>
              <a:bodyPr/>
              <a:lstStyle/>
              <a:p>
                <a:endParaRPr lang="en-US"/>
              </a:p>
            </p:txBody>
          </p:sp>
          <p:sp>
            <p:nvSpPr>
              <p:cNvPr id="24637" name="Freeform 43"/>
              <p:cNvSpPr>
                <a:spLocks/>
              </p:cNvSpPr>
              <p:nvPr/>
            </p:nvSpPr>
            <p:spPr bwMode="auto">
              <a:xfrm>
                <a:off x="4185" y="1545"/>
                <a:ext cx="40" cy="88"/>
              </a:xfrm>
              <a:custGeom>
                <a:avLst/>
                <a:gdLst>
                  <a:gd name="T0" fmla="*/ 0 w 200"/>
                  <a:gd name="T1" fmla="*/ 0 h 440"/>
                  <a:gd name="T2" fmla="*/ 0 w 200"/>
                  <a:gd name="T3" fmla="*/ 0 h 440"/>
                  <a:gd name="T4" fmla="*/ 0 w 200"/>
                  <a:gd name="T5" fmla="*/ 0 h 440"/>
                  <a:gd name="T6" fmla="*/ 0 w 200"/>
                  <a:gd name="T7" fmla="*/ 0 h 440"/>
                  <a:gd name="T8" fmla="*/ 0 w 200"/>
                  <a:gd name="T9" fmla="*/ 0 h 440"/>
                  <a:gd name="T10" fmla="*/ 0 60000 65536"/>
                  <a:gd name="T11" fmla="*/ 0 60000 65536"/>
                  <a:gd name="T12" fmla="*/ 0 60000 65536"/>
                  <a:gd name="T13" fmla="*/ 0 60000 65536"/>
                  <a:gd name="T14" fmla="*/ 0 60000 65536"/>
                  <a:gd name="T15" fmla="*/ 0 w 200"/>
                  <a:gd name="T16" fmla="*/ 0 h 440"/>
                  <a:gd name="T17" fmla="*/ 200 w 200"/>
                  <a:gd name="T18" fmla="*/ 440 h 440"/>
                </a:gdLst>
                <a:ahLst/>
                <a:cxnLst>
                  <a:cxn ang="T10">
                    <a:pos x="T0" y="T1"/>
                  </a:cxn>
                  <a:cxn ang="T11">
                    <a:pos x="T2" y="T3"/>
                  </a:cxn>
                  <a:cxn ang="T12">
                    <a:pos x="T4" y="T5"/>
                  </a:cxn>
                  <a:cxn ang="T13">
                    <a:pos x="T6" y="T7"/>
                  </a:cxn>
                  <a:cxn ang="T14">
                    <a:pos x="T8" y="T9"/>
                  </a:cxn>
                </a:cxnLst>
                <a:rect l="T15" t="T16" r="T17" b="T18"/>
                <a:pathLst>
                  <a:path w="200" h="440">
                    <a:moveTo>
                      <a:pt x="200" y="0"/>
                    </a:moveTo>
                    <a:lnTo>
                      <a:pt x="0" y="31"/>
                    </a:lnTo>
                    <a:lnTo>
                      <a:pt x="0" y="440"/>
                    </a:lnTo>
                    <a:lnTo>
                      <a:pt x="200" y="409"/>
                    </a:lnTo>
                    <a:lnTo>
                      <a:pt x="200" y="0"/>
                    </a:lnTo>
                    <a:close/>
                  </a:path>
                </a:pathLst>
              </a:custGeom>
              <a:solidFill>
                <a:srgbClr val="93D5ED"/>
              </a:solidFill>
              <a:ln w="9525">
                <a:solidFill>
                  <a:srgbClr val="CCECFF"/>
                </a:solidFill>
                <a:round/>
                <a:headEnd/>
                <a:tailEnd/>
              </a:ln>
            </p:spPr>
            <p:txBody>
              <a:bodyPr/>
              <a:lstStyle/>
              <a:p>
                <a:endParaRPr lang="en-US"/>
              </a:p>
            </p:txBody>
          </p:sp>
          <p:sp>
            <p:nvSpPr>
              <p:cNvPr id="24638" name="Freeform 44"/>
              <p:cNvSpPr>
                <a:spLocks/>
              </p:cNvSpPr>
              <p:nvPr/>
            </p:nvSpPr>
            <p:spPr bwMode="auto">
              <a:xfrm>
                <a:off x="3963" y="1919"/>
                <a:ext cx="18" cy="118"/>
              </a:xfrm>
              <a:custGeom>
                <a:avLst/>
                <a:gdLst>
                  <a:gd name="T0" fmla="*/ 0 w 93"/>
                  <a:gd name="T1" fmla="*/ 0 h 593"/>
                  <a:gd name="T2" fmla="*/ 0 w 93"/>
                  <a:gd name="T3" fmla="*/ 0 h 593"/>
                  <a:gd name="T4" fmla="*/ 0 w 93"/>
                  <a:gd name="T5" fmla="*/ 0 h 593"/>
                  <a:gd name="T6" fmla="*/ 0 w 93"/>
                  <a:gd name="T7" fmla="*/ 0 h 593"/>
                  <a:gd name="T8" fmla="*/ 0 w 93"/>
                  <a:gd name="T9" fmla="*/ 0 h 593"/>
                  <a:gd name="T10" fmla="*/ 0 60000 65536"/>
                  <a:gd name="T11" fmla="*/ 0 60000 65536"/>
                  <a:gd name="T12" fmla="*/ 0 60000 65536"/>
                  <a:gd name="T13" fmla="*/ 0 60000 65536"/>
                  <a:gd name="T14" fmla="*/ 0 60000 65536"/>
                  <a:gd name="T15" fmla="*/ 0 w 93"/>
                  <a:gd name="T16" fmla="*/ 0 h 593"/>
                  <a:gd name="T17" fmla="*/ 93 w 93"/>
                  <a:gd name="T18" fmla="*/ 593 h 593"/>
                </a:gdLst>
                <a:ahLst/>
                <a:cxnLst>
                  <a:cxn ang="T10">
                    <a:pos x="T0" y="T1"/>
                  </a:cxn>
                  <a:cxn ang="T11">
                    <a:pos x="T2" y="T3"/>
                  </a:cxn>
                  <a:cxn ang="T12">
                    <a:pos x="T4" y="T5"/>
                  </a:cxn>
                  <a:cxn ang="T13">
                    <a:pos x="T6" y="T7"/>
                  </a:cxn>
                  <a:cxn ang="T14">
                    <a:pos x="T8" y="T9"/>
                  </a:cxn>
                </a:cxnLst>
                <a:rect l="T15" t="T16" r="T17" b="T18"/>
                <a:pathLst>
                  <a:path w="93" h="593">
                    <a:moveTo>
                      <a:pt x="93" y="0"/>
                    </a:moveTo>
                    <a:lnTo>
                      <a:pt x="0" y="185"/>
                    </a:lnTo>
                    <a:lnTo>
                      <a:pt x="0" y="593"/>
                    </a:lnTo>
                    <a:lnTo>
                      <a:pt x="93" y="410"/>
                    </a:lnTo>
                    <a:lnTo>
                      <a:pt x="93" y="0"/>
                    </a:lnTo>
                    <a:close/>
                  </a:path>
                </a:pathLst>
              </a:custGeom>
              <a:solidFill>
                <a:srgbClr val="93D5ED"/>
              </a:solidFill>
              <a:ln w="9525">
                <a:solidFill>
                  <a:srgbClr val="CCECFF"/>
                </a:solidFill>
                <a:round/>
                <a:headEnd/>
                <a:tailEnd/>
              </a:ln>
            </p:spPr>
            <p:txBody>
              <a:bodyPr/>
              <a:lstStyle/>
              <a:p>
                <a:endParaRPr lang="en-US"/>
              </a:p>
            </p:txBody>
          </p:sp>
          <p:sp>
            <p:nvSpPr>
              <p:cNvPr id="24639" name="Freeform 45"/>
              <p:cNvSpPr>
                <a:spLocks/>
              </p:cNvSpPr>
              <p:nvPr/>
            </p:nvSpPr>
            <p:spPr bwMode="auto">
              <a:xfrm>
                <a:off x="2135" y="1871"/>
                <a:ext cx="100" cy="218"/>
              </a:xfrm>
              <a:custGeom>
                <a:avLst/>
                <a:gdLst>
                  <a:gd name="T0" fmla="*/ 0 w 504"/>
                  <a:gd name="T1" fmla="*/ 0 h 1091"/>
                  <a:gd name="T2" fmla="*/ 0 w 504"/>
                  <a:gd name="T3" fmla="*/ 0 h 1091"/>
                  <a:gd name="T4" fmla="*/ 0 w 504"/>
                  <a:gd name="T5" fmla="*/ 0 h 1091"/>
                  <a:gd name="T6" fmla="*/ 0 w 504"/>
                  <a:gd name="T7" fmla="*/ 0 h 1091"/>
                  <a:gd name="T8" fmla="*/ 0 w 504"/>
                  <a:gd name="T9" fmla="*/ 0 h 1091"/>
                  <a:gd name="T10" fmla="*/ 0 60000 65536"/>
                  <a:gd name="T11" fmla="*/ 0 60000 65536"/>
                  <a:gd name="T12" fmla="*/ 0 60000 65536"/>
                  <a:gd name="T13" fmla="*/ 0 60000 65536"/>
                  <a:gd name="T14" fmla="*/ 0 60000 65536"/>
                  <a:gd name="T15" fmla="*/ 0 w 504"/>
                  <a:gd name="T16" fmla="*/ 0 h 1091"/>
                  <a:gd name="T17" fmla="*/ 504 w 504"/>
                  <a:gd name="T18" fmla="*/ 1091 h 1091"/>
                </a:gdLst>
                <a:ahLst/>
                <a:cxnLst>
                  <a:cxn ang="T10">
                    <a:pos x="T0" y="T1"/>
                  </a:cxn>
                  <a:cxn ang="T11">
                    <a:pos x="T2" y="T3"/>
                  </a:cxn>
                  <a:cxn ang="T12">
                    <a:pos x="T4" y="T5"/>
                  </a:cxn>
                  <a:cxn ang="T13">
                    <a:pos x="T6" y="T7"/>
                  </a:cxn>
                  <a:cxn ang="T14">
                    <a:pos x="T8" y="T9"/>
                  </a:cxn>
                </a:cxnLst>
                <a:rect l="T15" t="T16" r="T17" b="T18"/>
                <a:pathLst>
                  <a:path w="504" h="1091">
                    <a:moveTo>
                      <a:pt x="504" y="682"/>
                    </a:moveTo>
                    <a:lnTo>
                      <a:pt x="0" y="0"/>
                    </a:lnTo>
                    <a:lnTo>
                      <a:pt x="0" y="411"/>
                    </a:lnTo>
                    <a:lnTo>
                      <a:pt x="504" y="1091"/>
                    </a:lnTo>
                    <a:lnTo>
                      <a:pt x="504" y="682"/>
                    </a:lnTo>
                    <a:close/>
                  </a:path>
                </a:pathLst>
              </a:custGeom>
              <a:solidFill>
                <a:srgbClr val="93D5ED"/>
              </a:solidFill>
              <a:ln w="9525">
                <a:solidFill>
                  <a:srgbClr val="CCECFF"/>
                </a:solidFill>
                <a:round/>
                <a:headEnd/>
                <a:tailEnd/>
              </a:ln>
            </p:spPr>
            <p:txBody>
              <a:bodyPr/>
              <a:lstStyle/>
              <a:p>
                <a:endParaRPr lang="en-US"/>
              </a:p>
            </p:txBody>
          </p:sp>
          <p:sp>
            <p:nvSpPr>
              <p:cNvPr id="24640" name="Freeform 46"/>
              <p:cNvSpPr>
                <a:spLocks/>
              </p:cNvSpPr>
              <p:nvPr/>
            </p:nvSpPr>
            <p:spPr bwMode="auto">
              <a:xfrm>
                <a:off x="4219" y="1460"/>
                <a:ext cx="69" cy="169"/>
              </a:xfrm>
              <a:custGeom>
                <a:avLst/>
                <a:gdLst>
                  <a:gd name="T0" fmla="*/ 0 w 342"/>
                  <a:gd name="T1" fmla="*/ 0 h 844"/>
                  <a:gd name="T2" fmla="*/ 0 w 342"/>
                  <a:gd name="T3" fmla="*/ 0 h 844"/>
                  <a:gd name="T4" fmla="*/ 0 w 342"/>
                  <a:gd name="T5" fmla="*/ 0 h 844"/>
                  <a:gd name="T6" fmla="*/ 0 w 342"/>
                  <a:gd name="T7" fmla="*/ 0 h 844"/>
                  <a:gd name="T8" fmla="*/ 0 w 342"/>
                  <a:gd name="T9" fmla="*/ 0 h 844"/>
                  <a:gd name="T10" fmla="*/ 0 w 342"/>
                  <a:gd name="T11" fmla="*/ 0 h 844"/>
                  <a:gd name="T12" fmla="*/ 0 w 342"/>
                  <a:gd name="T13" fmla="*/ 0 h 844"/>
                  <a:gd name="T14" fmla="*/ 0 w 342"/>
                  <a:gd name="T15" fmla="*/ 0 h 844"/>
                  <a:gd name="T16" fmla="*/ 0 w 342"/>
                  <a:gd name="T17" fmla="*/ 0 h 844"/>
                  <a:gd name="T18" fmla="*/ 0 w 342"/>
                  <a:gd name="T19" fmla="*/ 0 h 844"/>
                  <a:gd name="T20" fmla="*/ 0 w 342"/>
                  <a:gd name="T21" fmla="*/ 0 h 844"/>
                  <a:gd name="T22" fmla="*/ 0 w 342"/>
                  <a:gd name="T23" fmla="*/ 0 h 844"/>
                  <a:gd name="T24" fmla="*/ 0 w 342"/>
                  <a:gd name="T25" fmla="*/ 0 h 844"/>
                  <a:gd name="T26" fmla="*/ 0 w 342"/>
                  <a:gd name="T27" fmla="*/ 0 h 844"/>
                  <a:gd name="T28" fmla="*/ 0 w 342"/>
                  <a:gd name="T29" fmla="*/ 0 h 844"/>
                  <a:gd name="T30" fmla="*/ 0 w 342"/>
                  <a:gd name="T31" fmla="*/ 0 h 844"/>
                  <a:gd name="T32" fmla="*/ 0 w 342"/>
                  <a:gd name="T33" fmla="*/ 0 h 844"/>
                  <a:gd name="T34" fmla="*/ 0 w 342"/>
                  <a:gd name="T35" fmla="*/ 0 h 844"/>
                  <a:gd name="T36" fmla="*/ 0 w 342"/>
                  <a:gd name="T37" fmla="*/ 0 h 844"/>
                  <a:gd name="T38" fmla="*/ 0 w 342"/>
                  <a:gd name="T39" fmla="*/ 0 h 844"/>
                  <a:gd name="T40" fmla="*/ 0 w 342"/>
                  <a:gd name="T41" fmla="*/ 0 h 844"/>
                  <a:gd name="T42" fmla="*/ 0 w 342"/>
                  <a:gd name="T43" fmla="*/ 0 h 844"/>
                  <a:gd name="T44" fmla="*/ 0 w 342"/>
                  <a:gd name="T45" fmla="*/ 0 h 844"/>
                  <a:gd name="T46" fmla="*/ 0 w 342"/>
                  <a:gd name="T47" fmla="*/ 0 h 844"/>
                  <a:gd name="T48" fmla="*/ 0 w 342"/>
                  <a:gd name="T49" fmla="*/ 0 h 844"/>
                  <a:gd name="T50" fmla="*/ 0 w 342"/>
                  <a:gd name="T51" fmla="*/ 0 h 844"/>
                  <a:gd name="T52" fmla="*/ 0 w 342"/>
                  <a:gd name="T53" fmla="*/ 0 h 844"/>
                  <a:gd name="T54" fmla="*/ 0 w 342"/>
                  <a:gd name="T55" fmla="*/ 0 h 844"/>
                  <a:gd name="T56" fmla="*/ 0 w 342"/>
                  <a:gd name="T57" fmla="*/ 0 h 844"/>
                  <a:gd name="T58" fmla="*/ 0 w 342"/>
                  <a:gd name="T59" fmla="*/ 0 h 844"/>
                  <a:gd name="T60" fmla="*/ 0 w 342"/>
                  <a:gd name="T61" fmla="*/ 0 h 844"/>
                  <a:gd name="T62" fmla="*/ 0 w 342"/>
                  <a:gd name="T63" fmla="*/ 0 h 844"/>
                  <a:gd name="T64" fmla="*/ 0 w 342"/>
                  <a:gd name="T65" fmla="*/ 0 h 844"/>
                  <a:gd name="T66" fmla="*/ 0 w 342"/>
                  <a:gd name="T67" fmla="*/ 0 h 844"/>
                  <a:gd name="T68" fmla="*/ 0 w 342"/>
                  <a:gd name="T69" fmla="*/ 0 h 844"/>
                  <a:gd name="T70" fmla="*/ 0 w 342"/>
                  <a:gd name="T71" fmla="*/ 0 h 844"/>
                  <a:gd name="T72" fmla="*/ 0 w 342"/>
                  <a:gd name="T73" fmla="*/ 0 h 844"/>
                  <a:gd name="T74" fmla="*/ 0 w 342"/>
                  <a:gd name="T75" fmla="*/ 0 h 844"/>
                  <a:gd name="T76" fmla="*/ 0 w 342"/>
                  <a:gd name="T77" fmla="*/ 0 h 844"/>
                  <a:gd name="T78" fmla="*/ 0 w 342"/>
                  <a:gd name="T79" fmla="*/ 0 h 844"/>
                  <a:gd name="T80" fmla="*/ 0 w 342"/>
                  <a:gd name="T81" fmla="*/ 0 h 844"/>
                  <a:gd name="T82" fmla="*/ 0 w 342"/>
                  <a:gd name="T83" fmla="*/ 0 h 844"/>
                  <a:gd name="T84" fmla="*/ 0 w 342"/>
                  <a:gd name="T85" fmla="*/ 0 h 844"/>
                  <a:gd name="T86" fmla="*/ 0 w 342"/>
                  <a:gd name="T87" fmla="*/ 0 h 844"/>
                  <a:gd name="T88" fmla="*/ 0 w 342"/>
                  <a:gd name="T89" fmla="*/ 0 h 844"/>
                  <a:gd name="T90" fmla="*/ 0 w 342"/>
                  <a:gd name="T91" fmla="*/ 0 h 844"/>
                  <a:gd name="T92" fmla="*/ 0 w 342"/>
                  <a:gd name="T93" fmla="*/ 0 h 844"/>
                  <a:gd name="T94" fmla="*/ 0 w 342"/>
                  <a:gd name="T95" fmla="*/ 0 h 844"/>
                  <a:gd name="T96" fmla="*/ 0 w 342"/>
                  <a:gd name="T97" fmla="*/ 0 h 844"/>
                  <a:gd name="T98" fmla="*/ 0 w 342"/>
                  <a:gd name="T99" fmla="*/ 0 h 844"/>
                  <a:gd name="T100" fmla="*/ 0 w 342"/>
                  <a:gd name="T101" fmla="*/ 0 h 844"/>
                  <a:gd name="T102" fmla="*/ 0 w 342"/>
                  <a:gd name="T103" fmla="*/ 0 h 844"/>
                  <a:gd name="T104" fmla="*/ 0 w 342"/>
                  <a:gd name="T105" fmla="*/ 0 h 844"/>
                  <a:gd name="T106" fmla="*/ 0 w 342"/>
                  <a:gd name="T107" fmla="*/ 0 h 844"/>
                  <a:gd name="T108" fmla="*/ 0 w 342"/>
                  <a:gd name="T109" fmla="*/ 0 h 844"/>
                  <a:gd name="T110" fmla="*/ 0 w 342"/>
                  <a:gd name="T111" fmla="*/ 0 h 844"/>
                  <a:gd name="T112" fmla="*/ 0 w 342"/>
                  <a:gd name="T113" fmla="*/ 0 h 844"/>
                  <a:gd name="T114" fmla="*/ 0 w 342"/>
                  <a:gd name="T115" fmla="*/ 0 h 844"/>
                  <a:gd name="T116" fmla="*/ 0 w 342"/>
                  <a:gd name="T117" fmla="*/ 0 h 844"/>
                  <a:gd name="T118" fmla="*/ 0 w 342"/>
                  <a:gd name="T119" fmla="*/ 0 h 844"/>
                  <a:gd name="T120" fmla="*/ 0 w 342"/>
                  <a:gd name="T121" fmla="*/ 0 h 844"/>
                  <a:gd name="T122" fmla="*/ 0 w 342"/>
                  <a:gd name="T123" fmla="*/ 0 h 844"/>
                  <a:gd name="T124" fmla="*/ 0 w 342"/>
                  <a:gd name="T125" fmla="*/ 0 h 8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42"/>
                  <a:gd name="T190" fmla="*/ 0 h 844"/>
                  <a:gd name="T191" fmla="*/ 342 w 342"/>
                  <a:gd name="T192" fmla="*/ 844 h 84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42" h="844">
                    <a:moveTo>
                      <a:pt x="342" y="0"/>
                    </a:moveTo>
                    <a:lnTo>
                      <a:pt x="327" y="1"/>
                    </a:lnTo>
                    <a:lnTo>
                      <a:pt x="313" y="5"/>
                    </a:lnTo>
                    <a:lnTo>
                      <a:pt x="300" y="8"/>
                    </a:lnTo>
                    <a:lnTo>
                      <a:pt x="286" y="12"/>
                    </a:lnTo>
                    <a:lnTo>
                      <a:pt x="261" y="21"/>
                    </a:lnTo>
                    <a:lnTo>
                      <a:pt x="237" y="32"/>
                    </a:lnTo>
                    <a:lnTo>
                      <a:pt x="214" y="45"/>
                    </a:lnTo>
                    <a:lnTo>
                      <a:pt x="192" y="60"/>
                    </a:lnTo>
                    <a:lnTo>
                      <a:pt x="172" y="74"/>
                    </a:lnTo>
                    <a:lnTo>
                      <a:pt x="152" y="90"/>
                    </a:lnTo>
                    <a:lnTo>
                      <a:pt x="116" y="122"/>
                    </a:lnTo>
                    <a:lnTo>
                      <a:pt x="84" y="153"/>
                    </a:lnTo>
                    <a:lnTo>
                      <a:pt x="70" y="167"/>
                    </a:lnTo>
                    <a:lnTo>
                      <a:pt x="56" y="180"/>
                    </a:lnTo>
                    <a:lnTo>
                      <a:pt x="43" y="192"/>
                    </a:lnTo>
                    <a:lnTo>
                      <a:pt x="30" y="201"/>
                    </a:lnTo>
                    <a:lnTo>
                      <a:pt x="26" y="206"/>
                    </a:lnTo>
                    <a:lnTo>
                      <a:pt x="21" y="212"/>
                    </a:lnTo>
                    <a:lnTo>
                      <a:pt x="16" y="218"/>
                    </a:lnTo>
                    <a:lnTo>
                      <a:pt x="13" y="225"/>
                    </a:lnTo>
                    <a:lnTo>
                      <a:pt x="7" y="240"/>
                    </a:lnTo>
                    <a:lnTo>
                      <a:pt x="4" y="257"/>
                    </a:lnTo>
                    <a:lnTo>
                      <a:pt x="1" y="276"/>
                    </a:lnTo>
                    <a:lnTo>
                      <a:pt x="0" y="295"/>
                    </a:lnTo>
                    <a:lnTo>
                      <a:pt x="0" y="315"/>
                    </a:lnTo>
                    <a:lnTo>
                      <a:pt x="1" y="334"/>
                    </a:lnTo>
                    <a:lnTo>
                      <a:pt x="5" y="372"/>
                    </a:lnTo>
                    <a:lnTo>
                      <a:pt x="11" y="402"/>
                    </a:lnTo>
                    <a:lnTo>
                      <a:pt x="15" y="424"/>
                    </a:lnTo>
                    <a:lnTo>
                      <a:pt x="16" y="432"/>
                    </a:lnTo>
                    <a:lnTo>
                      <a:pt x="16" y="844"/>
                    </a:lnTo>
                    <a:lnTo>
                      <a:pt x="15" y="835"/>
                    </a:lnTo>
                    <a:lnTo>
                      <a:pt x="11" y="814"/>
                    </a:lnTo>
                    <a:lnTo>
                      <a:pt x="5" y="782"/>
                    </a:lnTo>
                    <a:lnTo>
                      <a:pt x="1" y="744"/>
                    </a:lnTo>
                    <a:lnTo>
                      <a:pt x="0" y="725"/>
                    </a:lnTo>
                    <a:lnTo>
                      <a:pt x="0" y="705"/>
                    </a:lnTo>
                    <a:lnTo>
                      <a:pt x="1" y="685"/>
                    </a:lnTo>
                    <a:lnTo>
                      <a:pt x="4" y="666"/>
                    </a:lnTo>
                    <a:lnTo>
                      <a:pt x="7" y="650"/>
                    </a:lnTo>
                    <a:lnTo>
                      <a:pt x="13" y="633"/>
                    </a:lnTo>
                    <a:lnTo>
                      <a:pt x="16" y="628"/>
                    </a:lnTo>
                    <a:lnTo>
                      <a:pt x="21" y="621"/>
                    </a:lnTo>
                    <a:lnTo>
                      <a:pt x="26" y="616"/>
                    </a:lnTo>
                    <a:lnTo>
                      <a:pt x="30" y="611"/>
                    </a:lnTo>
                    <a:lnTo>
                      <a:pt x="43" y="601"/>
                    </a:lnTo>
                    <a:lnTo>
                      <a:pt x="56" y="589"/>
                    </a:lnTo>
                    <a:lnTo>
                      <a:pt x="70" y="576"/>
                    </a:lnTo>
                    <a:lnTo>
                      <a:pt x="84" y="562"/>
                    </a:lnTo>
                    <a:lnTo>
                      <a:pt x="116" y="531"/>
                    </a:lnTo>
                    <a:lnTo>
                      <a:pt x="152" y="499"/>
                    </a:lnTo>
                    <a:lnTo>
                      <a:pt x="172" y="484"/>
                    </a:lnTo>
                    <a:lnTo>
                      <a:pt x="192" y="469"/>
                    </a:lnTo>
                    <a:lnTo>
                      <a:pt x="214" y="455"/>
                    </a:lnTo>
                    <a:lnTo>
                      <a:pt x="237" y="442"/>
                    </a:lnTo>
                    <a:lnTo>
                      <a:pt x="261" y="430"/>
                    </a:lnTo>
                    <a:lnTo>
                      <a:pt x="286" y="421"/>
                    </a:lnTo>
                    <a:lnTo>
                      <a:pt x="300" y="417"/>
                    </a:lnTo>
                    <a:lnTo>
                      <a:pt x="313" y="414"/>
                    </a:lnTo>
                    <a:lnTo>
                      <a:pt x="327" y="411"/>
                    </a:lnTo>
                    <a:lnTo>
                      <a:pt x="342" y="409"/>
                    </a:lnTo>
                    <a:lnTo>
                      <a:pt x="342" y="0"/>
                    </a:lnTo>
                    <a:close/>
                  </a:path>
                </a:pathLst>
              </a:custGeom>
              <a:solidFill>
                <a:srgbClr val="93D5ED"/>
              </a:solidFill>
              <a:ln w="9525">
                <a:solidFill>
                  <a:srgbClr val="CCECFF"/>
                </a:solidFill>
                <a:round/>
                <a:headEnd/>
                <a:tailEnd/>
              </a:ln>
            </p:spPr>
            <p:txBody>
              <a:bodyPr/>
              <a:lstStyle/>
              <a:p>
                <a:endParaRPr lang="en-US"/>
              </a:p>
            </p:txBody>
          </p:sp>
          <p:sp>
            <p:nvSpPr>
              <p:cNvPr id="24641" name="Freeform 47"/>
              <p:cNvSpPr>
                <a:spLocks/>
              </p:cNvSpPr>
              <p:nvPr/>
            </p:nvSpPr>
            <p:spPr bwMode="auto">
              <a:xfrm>
                <a:off x="4147" y="982"/>
                <a:ext cx="28" cy="136"/>
              </a:xfrm>
              <a:custGeom>
                <a:avLst/>
                <a:gdLst>
                  <a:gd name="T0" fmla="*/ 0 w 142"/>
                  <a:gd name="T1" fmla="*/ 0 h 678"/>
                  <a:gd name="T2" fmla="*/ 0 w 142"/>
                  <a:gd name="T3" fmla="*/ 0 h 678"/>
                  <a:gd name="T4" fmla="*/ 0 w 142"/>
                  <a:gd name="T5" fmla="*/ 0 h 678"/>
                  <a:gd name="T6" fmla="*/ 0 w 142"/>
                  <a:gd name="T7" fmla="*/ 0 h 678"/>
                  <a:gd name="T8" fmla="*/ 0 w 142"/>
                  <a:gd name="T9" fmla="*/ 0 h 678"/>
                  <a:gd name="T10" fmla="*/ 0 w 142"/>
                  <a:gd name="T11" fmla="*/ 0 h 678"/>
                  <a:gd name="T12" fmla="*/ 0 w 142"/>
                  <a:gd name="T13" fmla="*/ 0 h 678"/>
                  <a:gd name="T14" fmla="*/ 0 w 142"/>
                  <a:gd name="T15" fmla="*/ 0 h 678"/>
                  <a:gd name="T16" fmla="*/ 0 w 142"/>
                  <a:gd name="T17" fmla="*/ 0 h 678"/>
                  <a:gd name="T18" fmla="*/ 0 w 142"/>
                  <a:gd name="T19" fmla="*/ 0 h 678"/>
                  <a:gd name="T20" fmla="*/ 0 w 142"/>
                  <a:gd name="T21" fmla="*/ 0 h 678"/>
                  <a:gd name="T22" fmla="*/ 0 w 142"/>
                  <a:gd name="T23" fmla="*/ 0 h 678"/>
                  <a:gd name="T24" fmla="*/ 0 w 142"/>
                  <a:gd name="T25" fmla="*/ 0 h 678"/>
                  <a:gd name="T26" fmla="*/ 0 w 142"/>
                  <a:gd name="T27" fmla="*/ 0 h 678"/>
                  <a:gd name="T28" fmla="*/ 0 w 142"/>
                  <a:gd name="T29" fmla="*/ 0 h 678"/>
                  <a:gd name="T30" fmla="*/ 0 w 142"/>
                  <a:gd name="T31" fmla="*/ 0 h 678"/>
                  <a:gd name="T32" fmla="*/ 0 w 142"/>
                  <a:gd name="T33" fmla="*/ 0 h 678"/>
                  <a:gd name="T34" fmla="*/ 0 w 142"/>
                  <a:gd name="T35" fmla="*/ 0 h 678"/>
                  <a:gd name="T36" fmla="*/ 0 w 142"/>
                  <a:gd name="T37" fmla="*/ 0 h 678"/>
                  <a:gd name="T38" fmla="*/ 0 w 142"/>
                  <a:gd name="T39" fmla="*/ 0 h 678"/>
                  <a:gd name="T40" fmla="*/ 0 w 142"/>
                  <a:gd name="T41" fmla="*/ 0 h 678"/>
                  <a:gd name="T42" fmla="*/ 0 w 142"/>
                  <a:gd name="T43" fmla="*/ 0 h 678"/>
                  <a:gd name="T44" fmla="*/ 0 w 142"/>
                  <a:gd name="T45" fmla="*/ 0 h 678"/>
                  <a:gd name="T46" fmla="*/ 0 w 142"/>
                  <a:gd name="T47" fmla="*/ 0 h 678"/>
                  <a:gd name="T48" fmla="*/ 0 w 142"/>
                  <a:gd name="T49" fmla="*/ 0 h 678"/>
                  <a:gd name="T50" fmla="*/ 0 w 142"/>
                  <a:gd name="T51" fmla="*/ 0 h 678"/>
                  <a:gd name="T52" fmla="*/ 0 w 142"/>
                  <a:gd name="T53" fmla="*/ 0 h 678"/>
                  <a:gd name="T54" fmla="*/ 0 w 142"/>
                  <a:gd name="T55" fmla="*/ 0 h 678"/>
                  <a:gd name="T56" fmla="*/ 0 w 142"/>
                  <a:gd name="T57" fmla="*/ 0 h 678"/>
                  <a:gd name="T58" fmla="*/ 0 w 142"/>
                  <a:gd name="T59" fmla="*/ 0 h 678"/>
                  <a:gd name="T60" fmla="*/ 0 w 142"/>
                  <a:gd name="T61" fmla="*/ 0 h 678"/>
                  <a:gd name="T62" fmla="*/ 0 w 142"/>
                  <a:gd name="T63" fmla="*/ 0 h 678"/>
                  <a:gd name="T64" fmla="*/ 0 w 142"/>
                  <a:gd name="T65" fmla="*/ 0 h 67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678"/>
                  <a:gd name="T101" fmla="*/ 142 w 142"/>
                  <a:gd name="T102" fmla="*/ 678 h 67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678">
                    <a:moveTo>
                      <a:pt x="142" y="409"/>
                    </a:moveTo>
                    <a:lnTo>
                      <a:pt x="140" y="416"/>
                    </a:lnTo>
                    <a:lnTo>
                      <a:pt x="139" y="422"/>
                    </a:lnTo>
                    <a:lnTo>
                      <a:pt x="135" y="428"/>
                    </a:lnTo>
                    <a:lnTo>
                      <a:pt x="132" y="434"/>
                    </a:lnTo>
                    <a:lnTo>
                      <a:pt x="121" y="445"/>
                    </a:lnTo>
                    <a:lnTo>
                      <a:pt x="109" y="458"/>
                    </a:lnTo>
                    <a:lnTo>
                      <a:pt x="83" y="483"/>
                    </a:lnTo>
                    <a:lnTo>
                      <a:pt x="52" y="508"/>
                    </a:lnTo>
                    <a:lnTo>
                      <a:pt x="38" y="521"/>
                    </a:lnTo>
                    <a:lnTo>
                      <a:pt x="27" y="534"/>
                    </a:lnTo>
                    <a:lnTo>
                      <a:pt x="15" y="547"/>
                    </a:lnTo>
                    <a:lnTo>
                      <a:pt x="7" y="560"/>
                    </a:lnTo>
                    <a:lnTo>
                      <a:pt x="3" y="566"/>
                    </a:lnTo>
                    <a:lnTo>
                      <a:pt x="1" y="573"/>
                    </a:lnTo>
                    <a:lnTo>
                      <a:pt x="0" y="578"/>
                    </a:lnTo>
                    <a:lnTo>
                      <a:pt x="0" y="585"/>
                    </a:lnTo>
                    <a:lnTo>
                      <a:pt x="0" y="591"/>
                    </a:lnTo>
                    <a:lnTo>
                      <a:pt x="2" y="598"/>
                    </a:lnTo>
                    <a:lnTo>
                      <a:pt x="4" y="604"/>
                    </a:lnTo>
                    <a:lnTo>
                      <a:pt x="9" y="611"/>
                    </a:lnTo>
                    <a:lnTo>
                      <a:pt x="36" y="617"/>
                    </a:lnTo>
                    <a:lnTo>
                      <a:pt x="59" y="623"/>
                    </a:lnTo>
                    <a:lnTo>
                      <a:pt x="78" y="630"/>
                    </a:lnTo>
                    <a:lnTo>
                      <a:pt x="93" y="638"/>
                    </a:lnTo>
                    <a:lnTo>
                      <a:pt x="100" y="642"/>
                    </a:lnTo>
                    <a:lnTo>
                      <a:pt x="105" y="646"/>
                    </a:lnTo>
                    <a:lnTo>
                      <a:pt x="109" y="651"/>
                    </a:lnTo>
                    <a:lnTo>
                      <a:pt x="114" y="656"/>
                    </a:lnTo>
                    <a:lnTo>
                      <a:pt x="116" y="660"/>
                    </a:lnTo>
                    <a:lnTo>
                      <a:pt x="119" y="666"/>
                    </a:lnTo>
                    <a:lnTo>
                      <a:pt x="120" y="672"/>
                    </a:lnTo>
                    <a:lnTo>
                      <a:pt x="121" y="678"/>
                    </a:lnTo>
                    <a:lnTo>
                      <a:pt x="121" y="265"/>
                    </a:lnTo>
                    <a:lnTo>
                      <a:pt x="120" y="261"/>
                    </a:lnTo>
                    <a:lnTo>
                      <a:pt x="119" y="255"/>
                    </a:lnTo>
                    <a:lnTo>
                      <a:pt x="116" y="250"/>
                    </a:lnTo>
                    <a:lnTo>
                      <a:pt x="114" y="246"/>
                    </a:lnTo>
                    <a:lnTo>
                      <a:pt x="109" y="241"/>
                    </a:lnTo>
                    <a:lnTo>
                      <a:pt x="105" y="236"/>
                    </a:lnTo>
                    <a:lnTo>
                      <a:pt x="100" y="233"/>
                    </a:lnTo>
                    <a:lnTo>
                      <a:pt x="93" y="228"/>
                    </a:lnTo>
                    <a:lnTo>
                      <a:pt x="78" y="221"/>
                    </a:lnTo>
                    <a:lnTo>
                      <a:pt x="59" y="214"/>
                    </a:lnTo>
                    <a:lnTo>
                      <a:pt x="36" y="208"/>
                    </a:lnTo>
                    <a:lnTo>
                      <a:pt x="9" y="202"/>
                    </a:lnTo>
                    <a:lnTo>
                      <a:pt x="4" y="195"/>
                    </a:lnTo>
                    <a:lnTo>
                      <a:pt x="2" y="189"/>
                    </a:lnTo>
                    <a:lnTo>
                      <a:pt x="0" y="182"/>
                    </a:lnTo>
                    <a:lnTo>
                      <a:pt x="0" y="177"/>
                    </a:lnTo>
                    <a:lnTo>
                      <a:pt x="0" y="170"/>
                    </a:lnTo>
                    <a:lnTo>
                      <a:pt x="1" y="164"/>
                    </a:lnTo>
                    <a:lnTo>
                      <a:pt x="3" y="157"/>
                    </a:lnTo>
                    <a:lnTo>
                      <a:pt x="7" y="151"/>
                    </a:lnTo>
                    <a:lnTo>
                      <a:pt x="15" y="138"/>
                    </a:lnTo>
                    <a:lnTo>
                      <a:pt x="27" y="125"/>
                    </a:lnTo>
                    <a:lnTo>
                      <a:pt x="38" y="112"/>
                    </a:lnTo>
                    <a:lnTo>
                      <a:pt x="52" y="100"/>
                    </a:lnTo>
                    <a:lnTo>
                      <a:pt x="83" y="74"/>
                    </a:lnTo>
                    <a:lnTo>
                      <a:pt x="109" y="49"/>
                    </a:lnTo>
                    <a:lnTo>
                      <a:pt x="121" y="36"/>
                    </a:lnTo>
                    <a:lnTo>
                      <a:pt x="132" y="25"/>
                    </a:lnTo>
                    <a:lnTo>
                      <a:pt x="135" y="19"/>
                    </a:lnTo>
                    <a:lnTo>
                      <a:pt x="139" y="13"/>
                    </a:lnTo>
                    <a:lnTo>
                      <a:pt x="140" y="6"/>
                    </a:lnTo>
                    <a:lnTo>
                      <a:pt x="142" y="0"/>
                    </a:lnTo>
                    <a:lnTo>
                      <a:pt x="142" y="409"/>
                    </a:lnTo>
                    <a:close/>
                  </a:path>
                </a:pathLst>
              </a:custGeom>
              <a:solidFill>
                <a:srgbClr val="93D5ED"/>
              </a:solidFill>
              <a:ln w="9525">
                <a:solidFill>
                  <a:srgbClr val="CCECFF"/>
                </a:solidFill>
                <a:round/>
                <a:headEnd/>
                <a:tailEnd/>
              </a:ln>
            </p:spPr>
            <p:txBody>
              <a:bodyPr/>
              <a:lstStyle/>
              <a:p>
                <a:endParaRPr lang="en-US"/>
              </a:p>
            </p:txBody>
          </p:sp>
          <p:sp>
            <p:nvSpPr>
              <p:cNvPr id="24642" name="Freeform 48"/>
              <p:cNvSpPr>
                <a:spLocks/>
              </p:cNvSpPr>
              <p:nvPr/>
            </p:nvSpPr>
            <p:spPr bwMode="auto">
              <a:xfrm>
                <a:off x="1574" y="1773"/>
                <a:ext cx="216" cy="193"/>
              </a:xfrm>
              <a:custGeom>
                <a:avLst/>
                <a:gdLst>
                  <a:gd name="T0" fmla="*/ 0 w 1081"/>
                  <a:gd name="T1" fmla="*/ 0 h 965"/>
                  <a:gd name="T2" fmla="*/ 0 w 1081"/>
                  <a:gd name="T3" fmla="*/ 0 h 965"/>
                  <a:gd name="T4" fmla="*/ 0 w 1081"/>
                  <a:gd name="T5" fmla="*/ 0 h 965"/>
                  <a:gd name="T6" fmla="*/ 0 w 1081"/>
                  <a:gd name="T7" fmla="*/ 0 h 965"/>
                  <a:gd name="T8" fmla="*/ 0 w 1081"/>
                  <a:gd name="T9" fmla="*/ 0 h 965"/>
                  <a:gd name="T10" fmla="*/ 0 60000 65536"/>
                  <a:gd name="T11" fmla="*/ 0 60000 65536"/>
                  <a:gd name="T12" fmla="*/ 0 60000 65536"/>
                  <a:gd name="T13" fmla="*/ 0 60000 65536"/>
                  <a:gd name="T14" fmla="*/ 0 60000 65536"/>
                  <a:gd name="T15" fmla="*/ 0 w 1081"/>
                  <a:gd name="T16" fmla="*/ 0 h 965"/>
                  <a:gd name="T17" fmla="*/ 1081 w 1081"/>
                  <a:gd name="T18" fmla="*/ 965 h 965"/>
                </a:gdLst>
                <a:ahLst/>
                <a:cxnLst>
                  <a:cxn ang="T10">
                    <a:pos x="T0" y="T1"/>
                  </a:cxn>
                  <a:cxn ang="T11">
                    <a:pos x="T2" y="T3"/>
                  </a:cxn>
                  <a:cxn ang="T12">
                    <a:pos x="T4" y="T5"/>
                  </a:cxn>
                  <a:cxn ang="T13">
                    <a:pos x="T6" y="T7"/>
                  </a:cxn>
                  <a:cxn ang="T14">
                    <a:pos x="T8" y="T9"/>
                  </a:cxn>
                </a:cxnLst>
                <a:rect l="T15" t="T16" r="T17" b="T18"/>
                <a:pathLst>
                  <a:path w="1081" h="965">
                    <a:moveTo>
                      <a:pt x="1081" y="556"/>
                    </a:moveTo>
                    <a:lnTo>
                      <a:pt x="0" y="0"/>
                    </a:lnTo>
                    <a:lnTo>
                      <a:pt x="0" y="409"/>
                    </a:lnTo>
                    <a:lnTo>
                      <a:pt x="1081" y="965"/>
                    </a:lnTo>
                    <a:lnTo>
                      <a:pt x="1081" y="556"/>
                    </a:lnTo>
                    <a:close/>
                  </a:path>
                </a:pathLst>
              </a:custGeom>
              <a:solidFill>
                <a:srgbClr val="93D5ED"/>
              </a:solidFill>
              <a:ln w="9525">
                <a:solidFill>
                  <a:srgbClr val="CCECFF"/>
                </a:solidFill>
                <a:round/>
                <a:headEnd/>
                <a:tailEnd/>
              </a:ln>
            </p:spPr>
            <p:txBody>
              <a:bodyPr/>
              <a:lstStyle/>
              <a:p>
                <a:endParaRPr lang="en-US"/>
              </a:p>
            </p:txBody>
          </p:sp>
          <p:sp>
            <p:nvSpPr>
              <p:cNvPr id="24643" name="Freeform 49"/>
              <p:cNvSpPr>
                <a:spLocks/>
              </p:cNvSpPr>
              <p:nvPr/>
            </p:nvSpPr>
            <p:spPr bwMode="auto">
              <a:xfrm>
                <a:off x="2625" y="2255"/>
                <a:ext cx="31" cy="174"/>
              </a:xfrm>
              <a:custGeom>
                <a:avLst/>
                <a:gdLst>
                  <a:gd name="T0" fmla="*/ 0 w 157"/>
                  <a:gd name="T1" fmla="*/ 0 h 872"/>
                  <a:gd name="T2" fmla="*/ 0 w 157"/>
                  <a:gd name="T3" fmla="*/ 0 h 872"/>
                  <a:gd name="T4" fmla="*/ 0 w 157"/>
                  <a:gd name="T5" fmla="*/ 0 h 872"/>
                  <a:gd name="T6" fmla="*/ 0 w 157"/>
                  <a:gd name="T7" fmla="*/ 0 h 872"/>
                  <a:gd name="T8" fmla="*/ 0 w 157"/>
                  <a:gd name="T9" fmla="*/ 0 h 872"/>
                  <a:gd name="T10" fmla="*/ 0 60000 65536"/>
                  <a:gd name="T11" fmla="*/ 0 60000 65536"/>
                  <a:gd name="T12" fmla="*/ 0 60000 65536"/>
                  <a:gd name="T13" fmla="*/ 0 60000 65536"/>
                  <a:gd name="T14" fmla="*/ 0 60000 65536"/>
                  <a:gd name="T15" fmla="*/ 0 w 157"/>
                  <a:gd name="T16" fmla="*/ 0 h 872"/>
                  <a:gd name="T17" fmla="*/ 157 w 157"/>
                  <a:gd name="T18" fmla="*/ 872 h 872"/>
                </a:gdLst>
                <a:ahLst/>
                <a:cxnLst>
                  <a:cxn ang="T10">
                    <a:pos x="T0" y="T1"/>
                  </a:cxn>
                  <a:cxn ang="T11">
                    <a:pos x="T2" y="T3"/>
                  </a:cxn>
                  <a:cxn ang="T12">
                    <a:pos x="T4" y="T5"/>
                  </a:cxn>
                  <a:cxn ang="T13">
                    <a:pos x="T6" y="T7"/>
                  </a:cxn>
                  <a:cxn ang="T14">
                    <a:pos x="T8" y="T9"/>
                  </a:cxn>
                </a:cxnLst>
                <a:rect l="T15" t="T16" r="T17" b="T18"/>
                <a:pathLst>
                  <a:path w="157" h="872">
                    <a:moveTo>
                      <a:pt x="157" y="463"/>
                    </a:moveTo>
                    <a:lnTo>
                      <a:pt x="0" y="0"/>
                    </a:lnTo>
                    <a:lnTo>
                      <a:pt x="0" y="409"/>
                    </a:lnTo>
                    <a:lnTo>
                      <a:pt x="157" y="872"/>
                    </a:lnTo>
                    <a:lnTo>
                      <a:pt x="157" y="463"/>
                    </a:lnTo>
                    <a:close/>
                  </a:path>
                </a:pathLst>
              </a:custGeom>
              <a:solidFill>
                <a:srgbClr val="93D5ED"/>
              </a:solidFill>
              <a:ln w="9525">
                <a:solidFill>
                  <a:srgbClr val="CCECFF"/>
                </a:solidFill>
                <a:round/>
                <a:headEnd/>
                <a:tailEnd/>
              </a:ln>
            </p:spPr>
            <p:txBody>
              <a:bodyPr/>
              <a:lstStyle/>
              <a:p>
                <a:endParaRPr lang="en-US"/>
              </a:p>
            </p:txBody>
          </p:sp>
          <p:sp>
            <p:nvSpPr>
              <p:cNvPr id="24644" name="Freeform 50"/>
              <p:cNvSpPr>
                <a:spLocks/>
              </p:cNvSpPr>
              <p:nvPr/>
            </p:nvSpPr>
            <p:spPr bwMode="auto">
              <a:xfrm>
                <a:off x="2880" y="2175"/>
                <a:ext cx="66" cy="146"/>
              </a:xfrm>
              <a:custGeom>
                <a:avLst/>
                <a:gdLst>
                  <a:gd name="T0" fmla="*/ 0 w 331"/>
                  <a:gd name="T1" fmla="*/ 0 h 732"/>
                  <a:gd name="T2" fmla="*/ 0 w 331"/>
                  <a:gd name="T3" fmla="*/ 0 h 732"/>
                  <a:gd name="T4" fmla="*/ 0 w 331"/>
                  <a:gd name="T5" fmla="*/ 0 h 732"/>
                  <a:gd name="T6" fmla="*/ 0 w 331"/>
                  <a:gd name="T7" fmla="*/ 0 h 732"/>
                  <a:gd name="T8" fmla="*/ 0 w 331"/>
                  <a:gd name="T9" fmla="*/ 0 h 732"/>
                  <a:gd name="T10" fmla="*/ 0 w 331"/>
                  <a:gd name="T11" fmla="*/ 0 h 732"/>
                  <a:gd name="T12" fmla="*/ 0 w 331"/>
                  <a:gd name="T13" fmla="*/ 0 h 732"/>
                  <a:gd name="T14" fmla="*/ 0 w 331"/>
                  <a:gd name="T15" fmla="*/ 0 h 732"/>
                  <a:gd name="T16" fmla="*/ 0 w 331"/>
                  <a:gd name="T17" fmla="*/ 0 h 732"/>
                  <a:gd name="T18" fmla="*/ 0 w 331"/>
                  <a:gd name="T19" fmla="*/ 0 h 732"/>
                  <a:gd name="T20" fmla="*/ 0 w 331"/>
                  <a:gd name="T21" fmla="*/ 0 h 732"/>
                  <a:gd name="T22" fmla="*/ 0 w 331"/>
                  <a:gd name="T23" fmla="*/ 0 h 732"/>
                  <a:gd name="T24" fmla="*/ 0 w 331"/>
                  <a:gd name="T25" fmla="*/ 0 h 732"/>
                  <a:gd name="T26" fmla="*/ 0 w 331"/>
                  <a:gd name="T27" fmla="*/ 0 h 732"/>
                  <a:gd name="T28" fmla="*/ 0 w 331"/>
                  <a:gd name="T29" fmla="*/ 0 h 732"/>
                  <a:gd name="T30" fmla="*/ 0 w 331"/>
                  <a:gd name="T31" fmla="*/ 0 h 732"/>
                  <a:gd name="T32" fmla="*/ 0 w 331"/>
                  <a:gd name="T33" fmla="*/ 0 h 732"/>
                  <a:gd name="T34" fmla="*/ 0 w 331"/>
                  <a:gd name="T35" fmla="*/ 0 h 732"/>
                  <a:gd name="T36" fmla="*/ 0 w 331"/>
                  <a:gd name="T37" fmla="*/ 0 h 732"/>
                  <a:gd name="T38" fmla="*/ 0 w 331"/>
                  <a:gd name="T39" fmla="*/ 0 h 732"/>
                  <a:gd name="T40" fmla="*/ 0 w 331"/>
                  <a:gd name="T41" fmla="*/ 0 h 732"/>
                  <a:gd name="T42" fmla="*/ 0 w 331"/>
                  <a:gd name="T43" fmla="*/ 0 h 732"/>
                  <a:gd name="T44" fmla="*/ 0 w 331"/>
                  <a:gd name="T45" fmla="*/ 0 h 732"/>
                  <a:gd name="T46" fmla="*/ 0 w 331"/>
                  <a:gd name="T47" fmla="*/ 0 h 732"/>
                  <a:gd name="T48" fmla="*/ 0 w 331"/>
                  <a:gd name="T49" fmla="*/ 0 h 7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31"/>
                  <a:gd name="T76" fmla="*/ 0 h 732"/>
                  <a:gd name="T77" fmla="*/ 331 w 331"/>
                  <a:gd name="T78" fmla="*/ 732 h 7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31" h="732">
                    <a:moveTo>
                      <a:pt x="331" y="409"/>
                    </a:moveTo>
                    <a:lnTo>
                      <a:pt x="316" y="419"/>
                    </a:lnTo>
                    <a:lnTo>
                      <a:pt x="299" y="431"/>
                    </a:lnTo>
                    <a:lnTo>
                      <a:pt x="282" y="444"/>
                    </a:lnTo>
                    <a:lnTo>
                      <a:pt x="263" y="459"/>
                    </a:lnTo>
                    <a:lnTo>
                      <a:pt x="222" y="494"/>
                    </a:lnTo>
                    <a:lnTo>
                      <a:pt x="180" y="534"/>
                    </a:lnTo>
                    <a:lnTo>
                      <a:pt x="135" y="578"/>
                    </a:lnTo>
                    <a:lnTo>
                      <a:pt x="89" y="627"/>
                    </a:lnTo>
                    <a:lnTo>
                      <a:pt x="43" y="679"/>
                    </a:lnTo>
                    <a:lnTo>
                      <a:pt x="0" y="732"/>
                    </a:lnTo>
                    <a:lnTo>
                      <a:pt x="0" y="322"/>
                    </a:lnTo>
                    <a:lnTo>
                      <a:pt x="21" y="296"/>
                    </a:lnTo>
                    <a:lnTo>
                      <a:pt x="43" y="269"/>
                    </a:lnTo>
                    <a:lnTo>
                      <a:pt x="67" y="243"/>
                    </a:lnTo>
                    <a:lnTo>
                      <a:pt x="89" y="217"/>
                    </a:lnTo>
                    <a:lnTo>
                      <a:pt x="135" y="168"/>
                    </a:lnTo>
                    <a:lnTo>
                      <a:pt x="180" y="124"/>
                    </a:lnTo>
                    <a:lnTo>
                      <a:pt x="222" y="84"/>
                    </a:lnTo>
                    <a:lnTo>
                      <a:pt x="263" y="49"/>
                    </a:lnTo>
                    <a:lnTo>
                      <a:pt x="282" y="35"/>
                    </a:lnTo>
                    <a:lnTo>
                      <a:pt x="299" y="21"/>
                    </a:lnTo>
                    <a:lnTo>
                      <a:pt x="316" y="9"/>
                    </a:lnTo>
                    <a:lnTo>
                      <a:pt x="331" y="0"/>
                    </a:lnTo>
                    <a:lnTo>
                      <a:pt x="331" y="409"/>
                    </a:lnTo>
                    <a:close/>
                  </a:path>
                </a:pathLst>
              </a:custGeom>
              <a:solidFill>
                <a:srgbClr val="93D5ED"/>
              </a:solidFill>
              <a:ln w="9525">
                <a:solidFill>
                  <a:srgbClr val="CCECFF"/>
                </a:solidFill>
                <a:round/>
                <a:headEnd/>
                <a:tailEnd/>
              </a:ln>
            </p:spPr>
            <p:txBody>
              <a:bodyPr/>
              <a:lstStyle/>
              <a:p>
                <a:endParaRPr lang="en-US"/>
              </a:p>
            </p:txBody>
          </p:sp>
          <p:sp>
            <p:nvSpPr>
              <p:cNvPr id="24645" name="Freeform 51"/>
              <p:cNvSpPr>
                <a:spLocks/>
              </p:cNvSpPr>
              <p:nvPr/>
            </p:nvSpPr>
            <p:spPr bwMode="auto">
              <a:xfrm>
                <a:off x="3048" y="2088"/>
                <a:ext cx="43" cy="120"/>
              </a:xfrm>
              <a:custGeom>
                <a:avLst/>
                <a:gdLst>
                  <a:gd name="T0" fmla="*/ 0 w 214"/>
                  <a:gd name="T1" fmla="*/ 0 h 601"/>
                  <a:gd name="T2" fmla="*/ 0 w 214"/>
                  <a:gd name="T3" fmla="*/ 0 h 601"/>
                  <a:gd name="T4" fmla="*/ 0 w 214"/>
                  <a:gd name="T5" fmla="*/ 0 h 601"/>
                  <a:gd name="T6" fmla="*/ 0 w 214"/>
                  <a:gd name="T7" fmla="*/ 0 h 601"/>
                  <a:gd name="T8" fmla="*/ 0 w 214"/>
                  <a:gd name="T9" fmla="*/ 0 h 601"/>
                  <a:gd name="T10" fmla="*/ 0 w 214"/>
                  <a:gd name="T11" fmla="*/ 0 h 601"/>
                  <a:gd name="T12" fmla="*/ 0 w 214"/>
                  <a:gd name="T13" fmla="*/ 0 h 601"/>
                  <a:gd name="T14" fmla="*/ 0 w 214"/>
                  <a:gd name="T15" fmla="*/ 0 h 601"/>
                  <a:gd name="T16" fmla="*/ 0 w 214"/>
                  <a:gd name="T17" fmla="*/ 0 h 601"/>
                  <a:gd name="T18" fmla="*/ 0 w 214"/>
                  <a:gd name="T19" fmla="*/ 0 h 601"/>
                  <a:gd name="T20" fmla="*/ 0 w 214"/>
                  <a:gd name="T21" fmla="*/ 0 h 601"/>
                  <a:gd name="T22" fmla="*/ 0 w 214"/>
                  <a:gd name="T23" fmla="*/ 0 h 601"/>
                  <a:gd name="T24" fmla="*/ 0 w 214"/>
                  <a:gd name="T25" fmla="*/ 0 h 601"/>
                  <a:gd name="T26" fmla="*/ 0 w 214"/>
                  <a:gd name="T27" fmla="*/ 0 h 601"/>
                  <a:gd name="T28" fmla="*/ 0 w 214"/>
                  <a:gd name="T29" fmla="*/ 0 h 601"/>
                  <a:gd name="T30" fmla="*/ 0 w 214"/>
                  <a:gd name="T31" fmla="*/ 0 h 601"/>
                  <a:gd name="T32" fmla="*/ 0 w 214"/>
                  <a:gd name="T33" fmla="*/ 0 h 601"/>
                  <a:gd name="T34" fmla="*/ 0 w 214"/>
                  <a:gd name="T35" fmla="*/ 0 h 601"/>
                  <a:gd name="T36" fmla="*/ 0 w 214"/>
                  <a:gd name="T37" fmla="*/ 0 h 601"/>
                  <a:gd name="T38" fmla="*/ 0 w 214"/>
                  <a:gd name="T39" fmla="*/ 0 h 601"/>
                  <a:gd name="T40" fmla="*/ 0 w 214"/>
                  <a:gd name="T41" fmla="*/ 0 h 601"/>
                  <a:gd name="T42" fmla="*/ 0 w 214"/>
                  <a:gd name="T43" fmla="*/ 0 h 601"/>
                  <a:gd name="T44" fmla="*/ 0 w 214"/>
                  <a:gd name="T45" fmla="*/ 0 h 601"/>
                  <a:gd name="T46" fmla="*/ 0 w 214"/>
                  <a:gd name="T47" fmla="*/ 0 h 601"/>
                  <a:gd name="T48" fmla="*/ 0 w 214"/>
                  <a:gd name="T49" fmla="*/ 0 h 601"/>
                  <a:gd name="T50" fmla="*/ 0 w 214"/>
                  <a:gd name="T51" fmla="*/ 0 h 601"/>
                  <a:gd name="T52" fmla="*/ 0 w 214"/>
                  <a:gd name="T53" fmla="*/ 0 h 601"/>
                  <a:gd name="T54" fmla="*/ 0 w 214"/>
                  <a:gd name="T55" fmla="*/ 0 h 601"/>
                  <a:gd name="T56" fmla="*/ 0 w 214"/>
                  <a:gd name="T57" fmla="*/ 0 h 601"/>
                  <a:gd name="T58" fmla="*/ 0 w 214"/>
                  <a:gd name="T59" fmla="*/ 0 h 601"/>
                  <a:gd name="T60" fmla="*/ 0 w 214"/>
                  <a:gd name="T61" fmla="*/ 0 h 601"/>
                  <a:gd name="T62" fmla="*/ 0 w 214"/>
                  <a:gd name="T63" fmla="*/ 0 h 601"/>
                  <a:gd name="T64" fmla="*/ 0 w 214"/>
                  <a:gd name="T65" fmla="*/ 0 h 601"/>
                  <a:gd name="T66" fmla="*/ 0 w 214"/>
                  <a:gd name="T67" fmla="*/ 0 h 601"/>
                  <a:gd name="T68" fmla="*/ 0 w 214"/>
                  <a:gd name="T69" fmla="*/ 0 h 601"/>
                  <a:gd name="T70" fmla="*/ 0 w 214"/>
                  <a:gd name="T71" fmla="*/ 0 h 601"/>
                  <a:gd name="T72" fmla="*/ 0 w 214"/>
                  <a:gd name="T73" fmla="*/ 0 h 601"/>
                  <a:gd name="T74" fmla="*/ 0 w 214"/>
                  <a:gd name="T75" fmla="*/ 0 h 601"/>
                  <a:gd name="T76" fmla="*/ 0 w 214"/>
                  <a:gd name="T77" fmla="*/ 0 h 6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4"/>
                  <a:gd name="T118" fmla="*/ 0 h 601"/>
                  <a:gd name="T119" fmla="*/ 214 w 214"/>
                  <a:gd name="T120" fmla="*/ 601 h 60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4" h="601">
                    <a:moveTo>
                      <a:pt x="201" y="412"/>
                    </a:moveTo>
                    <a:lnTo>
                      <a:pt x="206" y="415"/>
                    </a:lnTo>
                    <a:lnTo>
                      <a:pt x="209" y="420"/>
                    </a:lnTo>
                    <a:lnTo>
                      <a:pt x="212" y="425"/>
                    </a:lnTo>
                    <a:lnTo>
                      <a:pt x="213" y="429"/>
                    </a:lnTo>
                    <a:lnTo>
                      <a:pt x="214" y="434"/>
                    </a:lnTo>
                    <a:lnTo>
                      <a:pt x="213" y="439"/>
                    </a:lnTo>
                    <a:lnTo>
                      <a:pt x="213" y="443"/>
                    </a:lnTo>
                    <a:lnTo>
                      <a:pt x="211" y="449"/>
                    </a:lnTo>
                    <a:lnTo>
                      <a:pt x="206" y="460"/>
                    </a:lnTo>
                    <a:lnTo>
                      <a:pt x="198" y="470"/>
                    </a:lnTo>
                    <a:lnTo>
                      <a:pt x="186" y="482"/>
                    </a:lnTo>
                    <a:lnTo>
                      <a:pt x="173" y="495"/>
                    </a:lnTo>
                    <a:lnTo>
                      <a:pt x="158" y="507"/>
                    </a:lnTo>
                    <a:lnTo>
                      <a:pt x="140" y="519"/>
                    </a:lnTo>
                    <a:lnTo>
                      <a:pt x="121" y="533"/>
                    </a:lnTo>
                    <a:lnTo>
                      <a:pt x="100" y="546"/>
                    </a:lnTo>
                    <a:lnTo>
                      <a:pt x="52" y="573"/>
                    </a:lnTo>
                    <a:lnTo>
                      <a:pt x="0" y="601"/>
                    </a:lnTo>
                    <a:lnTo>
                      <a:pt x="0" y="192"/>
                    </a:lnTo>
                    <a:lnTo>
                      <a:pt x="52" y="164"/>
                    </a:lnTo>
                    <a:lnTo>
                      <a:pt x="100" y="137"/>
                    </a:lnTo>
                    <a:lnTo>
                      <a:pt x="121" y="123"/>
                    </a:lnTo>
                    <a:lnTo>
                      <a:pt x="140" y="111"/>
                    </a:lnTo>
                    <a:lnTo>
                      <a:pt x="158" y="98"/>
                    </a:lnTo>
                    <a:lnTo>
                      <a:pt x="173" y="85"/>
                    </a:lnTo>
                    <a:lnTo>
                      <a:pt x="186" y="73"/>
                    </a:lnTo>
                    <a:lnTo>
                      <a:pt x="198" y="61"/>
                    </a:lnTo>
                    <a:lnTo>
                      <a:pt x="206" y="50"/>
                    </a:lnTo>
                    <a:lnTo>
                      <a:pt x="211" y="38"/>
                    </a:lnTo>
                    <a:lnTo>
                      <a:pt x="213" y="33"/>
                    </a:lnTo>
                    <a:lnTo>
                      <a:pt x="213" y="28"/>
                    </a:lnTo>
                    <a:lnTo>
                      <a:pt x="214" y="23"/>
                    </a:lnTo>
                    <a:lnTo>
                      <a:pt x="213" y="18"/>
                    </a:lnTo>
                    <a:lnTo>
                      <a:pt x="212" y="14"/>
                    </a:lnTo>
                    <a:lnTo>
                      <a:pt x="209" y="9"/>
                    </a:lnTo>
                    <a:lnTo>
                      <a:pt x="206" y="4"/>
                    </a:lnTo>
                    <a:lnTo>
                      <a:pt x="201" y="0"/>
                    </a:lnTo>
                    <a:lnTo>
                      <a:pt x="201" y="412"/>
                    </a:lnTo>
                    <a:close/>
                  </a:path>
                </a:pathLst>
              </a:custGeom>
              <a:solidFill>
                <a:srgbClr val="93D5ED"/>
              </a:solidFill>
              <a:ln w="9525">
                <a:solidFill>
                  <a:srgbClr val="CCECFF"/>
                </a:solidFill>
                <a:round/>
                <a:headEnd/>
                <a:tailEnd/>
              </a:ln>
            </p:spPr>
            <p:txBody>
              <a:bodyPr/>
              <a:lstStyle/>
              <a:p>
                <a:endParaRPr lang="en-US"/>
              </a:p>
            </p:txBody>
          </p:sp>
          <p:sp>
            <p:nvSpPr>
              <p:cNvPr id="24646" name="Freeform 52"/>
              <p:cNvSpPr>
                <a:spLocks/>
              </p:cNvSpPr>
              <p:nvPr/>
            </p:nvSpPr>
            <p:spPr bwMode="auto">
              <a:xfrm>
                <a:off x="3132" y="2038"/>
                <a:ext cx="44" cy="119"/>
              </a:xfrm>
              <a:custGeom>
                <a:avLst/>
                <a:gdLst>
                  <a:gd name="T0" fmla="*/ 0 w 220"/>
                  <a:gd name="T1" fmla="*/ 0 h 596"/>
                  <a:gd name="T2" fmla="*/ 0 w 220"/>
                  <a:gd name="T3" fmla="*/ 0 h 596"/>
                  <a:gd name="T4" fmla="*/ 0 w 220"/>
                  <a:gd name="T5" fmla="*/ 0 h 596"/>
                  <a:gd name="T6" fmla="*/ 0 w 220"/>
                  <a:gd name="T7" fmla="*/ 0 h 596"/>
                  <a:gd name="T8" fmla="*/ 0 w 220"/>
                  <a:gd name="T9" fmla="*/ 0 h 596"/>
                  <a:gd name="T10" fmla="*/ 0 60000 65536"/>
                  <a:gd name="T11" fmla="*/ 0 60000 65536"/>
                  <a:gd name="T12" fmla="*/ 0 60000 65536"/>
                  <a:gd name="T13" fmla="*/ 0 60000 65536"/>
                  <a:gd name="T14" fmla="*/ 0 60000 65536"/>
                  <a:gd name="T15" fmla="*/ 0 w 220"/>
                  <a:gd name="T16" fmla="*/ 0 h 596"/>
                  <a:gd name="T17" fmla="*/ 220 w 220"/>
                  <a:gd name="T18" fmla="*/ 596 h 596"/>
                </a:gdLst>
                <a:ahLst/>
                <a:cxnLst>
                  <a:cxn ang="T10">
                    <a:pos x="T0" y="T1"/>
                  </a:cxn>
                  <a:cxn ang="T11">
                    <a:pos x="T2" y="T3"/>
                  </a:cxn>
                  <a:cxn ang="T12">
                    <a:pos x="T4" y="T5"/>
                  </a:cxn>
                  <a:cxn ang="T13">
                    <a:pos x="T6" y="T7"/>
                  </a:cxn>
                  <a:cxn ang="T14">
                    <a:pos x="T8" y="T9"/>
                  </a:cxn>
                </a:cxnLst>
                <a:rect l="T15" t="T16" r="T17" b="T18"/>
                <a:pathLst>
                  <a:path w="220" h="596">
                    <a:moveTo>
                      <a:pt x="220" y="0"/>
                    </a:moveTo>
                    <a:lnTo>
                      <a:pt x="0" y="187"/>
                    </a:lnTo>
                    <a:lnTo>
                      <a:pt x="0" y="596"/>
                    </a:lnTo>
                    <a:lnTo>
                      <a:pt x="220" y="409"/>
                    </a:lnTo>
                    <a:lnTo>
                      <a:pt x="220" y="0"/>
                    </a:lnTo>
                    <a:close/>
                  </a:path>
                </a:pathLst>
              </a:custGeom>
              <a:solidFill>
                <a:srgbClr val="93D5ED"/>
              </a:solidFill>
              <a:ln w="9525">
                <a:solidFill>
                  <a:srgbClr val="CCECFF"/>
                </a:solidFill>
                <a:round/>
                <a:headEnd/>
                <a:tailEnd/>
              </a:ln>
            </p:spPr>
            <p:txBody>
              <a:bodyPr/>
              <a:lstStyle/>
              <a:p>
                <a:endParaRPr lang="en-US"/>
              </a:p>
            </p:txBody>
          </p:sp>
          <p:sp>
            <p:nvSpPr>
              <p:cNvPr id="24647" name="Freeform 53"/>
              <p:cNvSpPr>
                <a:spLocks/>
              </p:cNvSpPr>
              <p:nvPr/>
            </p:nvSpPr>
            <p:spPr bwMode="auto">
              <a:xfrm>
                <a:off x="3459" y="2054"/>
                <a:ext cx="62" cy="110"/>
              </a:xfrm>
              <a:custGeom>
                <a:avLst/>
                <a:gdLst>
                  <a:gd name="T0" fmla="*/ 0 w 309"/>
                  <a:gd name="T1" fmla="*/ 0 h 550"/>
                  <a:gd name="T2" fmla="*/ 0 w 309"/>
                  <a:gd name="T3" fmla="*/ 0 h 550"/>
                  <a:gd name="T4" fmla="*/ 0 w 309"/>
                  <a:gd name="T5" fmla="*/ 0 h 550"/>
                  <a:gd name="T6" fmla="*/ 0 w 309"/>
                  <a:gd name="T7" fmla="*/ 0 h 550"/>
                  <a:gd name="T8" fmla="*/ 0 w 309"/>
                  <a:gd name="T9" fmla="*/ 0 h 550"/>
                  <a:gd name="T10" fmla="*/ 0 w 309"/>
                  <a:gd name="T11" fmla="*/ 0 h 550"/>
                  <a:gd name="T12" fmla="*/ 0 w 309"/>
                  <a:gd name="T13" fmla="*/ 0 h 550"/>
                  <a:gd name="T14" fmla="*/ 0 w 309"/>
                  <a:gd name="T15" fmla="*/ 0 h 550"/>
                  <a:gd name="T16" fmla="*/ 0 w 309"/>
                  <a:gd name="T17" fmla="*/ 0 h 550"/>
                  <a:gd name="T18" fmla="*/ 0 w 309"/>
                  <a:gd name="T19" fmla="*/ 0 h 550"/>
                  <a:gd name="T20" fmla="*/ 0 w 309"/>
                  <a:gd name="T21" fmla="*/ 0 h 550"/>
                  <a:gd name="T22" fmla="*/ 0 w 309"/>
                  <a:gd name="T23" fmla="*/ 0 h 550"/>
                  <a:gd name="T24" fmla="*/ 0 w 309"/>
                  <a:gd name="T25" fmla="*/ 0 h 550"/>
                  <a:gd name="T26" fmla="*/ 0 w 309"/>
                  <a:gd name="T27" fmla="*/ 0 h 550"/>
                  <a:gd name="T28" fmla="*/ 0 w 309"/>
                  <a:gd name="T29" fmla="*/ 0 h 550"/>
                  <a:gd name="T30" fmla="*/ 0 w 309"/>
                  <a:gd name="T31" fmla="*/ 0 h 550"/>
                  <a:gd name="T32" fmla="*/ 0 w 309"/>
                  <a:gd name="T33" fmla="*/ 0 h 550"/>
                  <a:gd name="T34" fmla="*/ 0 w 309"/>
                  <a:gd name="T35" fmla="*/ 0 h 550"/>
                  <a:gd name="T36" fmla="*/ 0 w 309"/>
                  <a:gd name="T37" fmla="*/ 0 h 550"/>
                  <a:gd name="T38" fmla="*/ 0 w 309"/>
                  <a:gd name="T39" fmla="*/ 0 h 550"/>
                  <a:gd name="T40" fmla="*/ 0 w 309"/>
                  <a:gd name="T41" fmla="*/ 0 h 550"/>
                  <a:gd name="T42" fmla="*/ 0 w 309"/>
                  <a:gd name="T43" fmla="*/ 0 h 550"/>
                  <a:gd name="T44" fmla="*/ 0 w 309"/>
                  <a:gd name="T45" fmla="*/ 0 h 550"/>
                  <a:gd name="T46" fmla="*/ 0 w 309"/>
                  <a:gd name="T47" fmla="*/ 0 h 550"/>
                  <a:gd name="T48" fmla="*/ 0 w 309"/>
                  <a:gd name="T49" fmla="*/ 0 h 550"/>
                  <a:gd name="T50" fmla="*/ 0 w 309"/>
                  <a:gd name="T51" fmla="*/ 0 h 550"/>
                  <a:gd name="T52" fmla="*/ 0 w 309"/>
                  <a:gd name="T53" fmla="*/ 0 h 550"/>
                  <a:gd name="T54" fmla="*/ 0 w 309"/>
                  <a:gd name="T55" fmla="*/ 0 h 550"/>
                  <a:gd name="T56" fmla="*/ 0 w 309"/>
                  <a:gd name="T57" fmla="*/ 0 h 550"/>
                  <a:gd name="T58" fmla="*/ 0 w 309"/>
                  <a:gd name="T59" fmla="*/ 0 h 550"/>
                  <a:gd name="T60" fmla="*/ 0 w 309"/>
                  <a:gd name="T61" fmla="*/ 0 h 5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09"/>
                  <a:gd name="T94" fmla="*/ 0 h 550"/>
                  <a:gd name="T95" fmla="*/ 309 w 309"/>
                  <a:gd name="T96" fmla="*/ 550 h 5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09" h="550">
                    <a:moveTo>
                      <a:pt x="309" y="410"/>
                    </a:moveTo>
                    <a:lnTo>
                      <a:pt x="284" y="412"/>
                    </a:lnTo>
                    <a:lnTo>
                      <a:pt x="261" y="416"/>
                    </a:lnTo>
                    <a:lnTo>
                      <a:pt x="238" y="421"/>
                    </a:lnTo>
                    <a:lnTo>
                      <a:pt x="216" y="428"/>
                    </a:lnTo>
                    <a:lnTo>
                      <a:pt x="194" y="435"/>
                    </a:lnTo>
                    <a:lnTo>
                      <a:pt x="173" y="444"/>
                    </a:lnTo>
                    <a:lnTo>
                      <a:pt x="153" y="453"/>
                    </a:lnTo>
                    <a:lnTo>
                      <a:pt x="133" y="463"/>
                    </a:lnTo>
                    <a:lnTo>
                      <a:pt x="113" y="473"/>
                    </a:lnTo>
                    <a:lnTo>
                      <a:pt x="95" y="485"/>
                    </a:lnTo>
                    <a:lnTo>
                      <a:pt x="77" y="495"/>
                    </a:lnTo>
                    <a:lnTo>
                      <a:pt x="61" y="507"/>
                    </a:lnTo>
                    <a:lnTo>
                      <a:pt x="29" y="529"/>
                    </a:lnTo>
                    <a:lnTo>
                      <a:pt x="0" y="550"/>
                    </a:lnTo>
                    <a:lnTo>
                      <a:pt x="0" y="141"/>
                    </a:lnTo>
                    <a:lnTo>
                      <a:pt x="29" y="120"/>
                    </a:lnTo>
                    <a:lnTo>
                      <a:pt x="61" y="98"/>
                    </a:lnTo>
                    <a:lnTo>
                      <a:pt x="77" y="86"/>
                    </a:lnTo>
                    <a:lnTo>
                      <a:pt x="95" y="75"/>
                    </a:lnTo>
                    <a:lnTo>
                      <a:pt x="113" y="64"/>
                    </a:lnTo>
                    <a:lnTo>
                      <a:pt x="133" y="54"/>
                    </a:lnTo>
                    <a:lnTo>
                      <a:pt x="153" y="44"/>
                    </a:lnTo>
                    <a:lnTo>
                      <a:pt x="173" y="35"/>
                    </a:lnTo>
                    <a:lnTo>
                      <a:pt x="194" y="26"/>
                    </a:lnTo>
                    <a:lnTo>
                      <a:pt x="216" y="19"/>
                    </a:lnTo>
                    <a:lnTo>
                      <a:pt x="238" y="12"/>
                    </a:lnTo>
                    <a:lnTo>
                      <a:pt x="261" y="7"/>
                    </a:lnTo>
                    <a:lnTo>
                      <a:pt x="284" y="4"/>
                    </a:lnTo>
                    <a:lnTo>
                      <a:pt x="309" y="0"/>
                    </a:lnTo>
                    <a:lnTo>
                      <a:pt x="309" y="410"/>
                    </a:lnTo>
                    <a:close/>
                  </a:path>
                </a:pathLst>
              </a:custGeom>
              <a:solidFill>
                <a:srgbClr val="93D5ED"/>
              </a:solidFill>
              <a:ln w="9525">
                <a:solidFill>
                  <a:srgbClr val="CCECFF"/>
                </a:solidFill>
                <a:round/>
                <a:headEnd/>
                <a:tailEnd/>
              </a:ln>
            </p:spPr>
            <p:txBody>
              <a:bodyPr/>
              <a:lstStyle/>
              <a:p>
                <a:endParaRPr lang="en-US"/>
              </a:p>
            </p:txBody>
          </p:sp>
          <p:sp>
            <p:nvSpPr>
              <p:cNvPr id="24648" name="Freeform 54"/>
              <p:cNvSpPr>
                <a:spLocks/>
              </p:cNvSpPr>
              <p:nvPr/>
            </p:nvSpPr>
            <p:spPr bwMode="auto">
              <a:xfrm>
                <a:off x="3583" y="2051"/>
                <a:ext cx="30" cy="106"/>
              </a:xfrm>
              <a:custGeom>
                <a:avLst/>
                <a:gdLst>
                  <a:gd name="T0" fmla="*/ 0 w 149"/>
                  <a:gd name="T1" fmla="*/ 0 h 533"/>
                  <a:gd name="T2" fmla="*/ 0 w 149"/>
                  <a:gd name="T3" fmla="*/ 0 h 533"/>
                  <a:gd name="T4" fmla="*/ 0 w 149"/>
                  <a:gd name="T5" fmla="*/ 0 h 533"/>
                  <a:gd name="T6" fmla="*/ 0 w 149"/>
                  <a:gd name="T7" fmla="*/ 0 h 533"/>
                  <a:gd name="T8" fmla="*/ 0 w 149"/>
                  <a:gd name="T9" fmla="*/ 0 h 533"/>
                  <a:gd name="T10" fmla="*/ 0 w 149"/>
                  <a:gd name="T11" fmla="*/ 0 h 533"/>
                  <a:gd name="T12" fmla="*/ 0 w 149"/>
                  <a:gd name="T13" fmla="*/ 0 h 533"/>
                  <a:gd name="T14" fmla="*/ 0 w 149"/>
                  <a:gd name="T15" fmla="*/ 0 h 533"/>
                  <a:gd name="T16" fmla="*/ 0 w 149"/>
                  <a:gd name="T17" fmla="*/ 0 h 533"/>
                  <a:gd name="T18" fmla="*/ 0 w 149"/>
                  <a:gd name="T19" fmla="*/ 0 h 533"/>
                  <a:gd name="T20" fmla="*/ 0 w 149"/>
                  <a:gd name="T21" fmla="*/ 0 h 533"/>
                  <a:gd name="T22" fmla="*/ 0 w 149"/>
                  <a:gd name="T23" fmla="*/ 0 h 533"/>
                  <a:gd name="T24" fmla="*/ 0 w 149"/>
                  <a:gd name="T25" fmla="*/ 0 h 533"/>
                  <a:gd name="T26" fmla="*/ 0 w 149"/>
                  <a:gd name="T27" fmla="*/ 0 h 533"/>
                  <a:gd name="T28" fmla="*/ 0 w 149"/>
                  <a:gd name="T29" fmla="*/ 0 h 533"/>
                  <a:gd name="T30" fmla="*/ 0 w 149"/>
                  <a:gd name="T31" fmla="*/ 0 h 533"/>
                  <a:gd name="T32" fmla="*/ 0 w 149"/>
                  <a:gd name="T33" fmla="*/ 0 h 533"/>
                  <a:gd name="T34" fmla="*/ 0 w 149"/>
                  <a:gd name="T35" fmla="*/ 0 h 533"/>
                  <a:gd name="T36" fmla="*/ 0 w 149"/>
                  <a:gd name="T37" fmla="*/ 0 h 533"/>
                  <a:gd name="T38" fmla="*/ 0 w 149"/>
                  <a:gd name="T39" fmla="*/ 0 h 533"/>
                  <a:gd name="T40" fmla="*/ 0 w 149"/>
                  <a:gd name="T41" fmla="*/ 0 h 533"/>
                  <a:gd name="T42" fmla="*/ 0 w 149"/>
                  <a:gd name="T43" fmla="*/ 0 h 533"/>
                  <a:gd name="T44" fmla="*/ 0 w 149"/>
                  <a:gd name="T45" fmla="*/ 0 h 533"/>
                  <a:gd name="T46" fmla="*/ 0 w 149"/>
                  <a:gd name="T47" fmla="*/ 0 h 533"/>
                  <a:gd name="T48" fmla="*/ 0 w 149"/>
                  <a:gd name="T49" fmla="*/ 0 h 533"/>
                  <a:gd name="T50" fmla="*/ 0 w 149"/>
                  <a:gd name="T51" fmla="*/ 0 h 533"/>
                  <a:gd name="T52" fmla="*/ 0 w 149"/>
                  <a:gd name="T53" fmla="*/ 0 h 5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9"/>
                  <a:gd name="T82" fmla="*/ 0 h 533"/>
                  <a:gd name="T83" fmla="*/ 149 w 149"/>
                  <a:gd name="T84" fmla="*/ 533 h 5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9" h="533">
                    <a:moveTo>
                      <a:pt x="149" y="409"/>
                    </a:moveTo>
                    <a:lnTo>
                      <a:pt x="149" y="415"/>
                    </a:lnTo>
                    <a:lnTo>
                      <a:pt x="147" y="422"/>
                    </a:lnTo>
                    <a:lnTo>
                      <a:pt x="145" y="428"/>
                    </a:lnTo>
                    <a:lnTo>
                      <a:pt x="141" y="435"/>
                    </a:lnTo>
                    <a:lnTo>
                      <a:pt x="137" y="440"/>
                    </a:lnTo>
                    <a:lnTo>
                      <a:pt x="131" y="447"/>
                    </a:lnTo>
                    <a:lnTo>
                      <a:pt x="124" y="456"/>
                    </a:lnTo>
                    <a:lnTo>
                      <a:pt x="116" y="463"/>
                    </a:lnTo>
                    <a:lnTo>
                      <a:pt x="96" y="478"/>
                    </a:lnTo>
                    <a:lnTo>
                      <a:pt x="69" y="495"/>
                    </a:lnTo>
                    <a:lnTo>
                      <a:pt x="37" y="513"/>
                    </a:lnTo>
                    <a:lnTo>
                      <a:pt x="0" y="533"/>
                    </a:lnTo>
                    <a:lnTo>
                      <a:pt x="0" y="124"/>
                    </a:lnTo>
                    <a:lnTo>
                      <a:pt x="37" y="104"/>
                    </a:lnTo>
                    <a:lnTo>
                      <a:pt x="69" y="86"/>
                    </a:lnTo>
                    <a:lnTo>
                      <a:pt x="96" y="69"/>
                    </a:lnTo>
                    <a:lnTo>
                      <a:pt x="116" y="54"/>
                    </a:lnTo>
                    <a:lnTo>
                      <a:pt x="124" y="46"/>
                    </a:lnTo>
                    <a:lnTo>
                      <a:pt x="131" y="39"/>
                    </a:lnTo>
                    <a:lnTo>
                      <a:pt x="137" y="32"/>
                    </a:lnTo>
                    <a:lnTo>
                      <a:pt x="141" y="26"/>
                    </a:lnTo>
                    <a:lnTo>
                      <a:pt x="145" y="19"/>
                    </a:lnTo>
                    <a:lnTo>
                      <a:pt x="147" y="13"/>
                    </a:lnTo>
                    <a:lnTo>
                      <a:pt x="149" y="6"/>
                    </a:lnTo>
                    <a:lnTo>
                      <a:pt x="149" y="0"/>
                    </a:lnTo>
                    <a:lnTo>
                      <a:pt x="149" y="409"/>
                    </a:lnTo>
                    <a:close/>
                  </a:path>
                </a:pathLst>
              </a:custGeom>
              <a:solidFill>
                <a:srgbClr val="93D5ED"/>
              </a:solidFill>
              <a:ln w="9525">
                <a:solidFill>
                  <a:srgbClr val="CCECFF"/>
                </a:solidFill>
                <a:round/>
                <a:headEnd/>
                <a:tailEnd/>
              </a:ln>
            </p:spPr>
            <p:txBody>
              <a:bodyPr/>
              <a:lstStyle/>
              <a:p>
                <a:endParaRPr lang="en-US"/>
              </a:p>
            </p:txBody>
          </p:sp>
          <p:sp>
            <p:nvSpPr>
              <p:cNvPr id="24649" name="Freeform 55"/>
              <p:cNvSpPr>
                <a:spLocks/>
              </p:cNvSpPr>
              <p:nvPr/>
            </p:nvSpPr>
            <p:spPr bwMode="auto">
              <a:xfrm>
                <a:off x="4065" y="1946"/>
                <a:ext cx="37" cy="112"/>
              </a:xfrm>
              <a:custGeom>
                <a:avLst/>
                <a:gdLst>
                  <a:gd name="T0" fmla="*/ 0 w 187"/>
                  <a:gd name="T1" fmla="*/ 0 h 561"/>
                  <a:gd name="T2" fmla="*/ 0 w 187"/>
                  <a:gd name="T3" fmla="*/ 0 h 561"/>
                  <a:gd name="T4" fmla="*/ 0 w 187"/>
                  <a:gd name="T5" fmla="*/ 0 h 561"/>
                  <a:gd name="T6" fmla="*/ 0 w 187"/>
                  <a:gd name="T7" fmla="*/ 0 h 561"/>
                  <a:gd name="T8" fmla="*/ 0 w 187"/>
                  <a:gd name="T9" fmla="*/ 0 h 561"/>
                  <a:gd name="T10" fmla="*/ 0 60000 65536"/>
                  <a:gd name="T11" fmla="*/ 0 60000 65536"/>
                  <a:gd name="T12" fmla="*/ 0 60000 65536"/>
                  <a:gd name="T13" fmla="*/ 0 60000 65536"/>
                  <a:gd name="T14" fmla="*/ 0 60000 65536"/>
                  <a:gd name="T15" fmla="*/ 0 w 187"/>
                  <a:gd name="T16" fmla="*/ 0 h 561"/>
                  <a:gd name="T17" fmla="*/ 187 w 187"/>
                  <a:gd name="T18" fmla="*/ 561 h 561"/>
                </a:gdLst>
                <a:ahLst/>
                <a:cxnLst>
                  <a:cxn ang="T10">
                    <a:pos x="T0" y="T1"/>
                  </a:cxn>
                  <a:cxn ang="T11">
                    <a:pos x="T2" y="T3"/>
                  </a:cxn>
                  <a:cxn ang="T12">
                    <a:pos x="T4" y="T5"/>
                  </a:cxn>
                  <a:cxn ang="T13">
                    <a:pos x="T6" y="T7"/>
                  </a:cxn>
                  <a:cxn ang="T14">
                    <a:pos x="T8" y="T9"/>
                  </a:cxn>
                </a:cxnLst>
                <a:rect l="T15" t="T16" r="T17" b="T18"/>
                <a:pathLst>
                  <a:path w="187" h="561">
                    <a:moveTo>
                      <a:pt x="187" y="561"/>
                    </a:moveTo>
                    <a:lnTo>
                      <a:pt x="187" y="153"/>
                    </a:lnTo>
                    <a:lnTo>
                      <a:pt x="0" y="0"/>
                    </a:lnTo>
                    <a:lnTo>
                      <a:pt x="0" y="408"/>
                    </a:lnTo>
                    <a:lnTo>
                      <a:pt x="187" y="561"/>
                    </a:lnTo>
                    <a:close/>
                  </a:path>
                </a:pathLst>
              </a:custGeom>
              <a:solidFill>
                <a:srgbClr val="93D5ED"/>
              </a:solidFill>
              <a:ln w="9525">
                <a:solidFill>
                  <a:srgbClr val="CCECFF"/>
                </a:solidFill>
                <a:round/>
                <a:headEnd/>
                <a:tailEnd/>
              </a:ln>
            </p:spPr>
            <p:txBody>
              <a:bodyPr/>
              <a:lstStyle/>
              <a:p>
                <a:endParaRPr lang="en-US"/>
              </a:p>
            </p:txBody>
          </p:sp>
          <p:sp>
            <p:nvSpPr>
              <p:cNvPr id="24650" name="Freeform 56"/>
              <p:cNvSpPr>
                <a:spLocks/>
              </p:cNvSpPr>
              <p:nvPr/>
            </p:nvSpPr>
            <p:spPr bwMode="auto">
              <a:xfrm>
                <a:off x="4223" y="2105"/>
                <a:ext cx="156" cy="213"/>
              </a:xfrm>
              <a:custGeom>
                <a:avLst/>
                <a:gdLst>
                  <a:gd name="T0" fmla="*/ 0 w 777"/>
                  <a:gd name="T1" fmla="*/ 0 h 1061"/>
                  <a:gd name="T2" fmla="*/ 0 w 777"/>
                  <a:gd name="T3" fmla="*/ 0 h 1061"/>
                  <a:gd name="T4" fmla="*/ 0 w 777"/>
                  <a:gd name="T5" fmla="*/ 0 h 1061"/>
                  <a:gd name="T6" fmla="*/ 0 w 777"/>
                  <a:gd name="T7" fmla="*/ 0 h 1061"/>
                  <a:gd name="T8" fmla="*/ 0 w 777"/>
                  <a:gd name="T9" fmla="*/ 0 h 1061"/>
                  <a:gd name="T10" fmla="*/ 0 w 777"/>
                  <a:gd name="T11" fmla="*/ 0 h 1061"/>
                  <a:gd name="T12" fmla="*/ 0 w 777"/>
                  <a:gd name="T13" fmla="*/ 0 h 1061"/>
                  <a:gd name="T14" fmla="*/ 0 w 777"/>
                  <a:gd name="T15" fmla="*/ 0 h 1061"/>
                  <a:gd name="T16" fmla="*/ 0 w 777"/>
                  <a:gd name="T17" fmla="*/ 0 h 1061"/>
                  <a:gd name="T18" fmla="*/ 0 w 777"/>
                  <a:gd name="T19" fmla="*/ 0 h 1061"/>
                  <a:gd name="T20" fmla="*/ 0 w 777"/>
                  <a:gd name="T21" fmla="*/ 0 h 1061"/>
                  <a:gd name="T22" fmla="*/ 0 w 777"/>
                  <a:gd name="T23" fmla="*/ 0 h 1061"/>
                  <a:gd name="T24" fmla="*/ 0 w 777"/>
                  <a:gd name="T25" fmla="*/ 0 h 1061"/>
                  <a:gd name="T26" fmla="*/ 0 w 777"/>
                  <a:gd name="T27" fmla="*/ 0 h 1061"/>
                  <a:gd name="T28" fmla="*/ 0 w 777"/>
                  <a:gd name="T29" fmla="*/ 0 h 1061"/>
                  <a:gd name="T30" fmla="*/ 0 w 777"/>
                  <a:gd name="T31" fmla="*/ 0 h 1061"/>
                  <a:gd name="T32" fmla="*/ 0 w 777"/>
                  <a:gd name="T33" fmla="*/ 0 h 1061"/>
                  <a:gd name="T34" fmla="*/ 0 w 777"/>
                  <a:gd name="T35" fmla="*/ 0 h 1061"/>
                  <a:gd name="T36" fmla="*/ 0 w 777"/>
                  <a:gd name="T37" fmla="*/ 0 h 1061"/>
                  <a:gd name="T38" fmla="*/ 0 w 777"/>
                  <a:gd name="T39" fmla="*/ 0 h 1061"/>
                  <a:gd name="T40" fmla="*/ 0 w 777"/>
                  <a:gd name="T41" fmla="*/ 0 h 1061"/>
                  <a:gd name="T42" fmla="*/ 0 w 777"/>
                  <a:gd name="T43" fmla="*/ 0 h 1061"/>
                  <a:gd name="T44" fmla="*/ 0 w 777"/>
                  <a:gd name="T45" fmla="*/ 0 h 1061"/>
                  <a:gd name="T46" fmla="*/ 0 w 777"/>
                  <a:gd name="T47" fmla="*/ 0 h 1061"/>
                  <a:gd name="T48" fmla="*/ 0 w 777"/>
                  <a:gd name="T49" fmla="*/ 0 h 1061"/>
                  <a:gd name="T50" fmla="*/ 0 w 777"/>
                  <a:gd name="T51" fmla="*/ 0 h 1061"/>
                  <a:gd name="T52" fmla="*/ 0 w 777"/>
                  <a:gd name="T53" fmla="*/ 0 h 1061"/>
                  <a:gd name="T54" fmla="*/ 0 w 777"/>
                  <a:gd name="T55" fmla="*/ 0 h 1061"/>
                  <a:gd name="T56" fmla="*/ 0 w 777"/>
                  <a:gd name="T57" fmla="*/ 0 h 1061"/>
                  <a:gd name="T58" fmla="*/ 0 w 777"/>
                  <a:gd name="T59" fmla="*/ 0 h 1061"/>
                  <a:gd name="T60" fmla="*/ 0 w 777"/>
                  <a:gd name="T61" fmla="*/ 0 h 1061"/>
                  <a:gd name="T62" fmla="*/ 0 w 777"/>
                  <a:gd name="T63" fmla="*/ 0 h 1061"/>
                  <a:gd name="T64" fmla="*/ 0 w 777"/>
                  <a:gd name="T65" fmla="*/ 0 h 1061"/>
                  <a:gd name="T66" fmla="*/ 0 w 777"/>
                  <a:gd name="T67" fmla="*/ 0 h 1061"/>
                  <a:gd name="T68" fmla="*/ 0 w 777"/>
                  <a:gd name="T69" fmla="*/ 0 h 1061"/>
                  <a:gd name="T70" fmla="*/ 0 w 777"/>
                  <a:gd name="T71" fmla="*/ 0 h 1061"/>
                  <a:gd name="T72" fmla="*/ 0 w 777"/>
                  <a:gd name="T73" fmla="*/ 0 h 1061"/>
                  <a:gd name="T74" fmla="*/ 0 w 777"/>
                  <a:gd name="T75" fmla="*/ 0 h 1061"/>
                  <a:gd name="T76" fmla="*/ 0 w 777"/>
                  <a:gd name="T77" fmla="*/ 0 h 1061"/>
                  <a:gd name="T78" fmla="*/ 0 w 777"/>
                  <a:gd name="T79" fmla="*/ 0 h 1061"/>
                  <a:gd name="T80" fmla="*/ 0 w 777"/>
                  <a:gd name="T81" fmla="*/ 0 h 1061"/>
                  <a:gd name="T82" fmla="*/ 0 w 777"/>
                  <a:gd name="T83" fmla="*/ 0 h 1061"/>
                  <a:gd name="T84" fmla="*/ 0 w 777"/>
                  <a:gd name="T85" fmla="*/ 0 h 1061"/>
                  <a:gd name="T86" fmla="*/ 0 w 777"/>
                  <a:gd name="T87" fmla="*/ 0 h 1061"/>
                  <a:gd name="T88" fmla="*/ 0 w 777"/>
                  <a:gd name="T89" fmla="*/ 0 h 1061"/>
                  <a:gd name="T90" fmla="*/ 0 w 777"/>
                  <a:gd name="T91" fmla="*/ 0 h 1061"/>
                  <a:gd name="T92" fmla="*/ 0 w 777"/>
                  <a:gd name="T93" fmla="*/ 0 h 1061"/>
                  <a:gd name="T94" fmla="*/ 0 w 777"/>
                  <a:gd name="T95" fmla="*/ 0 h 1061"/>
                  <a:gd name="T96" fmla="*/ 0 w 777"/>
                  <a:gd name="T97" fmla="*/ 0 h 1061"/>
                  <a:gd name="T98" fmla="*/ 0 w 777"/>
                  <a:gd name="T99" fmla="*/ 0 h 1061"/>
                  <a:gd name="T100" fmla="*/ 0 w 777"/>
                  <a:gd name="T101" fmla="*/ 0 h 1061"/>
                  <a:gd name="T102" fmla="*/ 0 w 777"/>
                  <a:gd name="T103" fmla="*/ 0 h 1061"/>
                  <a:gd name="T104" fmla="*/ 0 w 777"/>
                  <a:gd name="T105" fmla="*/ 0 h 1061"/>
                  <a:gd name="T106" fmla="*/ 0 w 777"/>
                  <a:gd name="T107" fmla="*/ 0 h 1061"/>
                  <a:gd name="T108" fmla="*/ 0 w 777"/>
                  <a:gd name="T109" fmla="*/ 0 h 1061"/>
                  <a:gd name="T110" fmla="*/ 0 w 777"/>
                  <a:gd name="T111" fmla="*/ 0 h 1061"/>
                  <a:gd name="T112" fmla="*/ 0 w 777"/>
                  <a:gd name="T113" fmla="*/ 0 h 1061"/>
                  <a:gd name="T114" fmla="*/ 0 w 777"/>
                  <a:gd name="T115" fmla="*/ 0 h 1061"/>
                  <a:gd name="T116" fmla="*/ 0 w 777"/>
                  <a:gd name="T117" fmla="*/ 0 h 10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77"/>
                  <a:gd name="T178" fmla="*/ 0 h 1061"/>
                  <a:gd name="T179" fmla="*/ 777 w 777"/>
                  <a:gd name="T180" fmla="*/ 1061 h 10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77" h="1061">
                    <a:moveTo>
                      <a:pt x="777" y="1061"/>
                    </a:moveTo>
                    <a:lnTo>
                      <a:pt x="739" y="1046"/>
                    </a:lnTo>
                    <a:lnTo>
                      <a:pt x="704" y="1034"/>
                    </a:lnTo>
                    <a:lnTo>
                      <a:pt x="670" y="1022"/>
                    </a:lnTo>
                    <a:lnTo>
                      <a:pt x="639" y="1012"/>
                    </a:lnTo>
                    <a:lnTo>
                      <a:pt x="611" y="1004"/>
                    </a:lnTo>
                    <a:lnTo>
                      <a:pt x="584" y="997"/>
                    </a:lnTo>
                    <a:lnTo>
                      <a:pt x="559" y="991"/>
                    </a:lnTo>
                    <a:lnTo>
                      <a:pt x="538" y="986"/>
                    </a:lnTo>
                    <a:lnTo>
                      <a:pt x="529" y="984"/>
                    </a:lnTo>
                    <a:lnTo>
                      <a:pt x="519" y="980"/>
                    </a:lnTo>
                    <a:lnTo>
                      <a:pt x="508" y="976"/>
                    </a:lnTo>
                    <a:lnTo>
                      <a:pt x="496" y="969"/>
                    </a:lnTo>
                    <a:lnTo>
                      <a:pt x="484" y="962"/>
                    </a:lnTo>
                    <a:lnTo>
                      <a:pt x="471" y="952"/>
                    </a:lnTo>
                    <a:lnTo>
                      <a:pt x="457" y="943"/>
                    </a:lnTo>
                    <a:lnTo>
                      <a:pt x="443" y="931"/>
                    </a:lnTo>
                    <a:lnTo>
                      <a:pt x="412" y="906"/>
                    </a:lnTo>
                    <a:lnTo>
                      <a:pt x="380" y="876"/>
                    </a:lnTo>
                    <a:lnTo>
                      <a:pt x="346" y="843"/>
                    </a:lnTo>
                    <a:lnTo>
                      <a:pt x="310" y="805"/>
                    </a:lnTo>
                    <a:lnTo>
                      <a:pt x="273" y="765"/>
                    </a:lnTo>
                    <a:lnTo>
                      <a:pt x="235" y="722"/>
                    </a:lnTo>
                    <a:lnTo>
                      <a:pt x="196" y="677"/>
                    </a:lnTo>
                    <a:lnTo>
                      <a:pt x="156" y="629"/>
                    </a:lnTo>
                    <a:lnTo>
                      <a:pt x="117" y="580"/>
                    </a:lnTo>
                    <a:lnTo>
                      <a:pt x="77" y="528"/>
                    </a:lnTo>
                    <a:lnTo>
                      <a:pt x="38" y="477"/>
                    </a:lnTo>
                    <a:lnTo>
                      <a:pt x="0" y="424"/>
                    </a:lnTo>
                    <a:lnTo>
                      <a:pt x="0" y="0"/>
                    </a:lnTo>
                    <a:lnTo>
                      <a:pt x="38" y="53"/>
                    </a:lnTo>
                    <a:lnTo>
                      <a:pt x="77" y="104"/>
                    </a:lnTo>
                    <a:lnTo>
                      <a:pt x="117" y="155"/>
                    </a:lnTo>
                    <a:lnTo>
                      <a:pt x="156" y="204"/>
                    </a:lnTo>
                    <a:lnTo>
                      <a:pt x="196" y="251"/>
                    </a:lnTo>
                    <a:lnTo>
                      <a:pt x="235" y="297"/>
                    </a:lnTo>
                    <a:lnTo>
                      <a:pt x="273" y="339"/>
                    </a:lnTo>
                    <a:lnTo>
                      <a:pt x="310" y="380"/>
                    </a:lnTo>
                    <a:lnTo>
                      <a:pt x="346" y="417"/>
                    </a:lnTo>
                    <a:lnTo>
                      <a:pt x="380" y="451"/>
                    </a:lnTo>
                    <a:lnTo>
                      <a:pt x="412" y="480"/>
                    </a:lnTo>
                    <a:lnTo>
                      <a:pt x="443" y="506"/>
                    </a:lnTo>
                    <a:lnTo>
                      <a:pt x="457" y="518"/>
                    </a:lnTo>
                    <a:lnTo>
                      <a:pt x="471" y="528"/>
                    </a:lnTo>
                    <a:lnTo>
                      <a:pt x="484" y="536"/>
                    </a:lnTo>
                    <a:lnTo>
                      <a:pt x="496" y="545"/>
                    </a:lnTo>
                    <a:lnTo>
                      <a:pt x="508" y="552"/>
                    </a:lnTo>
                    <a:lnTo>
                      <a:pt x="519" y="556"/>
                    </a:lnTo>
                    <a:lnTo>
                      <a:pt x="529" y="560"/>
                    </a:lnTo>
                    <a:lnTo>
                      <a:pt x="538" y="562"/>
                    </a:lnTo>
                    <a:lnTo>
                      <a:pt x="559" y="567"/>
                    </a:lnTo>
                    <a:lnTo>
                      <a:pt x="584" y="572"/>
                    </a:lnTo>
                    <a:lnTo>
                      <a:pt x="611" y="579"/>
                    </a:lnTo>
                    <a:lnTo>
                      <a:pt x="639" y="587"/>
                    </a:lnTo>
                    <a:lnTo>
                      <a:pt x="670" y="596"/>
                    </a:lnTo>
                    <a:lnTo>
                      <a:pt x="704" y="608"/>
                    </a:lnTo>
                    <a:lnTo>
                      <a:pt x="739" y="621"/>
                    </a:lnTo>
                    <a:lnTo>
                      <a:pt x="777" y="635"/>
                    </a:lnTo>
                    <a:lnTo>
                      <a:pt x="777" y="1061"/>
                    </a:lnTo>
                    <a:close/>
                  </a:path>
                </a:pathLst>
              </a:custGeom>
              <a:solidFill>
                <a:srgbClr val="93D5ED"/>
              </a:solidFill>
              <a:ln w="9525">
                <a:solidFill>
                  <a:srgbClr val="CCECFF"/>
                </a:solidFill>
                <a:round/>
                <a:headEnd/>
                <a:tailEnd/>
              </a:ln>
            </p:spPr>
            <p:txBody>
              <a:bodyPr/>
              <a:lstStyle/>
              <a:p>
                <a:endParaRPr lang="en-US"/>
              </a:p>
            </p:txBody>
          </p:sp>
          <p:sp>
            <p:nvSpPr>
              <p:cNvPr id="24651" name="Freeform 57"/>
              <p:cNvSpPr>
                <a:spLocks/>
              </p:cNvSpPr>
              <p:nvPr/>
            </p:nvSpPr>
            <p:spPr bwMode="auto">
              <a:xfrm>
                <a:off x="4487" y="2288"/>
                <a:ext cx="85" cy="145"/>
              </a:xfrm>
              <a:custGeom>
                <a:avLst/>
                <a:gdLst>
                  <a:gd name="T0" fmla="*/ 0 w 423"/>
                  <a:gd name="T1" fmla="*/ 0 h 726"/>
                  <a:gd name="T2" fmla="*/ 0 w 423"/>
                  <a:gd name="T3" fmla="*/ 0 h 726"/>
                  <a:gd name="T4" fmla="*/ 0 w 423"/>
                  <a:gd name="T5" fmla="*/ 0 h 726"/>
                  <a:gd name="T6" fmla="*/ 0 w 423"/>
                  <a:gd name="T7" fmla="*/ 0 h 726"/>
                  <a:gd name="T8" fmla="*/ 0 w 423"/>
                  <a:gd name="T9" fmla="*/ 0 h 726"/>
                  <a:gd name="T10" fmla="*/ 0 w 423"/>
                  <a:gd name="T11" fmla="*/ 0 h 726"/>
                  <a:gd name="T12" fmla="*/ 0 w 423"/>
                  <a:gd name="T13" fmla="*/ 0 h 726"/>
                  <a:gd name="T14" fmla="*/ 0 w 423"/>
                  <a:gd name="T15" fmla="*/ 0 h 726"/>
                  <a:gd name="T16" fmla="*/ 0 w 423"/>
                  <a:gd name="T17" fmla="*/ 0 h 726"/>
                  <a:gd name="T18" fmla="*/ 0 w 423"/>
                  <a:gd name="T19" fmla="*/ 0 h 726"/>
                  <a:gd name="T20" fmla="*/ 0 w 423"/>
                  <a:gd name="T21" fmla="*/ 0 h 726"/>
                  <a:gd name="T22" fmla="*/ 0 w 423"/>
                  <a:gd name="T23" fmla="*/ 0 h 726"/>
                  <a:gd name="T24" fmla="*/ 0 w 423"/>
                  <a:gd name="T25" fmla="*/ 0 h 726"/>
                  <a:gd name="T26" fmla="*/ 0 w 423"/>
                  <a:gd name="T27" fmla="*/ 0 h 726"/>
                  <a:gd name="T28" fmla="*/ 0 w 423"/>
                  <a:gd name="T29" fmla="*/ 0 h 726"/>
                  <a:gd name="T30" fmla="*/ 0 w 423"/>
                  <a:gd name="T31" fmla="*/ 0 h 726"/>
                  <a:gd name="T32" fmla="*/ 0 w 423"/>
                  <a:gd name="T33" fmla="*/ 0 h 726"/>
                  <a:gd name="T34" fmla="*/ 0 w 423"/>
                  <a:gd name="T35" fmla="*/ 0 h 726"/>
                  <a:gd name="T36" fmla="*/ 0 w 423"/>
                  <a:gd name="T37" fmla="*/ 0 h 7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23"/>
                  <a:gd name="T58" fmla="*/ 0 h 726"/>
                  <a:gd name="T59" fmla="*/ 423 w 423"/>
                  <a:gd name="T60" fmla="*/ 726 h 7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23" h="726">
                    <a:moveTo>
                      <a:pt x="423" y="299"/>
                    </a:moveTo>
                    <a:lnTo>
                      <a:pt x="370" y="257"/>
                    </a:lnTo>
                    <a:lnTo>
                      <a:pt x="316" y="217"/>
                    </a:lnTo>
                    <a:lnTo>
                      <a:pt x="264" y="177"/>
                    </a:lnTo>
                    <a:lnTo>
                      <a:pt x="210" y="138"/>
                    </a:lnTo>
                    <a:lnTo>
                      <a:pt x="157" y="102"/>
                    </a:lnTo>
                    <a:lnTo>
                      <a:pt x="104" y="67"/>
                    </a:lnTo>
                    <a:lnTo>
                      <a:pt x="51" y="33"/>
                    </a:lnTo>
                    <a:lnTo>
                      <a:pt x="0" y="0"/>
                    </a:lnTo>
                    <a:lnTo>
                      <a:pt x="0" y="426"/>
                    </a:lnTo>
                    <a:lnTo>
                      <a:pt x="51" y="458"/>
                    </a:lnTo>
                    <a:lnTo>
                      <a:pt x="104" y="492"/>
                    </a:lnTo>
                    <a:lnTo>
                      <a:pt x="157" y="527"/>
                    </a:lnTo>
                    <a:lnTo>
                      <a:pt x="210" y="563"/>
                    </a:lnTo>
                    <a:lnTo>
                      <a:pt x="264" y="602"/>
                    </a:lnTo>
                    <a:lnTo>
                      <a:pt x="316" y="642"/>
                    </a:lnTo>
                    <a:lnTo>
                      <a:pt x="370" y="683"/>
                    </a:lnTo>
                    <a:lnTo>
                      <a:pt x="423" y="726"/>
                    </a:lnTo>
                    <a:lnTo>
                      <a:pt x="423" y="299"/>
                    </a:lnTo>
                    <a:close/>
                  </a:path>
                </a:pathLst>
              </a:custGeom>
              <a:solidFill>
                <a:srgbClr val="93D5ED"/>
              </a:solidFill>
              <a:ln w="9525">
                <a:solidFill>
                  <a:srgbClr val="CCECFF"/>
                </a:solidFill>
                <a:round/>
                <a:headEnd/>
                <a:tailEnd/>
              </a:ln>
            </p:spPr>
            <p:txBody>
              <a:bodyPr/>
              <a:lstStyle/>
              <a:p>
                <a:endParaRPr lang="en-US"/>
              </a:p>
            </p:txBody>
          </p:sp>
          <p:sp>
            <p:nvSpPr>
              <p:cNvPr id="24652" name="Freeform 58"/>
              <p:cNvSpPr>
                <a:spLocks/>
              </p:cNvSpPr>
              <p:nvPr/>
            </p:nvSpPr>
            <p:spPr bwMode="auto">
              <a:xfrm>
                <a:off x="4122" y="1680"/>
                <a:ext cx="24" cy="169"/>
              </a:xfrm>
              <a:custGeom>
                <a:avLst/>
                <a:gdLst>
                  <a:gd name="T0" fmla="*/ 0 w 119"/>
                  <a:gd name="T1" fmla="*/ 0 h 845"/>
                  <a:gd name="T2" fmla="*/ 0 w 119"/>
                  <a:gd name="T3" fmla="*/ 0 h 845"/>
                  <a:gd name="T4" fmla="*/ 0 w 119"/>
                  <a:gd name="T5" fmla="*/ 0 h 845"/>
                  <a:gd name="T6" fmla="*/ 0 w 119"/>
                  <a:gd name="T7" fmla="*/ 0 h 845"/>
                  <a:gd name="T8" fmla="*/ 0 w 119"/>
                  <a:gd name="T9" fmla="*/ 0 h 845"/>
                  <a:gd name="T10" fmla="*/ 0 w 119"/>
                  <a:gd name="T11" fmla="*/ 0 h 845"/>
                  <a:gd name="T12" fmla="*/ 0 w 119"/>
                  <a:gd name="T13" fmla="*/ 0 h 845"/>
                  <a:gd name="T14" fmla="*/ 0 w 119"/>
                  <a:gd name="T15" fmla="*/ 0 h 845"/>
                  <a:gd name="T16" fmla="*/ 0 w 119"/>
                  <a:gd name="T17" fmla="*/ 0 h 845"/>
                  <a:gd name="T18" fmla="*/ 0 w 119"/>
                  <a:gd name="T19" fmla="*/ 0 h 845"/>
                  <a:gd name="T20" fmla="*/ 0 w 119"/>
                  <a:gd name="T21" fmla="*/ 0 h 845"/>
                  <a:gd name="T22" fmla="*/ 0 w 119"/>
                  <a:gd name="T23" fmla="*/ 0 h 845"/>
                  <a:gd name="T24" fmla="*/ 0 w 119"/>
                  <a:gd name="T25" fmla="*/ 0 h 845"/>
                  <a:gd name="T26" fmla="*/ 0 w 119"/>
                  <a:gd name="T27" fmla="*/ 0 h 845"/>
                  <a:gd name="T28" fmla="*/ 0 w 119"/>
                  <a:gd name="T29" fmla="*/ 0 h 845"/>
                  <a:gd name="T30" fmla="*/ 0 w 119"/>
                  <a:gd name="T31" fmla="*/ 0 h 845"/>
                  <a:gd name="T32" fmla="*/ 0 w 119"/>
                  <a:gd name="T33" fmla="*/ 0 h 845"/>
                  <a:gd name="T34" fmla="*/ 0 w 119"/>
                  <a:gd name="T35" fmla="*/ 0 h 845"/>
                  <a:gd name="T36" fmla="*/ 0 w 119"/>
                  <a:gd name="T37" fmla="*/ 0 h 845"/>
                  <a:gd name="T38" fmla="*/ 0 w 119"/>
                  <a:gd name="T39" fmla="*/ 0 h 845"/>
                  <a:gd name="T40" fmla="*/ 0 w 119"/>
                  <a:gd name="T41" fmla="*/ 0 h 845"/>
                  <a:gd name="T42" fmla="*/ 0 w 119"/>
                  <a:gd name="T43" fmla="*/ 0 h 845"/>
                  <a:gd name="T44" fmla="*/ 0 w 119"/>
                  <a:gd name="T45" fmla="*/ 0 h 845"/>
                  <a:gd name="T46" fmla="*/ 0 w 119"/>
                  <a:gd name="T47" fmla="*/ 0 h 845"/>
                  <a:gd name="T48" fmla="*/ 0 w 119"/>
                  <a:gd name="T49" fmla="*/ 0 h 845"/>
                  <a:gd name="T50" fmla="*/ 0 w 119"/>
                  <a:gd name="T51" fmla="*/ 0 h 845"/>
                  <a:gd name="T52" fmla="*/ 0 w 119"/>
                  <a:gd name="T53" fmla="*/ 0 h 845"/>
                  <a:gd name="T54" fmla="*/ 0 w 119"/>
                  <a:gd name="T55" fmla="*/ 0 h 845"/>
                  <a:gd name="T56" fmla="*/ 0 w 119"/>
                  <a:gd name="T57" fmla="*/ 0 h 845"/>
                  <a:gd name="T58" fmla="*/ 0 w 119"/>
                  <a:gd name="T59" fmla="*/ 0 h 845"/>
                  <a:gd name="T60" fmla="*/ 0 w 119"/>
                  <a:gd name="T61" fmla="*/ 0 h 845"/>
                  <a:gd name="T62" fmla="*/ 0 w 119"/>
                  <a:gd name="T63" fmla="*/ 0 h 845"/>
                  <a:gd name="T64" fmla="*/ 0 w 119"/>
                  <a:gd name="T65" fmla="*/ 0 h 845"/>
                  <a:gd name="T66" fmla="*/ 0 w 119"/>
                  <a:gd name="T67" fmla="*/ 0 h 845"/>
                  <a:gd name="T68" fmla="*/ 0 w 119"/>
                  <a:gd name="T69" fmla="*/ 0 h 845"/>
                  <a:gd name="T70" fmla="*/ 0 w 119"/>
                  <a:gd name="T71" fmla="*/ 0 h 845"/>
                  <a:gd name="T72" fmla="*/ 0 w 119"/>
                  <a:gd name="T73" fmla="*/ 0 h 845"/>
                  <a:gd name="T74" fmla="*/ 0 w 119"/>
                  <a:gd name="T75" fmla="*/ 0 h 845"/>
                  <a:gd name="T76" fmla="*/ 0 w 119"/>
                  <a:gd name="T77" fmla="*/ 0 h 845"/>
                  <a:gd name="T78" fmla="*/ 0 w 119"/>
                  <a:gd name="T79" fmla="*/ 0 h 845"/>
                  <a:gd name="T80" fmla="*/ 0 w 119"/>
                  <a:gd name="T81" fmla="*/ 0 h 845"/>
                  <a:gd name="T82" fmla="*/ 0 w 119"/>
                  <a:gd name="T83" fmla="*/ 0 h 845"/>
                  <a:gd name="T84" fmla="*/ 0 w 119"/>
                  <a:gd name="T85" fmla="*/ 0 h 845"/>
                  <a:gd name="T86" fmla="*/ 0 w 119"/>
                  <a:gd name="T87" fmla="*/ 0 h 845"/>
                  <a:gd name="T88" fmla="*/ 0 w 119"/>
                  <a:gd name="T89" fmla="*/ 0 h 845"/>
                  <a:gd name="T90" fmla="*/ 0 w 119"/>
                  <a:gd name="T91" fmla="*/ 0 h 845"/>
                  <a:gd name="T92" fmla="*/ 0 w 119"/>
                  <a:gd name="T93" fmla="*/ 0 h 845"/>
                  <a:gd name="T94" fmla="*/ 0 w 119"/>
                  <a:gd name="T95" fmla="*/ 0 h 845"/>
                  <a:gd name="T96" fmla="*/ 0 w 119"/>
                  <a:gd name="T97" fmla="*/ 0 h 845"/>
                  <a:gd name="T98" fmla="*/ 0 w 119"/>
                  <a:gd name="T99" fmla="*/ 0 h 845"/>
                  <a:gd name="T100" fmla="*/ 0 w 119"/>
                  <a:gd name="T101" fmla="*/ 0 h 845"/>
                  <a:gd name="T102" fmla="*/ 0 w 119"/>
                  <a:gd name="T103" fmla="*/ 0 h 845"/>
                  <a:gd name="T104" fmla="*/ 0 w 119"/>
                  <a:gd name="T105" fmla="*/ 0 h 845"/>
                  <a:gd name="T106" fmla="*/ 0 w 119"/>
                  <a:gd name="T107" fmla="*/ 0 h 845"/>
                  <a:gd name="T108" fmla="*/ 0 w 119"/>
                  <a:gd name="T109" fmla="*/ 0 h 845"/>
                  <a:gd name="T110" fmla="*/ 0 w 119"/>
                  <a:gd name="T111" fmla="*/ 0 h 845"/>
                  <a:gd name="T112" fmla="*/ 0 w 119"/>
                  <a:gd name="T113" fmla="*/ 0 h 845"/>
                  <a:gd name="T114" fmla="*/ 0 w 119"/>
                  <a:gd name="T115" fmla="*/ 0 h 845"/>
                  <a:gd name="T116" fmla="*/ 0 w 119"/>
                  <a:gd name="T117" fmla="*/ 0 h 845"/>
                  <a:gd name="T118" fmla="*/ 0 w 119"/>
                  <a:gd name="T119" fmla="*/ 0 h 845"/>
                  <a:gd name="T120" fmla="*/ 0 w 119"/>
                  <a:gd name="T121" fmla="*/ 0 h 845"/>
                  <a:gd name="T122" fmla="*/ 0 w 119"/>
                  <a:gd name="T123" fmla="*/ 0 h 845"/>
                  <a:gd name="T124" fmla="*/ 0 w 119"/>
                  <a:gd name="T125" fmla="*/ 0 h 84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9"/>
                  <a:gd name="T190" fmla="*/ 0 h 845"/>
                  <a:gd name="T191" fmla="*/ 119 w 119"/>
                  <a:gd name="T192" fmla="*/ 845 h 84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9" h="845">
                    <a:moveTo>
                      <a:pt x="119" y="0"/>
                    </a:moveTo>
                    <a:lnTo>
                      <a:pt x="101" y="13"/>
                    </a:lnTo>
                    <a:lnTo>
                      <a:pt x="85" y="25"/>
                    </a:lnTo>
                    <a:lnTo>
                      <a:pt x="71" y="38"/>
                    </a:lnTo>
                    <a:lnTo>
                      <a:pt x="58" y="50"/>
                    </a:lnTo>
                    <a:lnTo>
                      <a:pt x="48" y="62"/>
                    </a:lnTo>
                    <a:lnTo>
                      <a:pt x="37" y="74"/>
                    </a:lnTo>
                    <a:lnTo>
                      <a:pt x="29" y="85"/>
                    </a:lnTo>
                    <a:lnTo>
                      <a:pt x="22" y="97"/>
                    </a:lnTo>
                    <a:lnTo>
                      <a:pt x="16" y="109"/>
                    </a:lnTo>
                    <a:lnTo>
                      <a:pt x="10" y="120"/>
                    </a:lnTo>
                    <a:lnTo>
                      <a:pt x="7" y="131"/>
                    </a:lnTo>
                    <a:lnTo>
                      <a:pt x="4" y="143"/>
                    </a:lnTo>
                    <a:lnTo>
                      <a:pt x="2" y="153"/>
                    </a:lnTo>
                    <a:lnTo>
                      <a:pt x="1" y="162"/>
                    </a:lnTo>
                    <a:lnTo>
                      <a:pt x="0" y="173"/>
                    </a:lnTo>
                    <a:lnTo>
                      <a:pt x="1" y="182"/>
                    </a:lnTo>
                    <a:lnTo>
                      <a:pt x="1" y="196"/>
                    </a:lnTo>
                    <a:lnTo>
                      <a:pt x="3" y="210"/>
                    </a:lnTo>
                    <a:lnTo>
                      <a:pt x="7" y="222"/>
                    </a:lnTo>
                    <a:lnTo>
                      <a:pt x="9" y="234"/>
                    </a:lnTo>
                    <a:lnTo>
                      <a:pt x="17" y="254"/>
                    </a:lnTo>
                    <a:lnTo>
                      <a:pt x="27" y="278"/>
                    </a:lnTo>
                    <a:lnTo>
                      <a:pt x="37" y="305"/>
                    </a:lnTo>
                    <a:lnTo>
                      <a:pt x="48" y="333"/>
                    </a:lnTo>
                    <a:lnTo>
                      <a:pt x="57" y="361"/>
                    </a:lnTo>
                    <a:lnTo>
                      <a:pt x="65" y="388"/>
                    </a:lnTo>
                    <a:lnTo>
                      <a:pt x="69" y="401"/>
                    </a:lnTo>
                    <a:lnTo>
                      <a:pt x="71" y="412"/>
                    </a:lnTo>
                    <a:lnTo>
                      <a:pt x="72" y="423"/>
                    </a:lnTo>
                    <a:lnTo>
                      <a:pt x="72" y="432"/>
                    </a:lnTo>
                    <a:lnTo>
                      <a:pt x="72" y="845"/>
                    </a:lnTo>
                    <a:lnTo>
                      <a:pt x="72" y="834"/>
                    </a:lnTo>
                    <a:lnTo>
                      <a:pt x="71" y="824"/>
                    </a:lnTo>
                    <a:lnTo>
                      <a:pt x="69" y="812"/>
                    </a:lnTo>
                    <a:lnTo>
                      <a:pt x="65" y="799"/>
                    </a:lnTo>
                    <a:lnTo>
                      <a:pt x="57" y="771"/>
                    </a:lnTo>
                    <a:lnTo>
                      <a:pt x="48" y="742"/>
                    </a:lnTo>
                    <a:lnTo>
                      <a:pt x="37" y="714"/>
                    </a:lnTo>
                    <a:lnTo>
                      <a:pt x="27" y="687"/>
                    </a:lnTo>
                    <a:lnTo>
                      <a:pt x="17" y="662"/>
                    </a:lnTo>
                    <a:lnTo>
                      <a:pt x="9" y="643"/>
                    </a:lnTo>
                    <a:lnTo>
                      <a:pt x="7" y="631"/>
                    </a:lnTo>
                    <a:lnTo>
                      <a:pt x="3" y="619"/>
                    </a:lnTo>
                    <a:lnTo>
                      <a:pt x="1" y="605"/>
                    </a:lnTo>
                    <a:lnTo>
                      <a:pt x="1" y="591"/>
                    </a:lnTo>
                    <a:lnTo>
                      <a:pt x="0" y="582"/>
                    </a:lnTo>
                    <a:lnTo>
                      <a:pt x="1" y="571"/>
                    </a:lnTo>
                    <a:lnTo>
                      <a:pt x="2" y="562"/>
                    </a:lnTo>
                    <a:lnTo>
                      <a:pt x="4" y="551"/>
                    </a:lnTo>
                    <a:lnTo>
                      <a:pt x="7" y="541"/>
                    </a:lnTo>
                    <a:lnTo>
                      <a:pt x="10" y="529"/>
                    </a:lnTo>
                    <a:lnTo>
                      <a:pt x="16" y="518"/>
                    </a:lnTo>
                    <a:lnTo>
                      <a:pt x="22" y="507"/>
                    </a:lnTo>
                    <a:lnTo>
                      <a:pt x="29" y="495"/>
                    </a:lnTo>
                    <a:lnTo>
                      <a:pt x="37" y="483"/>
                    </a:lnTo>
                    <a:lnTo>
                      <a:pt x="48" y="471"/>
                    </a:lnTo>
                    <a:lnTo>
                      <a:pt x="58" y="459"/>
                    </a:lnTo>
                    <a:lnTo>
                      <a:pt x="71" y="446"/>
                    </a:lnTo>
                    <a:lnTo>
                      <a:pt x="85" y="435"/>
                    </a:lnTo>
                    <a:lnTo>
                      <a:pt x="101" y="422"/>
                    </a:lnTo>
                    <a:lnTo>
                      <a:pt x="119" y="409"/>
                    </a:lnTo>
                    <a:lnTo>
                      <a:pt x="119" y="0"/>
                    </a:lnTo>
                    <a:close/>
                  </a:path>
                </a:pathLst>
              </a:custGeom>
              <a:solidFill>
                <a:srgbClr val="93D5ED"/>
              </a:solidFill>
              <a:ln w="9525">
                <a:solidFill>
                  <a:srgbClr val="CCECFF"/>
                </a:solidFill>
                <a:round/>
                <a:headEnd/>
                <a:tailEnd/>
              </a:ln>
            </p:spPr>
            <p:txBody>
              <a:bodyPr/>
              <a:lstStyle/>
              <a:p>
                <a:endParaRPr lang="en-US"/>
              </a:p>
            </p:txBody>
          </p:sp>
          <p:sp>
            <p:nvSpPr>
              <p:cNvPr id="24653" name="Freeform 59"/>
              <p:cNvSpPr>
                <a:spLocks/>
              </p:cNvSpPr>
              <p:nvPr/>
            </p:nvSpPr>
            <p:spPr bwMode="auto">
              <a:xfrm>
                <a:off x="4207" y="1081"/>
                <a:ext cx="48" cy="96"/>
              </a:xfrm>
              <a:custGeom>
                <a:avLst/>
                <a:gdLst>
                  <a:gd name="T0" fmla="*/ 0 w 242"/>
                  <a:gd name="T1" fmla="*/ 0 h 481"/>
                  <a:gd name="T2" fmla="*/ 0 w 242"/>
                  <a:gd name="T3" fmla="*/ 0 h 481"/>
                  <a:gd name="T4" fmla="*/ 0 w 242"/>
                  <a:gd name="T5" fmla="*/ 0 h 481"/>
                  <a:gd name="T6" fmla="*/ 0 w 242"/>
                  <a:gd name="T7" fmla="*/ 0 h 481"/>
                  <a:gd name="T8" fmla="*/ 0 w 242"/>
                  <a:gd name="T9" fmla="*/ 0 h 481"/>
                  <a:gd name="T10" fmla="*/ 0 w 242"/>
                  <a:gd name="T11" fmla="*/ 0 h 481"/>
                  <a:gd name="T12" fmla="*/ 0 w 242"/>
                  <a:gd name="T13" fmla="*/ 0 h 481"/>
                  <a:gd name="T14" fmla="*/ 0 w 242"/>
                  <a:gd name="T15" fmla="*/ 0 h 481"/>
                  <a:gd name="T16" fmla="*/ 0 w 242"/>
                  <a:gd name="T17" fmla="*/ 0 h 481"/>
                  <a:gd name="T18" fmla="*/ 0 w 242"/>
                  <a:gd name="T19" fmla="*/ 0 h 481"/>
                  <a:gd name="T20" fmla="*/ 0 w 242"/>
                  <a:gd name="T21" fmla="*/ 0 h 481"/>
                  <a:gd name="T22" fmla="*/ 0 w 242"/>
                  <a:gd name="T23" fmla="*/ 0 h 481"/>
                  <a:gd name="T24" fmla="*/ 0 w 242"/>
                  <a:gd name="T25" fmla="*/ 0 h 481"/>
                  <a:gd name="T26" fmla="*/ 0 w 242"/>
                  <a:gd name="T27" fmla="*/ 0 h 481"/>
                  <a:gd name="T28" fmla="*/ 0 w 242"/>
                  <a:gd name="T29" fmla="*/ 0 h 481"/>
                  <a:gd name="T30" fmla="*/ 0 w 242"/>
                  <a:gd name="T31" fmla="*/ 0 h 481"/>
                  <a:gd name="T32" fmla="*/ 0 w 242"/>
                  <a:gd name="T33" fmla="*/ 0 h 481"/>
                  <a:gd name="T34" fmla="*/ 0 w 242"/>
                  <a:gd name="T35" fmla="*/ 0 h 481"/>
                  <a:gd name="T36" fmla="*/ 0 w 242"/>
                  <a:gd name="T37" fmla="*/ 0 h 481"/>
                  <a:gd name="T38" fmla="*/ 0 w 242"/>
                  <a:gd name="T39" fmla="*/ 0 h 481"/>
                  <a:gd name="T40" fmla="*/ 0 w 242"/>
                  <a:gd name="T41" fmla="*/ 0 h 481"/>
                  <a:gd name="T42" fmla="*/ 0 w 242"/>
                  <a:gd name="T43" fmla="*/ 0 h 481"/>
                  <a:gd name="T44" fmla="*/ 0 w 242"/>
                  <a:gd name="T45" fmla="*/ 0 h 481"/>
                  <a:gd name="T46" fmla="*/ 0 w 242"/>
                  <a:gd name="T47" fmla="*/ 0 h 481"/>
                  <a:gd name="T48" fmla="*/ 0 w 242"/>
                  <a:gd name="T49" fmla="*/ 0 h 481"/>
                  <a:gd name="T50" fmla="*/ 0 w 242"/>
                  <a:gd name="T51" fmla="*/ 0 h 481"/>
                  <a:gd name="T52" fmla="*/ 0 w 242"/>
                  <a:gd name="T53" fmla="*/ 0 h 48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42"/>
                  <a:gd name="T82" fmla="*/ 0 h 481"/>
                  <a:gd name="T83" fmla="*/ 242 w 242"/>
                  <a:gd name="T84" fmla="*/ 481 h 48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42" h="481">
                    <a:moveTo>
                      <a:pt x="0" y="481"/>
                    </a:moveTo>
                    <a:lnTo>
                      <a:pt x="22" y="477"/>
                    </a:lnTo>
                    <a:lnTo>
                      <a:pt x="45" y="474"/>
                    </a:lnTo>
                    <a:lnTo>
                      <a:pt x="70" y="472"/>
                    </a:lnTo>
                    <a:lnTo>
                      <a:pt x="94" y="470"/>
                    </a:lnTo>
                    <a:lnTo>
                      <a:pt x="134" y="458"/>
                    </a:lnTo>
                    <a:lnTo>
                      <a:pt x="181" y="445"/>
                    </a:lnTo>
                    <a:lnTo>
                      <a:pt x="203" y="438"/>
                    </a:lnTo>
                    <a:lnTo>
                      <a:pt x="222" y="430"/>
                    </a:lnTo>
                    <a:lnTo>
                      <a:pt x="230" y="425"/>
                    </a:lnTo>
                    <a:lnTo>
                      <a:pt x="236" y="421"/>
                    </a:lnTo>
                    <a:lnTo>
                      <a:pt x="239" y="415"/>
                    </a:lnTo>
                    <a:lnTo>
                      <a:pt x="242" y="409"/>
                    </a:lnTo>
                    <a:lnTo>
                      <a:pt x="242" y="0"/>
                    </a:lnTo>
                    <a:lnTo>
                      <a:pt x="239" y="6"/>
                    </a:lnTo>
                    <a:lnTo>
                      <a:pt x="236" y="11"/>
                    </a:lnTo>
                    <a:lnTo>
                      <a:pt x="230" y="17"/>
                    </a:lnTo>
                    <a:lnTo>
                      <a:pt x="222" y="21"/>
                    </a:lnTo>
                    <a:lnTo>
                      <a:pt x="203" y="29"/>
                    </a:lnTo>
                    <a:lnTo>
                      <a:pt x="181" y="36"/>
                    </a:lnTo>
                    <a:lnTo>
                      <a:pt x="134" y="49"/>
                    </a:lnTo>
                    <a:lnTo>
                      <a:pt x="94" y="61"/>
                    </a:lnTo>
                    <a:lnTo>
                      <a:pt x="70" y="63"/>
                    </a:lnTo>
                    <a:lnTo>
                      <a:pt x="45" y="66"/>
                    </a:lnTo>
                    <a:lnTo>
                      <a:pt x="22" y="68"/>
                    </a:lnTo>
                    <a:lnTo>
                      <a:pt x="0" y="73"/>
                    </a:lnTo>
                    <a:lnTo>
                      <a:pt x="0" y="481"/>
                    </a:lnTo>
                    <a:close/>
                  </a:path>
                </a:pathLst>
              </a:custGeom>
              <a:solidFill>
                <a:srgbClr val="93D5ED"/>
              </a:solidFill>
              <a:ln w="9525">
                <a:solidFill>
                  <a:srgbClr val="CCECFF"/>
                </a:solidFill>
                <a:round/>
                <a:headEnd/>
                <a:tailEnd/>
              </a:ln>
            </p:spPr>
            <p:txBody>
              <a:bodyPr/>
              <a:lstStyle/>
              <a:p>
                <a:endParaRPr lang="en-US"/>
              </a:p>
            </p:txBody>
          </p:sp>
          <p:sp>
            <p:nvSpPr>
              <p:cNvPr id="24654" name="Freeform 60"/>
              <p:cNvSpPr>
                <a:spLocks/>
              </p:cNvSpPr>
              <p:nvPr/>
            </p:nvSpPr>
            <p:spPr bwMode="auto">
              <a:xfrm>
                <a:off x="4058" y="1238"/>
                <a:ext cx="134" cy="174"/>
              </a:xfrm>
              <a:custGeom>
                <a:avLst/>
                <a:gdLst>
                  <a:gd name="T0" fmla="*/ 0 w 668"/>
                  <a:gd name="T1" fmla="*/ 0 h 873"/>
                  <a:gd name="T2" fmla="*/ 0 w 668"/>
                  <a:gd name="T3" fmla="*/ 0 h 873"/>
                  <a:gd name="T4" fmla="*/ 0 w 668"/>
                  <a:gd name="T5" fmla="*/ 0 h 873"/>
                  <a:gd name="T6" fmla="*/ 0 w 668"/>
                  <a:gd name="T7" fmla="*/ 0 h 873"/>
                  <a:gd name="T8" fmla="*/ 0 w 668"/>
                  <a:gd name="T9" fmla="*/ 0 h 873"/>
                  <a:gd name="T10" fmla="*/ 0 w 668"/>
                  <a:gd name="T11" fmla="*/ 0 h 873"/>
                  <a:gd name="T12" fmla="*/ 0 w 668"/>
                  <a:gd name="T13" fmla="*/ 0 h 873"/>
                  <a:gd name="T14" fmla="*/ 0 w 668"/>
                  <a:gd name="T15" fmla="*/ 0 h 873"/>
                  <a:gd name="T16" fmla="*/ 0 w 668"/>
                  <a:gd name="T17" fmla="*/ 0 h 873"/>
                  <a:gd name="T18" fmla="*/ 0 w 668"/>
                  <a:gd name="T19" fmla="*/ 0 h 873"/>
                  <a:gd name="T20" fmla="*/ 0 w 668"/>
                  <a:gd name="T21" fmla="*/ 0 h 873"/>
                  <a:gd name="T22" fmla="*/ 0 w 668"/>
                  <a:gd name="T23" fmla="*/ 0 h 873"/>
                  <a:gd name="T24" fmla="*/ 0 w 668"/>
                  <a:gd name="T25" fmla="*/ 0 h 873"/>
                  <a:gd name="T26" fmla="*/ 0 w 668"/>
                  <a:gd name="T27" fmla="*/ 0 h 873"/>
                  <a:gd name="T28" fmla="*/ 0 w 668"/>
                  <a:gd name="T29" fmla="*/ 0 h 873"/>
                  <a:gd name="T30" fmla="*/ 0 w 668"/>
                  <a:gd name="T31" fmla="*/ 0 h 873"/>
                  <a:gd name="T32" fmla="*/ 0 w 668"/>
                  <a:gd name="T33" fmla="*/ 0 h 873"/>
                  <a:gd name="T34" fmla="*/ 0 w 668"/>
                  <a:gd name="T35" fmla="*/ 0 h 873"/>
                  <a:gd name="T36" fmla="*/ 0 w 668"/>
                  <a:gd name="T37" fmla="*/ 0 h 873"/>
                  <a:gd name="T38" fmla="*/ 0 w 668"/>
                  <a:gd name="T39" fmla="*/ 0 h 873"/>
                  <a:gd name="T40" fmla="*/ 0 w 668"/>
                  <a:gd name="T41" fmla="*/ 0 h 873"/>
                  <a:gd name="T42" fmla="*/ 0 w 668"/>
                  <a:gd name="T43" fmla="*/ 0 h 873"/>
                  <a:gd name="T44" fmla="*/ 0 w 668"/>
                  <a:gd name="T45" fmla="*/ 0 h 873"/>
                  <a:gd name="T46" fmla="*/ 0 w 668"/>
                  <a:gd name="T47" fmla="*/ 0 h 873"/>
                  <a:gd name="T48" fmla="*/ 0 w 668"/>
                  <a:gd name="T49" fmla="*/ 0 h 873"/>
                  <a:gd name="T50" fmla="*/ 0 w 668"/>
                  <a:gd name="T51" fmla="*/ 0 h 873"/>
                  <a:gd name="T52" fmla="*/ 0 w 668"/>
                  <a:gd name="T53" fmla="*/ 0 h 873"/>
                  <a:gd name="T54" fmla="*/ 0 w 668"/>
                  <a:gd name="T55" fmla="*/ 0 h 873"/>
                  <a:gd name="T56" fmla="*/ 0 w 668"/>
                  <a:gd name="T57" fmla="*/ 0 h 873"/>
                  <a:gd name="T58" fmla="*/ 0 w 668"/>
                  <a:gd name="T59" fmla="*/ 0 h 873"/>
                  <a:gd name="T60" fmla="*/ 0 w 668"/>
                  <a:gd name="T61" fmla="*/ 0 h 873"/>
                  <a:gd name="T62" fmla="*/ 0 w 668"/>
                  <a:gd name="T63" fmla="*/ 0 h 873"/>
                  <a:gd name="T64" fmla="*/ 0 w 668"/>
                  <a:gd name="T65" fmla="*/ 0 h 873"/>
                  <a:gd name="T66" fmla="*/ 0 w 668"/>
                  <a:gd name="T67" fmla="*/ 0 h 873"/>
                  <a:gd name="T68" fmla="*/ 0 w 668"/>
                  <a:gd name="T69" fmla="*/ 0 h 873"/>
                  <a:gd name="T70" fmla="*/ 0 w 668"/>
                  <a:gd name="T71" fmla="*/ 0 h 873"/>
                  <a:gd name="T72" fmla="*/ 0 w 668"/>
                  <a:gd name="T73" fmla="*/ 0 h 873"/>
                  <a:gd name="T74" fmla="*/ 0 w 668"/>
                  <a:gd name="T75" fmla="*/ 0 h 873"/>
                  <a:gd name="T76" fmla="*/ 0 w 668"/>
                  <a:gd name="T77" fmla="*/ 0 h 873"/>
                  <a:gd name="T78" fmla="*/ 0 w 668"/>
                  <a:gd name="T79" fmla="*/ 0 h 873"/>
                  <a:gd name="T80" fmla="*/ 0 w 668"/>
                  <a:gd name="T81" fmla="*/ 0 h 873"/>
                  <a:gd name="T82" fmla="*/ 0 w 668"/>
                  <a:gd name="T83" fmla="*/ 0 h 873"/>
                  <a:gd name="T84" fmla="*/ 0 w 668"/>
                  <a:gd name="T85" fmla="*/ 0 h 873"/>
                  <a:gd name="T86" fmla="*/ 0 w 668"/>
                  <a:gd name="T87" fmla="*/ 0 h 873"/>
                  <a:gd name="T88" fmla="*/ 0 w 668"/>
                  <a:gd name="T89" fmla="*/ 0 h 8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68"/>
                  <a:gd name="T136" fmla="*/ 0 h 873"/>
                  <a:gd name="T137" fmla="*/ 668 w 668"/>
                  <a:gd name="T138" fmla="*/ 873 h 8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68" h="873">
                    <a:moveTo>
                      <a:pt x="314" y="717"/>
                    </a:moveTo>
                    <a:lnTo>
                      <a:pt x="283" y="697"/>
                    </a:lnTo>
                    <a:lnTo>
                      <a:pt x="246" y="674"/>
                    </a:lnTo>
                    <a:lnTo>
                      <a:pt x="207" y="648"/>
                    </a:lnTo>
                    <a:lnTo>
                      <a:pt x="165" y="620"/>
                    </a:lnTo>
                    <a:lnTo>
                      <a:pt x="124" y="591"/>
                    </a:lnTo>
                    <a:lnTo>
                      <a:pt x="82" y="561"/>
                    </a:lnTo>
                    <a:lnTo>
                      <a:pt x="42" y="530"/>
                    </a:lnTo>
                    <a:lnTo>
                      <a:pt x="6" y="501"/>
                    </a:lnTo>
                    <a:lnTo>
                      <a:pt x="2" y="498"/>
                    </a:lnTo>
                    <a:lnTo>
                      <a:pt x="0" y="493"/>
                    </a:lnTo>
                    <a:lnTo>
                      <a:pt x="0" y="488"/>
                    </a:lnTo>
                    <a:lnTo>
                      <a:pt x="1" y="482"/>
                    </a:lnTo>
                    <a:lnTo>
                      <a:pt x="5" y="478"/>
                    </a:lnTo>
                    <a:lnTo>
                      <a:pt x="9" y="472"/>
                    </a:lnTo>
                    <a:lnTo>
                      <a:pt x="15" y="465"/>
                    </a:lnTo>
                    <a:lnTo>
                      <a:pt x="23" y="459"/>
                    </a:lnTo>
                    <a:lnTo>
                      <a:pt x="31" y="452"/>
                    </a:lnTo>
                    <a:lnTo>
                      <a:pt x="42" y="445"/>
                    </a:lnTo>
                    <a:lnTo>
                      <a:pt x="54" y="438"/>
                    </a:lnTo>
                    <a:lnTo>
                      <a:pt x="67" y="431"/>
                    </a:lnTo>
                    <a:lnTo>
                      <a:pt x="95" y="418"/>
                    </a:lnTo>
                    <a:lnTo>
                      <a:pt x="126" y="405"/>
                    </a:lnTo>
                    <a:lnTo>
                      <a:pt x="328" y="578"/>
                    </a:lnTo>
                    <a:lnTo>
                      <a:pt x="383" y="561"/>
                    </a:lnTo>
                    <a:lnTo>
                      <a:pt x="390" y="563"/>
                    </a:lnTo>
                    <a:lnTo>
                      <a:pt x="397" y="566"/>
                    </a:lnTo>
                    <a:lnTo>
                      <a:pt x="405" y="571"/>
                    </a:lnTo>
                    <a:lnTo>
                      <a:pt x="412" y="577"/>
                    </a:lnTo>
                    <a:lnTo>
                      <a:pt x="427" y="592"/>
                    </a:lnTo>
                    <a:lnTo>
                      <a:pt x="444" y="611"/>
                    </a:lnTo>
                    <a:lnTo>
                      <a:pt x="475" y="655"/>
                    </a:lnTo>
                    <a:lnTo>
                      <a:pt x="509" y="705"/>
                    </a:lnTo>
                    <a:lnTo>
                      <a:pt x="527" y="732"/>
                    </a:lnTo>
                    <a:lnTo>
                      <a:pt x="545" y="758"/>
                    </a:lnTo>
                    <a:lnTo>
                      <a:pt x="564" y="783"/>
                    </a:lnTo>
                    <a:lnTo>
                      <a:pt x="584" y="807"/>
                    </a:lnTo>
                    <a:lnTo>
                      <a:pt x="593" y="818"/>
                    </a:lnTo>
                    <a:lnTo>
                      <a:pt x="604" y="828"/>
                    </a:lnTo>
                    <a:lnTo>
                      <a:pt x="614" y="837"/>
                    </a:lnTo>
                    <a:lnTo>
                      <a:pt x="625" y="847"/>
                    </a:lnTo>
                    <a:lnTo>
                      <a:pt x="635" y="854"/>
                    </a:lnTo>
                    <a:lnTo>
                      <a:pt x="646" y="861"/>
                    </a:lnTo>
                    <a:lnTo>
                      <a:pt x="656" y="867"/>
                    </a:lnTo>
                    <a:lnTo>
                      <a:pt x="668" y="873"/>
                    </a:lnTo>
                    <a:lnTo>
                      <a:pt x="668" y="466"/>
                    </a:lnTo>
                    <a:lnTo>
                      <a:pt x="656" y="461"/>
                    </a:lnTo>
                    <a:lnTo>
                      <a:pt x="646" y="456"/>
                    </a:lnTo>
                    <a:lnTo>
                      <a:pt x="635" y="449"/>
                    </a:lnTo>
                    <a:lnTo>
                      <a:pt x="625" y="440"/>
                    </a:lnTo>
                    <a:lnTo>
                      <a:pt x="614" y="431"/>
                    </a:lnTo>
                    <a:lnTo>
                      <a:pt x="604" y="422"/>
                    </a:lnTo>
                    <a:lnTo>
                      <a:pt x="593" y="411"/>
                    </a:lnTo>
                    <a:lnTo>
                      <a:pt x="584" y="401"/>
                    </a:lnTo>
                    <a:lnTo>
                      <a:pt x="564" y="377"/>
                    </a:lnTo>
                    <a:lnTo>
                      <a:pt x="545" y="352"/>
                    </a:lnTo>
                    <a:lnTo>
                      <a:pt x="527" y="326"/>
                    </a:lnTo>
                    <a:lnTo>
                      <a:pt x="509" y="300"/>
                    </a:lnTo>
                    <a:lnTo>
                      <a:pt x="475" y="249"/>
                    </a:lnTo>
                    <a:lnTo>
                      <a:pt x="444" y="204"/>
                    </a:lnTo>
                    <a:lnTo>
                      <a:pt x="427" y="186"/>
                    </a:lnTo>
                    <a:lnTo>
                      <a:pt x="412" y="172"/>
                    </a:lnTo>
                    <a:lnTo>
                      <a:pt x="405" y="166"/>
                    </a:lnTo>
                    <a:lnTo>
                      <a:pt x="397" y="161"/>
                    </a:lnTo>
                    <a:lnTo>
                      <a:pt x="390" y="158"/>
                    </a:lnTo>
                    <a:lnTo>
                      <a:pt x="383" y="155"/>
                    </a:lnTo>
                    <a:lnTo>
                      <a:pt x="328" y="173"/>
                    </a:lnTo>
                    <a:lnTo>
                      <a:pt x="126" y="0"/>
                    </a:lnTo>
                    <a:lnTo>
                      <a:pt x="95" y="12"/>
                    </a:lnTo>
                    <a:lnTo>
                      <a:pt x="67" y="26"/>
                    </a:lnTo>
                    <a:lnTo>
                      <a:pt x="54" y="33"/>
                    </a:lnTo>
                    <a:lnTo>
                      <a:pt x="42" y="39"/>
                    </a:lnTo>
                    <a:lnTo>
                      <a:pt x="31" y="46"/>
                    </a:lnTo>
                    <a:lnTo>
                      <a:pt x="23" y="53"/>
                    </a:lnTo>
                    <a:lnTo>
                      <a:pt x="15" y="58"/>
                    </a:lnTo>
                    <a:lnTo>
                      <a:pt x="9" y="65"/>
                    </a:lnTo>
                    <a:lnTo>
                      <a:pt x="5" y="71"/>
                    </a:lnTo>
                    <a:lnTo>
                      <a:pt x="1" y="77"/>
                    </a:lnTo>
                    <a:lnTo>
                      <a:pt x="0" y="82"/>
                    </a:lnTo>
                    <a:lnTo>
                      <a:pt x="0" y="86"/>
                    </a:lnTo>
                    <a:lnTo>
                      <a:pt x="2" y="91"/>
                    </a:lnTo>
                    <a:lnTo>
                      <a:pt x="6" y="95"/>
                    </a:lnTo>
                    <a:lnTo>
                      <a:pt x="42" y="124"/>
                    </a:lnTo>
                    <a:lnTo>
                      <a:pt x="82" y="154"/>
                    </a:lnTo>
                    <a:lnTo>
                      <a:pt x="124" y="185"/>
                    </a:lnTo>
                    <a:lnTo>
                      <a:pt x="165" y="215"/>
                    </a:lnTo>
                    <a:lnTo>
                      <a:pt x="207" y="243"/>
                    </a:lnTo>
                    <a:lnTo>
                      <a:pt x="246" y="269"/>
                    </a:lnTo>
                    <a:lnTo>
                      <a:pt x="283" y="291"/>
                    </a:lnTo>
                    <a:lnTo>
                      <a:pt x="314" y="311"/>
                    </a:lnTo>
                    <a:lnTo>
                      <a:pt x="314" y="717"/>
                    </a:lnTo>
                    <a:close/>
                  </a:path>
                </a:pathLst>
              </a:custGeom>
              <a:solidFill>
                <a:srgbClr val="93D5ED"/>
              </a:solidFill>
              <a:ln w="9525">
                <a:solidFill>
                  <a:srgbClr val="CCECFF"/>
                </a:solidFill>
                <a:round/>
                <a:headEnd/>
                <a:tailEnd/>
              </a:ln>
            </p:spPr>
            <p:txBody>
              <a:bodyPr/>
              <a:lstStyle/>
              <a:p>
                <a:endParaRPr lang="en-US"/>
              </a:p>
            </p:txBody>
          </p:sp>
          <p:sp>
            <p:nvSpPr>
              <p:cNvPr id="24655" name="Freeform 61"/>
              <p:cNvSpPr>
                <a:spLocks/>
              </p:cNvSpPr>
              <p:nvPr/>
            </p:nvSpPr>
            <p:spPr bwMode="auto">
              <a:xfrm>
                <a:off x="1409" y="1593"/>
                <a:ext cx="10" cy="157"/>
              </a:xfrm>
              <a:custGeom>
                <a:avLst/>
                <a:gdLst>
                  <a:gd name="T0" fmla="*/ 0 w 50"/>
                  <a:gd name="T1" fmla="*/ 0 h 784"/>
                  <a:gd name="T2" fmla="*/ 0 w 50"/>
                  <a:gd name="T3" fmla="*/ 0 h 784"/>
                  <a:gd name="T4" fmla="*/ 0 w 50"/>
                  <a:gd name="T5" fmla="*/ 0 h 784"/>
                  <a:gd name="T6" fmla="*/ 0 w 50"/>
                  <a:gd name="T7" fmla="*/ 0 h 784"/>
                  <a:gd name="T8" fmla="*/ 0 w 50"/>
                  <a:gd name="T9" fmla="*/ 0 h 784"/>
                  <a:gd name="T10" fmla="*/ 0 w 50"/>
                  <a:gd name="T11" fmla="*/ 0 h 784"/>
                  <a:gd name="T12" fmla="*/ 0 w 50"/>
                  <a:gd name="T13" fmla="*/ 0 h 784"/>
                  <a:gd name="T14" fmla="*/ 0 w 50"/>
                  <a:gd name="T15" fmla="*/ 0 h 784"/>
                  <a:gd name="T16" fmla="*/ 0 w 50"/>
                  <a:gd name="T17" fmla="*/ 0 h 784"/>
                  <a:gd name="T18" fmla="*/ 0 w 50"/>
                  <a:gd name="T19" fmla="*/ 0 h 784"/>
                  <a:gd name="T20" fmla="*/ 0 w 50"/>
                  <a:gd name="T21" fmla="*/ 0 h 784"/>
                  <a:gd name="T22" fmla="*/ 0 w 50"/>
                  <a:gd name="T23" fmla="*/ 0 h 784"/>
                  <a:gd name="T24" fmla="*/ 0 w 50"/>
                  <a:gd name="T25" fmla="*/ 0 h 784"/>
                  <a:gd name="T26" fmla="*/ 0 w 50"/>
                  <a:gd name="T27" fmla="*/ 0 h 784"/>
                  <a:gd name="T28" fmla="*/ 0 w 50"/>
                  <a:gd name="T29" fmla="*/ 0 h 784"/>
                  <a:gd name="T30" fmla="*/ 0 w 50"/>
                  <a:gd name="T31" fmla="*/ 0 h 784"/>
                  <a:gd name="T32" fmla="*/ 0 w 50"/>
                  <a:gd name="T33" fmla="*/ 0 h 784"/>
                  <a:gd name="T34" fmla="*/ 0 w 50"/>
                  <a:gd name="T35" fmla="*/ 0 h 784"/>
                  <a:gd name="T36" fmla="*/ 0 w 50"/>
                  <a:gd name="T37" fmla="*/ 0 h 784"/>
                  <a:gd name="T38" fmla="*/ 0 w 50"/>
                  <a:gd name="T39" fmla="*/ 0 h 784"/>
                  <a:gd name="T40" fmla="*/ 0 w 50"/>
                  <a:gd name="T41" fmla="*/ 0 h 784"/>
                  <a:gd name="T42" fmla="*/ 0 w 50"/>
                  <a:gd name="T43" fmla="*/ 0 h 784"/>
                  <a:gd name="T44" fmla="*/ 0 w 50"/>
                  <a:gd name="T45" fmla="*/ 0 h 784"/>
                  <a:gd name="T46" fmla="*/ 0 w 50"/>
                  <a:gd name="T47" fmla="*/ 0 h 784"/>
                  <a:gd name="T48" fmla="*/ 0 w 50"/>
                  <a:gd name="T49" fmla="*/ 0 h 784"/>
                  <a:gd name="T50" fmla="*/ 0 w 50"/>
                  <a:gd name="T51" fmla="*/ 0 h 784"/>
                  <a:gd name="T52" fmla="*/ 0 w 50"/>
                  <a:gd name="T53" fmla="*/ 0 h 784"/>
                  <a:gd name="T54" fmla="*/ 0 w 50"/>
                  <a:gd name="T55" fmla="*/ 0 h 784"/>
                  <a:gd name="T56" fmla="*/ 0 w 50"/>
                  <a:gd name="T57" fmla="*/ 0 h 784"/>
                  <a:gd name="T58" fmla="*/ 0 w 50"/>
                  <a:gd name="T59" fmla="*/ 0 h 784"/>
                  <a:gd name="T60" fmla="*/ 0 w 50"/>
                  <a:gd name="T61" fmla="*/ 0 h 784"/>
                  <a:gd name="T62" fmla="*/ 0 w 50"/>
                  <a:gd name="T63" fmla="*/ 0 h 784"/>
                  <a:gd name="T64" fmla="*/ 0 w 50"/>
                  <a:gd name="T65" fmla="*/ 0 h 784"/>
                  <a:gd name="T66" fmla="*/ 0 w 50"/>
                  <a:gd name="T67" fmla="*/ 0 h 784"/>
                  <a:gd name="T68" fmla="*/ 0 w 50"/>
                  <a:gd name="T69" fmla="*/ 0 h 78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
                  <a:gd name="T106" fmla="*/ 0 h 784"/>
                  <a:gd name="T107" fmla="*/ 50 w 50"/>
                  <a:gd name="T108" fmla="*/ 784 h 78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 h="784">
                    <a:moveTo>
                      <a:pt x="21" y="568"/>
                    </a:moveTo>
                    <a:lnTo>
                      <a:pt x="18" y="572"/>
                    </a:lnTo>
                    <a:lnTo>
                      <a:pt x="13" y="584"/>
                    </a:lnTo>
                    <a:lnTo>
                      <a:pt x="9" y="593"/>
                    </a:lnTo>
                    <a:lnTo>
                      <a:pt x="6" y="604"/>
                    </a:lnTo>
                    <a:lnTo>
                      <a:pt x="3" y="616"/>
                    </a:lnTo>
                    <a:lnTo>
                      <a:pt x="1" y="630"/>
                    </a:lnTo>
                    <a:lnTo>
                      <a:pt x="0" y="645"/>
                    </a:lnTo>
                    <a:lnTo>
                      <a:pt x="0" y="661"/>
                    </a:lnTo>
                    <a:lnTo>
                      <a:pt x="2" y="679"/>
                    </a:lnTo>
                    <a:lnTo>
                      <a:pt x="7" y="697"/>
                    </a:lnTo>
                    <a:lnTo>
                      <a:pt x="13" y="718"/>
                    </a:lnTo>
                    <a:lnTo>
                      <a:pt x="22" y="739"/>
                    </a:lnTo>
                    <a:lnTo>
                      <a:pt x="28" y="750"/>
                    </a:lnTo>
                    <a:lnTo>
                      <a:pt x="35" y="762"/>
                    </a:lnTo>
                    <a:lnTo>
                      <a:pt x="42" y="772"/>
                    </a:lnTo>
                    <a:lnTo>
                      <a:pt x="50" y="784"/>
                    </a:lnTo>
                    <a:lnTo>
                      <a:pt x="50" y="216"/>
                    </a:lnTo>
                    <a:lnTo>
                      <a:pt x="42" y="204"/>
                    </a:lnTo>
                    <a:lnTo>
                      <a:pt x="35" y="194"/>
                    </a:lnTo>
                    <a:lnTo>
                      <a:pt x="28" y="182"/>
                    </a:lnTo>
                    <a:lnTo>
                      <a:pt x="22" y="172"/>
                    </a:lnTo>
                    <a:lnTo>
                      <a:pt x="13" y="151"/>
                    </a:lnTo>
                    <a:lnTo>
                      <a:pt x="7" y="131"/>
                    </a:lnTo>
                    <a:lnTo>
                      <a:pt x="2" y="111"/>
                    </a:lnTo>
                    <a:lnTo>
                      <a:pt x="0" y="93"/>
                    </a:lnTo>
                    <a:lnTo>
                      <a:pt x="0" y="77"/>
                    </a:lnTo>
                    <a:lnTo>
                      <a:pt x="1" y="62"/>
                    </a:lnTo>
                    <a:lnTo>
                      <a:pt x="3" y="48"/>
                    </a:lnTo>
                    <a:lnTo>
                      <a:pt x="6" y="36"/>
                    </a:lnTo>
                    <a:lnTo>
                      <a:pt x="9" y="26"/>
                    </a:lnTo>
                    <a:lnTo>
                      <a:pt x="13" y="16"/>
                    </a:lnTo>
                    <a:lnTo>
                      <a:pt x="18" y="5"/>
                    </a:lnTo>
                    <a:lnTo>
                      <a:pt x="21" y="0"/>
                    </a:lnTo>
                    <a:lnTo>
                      <a:pt x="21" y="568"/>
                    </a:lnTo>
                    <a:close/>
                  </a:path>
                </a:pathLst>
              </a:custGeom>
              <a:solidFill>
                <a:srgbClr val="93D5ED"/>
              </a:solidFill>
              <a:ln w="9525">
                <a:solidFill>
                  <a:srgbClr val="CCECFF"/>
                </a:solidFill>
                <a:round/>
                <a:headEnd/>
                <a:tailEnd/>
              </a:ln>
            </p:spPr>
            <p:txBody>
              <a:bodyPr/>
              <a:lstStyle/>
              <a:p>
                <a:endParaRPr lang="en-US"/>
              </a:p>
            </p:txBody>
          </p:sp>
          <p:sp>
            <p:nvSpPr>
              <p:cNvPr id="24656" name="Freeform 62"/>
              <p:cNvSpPr>
                <a:spLocks/>
              </p:cNvSpPr>
              <p:nvPr/>
            </p:nvSpPr>
            <p:spPr bwMode="auto">
              <a:xfrm>
                <a:off x="1356" y="2070"/>
                <a:ext cx="82" cy="32"/>
              </a:xfrm>
              <a:custGeom>
                <a:avLst/>
                <a:gdLst>
                  <a:gd name="T0" fmla="*/ 0 w 406"/>
                  <a:gd name="T1" fmla="*/ 0 h 162"/>
                  <a:gd name="T2" fmla="*/ 0 w 406"/>
                  <a:gd name="T3" fmla="*/ 0 h 162"/>
                  <a:gd name="T4" fmla="*/ 0 w 406"/>
                  <a:gd name="T5" fmla="*/ 0 h 162"/>
                  <a:gd name="T6" fmla="*/ 0 w 406"/>
                  <a:gd name="T7" fmla="*/ 0 h 162"/>
                  <a:gd name="T8" fmla="*/ 0 w 406"/>
                  <a:gd name="T9" fmla="*/ 0 h 162"/>
                  <a:gd name="T10" fmla="*/ 0 w 406"/>
                  <a:gd name="T11" fmla="*/ 0 h 162"/>
                  <a:gd name="T12" fmla="*/ 0 w 406"/>
                  <a:gd name="T13" fmla="*/ 0 h 162"/>
                  <a:gd name="T14" fmla="*/ 0 w 406"/>
                  <a:gd name="T15" fmla="*/ 0 h 162"/>
                  <a:gd name="T16" fmla="*/ 0 w 406"/>
                  <a:gd name="T17" fmla="*/ 0 h 162"/>
                  <a:gd name="T18" fmla="*/ 0 w 406"/>
                  <a:gd name="T19" fmla="*/ 0 h 162"/>
                  <a:gd name="T20" fmla="*/ 0 w 406"/>
                  <a:gd name="T21" fmla="*/ 0 h 162"/>
                  <a:gd name="T22" fmla="*/ 0 w 406"/>
                  <a:gd name="T23" fmla="*/ 0 h 162"/>
                  <a:gd name="T24" fmla="*/ 0 w 406"/>
                  <a:gd name="T25" fmla="*/ 0 h 162"/>
                  <a:gd name="T26" fmla="*/ 0 w 406"/>
                  <a:gd name="T27" fmla="*/ 0 h 162"/>
                  <a:gd name="T28" fmla="*/ 0 w 406"/>
                  <a:gd name="T29" fmla="*/ 0 h 162"/>
                  <a:gd name="T30" fmla="*/ 0 w 406"/>
                  <a:gd name="T31" fmla="*/ 0 h 162"/>
                  <a:gd name="T32" fmla="*/ 0 w 406"/>
                  <a:gd name="T33" fmla="*/ 0 h 162"/>
                  <a:gd name="T34" fmla="*/ 0 w 406"/>
                  <a:gd name="T35" fmla="*/ 0 h 162"/>
                  <a:gd name="T36" fmla="*/ 0 w 406"/>
                  <a:gd name="T37" fmla="*/ 0 h 162"/>
                  <a:gd name="T38" fmla="*/ 0 w 406"/>
                  <a:gd name="T39" fmla="*/ 0 h 162"/>
                  <a:gd name="T40" fmla="*/ 0 w 406"/>
                  <a:gd name="T41" fmla="*/ 0 h 162"/>
                  <a:gd name="T42" fmla="*/ 0 w 406"/>
                  <a:gd name="T43" fmla="*/ 0 h 162"/>
                  <a:gd name="T44" fmla="*/ 0 w 406"/>
                  <a:gd name="T45" fmla="*/ 0 h 162"/>
                  <a:gd name="T46" fmla="*/ 0 w 406"/>
                  <a:gd name="T47" fmla="*/ 0 h 162"/>
                  <a:gd name="T48" fmla="*/ 0 w 406"/>
                  <a:gd name="T49" fmla="*/ 0 h 162"/>
                  <a:gd name="T50" fmla="*/ 0 w 406"/>
                  <a:gd name="T51" fmla="*/ 0 h 162"/>
                  <a:gd name="T52" fmla="*/ 0 w 406"/>
                  <a:gd name="T53" fmla="*/ 0 h 162"/>
                  <a:gd name="T54" fmla="*/ 0 w 406"/>
                  <a:gd name="T55" fmla="*/ 0 h 162"/>
                  <a:gd name="T56" fmla="*/ 0 w 406"/>
                  <a:gd name="T57" fmla="*/ 0 h 162"/>
                  <a:gd name="T58" fmla="*/ 0 w 406"/>
                  <a:gd name="T59" fmla="*/ 0 h 162"/>
                  <a:gd name="T60" fmla="*/ 0 w 406"/>
                  <a:gd name="T61" fmla="*/ 0 h 162"/>
                  <a:gd name="T62" fmla="*/ 0 w 406"/>
                  <a:gd name="T63" fmla="*/ 0 h 162"/>
                  <a:gd name="T64" fmla="*/ 0 w 406"/>
                  <a:gd name="T65" fmla="*/ 0 h 162"/>
                  <a:gd name="T66" fmla="*/ 0 w 406"/>
                  <a:gd name="T67" fmla="*/ 0 h 162"/>
                  <a:gd name="T68" fmla="*/ 0 w 406"/>
                  <a:gd name="T69" fmla="*/ 0 h 162"/>
                  <a:gd name="T70" fmla="*/ 0 w 406"/>
                  <a:gd name="T71" fmla="*/ 0 h 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6"/>
                  <a:gd name="T109" fmla="*/ 0 h 162"/>
                  <a:gd name="T110" fmla="*/ 406 w 406"/>
                  <a:gd name="T111" fmla="*/ 162 h 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6" h="162">
                    <a:moveTo>
                      <a:pt x="372" y="130"/>
                    </a:moveTo>
                    <a:lnTo>
                      <a:pt x="364" y="136"/>
                    </a:lnTo>
                    <a:lnTo>
                      <a:pt x="353" y="141"/>
                    </a:lnTo>
                    <a:lnTo>
                      <a:pt x="340" y="145"/>
                    </a:lnTo>
                    <a:lnTo>
                      <a:pt x="326" y="149"/>
                    </a:lnTo>
                    <a:lnTo>
                      <a:pt x="311" y="152"/>
                    </a:lnTo>
                    <a:lnTo>
                      <a:pt x="295" y="156"/>
                    </a:lnTo>
                    <a:lnTo>
                      <a:pt x="278" y="158"/>
                    </a:lnTo>
                    <a:lnTo>
                      <a:pt x="262" y="160"/>
                    </a:lnTo>
                    <a:lnTo>
                      <a:pt x="246" y="162"/>
                    </a:lnTo>
                    <a:lnTo>
                      <a:pt x="230" y="162"/>
                    </a:lnTo>
                    <a:lnTo>
                      <a:pt x="215" y="162"/>
                    </a:lnTo>
                    <a:lnTo>
                      <a:pt x="202" y="160"/>
                    </a:lnTo>
                    <a:lnTo>
                      <a:pt x="191" y="159"/>
                    </a:lnTo>
                    <a:lnTo>
                      <a:pt x="181" y="156"/>
                    </a:lnTo>
                    <a:lnTo>
                      <a:pt x="178" y="155"/>
                    </a:lnTo>
                    <a:lnTo>
                      <a:pt x="174" y="152"/>
                    </a:lnTo>
                    <a:lnTo>
                      <a:pt x="172" y="150"/>
                    </a:lnTo>
                    <a:lnTo>
                      <a:pt x="171" y="148"/>
                    </a:lnTo>
                    <a:lnTo>
                      <a:pt x="167" y="141"/>
                    </a:lnTo>
                    <a:lnTo>
                      <a:pt x="163" y="135"/>
                    </a:lnTo>
                    <a:lnTo>
                      <a:pt x="158" y="129"/>
                    </a:lnTo>
                    <a:lnTo>
                      <a:pt x="153" y="124"/>
                    </a:lnTo>
                    <a:lnTo>
                      <a:pt x="142" y="115"/>
                    </a:lnTo>
                    <a:lnTo>
                      <a:pt x="130" y="107"/>
                    </a:lnTo>
                    <a:lnTo>
                      <a:pt x="116" y="101"/>
                    </a:lnTo>
                    <a:lnTo>
                      <a:pt x="102" y="96"/>
                    </a:lnTo>
                    <a:lnTo>
                      <a:pt x="87" y="92"/>
                    </a:lnTo>
                    <a:lnTo>
                      <a:pt x="73" y="89"/>
                    </a:lnTo>
                    <a:lnTo>
                      <a:pt x="46" y="85"/>
                    </a:lnTo>
                    <a:lnTo>
                      <a:pt x="22" y="83"/>
                    </a:lnTo>
                    <a:lnTo>
                      <a:pt x="6" y="83"/>
                    </a:lnTo>
                    <a:lnTo>
                      <a:pt x="0" y="85"/>
                    </a:lnTo>
                    <a:lnTo>
                      <a:pt x="79" y="6"/>
                    </a:lnTo>
                    <a:lnTo>
                      <a:pt x="93" y="4"/>
                    </a:lnTo>
                    <a:lnTo>
                      <a:pt x="107" y="4"/>
                    </a:lnTo>
                    <a:lnTo>
                      <a:pt x="121" y="4"/>
                    </a:lnTo>
                    <a:lnTo>
                      <a:pt x="133" y="5"/>
                    </a:lnTo>
                    <a:lnTo>
                      <a:pt x="159" y="9"/>
                    </a:lnTo>
                    <a:lnTo>
                      <a:pt x="185" y="13"/>
                    </a:lnTo>
                    <a:lnTo>
                      <a:pt x="196" y="14"/>
                    </a:lnTo>
                    <a:lnTo>
                      <a:pt x="209" y="17"/>
                    </a:lnTo>
                    <a:lnTo>
                      <a:pt x="221" y="18"/>
                    </a:lnTo>
                    <a:lnTo>
                      <a:pt x="233" y="18"/>
                    </a:lnTo>
                    <a:lnTo>
                      <a:pt x="244" y="17"/>
                    </a:lnTo>
                    <a:lnTo>
                      <a:pt x="256" y="14"/>
                    </a:lnTo>
                    <a:lnTo>
                      <a:pt x="268" y="11"/>
                    </a:lnTo>
                    <a:lnTo>
                      <a:pt x="279" y="6"/>
                    </a:lnTo>
                    <a:lnTo>
                      <a:pt x="285" y="4"/>
                    </a:lnTo>
                    <a:lnTo>
                      <a:pt x="292" y="3"/>
                    </a:lnTo>
                    <a:lnTo>
                      <a:pt x="298" y="2"/>
                    </a:lnTo>
                    <a:lnTo>
                      <a:pt x="305" y="0"/>
                    </a:lnTo>
                    <a:lnTo>
                      <a:pt x="319" y="2"/>
                    </a:lnTo>
                    <a:lnTo>
                      <a:pt x="333" y="5"/>
                    </a:lnTo>
                    <a:lnTo>
                      <a:pt x="347" y="10"/>
                    </a:lnTo>
                    <a:lnTo>
                      <a:pt x="360" y="17"/>
                    </a:lnTo>
                    <a:lnTo>
                      <a:pt x="373" y="25"/>
                    </a:lnTo>
                    <a:lnTo>
                      <a:pt x="383" y="34"/>
                    </a:lnTo>
                    <a:lnTo>
                      <a:pt x="393" y="45"/>
                    </a:lnTo>
                    <a:lnTo>
                      <a:pt x="400" y="57"/>
                    </a:lnTo>
                    <a:lnTo>
                      <a:pt x="402" y="62"/>
                    </a:lnTo>
                    <a:lnTo>
                      <a:pt x="403" y="69"/>
                    </a:lnTo>
                    <a:lnTo>
                      <a:pt x="404" y="75"/>
                    </a:lnTo>
                    <a:lnTo>
                      <a:pt x="406" y="81"/>
                    </a:lnTo>
                    <a:lnTo>
                      <a:pt x="404" y="88"/>
                    </a:lnTo>
                    <a:lnTo>
                      <a:pt x="403" y="94"/>
                    </a:lnTo>
                    <a:lnTo>
                      <a:pt x="401" y="100"/>
                    </a:lnTo>
                    <a:lnTo>
                      <a:pt x="397" y="107"/>
                    </a:lnTo>
                    <a:lnTo>
                      <a:pt x="393" y="113"/>
                    </a:lnTo>
                    <a:lnTo>
                      <a:pt x="387" y="118"/>
                    </a:lnTo>
                    <a:lnTo>
                      <a:pt x="380" y="124"/>
                    </a:lnTo>
                    <a:lnTo>
                      <a:pt x="372" y="130"/>
                    </a:lnTo>
                    <a:close/>
                  </a:path>
                </a:pathLst>
              </a:custGeom>
              <a:solidFill>
                <a:srgbClr val="93D5ED"/>
              </a:solidFill>
              <a:ln w="9525">
                <a:solidFill>
                  <a:srgbClr val="CCECFF"/>
                </a:solidFill>
                <a:round/>
                <a:headEnd/>
                <a:tailEnd/>
              </a:ln>
            </p:spPr>
            <p:txBody>
              <a:bodyPr/>
              <a:lstStyle/>
              <a:p>
                <a:endParaRPr lang="en-US"/>
              </a:p>
            </p:txBody>
          </p:sp>
          <p:sp>
            <p:nvSpPr>
              <p:cNvPr id="24657" name="Freeform 63"/>
              <p:cNvSpPr>
                <a:spLocks/>
              </p:cNvSpPr>
              <p:nvPr/>
            </p:nvSpPr>
            <p:spPr bwMode="auto">
              <a:xfrm>
                <a:off x="1298" y="1926"/>
                <a:ext cx="25" cy="102"/>
              </a:xfrm>
              <a:custGeom>
                <a:avLst/>
                <a:gdLst>
                  <a:gd name="T0" fmla="*/ 0 w 126"/>
                  <a:gd name="T1" fmla="*/ 0 h 509"/>
                  <a:gd name="T2" fmla="*/ 0 w 126"/>
                  <a:gd name="T3" fmla="*/ 0 h 509"/>
                  <a:gd name="T4" fmla="*/ 0 w 126"/>
                  <a:gd name="T5" fmla="*/ 0 h 509"/>
                  <a:gd name="T6" fmla="*/ 0 w 126"/>
                  <a:gd name="T7" fmla="*/ 0 h 509"/>
                  <a:gd name="T8" fmla="*/ 0 w 126"/>
                  <a:gd name="T9" fmla="*/ 0 h 509"/>
                  <a:gd name="T10" fmla="*/ 0 w 126"/>
                  <a:gd name="T11" fmla="*/ 0 h 509"/>
                  <a:gd name="T12" fmla="*/ 0 w 126"/>
                  <a:gd name="T13" fmla="*/ 0 h 509"/>
                  <a:gd name="T14" fmla="*/ 0 w 126"/>
                  <a:gd name="T15" fmla="*/ 0 h 509"/>
                  <a:gd name="T16" fmla="*/ 0 w 126"/>
                  <a:gd name="T17" fmla="*/ 0 h 509"/>
                  <a:gd name="T18" fmla="*/ 0 w 126"/>
                  <a:gd name="T19" fmla="*/ 0 h 509"/>
                  <a:gd name="T20" fmla="*/ 0 w 126"/>
                  <a:gd name="T21" fmla="*/ 0 h 509"/>
                  <a:gd name="T22" fmla="*/ 0 w 126"/>
                  <a:gd name="T23" fmla="*/ 0 h 509"/>
                  <a:gd name="T24" fmla="*/ 0 w 126"/>
                  <a:gd name="T25" fmla="*/ 0 h 509"/>
                  <a:gd name="T26" fmla="*/ 0 w 126"/>
                  <a:gd name="T27" fmla="*/ 0 h 509"/>
                  <a:gd name="T28" fmla="*/ 0 w 126"/>
                  <a:gd name="T29" fmla="*/ 0 h 509"/>
                  <a:gd name="T30" fmla="*/ 0 w 126"/>
                  <a:gd name="T31" fmla="*/ 0 h 509"/>
                  <a:gd name="T32" fmla="*/ 0 w 126"/>
                  <a:gd name="T33" fmla="*/ 0 h 509"/>
                  <a:gd name="T34" fmla="*/ 0 w 126"/>
                  <a:gd name="T35" fmla="*/ 0 h 509"/>
                  <a:gd name="T36" fmla="*/ 0 w 126"/>
                  <a:gd name="T37" fmla="*/ 0 h 509"/>
                  <a:gd name="T38" fmla="*/ 0 w 126"/>
                  <a:gd name="T39" fmla="*/ 0 h 509"/>
                  <a:gd name="T40" fmla="*/ 0 w 126"/>
                  <a:gd name="T41" fmla="*/ 0 h 509"/>
                  <a:gd name="T42" fmla="*/ 0 w 126"/>
                  <a:gd name="T43" fmla="*/ 0 h 509"/>
                  <a:gd name="T44" fmla="*/ 0 w 126"/>
                  <a:gd name="T45" fmla="*/ 0 h 509"/>
                  <a:gd name="T46" fmla="*/ 0 w 126"/>
                  <a:gd name="T47" fmla="*/ 0 h 509"/>
                  <a:gd name="T48" fmla="*/ 0 w 126"/>
                  <a:gd name="T49" fmla="*/ 0 h 509"/>
                  <a:gd name="T50" fmla="*/ 0 w 126"/>
                  <a:gd name="T51" fmla="*/ 0 h 509"/>
                  <a:gd name="T52" fmla="*/ 0 w 126"/>
                  <a:gd name="T53" fmla="*/ 0 h 509"/>
                  <a:gd name="T54" fmla="*/ 0 w 126"/>
                  <a:gd name="T55" fmla="*/ 0 h 509"/>
                  <a:gd name="T56" fmla="*/ 0 w 126"/>
                  <a:gd name="T57" fmla="*/ 0 h 509"/>
                  <a:gd name="T58" fmla="*/ 0 w 126"/>
                  <a:gd name="T59" fmla="*/ 0 h 509"/>
                  <a:gd name="T60" fmla="*/ 0 w 126"/>
                  <a:gd name="T61" fmla="*/ 0 h 509"/>
                  <a:gd name="T62" fmla="*/ 0 w 126"/>
                  <a:gd name="T63" fmla="*/ 0 h 509"/>
                  <a:gd name="T64" fmla="*/ 0 w 126"/>
                  <a:gd name="T65" fmla="*/ 0 h 509"/>
                  <a:gd name="T66" fmla="*/ 0 w 126"/>
                  <a:gd name="T67" fmla="*/ 0 h 509"/>
                  <a:gd name="T68" fmla="*/ 0 w 126"/>
                  <a:gd name="T69" fmla="*/ 0 h 5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6"/>
                  <a:gd name="T106" fmla="*/ 0 h 509"/>
                  <a:gd name="T107" fmla="*/ 126 w 126"/>
                  <a:gd name="T108" fmla="*/ 509 h 50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6" h="509">
                    <a:moveTo>
                      <a:pt x="0" y="100"/>
                    </a:moveTo>
                    <a:lnTo>
                      <a:pt x="15" y="98"/>
                    </a:lnTo>
                    <a:lnTo>
                      <a:pt x="30" y="96"/>
                    </a:lnTo>
                    <a:lnTo>
                      <a:pt x="43" y="91"/>
                    </a:lnTo>
                    <a:lnTo>
                      <a:pt x="56" y="88"/>
                    </a:lnTo>
                    <a:lnTo>
                      <a:pt x="68" y="82"/>
                    </a:lnTo>
                    <a:lnTo>
                      <a:pt x="78" y="76"/>
                    </a:lnTo>
                    <a:lnTo>
                      <a:pt x="88" y="70"/>
                    </a:lnTo>
                    <a:lnTo>
                      <a:pt x="96" y="63"/>
                    </a:lnTo>
                    <a:lnTo>
                      <a:pt x="103" y="56"/>
                    </a:lnTo>
                    <a:lnTo>
                      <a:pt x="109" y="48"/>
                    </a:lnTo>
                    <a:lnTo>
                      <a:pt x="115" y="41"/>
                    </a:lnTo>
                    <a:lnTo>
                      <a:pt x="119" y="33"/>
                    </a:lnTo>
                    <a:lnTo>
                      <a:pt x="123" y="24"/>
                    </a:lnTo>
                    <a:lnTo>
                      <a:pt x="125" y="16"/>
                    </a:lnTo>
                    <a:lnTo>
                      <a:pt x="126" y="8"/>
                    </a:lnTo>
                    <a:lnTo>
                      <a:pt x="126" y="0"/>
                    </a:lnTo>
                    <a:lnTo>
                      <a:pt x="126" y="409"/>
                    </a:lnTo>
                    <a:lnTo>
                      <a:pt x="126" y="417"/>
                    </a:lnTo>
                    <a:lnTo>
                      <a:pt x="125" y="425"/>
                    </a:lnTo>
                    <a:lnTo>
                      <a:pt x="123" y="433"/>
                    </a:lnTo>
                    <a:lnTo>
                      <a:pt x="119" y="441"/>
                    </a:lnTo>
                    <a:lnTo>
                      <a:pt x="115" y="450"/>
                    </a:lnTo>
                    <a:lnTo>
                      <a:pt x="109" y="457"/>
                    </a:lnTo>
                    <a:lnTo>
                      <a:pt x="103" y="465"/>
                    </a:lnTo>
                    <a:lnTo>
                      <a:pt x="96" y="472"/>
                    </a:lnTo>
                    <a:lnTo>
                      <a:pt x="88" y="479"/>
                    </a:lnTo>
                    <a:lnTo>
                      <a:pt x="78" y="485"/>
                    </a:lnTo>
                    <a:lnTo>
                      <a:pt x="68" y="490"/>
                    </a:lnTo>
                    <a:lnTo>
                      <a:pt x="56" y="496"/>
                    </a:lnTo>
                    <a:lnTo>
                      <a:pt x="43" y="501"/>
                    </a:lnTo>
                    <a:lnTo>
                      <a:pt x="30" y="505"/>
                    </a:lnTo>
                    <a:lnTo>
                      <a:pt x="15" y="507"/>
                    </a:lnTo>
                    <a:lnTo>
                      <a:pt x="0" y="509"/>
                    </a:lnTo>
                    <a:lnTo>
                      <a:pt x="0" y="100"/>
                    </a:lnTo>
                    <a:close/>
                  </a:path>
                </a:pathLst>
              </a:custGeom>
              <a:solidFill>
                <a:srgbClr val="93D5ED"/>
              </a:solidFill>
              <a:ln w="9525">
                <a:solidFill>
                  <a:srgbClr val="CCECFF"/>
                </a:solidFill>
                <a:round/>
                <a:headEnd/>
                <a:tailEnd/>
              </a:ln>
            </p:spPr>
            <p:txBody>
              <a:bodyPr/>
              <a:lstStyle/>
              <a:p>
                <a:endParaRPr lang="en-US"/>
              </a:p>
            </p:txBody>
          </p:sp>
          <p:sp>
            <p:nvSpPr>
              <p:cNvPr id="24658" name="Freeform 64"/>
              <p:cNvSpPr>
                <a:spLocks/>
              </p:cNvSpPr>
              <p:nvPr/>
            </p:nvSpPr>
            <p:spPr bwMode="auto">
              <a:xfrm>
                <a:off x="1189" y="1911"/>
                <a:ext cx="25" cy="83"/>
              </a:xfrm>
              <a:custGeom>
                <a:avLst/>
                <a:gdLst>
                  <a:gd name="T0" fmla="*/ 0 w 122"/>
                  <a:gd name="T1" fmla="*/ 0 h 415"/>
                  <a:gd name="T2" fmla="*/ 0 w 122"/>
                  <a:gd name="T3" fmla="*/ 0 h 415"/>
                  <a:gd name="T4" fmla="*/ 0 w 122"/>
                  <a:gd name="T5" fmla="*/ 0 h 415"/>
                  <a:gd name="T6" fmla="*/ 0 w 122"/>
                  <a:gd name="T7" fmla="*/ 0 h 415"/>
                  <a:gd name="T8" fmla="*/ 0 w 122"/>
                  <a:gd name="T9" fmla="*/ 0 h 415"/>
                  <a:gd name="T10" fmla="*/ 0 w 122"/>
                  <a:gd name="T11" fmla="*/ 0 h 415"/>
                  <a:gd name="T12" fmla="*/ 0 w 122"/>
                  <a:gd name="T13" fmla="*/ 0 h 415"/>
                  <a:gd name="T14" fmla="*/ 0 w 122"/>
                  <a:gd name="T15" fmla="*/ 0 h 415"/>
                  <a:gd name="T16" fmla="*/ 0 w 122"/>
                  <a:gd name="T17" fmla="*/ 0 h 415"/>
                  <a:gd name="T18" fmla="*/ 0 w 122"/>
                  <a:gd name="T19" fmla="*/ 0 h 415"/>
                  <a:gd name="T20" fmla="*/ 0 w 122"/>
                  <a:gd name="T21" fmla="*/ 0 h 415"/>
                  <a:gd name="T22" fmla="*/ 0 w 122"/>
                  <a:gd name="T23" fmla="*/ 0 h 415"/>
                  <a:gd name="T24" fmla="*/ 0 w 122"/>
                  <a:gd name="T25" fmla="*/ 0 h 415"/>
                  <a:gd name="T26" fmla="*/ 0 w 122"/>
                  <a:gd name="T27" fmla="*/ 0 h 415"/>
                  <a:gd name="T28" fmla="*/ 0 w 122"/>
                  <a:gd name="T29" fmla="*/ 0 h 4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2"/>
                  <a:gd name="T46" fmla="*/ 0 h 415"/>
                  <a:gd name="T47" fmla="*/ 122 w 122"/>
                  <a:gd name="T48" fmla="*/ 415 h 41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2" h="415">
                    <a:moveTo>
                      <a:pt x="0" y="415"/>
                    </a:moveTo>
                    <a:lnTo>
                      <a:pt x="40" y="411"/>
                    </a:lnTo>
                    <a:lnTo>
                      <a:pt x="72" y="411"/>
                    </a:lnTo>
                    <a:lnTo>
                      <a:pt x="99" y="412"/>
                    </a:lnTo>
                    <a:lnTo>
                      <a:pt x="122" y="415"/>
                    </a:lnTo>
                    <a:lnTo>
                      <a:pt x="122" y="5"/>
                    </a:lnTo>
                    <a:lnTo>
                      <a:pt x="111" y="4"/>
                    </a:lnTo>
                    <a:lnTo>
                      <a:pt x="99" y="1"/>
                    </a:lnTo>
                    <a:lnTo>
                      <a:pt x="86" y="0"/>
                    </a:lnTo>
                    <a:lnTo>
                      <a:pt x="72" y="0"/>
                    </a:lnTo>
                    <a:lnTo>
                      <a:pt x="57" y="0"/>
                    </a:lnTo>
                    <a:lnTo>
                      <a:pt x="40" y="1"/>
                    </a:lnTo>
                    <a:lnTo>
                      <a:pt x="21" y="2"/>
                    </a:lnTo>
                    <a:lnTo>
                      <a:pt x="0" y="5"/>
                    </a:lnTo>
                    <a:lnTo>
                      <a:pt x="0" y="415"/>
                    </a:lnTo>
                    <a:close/>
                  </a:path>
                </a:pathLst>
              </a:custGeom>
              <a:solidFill>
                <a:srgbClr val="93D5ED"/>
              </a:solidFill>
              <a:ln w="9525">
                <a:solidFill>
                  <a:srgbClr val="CCECFF"/>
                </a:solidFill>
                <a:round/>
                <a:headEnd/>
                <a:tailEnd/>
              </a:ln>
            </p:spPr>
            <p:txBody>
              <a:bodyPr/>
              <a:lstStyle/>
              <a:p>
                <a:endParaRPr lang="en-US"/>
              </a:p>
            </p:txBody>
          </p:sp>
          <p:sp>
            <p:nvSpPr>
              <p:cNvPr id="24659" name="Freeform 65"/>
              <p:cNvSpPr>
                <a:spLocks/>
              </p:cNvSpPr>
              <p:nvPr/>
            </p:nvSpPr>
            <p:spPr bwMode="auto">
              <a:xfrm>
                <a:off x="1140" y="1906"/>
                <a:ext cx="22" cy="113"/>
              </a:xfrm>
              <a:custGeom>
                <a:avLst/>
                <a:gdLst>
                  <a:gd name="T0" fmla="*/ 0 w 110"/>
                  <a:gd name="T1" fmla="*/ 0 h 566"/>
                  <a:gd name="T2" fmla="*/ 0 w 110"/>
                  <a:gd name="T3" fmla="*/ 0 h 566"/>
                  <a:gd name="T4" fmla="*/ 0 w 110"/>
                  <a:gd name="T5" fmla="*/ 0 h 566"/>
                  <a:gd name="T6" fmla="*/ 0 w 110"/>
                  <a:gd name="T7" fmla="*/ 0 h 566"/>
                  <a:gd name="T8" fmla="*/ 0 w 110"/>
                  <a:gd name="T9" fmla="*/ 0 h 566"/>
                  <a:gd name="T10" fmla="*/ 0 60000 65536"/>
                  <a:gd name="T11" fmla="*/ 0 60000 65536"/>
                  <a:gd name="T12" fmla="*/ 0 60000 65536"/>
                  <a:gd name="T13" fmla="*/ 0 60000 65536"/>
                  <a:gd name="T14" fmla="*/ 0 60000 65536"/>
                  <a:gd name="T15" fmla="*/ 0 w 110"/>
                  <a:gd name="T16" fmla="*/ 0 h 566"/>
                  <a:gd name="T17" fmla="*/ 110 w 110"/>
                  <a:gd name="T18" fmla="*/ 566 h 566"/>
                </a:gdLst>
                <a:ahLst/>
                <a:cxnLst>
                  <a:cxn ang="T10">
                    <a:pos x="T0" y="T1"/>
                  </a:cxn>
                  <a:cxn ang="T11">
                    <a:pos x="T2" y="T3"/>
                  </a:cxn>
                  <a:cxn ang="T12">
                    <a:pos x="T4" y="T5"/>
                  </a:cxn>
                  <a:cxn ang="T13">
                    <a:pos x="T6" y="T7"/>
                  </a:cxn>
                  <a:cxn ang="T14">
                    <a:pos x="T8" y="T9"/>
                  </a:cxn>
                </a:cxnLst>
                <a:rect l="T15" t="T16" r="T17" b="T18"/>
                <a:pathLst>
                  <a:path w="110" h="566">
                    <a:moveTo>
                      <a:pt x="0" y="566"/>
                    </a:moveTo>
                    <a:lnTo>
                      <a:pt x="110" y="409"/>
                    </a:lnTo>
                    <a:lnTo>
                      <a:pt x="110" y="0"/>
                    </a:lnTo>
                    <a:lnTo>
                      <a:pt x="0" y="156"/>
                    </a:lnTo>
                    <a:lnTo>
                      <a:pt x="0" y="566"/>
                    </a:lnTo>
                    <a:close/>
                  </a:path>
                </a:pathLst>
              </a:custGeom>
              <a:solidFill>
                <a:srgbClr val="93D5ED"/>
              </a:solidFill>
              <a:ln w="9525">
                <a:solidFill>
                  <a:srgbClr val="CCECFF"/>
                </a:solidFill>
                <a:round/>
                <a:headEnd/>
                <a:tailEnd/>
              </a:ln>
            </p:spPr>
            <p:txBody>
              <a:bodyPr/>
              <a:lstStyle/>
              <a:p>
                <a:endParaRPr lang="en-US"/>
              </a:p>
            </p:txBody>
          </p:sp>
          <p:sp>
            <p:nvSpPr>
              <p:cNvPr id="24660" name="Freeform 66"/>
              <p:cNvSpPr>
                <a:spLocks/>
              </p:cNvSpPr>
              <p:nvPr/>
            </p:nvSpPr>
            <p:spPr bwMode="auto">
              <a:xfrm>
                <a:off x="1356" y="1974"/>
                <a:ext cx="35" cy="94"/>
              </a:xfrm>
              <a:custGeom>
                <a:avLst/>
                <a:gdLst>
                  <a:gd name="T0" fmla="*/ 0 w 171"/>
                  <a:gd name="T1" fmla="*/ 0 h 473"/>
                  <a:gd name="T2" fmla="*/ 0 w 171"/>
                  <a:gd name="T3" fmla="*/ 0 h 473"/>
                  <a:gd name="T4" fmla="*/ 0 w 171"/>
                  <a:gd name="T5" fmla="*/ 0 h 473"/>
                  <a:gd name="T6" fmla="*/ 0 w 171"/>
                  <a:gd name="T7" fmla="*/ 0 h 473"/>
                  <a:gd name="T8" fmla="*/ 0 w 171"/>
                  <a:gd name="T9" fmla="*/ 0 h 473"/>
                  <a:gd name="T10" fmla="*/ 0 w 171"/>
                  <a:gd name="T11" fmla="*/ 0 h 473"/>
                  <a:gd name="T12" fmla="*/ 0 w 171"/>
                  <a:gd name="T13" fmla="*/ 0 h 473"/>
                  <a:gd name="T14" fmla="*/ 0 w 171"/>
                  <a:gd name="T15" fmla="*/ 0 h 473"/>
                  <a:gd name="T16" fmla="*/ 0 w 171"/>
                  <a:gd name="T17" fmla="*/ 0 h 473"/>
                  <a:gd name="T18" fmla="*/ 0 w 171"/>
                  <a:gd name="T19" fmla="*/ 0 h 473"/>
                  <a:gd name="T20" fmla="*/ 0 w 171"/>
                  <a:gd name="T21" fmla="*/ 0 h 473"/>
                  <a:gd name="T22" fmla="*/ 0 w 171"/>
                  <a:gd name="T23" fmla="*/ 0 h 473"/>
                  <a:gd name="T24" fmla="*/ 0 w 171"/>
                  <a:gd name="T25" fmla="*/ 0 h 473"/>
                  <a:gd name="T26" fmla="*/ 0 w 171"/>
                  <a:gd name="T27" fmla="*/ 0 h 473"/>
                  <a:gd name="T28" fmla="*/ 0 w 171"/>
                  <a:gd name="T29" fmla="*/ 0 h 473"/>
                  <a:gd name="T30" fmla="*/ 0 w 171"/>
                  <a:gd name="T31" fmla="*/ 0 h 473"/>
                  <a:gd name="T32" fmla="*/ 0 w 171"/>
                  <a:gd name="T33" fmla="*/ 0 h 473"/>
                  <a:gd name="T34" fmla="*/ 0 w 171"/>
                  <a:gd name="T35" fmla="*/ 0 h 473"/>
                  <a:gd name="T36" fmla="*/ 0 w 171"/>
                  <a:gd name="T37" fmla="*/ 0 h 473"/>
                  <a:gd name="T38" fmla="*/ 0 w 171"/>
                  <a:gd name="T39" fmla="*/ 0 h 473"/>
                  <a:gd name="T40" fmla="*/ 0 w 171"/>
                  <a:gd name="T41" fmla="*/ 0 h 473"/>
                  <a:gd name="T42" fmla="*/ 0 w 171"/>
                  <a:gd name="T43" fmla="*/ 0 h 473"/>
                  <a:gd name="T44" fmla="*/ 0 w 171"/>
                  <a:gd name="T45" fmla="*/ 0 h 473"/>
                  <a:gd name="T46" fmla="*/ 0 w 171"/>
                  <a:gd name="T47" fmla="*/ 0 h 473"/>
                  <a:gd name="T48" fmla="*/ 0 w 171"/>
                  <a:gd name="T49" fmla="*/ 0 h 473"/>
                  <a:gd name="T50" fmla="*/ 0 w 171"/>
                  <a:gd name="T51" fmla="*/ 0 h 473"/>
                  <a:gd name="T52" fmla="*/ 0 w 171"/>
                  <a:gd name="T53" fmla="*/ 0 h 473"/>
                  <a:gd name="T54" fmla="*/ 0 w 171"/>
                  <a:gd name="T55" fmla="*/ 0 h 473"/>
                  <a:gd name="T56" fmla="*/ 0 w 171"/>
                  <a:gd name="T57" fmla="*/ 0 h 473"/>
                  <a:gd name="T58" fmla="*/ 0 w 171"/>
                  <a:gd name="T59" fmla="*/ 0 h 473"/>
                  <a:gd name="T60" fmla="*/ 0 w 171"/>
                  <a:gd name="T61" fmla="*/ 0 h 47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71"/>
                  <a:gd name="T94" fmla="*/ 0 h 473"/>
                  <a:gd name="T95" fmla="*/ 171 w 171"/>
                  <a:gd name="T96" fmla="*/ 473 h 47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71" h="473">
                    <a:moveTo>
                      <a:pt x="0" y="409"/>
                    </a:moveTo>
                    <a:lnTo>
                      <a:pt x="6" y="409"/>
                    </a:lnTo>
                    <a:lnTo>
                      <a:pt x="22" y="409"/>
                    </a:lnTo>
                    <a:lnTo>
                      <a:pt x="46" y="410"/>
                    </a:lnTo>
                    <a:lnTo>
                      <a:pt x="73" y="414"/>
                    </a:lnTo>
                    <a:lnTo>
                      <a:pt x="87" y="417"/>
                    </a:lnTo>
                    <a:lnTo>
                      <a:pt x="102" y="421"/>
                    </a:lnTo>
                    <a:lnTo>
                      <a:pt x="116" y="427"/>
                    </a:lnTo>
                    <a:lnTo>
                      <a:pt x="130" y="432"/>
                    </a:lnTo>
                    <a:lnTo>
                      <a:pt x="142" y="441"/>
                    </a:lnTo>
                    <a:lnTo>
                      <a:pt x="153" y="450"/>
                    </a:lnTo>
                    <a:lnTo>
                      <a:pt x="158" y="455"/>
                    </a:lnTo>
                    <a:lnTo>
                      <a:pt x="163" y="460"/>
                    </a:lnTo>
                    <a:lnTo>
                      <a:pt x="167" y="466"/>
                    </a:lnTo>
                    <a:lnTo>
                      <a:pt x="171" y="473"/>
                    </a:lnTo>
                    <a:lnTo>
                      <a:pt x="171" y="64"/>
                    </a:lnTo>
                    <a:lnTo>
                      <a:pt x="167" y="57"/>
                    </a:lnTo>
                    <a:lnTo>
                      <a:pt x="163" y="52"/>
                    </a:lnTo>
                    <a:lnTo>
                      <a:pt x="158" y="46"/>
                    </a:lnTo>
                    <a:lnTo>
                      <a:pt x="153" y="41"/>
                    </a:lnTo>
                    <a:lnTo>
                      <a:pt x="142" y="32"/>
                    </a:lnTo>
                    <a:lnTo>
                      <a:pt x="130" y="24"/>
                    </a:lnTo>
                    <a:lnTo>
                      <a:pt x="116" y="18"/>
                    </a:lnTo>
                    <a:lnTo>
                      <a:pt x="102" y="12"/>
                    </a:lnTo>
                    <a:lnTo>
                      <a:pt x="87" y="8"/>
                    </a:lnTo>
                    <a:lnTo>
                      <a:pt x="73" y="5"/>
                    </a:lnTo>
                    <a:lnTo>
                      <a:pt x="46" y="1"/>
                    </a:lnTo>
                    <a:lnTo>
                      <a:pt x="22" y="0"/>
                    </a:lnTo>
                    <a:lnTo>
                      <a:pt x="6" y="0"/>
                    </a:lnTo>
                    <a:lnTo>
                      <a:pt x="0" y="0"/>
                    </a:lnTo>
                    <a:lnTo>
                      <a:pt x="0" y="409"/>
                    </a:lnTo>
                    <a:close/>
                  </a:path>
                </a:pathLst>
              </a:custGeom>
              <a:solidFill>
                <a:srgbClr val="93D5ED"/>
              </a:solidFill>
              <a:ln w="9525">
                <a:solidFill>
                  <a:srgbClr val="CCECFF"/>
                </a:solidFill>
                <a:round/>
                <a:headEnd/>
                <a:tailEnd/>
              </a:ln>
            </p:spPr>
            <p:txBody>
              <a:bodyPr/>
              <a:lstStyle/>
              <a:p>
                <a:endParaRPr lang="en-US"/>
              </a:p>
            </p:txBody>
          </p:sp>
          <p:sp>
            <p:nvSpPr>
              <p:cNvPr id="24661" name="Freeform 67"/>
              <p:cNvSpPr>
                <a:spLocks/>
              </p:cNvSpPr>
              <p:nvPr/>
            </p:nvSpPr>
            <p:spPr bwMode="auto">
              <a:xfrm>
                <a:off x="1272" y="1940"/>
                <a:ext cx="26" cy="89"/>
              </a:xfrm>
              <a:custGeom>
                <a:avLst/>
                <a:gdLst>
                  <a:gd name="T0" fmla="*/ 0 w 131"/>
                  <a:gd name="T1" fmla="*/ 0 h 441"/>
                  <a:gd name="T2" fmla="*/ 0 w 131"/>
                  <a:gd name="T3" fmla="*/ 0 h 441"/>
                  <a:gd name="T4" fmla="*/ 0 w 131"/>
                  <a:gd name="T5" fmla="*/ 0 h 441"/>
                  <a:gd name="T6" fmla="*/ 0 w 131"/>
                  <a:gd name="T7" fmla="*/ 0 h 441"/>
                  <a:gd name="T8" fmla="*/ 0 w 131"/>
                  <a:gd name="T9" fmla="*/ 0 h 441"/>
                  <a:gd name="T10" fmla="*/ 0 w 131"/>
                  <a:gd name="T11" fmla="*/ 0 h 441"/>
                  <a:gd name="T12" fmla="*/ 0 w 131"/>
                  <a:gd name="T13" fmla="*/ 0 h 441"/>
                  <a:gd name="T14" fmla="*/ 0 w 131"/>
                  <a:gd name="T15" fmla="*/ 0 h 441"/>
                  <a:gd name="T16" fmla="*/ 0 w 131"/>
                  <a:gd name="T17" fmla="*/ 0 h 441"/>
                  <a:gd name="T18" fmla="*/ 0 w 131"/>
                  <a:gd name="T19" fmla="*/ 0 h 441"/>
                  <a:gd name="T20" fmla="*/ 0 w 131"/>
                  <a:gd name="T21" fmla="*/ 0 h 441"/>
                  <a:gd name="T22" fmla="*/ 0 w 131"/>
                  <a:gd name="T23" fmla="*/ 0 h 441"/>
                  <a:gd name="T24" fmla="*/ 0 w 131"/>
                  <a:gd name="T25" fmla="*/ 0 h 441"/>
                  <a:gd name="T26" fmla="*/ 0 w 131"/>
                  <a:gd name="T27" fmla="*/ 0 h 441"/>
                  <a:gd name="T28" fmla="*/ 0 w 131"/>
                  <a:gd name="T29" fmla="*/ 0 h 441"/>
                  <a:gd name="T30" fmla="*/ 0 w 131"/>
                  <a:gd name="T31" fmla="*/ 0 h 441"/>
                  <a:gd name="T32" fmla="*/ 0 w 131"/>
                  <a:gd name="T33" fmla="*/ 0 h 441"/>
                  <a:gd name="T34" fmla="*/ 0 w 131"/>
                  <a:gd name="T35" fmla="*/ 0 h 441"/>
                  <a:gd name="T36" fmla="*/ 0 w 131"/>
                  <a:gd name="T37" fmla="*/ 0 h 441"/>
                  <a:gd name="T38" fmla="*/ 0 w 131"/>
                  <a:gd name="T39" fmla="*/ 0 h 441"/>
                  <a:gd name="T40" fmla="*/ 0 w 131"/>
                  <a:gd name="T41" fmla="*/ 0 h 441"/>
                  <a:gd name="T42" fmla="*/ 0 w 131"/>
                  <a:gd name="T43" fmla="*/ 0 h 441"/>
                  <a:gd name="T44" fmla="*/ 0 w 131"/>
                  <a:gd name="T45" fmla="*/ 0 h 441"/>
                  <a:gd name="T46" fmla="*/ 0 w 131"/>
                  <a:gd name="T47" fmla="*/ 0 h 441"/>
                  <a:gd name="T48" fmla="*/ 0 w 131"/>
                  <a:gd name="T49" fmla="*/ 0 h 441"/>
                  <a:gd name="T50" fmla="*/ 0 w 131"/>
                  <a:gd name="T51" fmla="*/ 0 h 441"/>
                  <a:gd name="T52" fmla="*/ 0 w 131"/>
                  <a:gd name="T53" fmla="*/ 0 h 4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1"/>
                  <a:gd name="T82" fmla="*/ 0 h 441"/>
                  <a:gd name="T83" fmla="*/ 131 w 131"/>
                  <a:gd name="T84" fmla="*/ 441 h 4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1" h="441">
                    <a:moveTo>
                      <a:pt x="1" y="0"/>
                    </a:moveTo>
                    <a:lnTo>
                      <a:pt x="0" y="5"/>
                    </a:lnTo>
                    <a:lnTo>
                      <a:pt x="1" y="10"/>
                    </a:lnTo>
                    <a:lnTo>
                      <a:pt x="3" y="13"/>
                    </a:lnTo>
                    <a:lnTo>
                      <a:pt x="5" y="18"/>
                    </a:lnTo>
                    <a:lnTo>
                      <a:pt x="8" y="20"/>
                    </a:lnTo>
                    <a:lnTo>
                      <a:pt x="14" y="24"/>
                    </a:lnTo>
                    <a:lnTo>
                      <a:pt x="20" y="26"/>
                    </a:lnTo>
                    <a:lnTo>
                      <a:pt x="27" y="28"/>
                    </a:lnTo>
                    <a:lnTo>
                      <a:pt x="46" y="31"/>
                    </a:lnTo>
                    <a:lnTo>
                      <a:pt x="68" y="32"/>
                    </a:lnTo>
                    <a:lnTo>
                      <a:pt x="97" y="32"/>
                    </a:lnTo>
                    <a:lnTo>
                      <a:pt x="131" y="29"/>
                    </a:lnTo>
                    <a:lnTo>
                      <a:pt x="131" y="438"/>
                    </a:lnTo>
                    <a:lnTo>
                      <a:pt x="97" y="441"/>
                    </a:lnTo>
                    <a:lnTo>
                      <a:pt x="68" y="441"/>
                    </a:lnTo>
                    <a:lnTo>
                      <a:pt x="46" y="439"/>
                    </a:lnTo>
                    <a:lnTo>
                      <a:pt x="27" y="437"/>
                    </a:lnTo>
                    <a:lnTo>
                      <a:pt x="20" y="435"/>
                    </a:lnTo>
                    <a:lnTo>
                      <a:pt x="14" y="432"/>
                    </a:lnTo>
                    <a:lnTo>
                      <a:pt x="8" y="429"/>
                    </a:lnTo>
                    <a:lnTo>
                      <a:pt x="5" y="427"/>
                    </a:lnTo>
                    <a:lnTo>
                      <a:pt x="3" y="423"/>
                    </a:lnTo>
                    <a:lnTo>
                      <a:pt x="1" y="418"/>
                    </a:lnTo>
                    <a:lnTo>
                      <a:pt x="0" y="414"/>
                    </a:lnTo>
                    <a:lnTo>
                      <a:pt x="1" y="409"/>
                    </a:lnTo>
                    <a:lnTo>
                      <a:pt x="1" y="0"/>
                    </a:lnTo>
                    <a:close/>
                  </a:path>
                </a:pathLst>
              </a:custGeom>
              <a:solidFill>
                <a:srgbClr val="93D5ED"/>
              </a:solidFill>
              <a:ln w="9525">
                <a:solidFill>
                  <a:srgbClr val="CCECFF"/>
                </a:solidFill>
                <a:round/>
                <a:headEnd/>
                <a:tailEnd/>
              </a:ln>
            </p:spPr>
            <p:txBody>
              <a:bodyPr/>
              <a:lstStyle/>
              <a:p>
                <a:endParaRPr lang="en-US"/>
              </a:p>
            </p:txBody>
          </p:sp>
          <p:sp>
            <p:nvSpPr>
              <p:cNvPr id="24662" name="Freeform 68"/>
              <p:cNvSpPr>
                <a:spLocks/>
              </p:cNvSpPr>
              <p:nvPr/>
            </p:nvSpPr>
            <p:spPr bwMode="auto">
              <a:xfrm>
                <a:off x="1313" y="1949"/>
                <a:ext cx="56" cy="110"/>
              </a:xfrm>
              <a:custGeom>
                <a:avLst/>
                <a:gdLst>
                  <a:gd name="T0" fmla="*/ 0 w 282"/>
                  <a:gd name="T1" fmla="*/ 0 h 550"/>
                  <a:gd name="T2" fmla="*/ 0 w 282"/>
                  <a:gd name="T3" fmla="*/ 0 h 550"/>
                  <a:gd name="T4" fmla="*/ 0 w 282"/>
                  <a:gd name="T5" fmla="*/ 0 h 550"/>
                  <a:gd name="T6" fmla="*/ 0 w 282"/>
                  <a:gd name="T7" fmla="*/ 0 h 550"/>
                  <a:gd name="T8" fmla="*/ 0 w 282"/>
                  <a:gd name="T9" fmla="*/ 0 h 550"/>
                  <a:gd name="T10" fmla="*/ 0 w 282"/>
                  <a:gd name="T11" fmla="*/ 0 h 550"/>
                  <a:gd name="T12" fmla="*/ 0 w 282"/>
                  <a:gd name="T13" fmla="*/ 0 h 550"/>
                  <a:gd name="T14" fmla="*/ 0 w 282"/>
                  <a:gd name="T15" fmla="*/ 0 h 550"/>
                  <a:gd name="T16" fmla="*/ 0 w 282"/>
                  <a:gd name="T17" fmla="*/ 0 h 550"/>
                  <a:gd name="T18" fmla="*/ 0 w 282"/>
                  <a:gd name="T19" fmla="*/ 0 h 550"/>
                  <a:gd name="T20" fmla="*/ 0 w 282"/>
                  <a:gd name="T21" fmla="*/ 0 h 550"/>
                  <a:gd name="T22" fmla="*/ 0 w 282"/>
                  <a:gd name="T23" fmla="*/ 0 h 550"/>
                  <a:gd name="T24" fmla="*/ 0 w 282"/>
                  <a:gd name="T25" fmla="*/ 0 h 550"/>
                  <a:gd name="T26" fmla="*/ 0 w 282"/>
                  <a:gd name="T27" fmla="*/ 0 h 550"/>
                  <a:gd name="T28" fmla="*/ 0 w 282"/>
                  <a:gd name="T29" fmla="*/ 0 h 550"/>
                  <a:gd name="T30" fmla="*/ 0 w 282"/>
                  <a:gd name="T31" fmla="*/ 0 h 550"/>
                  <a:gd name="T32" fmla="*/ 0 w 282"/>
                  <a:gd name="T33" fmla="*/ 0 h 550"/>
                  <a:gd name="T34" fmla="*/ 0 w 282"/>
                  <a:gd name="T35" fmla="*/ 0 h 550"/>
                  <a:gd name="T36" fmla="*/ 0 w 282"/>
                  <a:gd name="T37" fmla="*/ 0 h 550"/>
                  <a:gd name="T38" fmla="*/ 0 w 282"/>
                  <a:gd name="T39" fmla="*/ 0 h 550"/>
                  <a:gd name="T40" fmla="*/ 0 w 282"/>
                  <a:gd name="T41" fmla="*/ 0 h 550"/>
                  <a:gd name="T42" fmla="*/ 0 w 282"/>
                  <a:gd name="T43" fmla="*/ 0 h 550"/>
                  <a:gd name="T44" fmla="*/ 0 w 282"/>
                  <a:gd name="T45" fmla="*/ 0 h 550"/>
                  <a:gd name="T46" fmla="*/ 0 w 282"/>
                  <a:gd name="T47" fmla="*/ 0 h 550"/>
                  <a:gd name="T48" fmla="*/ 0 w 282"/>
                  <a:gd name="T49" fmla="*/ 0 h 550"/>
                  <a:gd name="T50" fmla="*/ 0 w 282"/>
                  <a:gd name="T51" fmla="*/ 0 h 550"/>
                  <a:gd name="T52" fmla="*/ 0 w 282"/>
                  <a:gd name="T53" fmla="*/ 0 h 550"/>
                  <a:gd name="T54" fmla="*/ 0 w 282"/>
                  <a:gd name="T55" fmla="*/ 0 h 550"/>
                  <a:gd name="T56" fmla="*/ 0 w 282"/>
                  <a:gd name="T57" fmla="*/ 0 h 550"/>
                  <a:gd name="T58" fmla="*/ 0 w 282"/>
                  <a:gd name="T59" fmla="*/ 0 h 550"/>
                  <a:gd name="T60" fmla="*/ 0 w 282"/>
                  <a:gd name="T61" fmla="*/ 0 h 550"/>
                  <a:gd name="T62" fmla="*/ 0 w 282"/>
                  <a:gd name="T63" fmla="*/ 0 h 550"/>
                  <a:gd name="T64" fmla="*/ 0 w 282"/>
                  <a:gd name="T65" fmla="*/ 0 h 550"/>
                  <a:gd name="T66" fmla="*/ 0 w 282"/>
                  <a:gd name="T67" fmla="*/ 0 h 550"/>
                  <a:gd name="T68" fmla="*/ 0 w 282"/>
                  <a:gd name="T69" fmla="*/ 0 h 550"/>
                  <a:gd name="T70" fmla="*/ 0 w 282"/>
                  <a:gd name="T71" fmla="*/ 0 h 550"/>
                  <a:gd name="T72" fmla="*/ 0 w 282"/>
                  <a:gd name="T73" fmla="*/ 0 h 550"/>
                  <a:gd name="T74" fmla="*/ 0 w 282"/>
                  <a:gd name="T75" fmla="*/ 0 h 550"/>
                  <a:gd name="T76" fmla="*/ 0 w 282"/>
                  <a:gd name="T77" fmla="*/ 0 h 550"/>
                  <a:gd name="T78" fmla="*/ 0 w 282"/>
                  <a:gd name="T79" fmla="*/ 0 h 550"/>
                  <a:gd name="T80" fmla="*/ 0 w 282"/>
                  <a:gd name="T81" fmla="*/ 0 h 550"/>
                  <a:gd name="T82" fmla="*/ 0 w 282"/>
                  <a:gd name="T83" fmla="*/ 0 h 550"/>
                  <a:gd name="T84" fmla="*/ 0 w 282"/>
                  <a:gd name="T85" fmla="*/ 0 h 550"/>
                  <a:gd name="T86" fmla="*/ 0 w 282"/>
                  <a:gd name="T87" fmla="*/ 0 h 550"/>
                  <a:gd name="T88" fmla="*/ 0 w 282"/>
                  <a:gd name="T89" fmla="*/ 0 h 55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82"/>
                  <a:gd name="T136" fmla="*/ 0 h 550"/>
                  <a:gd name="T137" fmla="*/ 282 w 282"/>
                  <a:gd name="T138" fmla="*/ 550 h 55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82" h="550">
                    <a:moveTo>
                      <a:pt x="282" y="0"/>
                    </a:moveTo>
                    <a:lnTo>
                      <a:pt x="281" y="7"/>
                    </a:lnTo>
                    <a:lnTo>
                      <a:pt x="280" y="15"/>
                    </a:lnTo>
                    <a:lnTo>
                      <a:pt x="277" y="22"/>
                    </a:lnTo>
                    <a:lnTo>
                      <a:pt x="273" y="30"/>
                    </a:lnTo>
                    <a:lnTo>
                      <a:pt x="268" y="39"/>
                    </a:lnTo>
                    <a:lnTo>
                      <a:pt x="263" y="46"/>
                    </a:lnTo>
                    <a:lnTo>
                      <a:pt x="257" y="53"/>
                    </a:lnTo>
                    <a:lnTo>
                      <a:pt x="250" y="58"/>
                    </a:lnTo>
                    <a:lnTo>
                      <a:pt x="243" y="64"/>
                    </a:lnTo>
                    <a:lnTo>
                      <a:pt x="237" y="69"/>
                    </a:lnTo>
                    <a:lnTo>
                      <a:pt x="230" y="72"/>
                    </a:lnTo>
                    <a:lnTo>
                      <a:pt x="224" y="75"/>
                    </a:lnTo>
                    <a:lnTo>
                      <a:pt x="218" y="75"/>
                    </a:lnTo>
                    <a:lnTo>
                      <a:pt x="214" y="74"/>
                    </a:lnTo>
                    <a:lnTo>
                      <a:pt x="210" y="71"/>
                    </a:lnTo>
                    <a:lnTo>
                      <a:pt x="207" y="65"/>
                    </a:lnTo>
                    <a:lnTo>
                      <a:pt x="205" y="62"/>
                    </a:lnTo>
                    <a:lnTo>
                      <a:pt x="203" y="60"/>
                    </a:lnTo>
                    <a:lnTo>
                      <a:pt x="202" y="58"/>
                    </a:lnTo>
                    <a:lnTo>
                      <a:pt x="198" y="58"/>
                    </a:lnTo>
                    <a:lnTo>
                      <a:pt x="193" y="60"/>
                    </a:lnTo>
                    <a:lnTo>
                      <a:pt x="186" y="65"/>
                    </a:lnTo>
                    <a:lnTo>
                      <a:pt x="167" y="82"/>
                    </a:lnTo>
                    <a:lnTo>
                      <a:pt x="143" y="103"/>
                    </a:lnTo>
                    <a:lnTo>
                      <a:pt x="132" y="113"/>
                    </a:lnTo>
                    <a:lnTo>
                      <a:pt x="118" y="123"/>
                    </a:lnTo>
                    <a:lnTo>
                      <a:pt x="104" y="131"/>
                    </a:lnTo>
                    <a:lnTo>
                      <a:pt x="89" y="138"/>
                    </a:lnTo>
                    <a:lnTo>
                      <a:pt x="80" y="139"/>
                    </a:lnTo>
                    <a:lnTo>
                      <a:pt x="72" y="140"/>
                    </a:lnTo>
                    <a:lnTo>
                      <a:pt x="65" y="141"/>
                    </a:lnTo>
                    <a:lnTo>
                      <a:pt x="57" y="140"/>
                    </a:lnTo>
                    <a:lnTo>
                      <a:pt x="48" y="139"/>
                    </a:lnTo>
                    <a:lnTo>
                      <a:pt x="40" y="136"/>
                    </a:lnTo>
                    <a:lnTo>
                      <a:pt x="31" y="132"/>
                    </a:lnTo>
                    <a:lnTo>
                      <a:pt x="23" y="126"/>
                    </a:lnTo>
                    <a:lnTo>
                      <a:pt x="17" y="123"/>
                    </a:lnTo>
                    <a:lnTo>
                      <a:pt x="11" y="118"/>
                    </a:lnTo>
                    <a:lnTo>
                      <a:pt x="8" y="113"/>
                    </a:lnTo>
                    <a:lnTo>
                      <a:pt x="4" y="109"/>
                    </a:lnTo>
                    <a:lnTo>
                      <a:pt x="2" y="105"/>
                    </a:lnTo>
                    <a:lnTo>
                      <a:pt x="1" y="100"/>
                    </a:lnTo>
                    <a:lnTo>
                      <a:pt x="0" y="96"/>
                    </a:lnTo>
                    <a:lnTo>
                      <a:pt x="0" y="92"/>
                    </a:lnTo>
                    <a:lnTo>
                      <a:pt x="0" y="501"/>
                    </a:lnTo>
                    <a:lnTo>
                      <a:pt x="0" y="506"/>
                    </a:lnTo>
                    <a:lnTo>
                      <a:pt x="1" y="510"/>
                    </a:lnTo>
                    <a:lnTo>
                      <a:pt x="2" y="515"/>
                    </a:lnTo>
                    <a:lnTo>
                      <a:pt x="4" y="520"/>
                    </a:lnTo>
                    <a:lnTo>
                      <a:pt x="8" y="523"/>
                    </a:lnTo>
                    <a:lnTo>
                      <a:pt x="11" y="528"/>
                    </a:lnTo>
                    <a:lnTo>
                      <a:pt x="17" y="532"/>
                    </a:lnTo>
                    <a:lnTo>
                      <a:pt x="23" y="535"/>
                    </a:lnTo>
                    <a:lnTo>
                      <a:pt x="31" y="541"/>
                    </a:lnTo>
                    <a:lnTo>
                      <a:pt x="40" y="544"/>
                    </a:lnTo>
                    <a:lnTo>
                      <a:pt x="48" y="548"/>
                    </a:lnTo>
                    <a:lnTo>
                      <a:pt x="57" y="549"/>
                    </a:lnTo>
                    <a:lnTo>
                      <a:pt x="65" y="550"/>
                    </a:lnTo>
                    <a:lnTo>
                      <a:pt x="72" y="549"/>
                    </a:lnTo>
                    <a:lnTo>
                      <a:pt x="80" y="548"/>
                    </a:lnTo>
                    <a:lnTo>
                      <a:pt x="89" y="547"/>
                    </a:lnTo>
                    <a:lnTo>
                      <a:pt x="104" y="541"/>
                    </a:lnTo>
                    <a:lnTo>
                      <a:pt x="118" y="532"/>
                    </a:lnTo>
                    <a:lnTo>
                      <a:pt x="132" y="522"/>
                    </a:lnTo>
                    <a:lnTo>
                      <a:pt x="143" y="512"/>
                    </a:lnTo>
                    <a:lnTo>
                      <a:pt x="167" y="491"/>
                    </a:lnTo>
                    <a:lnTo>
                      <a:pt x="186" y="474"/>
                    </a:lnTo>
                    <a:lnTo>
                      <a:pt x="193" y="468"/>
                    </a:lnTo>
                    <a:lnTo>
                      <a:pt x="198" y="467"/>
                    </a:lnTo>
                    <a:lnTo>
                      <a:pt x="202" y="467"/>
                    </a:lnTo>
                    <a:lnTo>
                      <a:pt x="203" y="468"/>
                    </a:lnTo>
                    <a:lnTo>
                      <a:pt x="205" y="471"/>
                    </a:lnTo>
                    <a:lnTo>
                      <a:pt x="207" y="475"/>
                    </a:lnTo>
                    <a:lnTo>
                      <a:pt x="210" y="480"/>
                    </a:lnTo>
                    <a:lnTo>
                      <a:pt x="214" y="484"/>
                    </a:lnTo>
                    <a:lnTo>
                      <a:pt x="218" y="485"/>
                    </a:lnTo>
                    <a:lnTo>
                      <a:pt x="224" y="485"/>
                    </a:lnTo>
                    <a:lnTo>
                      <a:pt x="230" y="482"/>
                    </a:lnTo>
                    <a:lnTo>
                      <a:pt x="237" y="479"/>
                    </a:lnTo>
                    <a:lnTo>
                      <a:pt x="243" y="474"/>
                    </a:lnTo>
                    <a:lnTo>
                      <a:pt x="250" y="468"/>
                    </a:lnTo>
                    <a:lnTo>
                      <a:pt x="257" y="463"/>
                    </a:lnTo>
                    <a:lnTo>
                      <a:pt x="263" y="456"/>
                    </a:lnTo>
                    <a:lnTo>
                      <a:pt x="268" y="447"/>
                    </a:lnTo>
                    <a:lnTo>
                      <a:pt x="273" y="439"/>
                    </a:lnTo>
                    <a:lnTo>
                      <a:pt x="277" y="432"/>
                    </a:lnTo>
                    <a:lnTo>
                      <a:pt x="280" y="424"/>
                    </a:lnTo>
                    <a:lnTo>
                      <a:pt x="281" y="416"/>
                    </a:lnTo>
                    <a:lnTo>
                      <a:pt x="282" y="409"/>
                    </a:lnTo>
                    <a:lnTo>
                      <a:pt x="282" y="0"/>
                    </a:lnTo>
                    <a:close/>
                  </a:path>
                </a:pathLst>
              </a:custGeom>
              <a:solidFill>
                <a:srgbClr val="93D5ED"/>
              </a:solidFill>
              <a:ln w="9525">
                <a:solidFill>
                  <a:srgbClr val="CCECFF"/>
                </a:solidFill>
                <a:round/>
                <a:headEnd/>
                <a:tailEnd/>
              </a:ln>
            </p:spPr>
            <p:txBody>
              <a:bodyPr/>
              <a:lstStyle/>
              <a:p>
                <a:endParaRPr lang="en-US"/>
              </a:p>
            </p:txBody>
          </p:sp>
          <p:sp>
            <p:nvSpPr>
              <p:cNvPr id="24663" name="Freeform 69"/>
              <p:cNvSpPr>
                <a:spLocks/>
              </p:cNvSpPr>
              <p:nvPr/>
            </p:nvSpPr>
            <p:spPr bwMode="auto">
              <a:xfrm>
                <a:off x="1391" y="1975"/>
                <a:ext cx="47" cy="97"/>
              </a:xfrm>
              <a:custGeom>
                <a:avLst/>
                <a:gdLst>
                  <a:gd name="T0" fmla="*/ 0 w 234"/>
                  <a:gd name="T1" fmla="*/ 0 h 489"/>
                  <a:gd name="T2" fmla="*/ 0 w 234"/>
                  <a:gd name="T3" fmla="*/ 0 h 489"/>
                  <a:gd name="T4" fmla="*/ 0 w 234"/>
                  <a:gd name="T5" fmla="*/ 0 h 489"/>
                  <a:gd name="T6" fmla="*/ 0 w 234"/>
                  <a:gd name="T7" fmla="*/ 0 h 489"/>
                  <a:gd name="T8" fmla="*/ 0 w 234"/>
                  <a:gd name="T9" fmla="*/ 0 h 489"/>
                  <a:gd name="T10" fmla="*/ 0 w 234"/>
                  <a:gd name="T11" fmla="*/ 0 h 489"/>
                  <a:gd name="T12" fmla="*/ 0 w 234"/>
                  <a:gd name="T13" fmla="*/ 0 h 489"/>
                  <a:gd name="T14" fmla="*/ 0 w 234"/>
                  <a:gd name="T15" fmla="*/ 0 h 489"/>
                  <a:gd name="T16" fmla="*/ 0 w 234"/>
                  <a:gd name="T17" fmla="*/ 0 h 489"/>
                  <a:gd name="T18" fmla="*/ 0 w 234"/>
                  <a:gd name="T19" fmla="*/ 0 h 489"/>
                  <a:gd name="T20" fmla="*/ 0 w 234"/>
                  <a:gd name="T21" fmla="*/ 0 h 489"/>
                  <a:gd name="T22" fmla="*/ 0 w 234"/>
                  <a:gd name="T23" fmla="*/ 0 h 489"/>
                  <a:gd name="T24" fmla="*/ 0 w 234"/>
                  <a:gd name="T25" fmla="*/ 0 h 489"/>
                  <a:gd name="T26" fmla="*/ 0 w 234"/>
                  <a:gd name="T27" fmla="*/ 0 h 489"/>
                  <a:gd name="T28" fmla="*/ 0 w 234"/>
                  <a:gd name="T29" fmla="*/ 0 h 489"/>
                  <a:gd name="T30" fmla="*/ 0 w 234"/>
                  <a:gd name="T31" fmla="*/ 0 h 489"/>
                  <a:gd name="T32" fmla="*/ 0 w 234"/>
                  <a:gd name="T33" fmla="*/ 0 h 489"/>
                  <a:gd name="T34" fmla="*/ 0 w 234"/>
                  <a:gd name="T35" fmla="*/ 0 h 489"/>
                  <a:gd name="T36" fmla="*/ 0 w 234"/>
                  <a:gd name="T37" fmla="*/ 0 h 489"/>
                  <a:gd name="T38" fmla="*/ 0 w 234"/>
                  <a:gd name="T39" fmla="*/ 0 h 489"/>
                  <a:gd name="T40" fmla="*/ 0 w 234"/>
                  <a:gd name="T41" fmla="*/ 0 h 489"/>
                  <a:gd name="T42" fmla="*/ 0 w 234"/>
                  <a:gd name="T43" fmla="*/ 0 h 489"/>
                  <a:gd name="T44" fmla="*/ 0 w 234"/>
                  <a:gd name="T45" fmla="*/ 0 h 489"/>
                  <a:gd name="T46" fmla="*/ 0 w 234"/>
                  <a:gd name="T47" fmla="*/ 0 h 489"/>
                  <a:gd name="T48" fmla="*/ 0 w 234"/>
                  <a:gd name="T49" fmla="*/ 0 h 489"/>
                  <a:gd name="T50" fmla="*/ 0 w 234"/>
                  <a:gd name="T51" fmla="*/ 0 h 489"/>
                  <a:gd name="T52" fmla="*/ 0 w 234"/>
                  <a:gd name="T53" fmla="*/ 0 h 489"/>
                  <a:gd name="T54" fmla="*/ 0 w 234"/>
                  <a:gd name="T55" fmla="*/ 0 h 489"/>
                  <a:gd name="T56" fmla="*/ 0 w 234"/>
                  <a:gd name="T57" fmla="*/ 0 h 489"/>
                  <a:gd name="T58" fmla="*/ 0 w 234"/>
                  <a:gd name="T59" fmla="*/ 0 h 489"/>
                  <a:gd name="T60" fmla="*/ 0 w 234"/>
                  <a:gd name="T61" fmla="*/ 0 h 489"/>
                  <a:gd name="T62" fmla="*/ 0 w 234"/>
                  <a:gd name="T63" fmla="*/ 0 h 489"/>
                  <a:gd name="T64" fmla="*/ 0 w 234"/>
                  <a:gd name="T65" fmla="*/ 0 h 489"/>
                  <a:gd name="T66" fmla="*/ 0 w 234"/>
                  <a:gd name="T67" fmla="*/ 0 h 489"/>
                  <a:gd name="T68" fmla="*/ 0 w 234"/>
                  <a:gd name="T69" fmla="*/ 0 h 489"/>
                  <a:gd name="T70" fmla="*/ 0 w 234"/>
                  <a:gd name="T71" fmla="*/ 0 h 489"/>
                  <a:gd name="T72" fmla="*/ 0 w 234"/>
                  <a:gd name="T73" fmla="*/ 0 h 489"/>
                  <a:gd name="T74" fmla="*/ 0 w 234"/>
                  <a:gd name="T75" fmla="*/ 0 h 489"/>
                  <a:gd name="T76" fmla="*/ 0 w 234"/>
                  <a:gd name="T77" fmla="*/ 0 h 489"/>
                  <a:gd name="T78" fmla="*/ 0 w 234"/>
                  <a:gd name="T79" fmla="*/ 0 h 489"/>
                  <a:gd name="T80" fmla="*/ 0 w 234"/>
                  <a:gd name="T81" fmla="*/ 0 h 489"/>
                  <a:gd name="T82" fmla="*/ 0 w 234"/>
                  <a:gd name="T83" fmla="*/ 0 h 489"/>
                  <a:gd name="T84" fmla="*/ 0 w 234"/>
                  <a:gd name="T85" fmla="*/ 0 h 489"/>
                  <a:gd name="T86" fmla="*/ 0 w 234"/>
                  <a:gd name="T87" fmla="*/ 0 h 489"/>
                  <a:gd name="T88" fmla="*/ 0 w 234"/>
                  <a:gd name="T89" fmla="*/ 0 h 489"/>
                  <a:gd name="T90" fmla="*/ 0 w 234"/>
                  <a:gd name="T91" fmla="*/ 0 h 489"/>
                  <a:gd name="T92" fmla="*/ 0 w 234"/>
                  <a:gd name="T93" fmla="*/ 0 h 489"/>
                  <a:gd name="T94" fmla="*/ 0 w 234"/>
                  <a:gd name="T95" fmla="*/ 0 h 489"/>
                  <a:gd name="T96" fmla="*/ 0 w 234"/>
                  <a:gd name="T97" fmla="*/ 0 h 489"/>
                  <a:gd name="T98" fmla="*/ 0 w 234"/>
                  <a:gd name="T99" fmla="*/ 0 h 489"/>
                  <a:gd name="T100" fmla="*/ 0 w 234"/>
                  <a:gd name="T101" fmla="*/ 0 h 489"/>
                  <a:gd name="T102" fmla="*/ 0 w 234"/>
                  <a:gd name="T103" fmla="*/ 0 h 489"/>
                  <a:gd name="T104" fmla="*/ 0 w 234"/>
                  <a:gd name="T105" fmla="*/ 0 h 489"/>
                  <a:gd name="T106" fmla="*/ 0 w 234"/>
                  <a:gd name="T107" fmla="*/ 0 h 489"/>
                  <a:gd name="T108" fmla="*/ 0 w 234"/>
                  <a:gd name="T109" fmla="*/ 0 h 4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34"/>
                  <a:gd name="T166" fmla="*/ 0 h 489"/>
                  <a:gd name="T167" fmla="*/ 234 w 234"/>
                  <a:gd name="T168" fmla="*/ 489 h 4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34" h="489">
                    <a:moveTo>
                      <a:pt x="0" y="475"/>
                    </a:moveTo>
                    <a:lnTo>
                      <a:pt x="2" y="477"/>
                    </a:lnTo>
                    <a:lnTo>
                      <a:pt x="5" y="480"/>
                    </a:lnTo>
                    <a:lnTo>
                      <a:pt x="7" y="482"/>
                    </a:lnTo>
                    <a:lnTo>
                      <a:pt x="12" y="483"/>
                    </a:lnTo>
                    <a:lnTo>
                      <a:pt x="21" y="486"/>
                    </a:lnTo>
                    <a:lnTo>
                      <a:pt x="32" y="488"/>
                    </a:lnTo>
                    <a:lnTo>
                      <a:pt x="45" y="489"/>
                    </a:lnTo>
                    <a:lnTo>
                      <a:pt x="60" y="489"/>
                    </a:lnTo>
                    <a:lnTo>
                      <a:pt x="75" y="489"/>
                    </a:lnTo>
                    <a:lnTo>
                      <a:pt x="90" y="488"/>
                    </a:lnTo>
                    <a:lnTo>
                      <a:pt x="106" y="486"/>
                    </a:lnTo>
                    <a:lnTo>
                      <a:pt x="123" y="483"/>
                    </a:lnTo>
                    <a:lnTo>
                      <a:pt x="139" y="480"/>
                    </a:lnTo>
                    <a:lnTo>
                      <a:pt x="154" y="476"/>
                    </a:lnTo>
                    <a:lnTo>
                      <a:pt x="168" y="472"/>
                    </a:lnTo>
                    <a:lnTo>
                      <a:pt x="181" y="468"/>
                    </a:lnTo>
                    <a:lnTo>
                      <a:pt x="193" y="462"/>
                    </a:lnTo>
                    <a:lnTo>
                      <a:pt x="202" y="458"/>
                    </a:lnTo>
                    <a:lnTo>
                      <a:pt x="210" y="452"/>
                    </a:lnTo>
                    <a:lnTo>
                      <a:pt x="216" y="446"/>
                    </a:lnTo>
                    <a:lnTo>
                      <a:pt x="222" y="440"/>
                    </a:lnTo>
                    <a:lnTo>
                      <a:pt x="227" y="434"/>
                    </a:lnTo>
                    <a:lnTo>
                      <a:pt x="230" y="427"/>
                    </a:lnTo>
                    <a:lnTo>
                      <a:pt x="231" y="421"/>
                    </a:lnTo>
                    <a:lnTo>
                      <a:pt x="234" y="414"/>
                    </a:lnTo>
                    <a:lnTo>
                      <a:pt x="234" y="409"/>
                    </a:lnTo>
                    <a:lnTo>
                      <a:pt x="234" y="0"/>
                    </a:lnTo>
                    <a:lnTo>
                      <a:pt x="234" y="6"/>
                    </a:lnTo>
                    <a:lnTo>
                      <a:pt x="231" y="13"/>
                    </a:lnTo>
                    <a:lnTo>
                      <a:pt x="230" y="18"/>
                    </a:lnTo>
                    <a:lnTo>
                      <a:pt x="227" y="25"/>
                    </a:lnTo>
                    <a:lnTo>
                      <a:pt x="222" y="31"/>
                    </a:lnTo>
                    <a:lnTo>
                      <a:pt x="216" y="37"/>
                    </a:lnTo>
                    <a:lnTo>
                      <a:pt x="210" y="43"/>
                    </a:lnTo>
                    <a:lnTo>
                      <a:pt x="202" y="49"/>
                    </a:lnTo>
                    <a:lnTo>
                      <a:pt x="193" y="53"/>
                    </a:lnTo>
                    <a:lnTo>
                      <a:pt x="181" y="58"/>
                    </a:lnTo>
                    <a:lnTo>
                      <a:pt x="168" y="62"/>
                    </a:lnTo>
                    <a:lnTo>
                      <a:pt x="154" y="66"/>
                    </a:lnTo>
                    <a:lnTo>
                      <a:pt x="139" y="70"/>
                    </a:lnTo>
                    <a:lnTo>
                      <a:pt x="123" y="72"/>
                    </a:lnTo>
                    <a:lnTo>
                      <a:pt x="106" y="76"/>
                    </a:lnTo>
                    <a:lnTo>
                      <a:pt x="90" y="77"/>
                    </a:lnTo>
                    <a:lnTo>
                      <a:pt x="75" y="78"/>
                    </a:lnTo>
                    <a:lnTo>
                      <a:pt x="60" y="79"/>
                    </a:lnTo>
                    <a:lnTo>
                      <a:pt x="45" y="79"/>
                    </a:lnTo>
                    <a:lnTo>
                      <a:pt x="32" y="78"/>
                    </a:lnTo>
                    <a:lnTo>
                      <a:pt x="21" y="76"/>
                    </a:lnTo>
                    <a:lnTo>
                      <a:pt x="12" y="72"/>
                    </a:lnTo>
                    <a:lnTo>
                      <a:pt x="7" y="70"/>
                    </a:lnTo>
                    <a:lnTo>
                      <a:pt x="5" y="69"/>
                    </a:lnTo>
                    <a:lnTo>
                      <a:pt x="2" y="65"/>
                    </a:lnTo>
                    <a:lnTo>
                      <a:pt x="0" y="63"/>
                    </a:lnTo>
                    <a:lnTo>
                      <a:pt x="0" y="475"/>
                    </a:lnTo>
                    <a:close/>
                  </a:path>
                </a:pathLst>
              </a:custGeom>
              <a:solidFill>
                <a:srgbClr val="93D5ED"/>
              </a:solidFill>
              <a:ln w="9525">
                <a:solidFill>
                  <a:srgbClr val="CCECFF"/>
                </a:solidFill>
                <a:round/>
                <a:headEnd/>
                <a:tailEnd/>
              </a:ln>
            </p:spPr>
            <p:txBody>
              <a:bodyPr/>
              <a:lstStyle/>
              <a:p>
                <a:endParaRPr lang="en-US"/>
              </a:p>
            </p:txBody>
          </p:sp>
          <p:sp>
            <p:nvSpPr>
              <p:cNvPr id="24664" name="Freeform 70"/>
              <p:cNvSpPr>
                <a:spLocks/>
              </p:cNvSpPr>
              <p:nvPr/>
            </p:nvSpPr>
            <p:spPr bwMode="auto">
              <a:xfrm>
                <a:off x="1340" y="2130"/>
                <a:ext cx="12" cy="101"/>
              </a:xfrm>
              <a:custGeom>
                <a:avLst/>
                <a:gdLst>
                  <a:gd name="T0" fmla="*/ 0 w 60"/>
                  <a:gd name="T1" fmla="*/ 0 h 507"/>
                  <a:gd name="T2" fmla="*/ 0 w 60"/>
                  <a:gd name="T3" fmla="*/ 0 h 507"/>
                  <a:gd name="T4" fmla="*/ 0 w 60"/>
                  <a:gd name="T5" fmla="*/ 0 h 507"/>
                  <a:gd name="T6" fmla="*/ 0 w 60"/>
                  <a:gd name="T7" fmla="*/ 0 h 507"/>
                  <a:gd name="T8" fmla="*/ 0 w 60"/>
                  <a:gd name="T9" fmla="*/ 0 h 507"/>
                  <a:gd name="T10" fmla="*/ 0 w 60"/>
                  <a:gd name="T11" fmla="*/ 0 h 507"/>
                  <a:gd name="T12" fmla="*/ 0 w 60"/>
                  <a:gd name="T13" fmla="*/ 0 h 507"/>
                  <a:gd name="T14" fmla="*/ 0 w 60"/>
                  <a:gd name="T15" fmla="*/ 0 h 507"/>
                  <a:gd name="T16" fmla="*/ 0 w 60"/>
                  <a:gd name="T17" fmla="*/ 0 h 507"/>
                  <a:gd name="T18" fmla="*/ 0 w 60"/>
                  <a:gd name="T19" fmla="*/ 0 h 507"/>
                  <a:gd name="T20" fmla="*/ 0 w 60"/>
                  <a:gd name="T21" fmla="*/ 0 h 507"/>
                  <a:gd name="T22" fmla="*/ 0 w 60"/>
                  <a:gd name="T23" fmla="*/ 0 h 507"/>
                  <a:gd name="T24" fmla="*/ 0 w 60"/>
                  <a:gd name="T25" fmla="*/ 0 h 507"/>
                  <a:gd name="T26" fmla="*/ 0 w 60"/>
                  <a:gd name="T27" fmla="*/ 0 h 507"/>
                  <a:gd name="T28" fmla="*/ 0 w 60"/>
                  <a:gd name="T29" fmla="*/ 0 h 507"/>
                  <a:gd name="T30" fmla="*/ 0 w 60"/>
                  <a:gd name="T31" fmla="*/ 0 h 507"/>
                  <a:gd name="T32" fmla="*/ 0 w 60"/>
                  <a:gd name="T33" fmla="*/ 0 h 507"/>
                  <a:gd name="T34" fmla="*/ 0 w 60"/>
                  <a:gd name="T35" fmla="*/ 0 h 507"/>
                  <a:gd name="T36" fmla="*/ 0 w 60"/>
                  <a:gd name="T37" fmla="*/ 0 h 507"/>
                  <a:gd name="T38" fmla="*/ 0 w 60"/>
                  <a:gd name="T39" fmla="*/ 0 h 507"/>
                  <a:gd name="T40" fmla="*/ 0 w 60"/>
                  <a:gd name="T41" fmla="*/ 0 h 507"/>
                  <a:gd name="T42" fmla="*/ 0 w 60"/>
                  <a:gd name="T43" fmla="*/ 0 h 507"/>
                  <a:gd name="T44" fmla="*/ 0 w 60"/>
                  <a:gd name="T45" fmla="*/ 0 h 507"/>
                  <a:gd name="T46" fmla="*/ 0 w 60"/>
                  <a:gd name="T47" fmla="*/ 0 h 507"/>
                  <a:gd name="T48" fmla="*/ 0 w 60"/>
                  <a:gd name="T49" fmla="*/ 0 h 507"/>
                  <a:gd name="T50" fmla="*/ 0 w 60"/>
                  <a:gd name="T51" fmla="*/ 0 h 507"/>
                  <a:gd name="T52" fmla="*/ 0 w 60"/>
                  <a:gd name="T53" fmla="*/ 0 h 507"/>
                  <a:gd name="T54" fmla="*/ 0 w 60"/>
                  <a:gd name="T55" fmla="*/ 0 h 507"/>
                  <a:gd name="T56" fmla="*/ 0 w 60"/>
                  <a:gd name="T57" fmla="*/ 0 h 507"/>
                  <a:gd name="T58" fmla="*/ 0 w 60"/>
                  <a:gd name="T59" fmla="*/ 0 h 507"/>
                  <a:gd name="T60" fmla="*/ 0 w 60"/>
                  <a:gd name="T61" fmla="*/ 0 h 50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0"/>
                  <a:gd name="T94" fmla="*/ 0 h 507"/>
                  <a:gd name="T95" fmla="*/ 60 w 60"/>
                  <a:gd name="T96" fmla="*/ 507 h 50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0" h="507">
                    <a:moveTo>
                      <a:pt x="0" y="0"/>
                    </a:moveTo>
                    <a:lnTo>
                      <a:pt x="1" y="11"/>
                    </a:lnTo>
                    <a:lnTo>
                      <a:pt x="2" y="21"/>
                    </a:lnTo>
                    <a:lnTo>
                      <a:pt x="4" y="31"/>
                    </a:lnTo>
                    <a:lnTo>
                      <a:pt x="7" y="39"/>
                    </a:lnTo>
                    <a:lnTo>
                      <a:pt x="9" y="47"/>
                    </a:lnTo>
                    <a:lnTo>
                      <a:pt x="12" y="55"/>
                    </a:lnTo>
                    <a:lnTo>
                      <a:pt x="16" y="62"/>
                    </a:lnTo>
                    <a:lnTo>
                      <a:pt x="19" y="68"/>
                    </a:lnTo>
                    <a:lnTo>
                      <a:pt x="24" y="74"/>
                    </a:lnTo>
                    <a:lnTo>
                      <a:pt x="28" y="80"/>
                    </a:lnTo>
                    <a:lnTo>
                      <a:pt x="32" y="85"/>
                    </a:lnTo>
                    <a:lnTo>
                      <a:pt x="38" y="88"/>
                    </a:lnTo>
                    <a:lnTo>
                      <a:pt x="49" y="95"/>
                    </a:lnTo>
                    <a:lnTo>
                      <a:pt x="60" y="99"/>
                    </a:lnTo>
                    <a:lnTo>
                      <a:pt x="60" y="507"/>
                    </a:lnTo>
                    <a:lnTo>
                      <a:pt x="55" y="506"/>
                    </a:lnTo>
                    <a:lnTo>
                      <a:pt x="49" y="504"/>
                    </a:lnTo>
                    <a:lnTo>
                      <a:pt x="43" y="502"/>
                    </a:lnTo>
                    <a:lnTo>
                      <a:pt x="38" y="498"/>
                    </a:lnTo>
                    <a:lnTo>
                      <a:pt x="32" y="495"/>
                    </a:lnTo>
                    <a:lnTo>
                      <a:pt x="28" y="490"/>
                    </a:lnTo>
                    <a:lnTo>
                      <a:pt x="24" y="484"/>
                    </a:lnTo>
                    <a:lnTo>
                      <a:pt x="19" y="478"/>
                    </a:lnTo>
                    <a:lnTo>
                      <a:pt x="16" y="472"/>
                    </a:lnTo>
                    <a:lnTo>
                      <a:pt x="12" y="465"/>
                    </a:lnTo>
                    <a:lnTo>
                      <a:pt x="9" y="457"/>
                    </a:lnTo>
                    <a:lnTo>
                      <a:pt x="7" y="449"/>
                    </a:lnTo>
                    <a:lnTo>
                      <a:pt x="2" y="430"/>
                    </a:lnTo>
                    <a:lnTo>
                      <a:pt x="0" y="410"/>
                    </a:lnTo>
                    <a:lnTo>
                      <a:pt x="0" y="0"/>
                    </a:lnTo>
                    <a:close/>
                  </a:path>
                </a:pathLst>
              </a:custGeom>
              <a:solidFill>
                <a:srgbClr val="93D5ED"/>
              </a:solidFill>
              <a:ln w="9525">
                <a:solidFill>
                  <a:srgbClr val="CCECFF"/>
                </a:solidFill>
                <a:round/>
                <a:headEnd/>
                <a:tailEnd/>
              </a:ln>
            </p:spPr>
            <p:txBody>
              <a:bodyPr/>
              <a:lstStyle/>
              <a:p>
                <a:endParaRPr lang="en-US"/>
              </a:p>
            </p:txBody>
          </p:sp>
          <p:sp>
            <p:nvSpPr>
              <p:cNvPr id="24665" name="Freeform 71"/>
              <p:cNvSpPr>
                <a:spLocks/>
              </p:cNvSpPr>
              <p:nvPr/>
            </p:nvSpPr>
            <p:spPr bwMode="auto">
              <a:xfrm>
                <a:off x="1319" y="1980"/>
                <a:ext cx="46" cy="97"/>
              </a:xfrm>
              <a:custGeom>
                <a:avLst/>
                <a:gdLst>
                  <a:gd name="T0" fmla="*/ 0 w 234"/>
                  <a:gd name="T1" fmla="*/ 0 h 487"/>
                  <a:gd name="T2" fmla="*/ 0 w 234"/>
                  <a:gd name="T3" fmla="*/ 0 h 487"/>
                  <a:gd name="T4" fmla="*/ 0 w 234"/>
                  <a:gd name="T5" fmla="*/ 0 h 487"/>
                  <a:gd name="T6" fmla="*/ 0 w 234"/>
                  <a:gd name="T7" fmla="*/ 0 h 487"/>
                  <a:gd name="T8" fmla="*/ 0 w 234"/>
                  <a:gd name="T9" fmla="*/ 0 h 487"/>
                  <a:gd name="T10" fmla="*/ 0 w 234"/>
                  <a:gd name="T11" fmla="*/ 0 h 487"/>
                  <a:gd name="T12" fmla="*/ 0 w 234"/>
                  <a:gd name="T13" fmla="*/ 0 h 487"/>
                  <a:gd name="T14" fmla="*/ 0 w 234"/>
                  <a:gd name="T15" fmla="*/ 0 h 487"/>
                  <a:gd name="T16" fmla="*/ 0 w 234"/>
                  <a:gd name="T17" fmla="*/ 0 h 487"/>
                  <a:gd name="T18" fmla="*/ 0 w 234"/>
                  <a:gd name="T19" fmla="*/ 0 h 487"/>
                  <a:gd name="T20" fmla="*/ 0 w 234"/>
                  <a:gd name="T21" fmla="*/ 0 h 487"/>
                  <a:gd name="T22" fmla="*/ 0 w 234"/>
                  <a:gd name="T23" fmla="*/ 0 h 487"/>
                  <a:gd name="T24" fmla="*/ 0 w 234"/>
                  <a:gd name="T25" fmla="*/ 0 h 487"/>
                  <a:gd name="T26" fmla="*/ 0 w 234"/>
                  <a:gd name="T27" fmla="*/ 0 h 487"/>
                  <a:gd name="T28" fmla="*/ 0 w 234"/>
                  <a:gd name="T29" fmla="*/ 0 h 487"/>
                  <a:gd name="T30" fmla="*/ 0 w 234"/>
                  <a:gd name="T31" fmla="*/ 0 h 487"/>
                  <a:gd name="T32" fmla="*/ 0 w 234"/>
                  <a:gd name="T33" fmla="*/ 0 h 487"/>
                  <a:gd name="T34" fmla="*/ 0 w 234"/>
                  <a:gd name="T35" fmla="*/ 0 h 487"/>
                  <a:gd name="T36" fmla="*/ 0 w 234"/>
                  <a:gd name="T37" fmla="*/ 0 h 487"/>
                  <a:gd name="T38" fmla="*/ 0 w 234"/>
                  <a:gd name="T39" fmla="*/ 0 h 487"/>
                  <a:gd name="T40" fmla="*/ 0 w 234"/>
                  <a:gd name="T41" fmla="*/ 0 h 487"/>
                  <a:gd name="T42" fmla="*/ 0 w 234"/>
                  <a:gd name="T43" fmla="*/ 0 h 487"/>
                  <a:gd name="T44" fmla="*/ 0 w 234"/>
                  <a:gd name="T45" fmla="*/ 0 h 487"/>
                  <a:gd name="T46" fmla="*/ 0 w 234"/>
                  <a:gd name="T47" fmla="*/ 0 h 487"/>
                  <a:gd name="T48" fmla="*/ 0 w 234"/>
                  <a:gd name="T49" fmla="*/ 0 h 487"/>
                  <a:gd name="T50" fmla="*/ 0 w 234"/>
                  <a:gd name="T51" fmla="*/ 0 h 487"/>
                  <a:gd name="T52" fmla="*/ 0 w 234"/>
                  <a:gd name="T53" fmla="*/ 0 h 487"/>
                  <a:gd name="T54" fmla="*/ 0 w 234"/>
                  <a:gd name="T55" fmla="*/ 0 h 487"/>
                  <a:gd name="T56" fmla="*/ 0 w 234"/>
                  <a:gd name="T57" fmla="*/ 0 h 487"/>
                  <a:gd name="T58" fmla="*/ 0 w 234"/>
                  <a:gd name="T59" fmla="*/ 0 h 487"/>
                  <a:gd name="T60" fmla="*/ 0 w 234"/>
                  <a:gd name="T61" fmla="*/ 0 h 487"/>
                  <a:gd name="T62" fmla="*/ 0 w 234"/>
                  <a:gd name="T63" fmla="*/ 0 h 487"/>
                  <a:gd name="T64" fmla="*/ 0 w 234"/>
                  <a:gd name="T65" fmla="*/ 0 h 487"/>
                  <a:gd name="T66" fmla="*/ 0 w 234"/>
                  <a:gd name="T67" fmla="*/ 0 h 487"/>
                  <a:gd name="T68" fmla="*/ 0 w 234"/>
                  <a:gd name="T69" fmla="*/ 0 h 487"/>
                  <a:gd name="T70" fmla="*/ 0 w 234"/>
                  <a:gd name="T71" fmla="*/ 0 h 487"/>
                  <a:gd name="T72" fmla="*/ 0 w 234"/>
                  <a:gd name="T73" fmla="*/ 0 h 487"/>
                  <a:gd name="T74" fmla="*/ 0 w 234"/>
                  <a:gd name="T75" fmla="*/ 0 h 487"/>
                  <a:gd name="T76" fmla="*/ 0 w 234"/>
                  <a:gd name="T77" fmla="*/ 0 h 487"/>
                  <a:gd name="T78" fmla="*/ 0 w 234"/>
                  <a:gd name="T79" fmla="*/ 0 h 487"/>
                  <a:gd name="T80" fmla="*/ 0 w 234"/>
                  <a:gd name="T81" fmla="*/ 0 h 487"/>
                  <a:gd name="T82" fmla="*/ 0 w 234"/>
                  <a:gd name="T83" fmla="*/ 0 h 487"/>
                  <a:gd name="T84" fmla="*/ 0 w 234"/>
                  <a:gd name="T85" fmla="*/ 0 h 487"/>
                  <a:gd name="T86" fmla="*/ 0 w 234"/>
                  <a:gd name="T87" fmla="*/ 0 h 487"/>
                  <a:gd name="T88" fmla="*/ 0 w 234"/>
                  <a:gd name="T89" fmla="*/ 0 h 487"/>
                  <a:gd name="T90" fmla="*/ 0 w 234"/>
                  <a:gd name="T91" fmla="*/ 0 h 487"/>
                  <a:gd name="T92" fmla="*/ 0 w 234"/>
                  <a:gd name="T93" fmla="*/ 0 h 487"/>
                  <a:gd name="T94" fmla="*/ 0 w 234"/>
                  <a:gd name="T95" fmla="*/ 0 h 487"/>
                  <a:gd name="T96" fmla="*/ 0 w 234"/>
                  <a:gd name="T97" fmla="*/ 0 h 487"/>
                  <a:gd name="T98" fmla="*/ 0 w 234"/>
                  <a:gd name="T99" fmla="*/ 0 h 487"/>
                  <a:gd name="T100" fmla="*/ 0 w 234"/>
                  <a:gd name="T101" fmla="*/ 0 h 4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34"/>
                  <a:gd name="T154" fmla="*/ 0 h 487"/>
                  <a:gd name="T155" fmla="*/ 234 w 234"/>
                  <a:gd name="T156" fmla="*/ 487 h 4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34" h="487">
                    <a:moveTo>
                      <a:pt x="230" y="0"/>
                    </a:moveTo>
                    <a:lnTo>
                      <a:pt x="231" y="2"/>
                    </a:lnTo>
                    <a:lnTo>
                      <a:pt x="232" y="4"/>
                    </a:lnTo>
                    <a:lnTo>
                      <a:pt x="234" y="6"/>
                    </a:lnTo>
                    <a:lnTo>
                      <a:pt x="234" y="9"/>
                    </a:lnTo>
                    <a:lnTo>
                      <a:pt x="232" y="14"/>
                    </a:lnTo>
                    <a:lnTo>
                      <a:pt x="228" y="20"/>
                    </a:lnTo>
                    <a:lnTo>
                      <a:pt x="222" y="26"/>
                    </a:lnTo>
                    <a:lnTo>
                      <a:pt x="215" y="33"/>
                    </a:lnTo>
                    <a:lnTo>
                      <a:pt x="206" y="39"/>
                    </a:lnTo>
                    <a:lnTo>
                      <a:pt x="194" y="46"/>
                    </a:lnTo>
                    <a:lnTo>
                      <a:pt x="181" y="52"/>
                    </a:lnTo>
                    <a:lnTo>
                      <a:pt x="167" y="58"/>
                    </a:lnTo>
                    <a:lnTo>
                      <a:pt x="152" y="63"/>
                    </a:lnTo>
                    <a:lnTo>
                      <a:pt x="136" y="68"/>
                    </a:lnTo>
                    <a:lnTo>
                      <a:pt x="119" y="73"/>
                    </a:lnTo>
                    <a:lnTo>
                      <a:pt x="100" y="75"/>
                    </a:lnTo>
                    <a:lnTo>
                      <a:pt x="82" y="77"/>
                    </a:lnTo>
                    <a:lnTo>
                      <a:pt x="63" y="79"/>
                    </a:lnTo>
                    <a:lnTo>
                      <a:pt x="36" y="77"/>
                    </a:lnTo>
                    <a:lnTo>
                      <a:pt x="19" y="74"/>
                    </a:lnTo>
                    <a:lnTo>
                      <a:pt x="12" y="73"/>
                    </a:lnTo>
                    <a:lnTo>
                      <a:pt x="6" y="70"/>
                    </a:lnTo>
                    <a:lnTo>
                      <a:pt x="2" y="68"/>
                    </a:lnTo>
                    <a:lnTo>
                      <a:pt x="0" y="67"/>
                    </a:lnTo>
                    <a:lnTo>
                      <a:pt x="0" y="476"/>
                    </a:lnTo>
                    <a:lnTo>
                      <a:pt x="2" y="478"/>
                    </a:lnTo>
                    <a:lnTo>
                      <a:pt x="6" y="480"/>
                    </a:lnTo>
                    <a:lnTo>
                      <a:pt x="12" y="483"/>
                    </a:lnTo>
                    <a:lnTo>
                      <a:pt x="19" y="484"/>
                    </a:lnTo>
                    <a:lnTo>
                      <a:pt x="36" y="486"/>
                    </a:lnTo>
                    <a:lnTo>
                      <a:pt x="63" y="487"/>
                    </a:lnTo>
                    <a:lnTo>
                      <a:pt x="82" y="486"/>
                    </a:lnTo>
                    <a:lnTo>
                      <a:pt x="100" y="484"/>
                    </a:lnTo>
                    <a:lnTo>
                      <a:pt x="119" y="482"/>
                    </a:lnTo>
                    <a:lnTo>
                      <a:pt x="136" y="477"/>
                    </a:lnTo>
                    <a:lnTo>
                      <a:pt x="152" y="472"/>
                    </a:lnTo>
                    <a:lnTo>
                      <a:pt x="167" y="466"/>
                    </a:lnTo>
                    <a:lnTo>
                      <a:pt x="181" y="461"/>
                    </a:lnTo>
                    <a:lnTo>
                      <a:pt x="194" y="455"/>
                    </a:lnTo>
                    <a:lnTo>
                      <a:pt x="206" y="448"/>
                    </a:lnTo>
                    <a:lnTo>
                      <a:pt x="215" y="442"/>
                    </a:lnTo>
                    <a:lnTo>
                      <a:pt x="222" y="435"/>
                    </a:lnTo>
                    <a:lnTo>
                      <a:pt x="228" y="429"/>
                    </a:lnTo>
                    <a:lnTo>
                      <a:pt x="232" y="423"/>
                    </a:lnTo>
                    <a:lnTo>
                      <a:pt x="234" y="417"/>
                    </a:lnTo>
                    <a:lnTo>
                      <a:pt x="234" y="415"/>
                    </a:lnTo>
                    <a:lnTo>
                      <a:pt x="232" y="413"/>
                    </a:lnTo>
                    <a:lnTo>
                      <a:pt x="231" y="412"/>
                    </a:lnTo>
                    <a:lnTo>
                      <a:pt x="230" y="409"/>
                    </a:lnTo>
                    <a:lnTo>
                      <a:pt x="230" y="0"/>
                    </a:lnTo>
                    <a:close/>
                  </a:path>
                </a:pathLst>
              </a:custGeom>
              <a:solidFill>
                <a:srgbClr val="93D5ED"/>
              </a:solidFill>
              <a:ln w="9525">
                <a:solidFill>
                  <a:srgbClr val="CCECFF"/>
                </a:solidFill>
                <a:round/>
                <a:headEnd/>
                <a:tailEnd/>
              </a:ln>
            </p:spPr>
            <p:txBody>
              <a:bodyPr/>
              <a:lstStyle/>
              <a:p>
                <a:endParaRPr lang="en-US"/>
              </a:p>
            </p:txBody>
          </p:sp>
          <p:sp>
            <p:nvSpPr>
              <p:cNvPr id="24666" name="Freeform 72"/>
              <p:cNvSpPr>
                <a:spLocks/>
              </p:cNvSpPr>
              <p:nvPr/>
            </p:nvSpPr>
            <p:spPr bwMode="auto">
              <a:xfrm>
                <a:off x="1439" y="2056"/>
                <a:ext cx="33" cy="126"/>
              </a:xfrm>
              <a:custGeom>
                <a:avLst/>
                <a:gdLst>
                  <a:gd name="T0" fmla="*/ 0 w 167"/>
                  <a:gd name="T1" fmla="*/ 0 h 631"/>
                  <a:gd name="T2" fmla="*/ 0 w 167"/>
                  <a:gd name="T3" fmla="*/ 0 h 631"/>
                  <a:gd name="T4" fmla="*/ 0 w 167"/>
                  <a:gd name="T5" fmla="*/ 0 h 631"/>
                  <a:gd name="T6" fmla="*/ 0 w 167"/>
                  <a:gd name="T7" fmla="*/ 0 h 631"/>
                  <a:gd name="T8" fmla="*/ 0 w 167"/>
                  <a:gd name="T9" fmla="*/ 0 h 631"/>
                  <a:gd name="T10" fmla="*/ 0 w 167"/>
                  <a:gd name="T11" fmla="*/ 0 h 631"/>
                  <a:gd name="T12" fmla="*/ 0 w 167"/>
                  <a:gd name="T13" fmla="*/ 0 h 631"/>
                  <a:gd name="T14" fmla="*/ 0 w 167"/>
                  <a:gd name="T15" fmla="*/ 0 h 631"/>
                  <a:gd name="T16" fmla="*/ 0 w 167"/>
                  <a:gd name="T17" fmla="*/ 0 h 631"/>
                  <a:gd name="T18" fmla="*/ 0 w 167"/>
                  <a:gd name="T19" fmla="*/ 0 h 631"/>
                  <a:gd name="T20" fmla="*/ 0 w 167"/>
                  <a:gd name="T21" fmla="*/ 0 h 631"/>
                  <a:gd name="T22" fmla="*/ 0 w 167"/>
                  <a:gd name="T23" fmla="*/ 0 h 631"/>
                  <a:gd name="T24" fmla="*/ 0 w 167"/>
                  <a:gd name="T25" fmla="*/ 0 h 631"/>
                  <a:gd name="T26" fmla="*/ 0 w 167"/>
                  <a:gd name="T27" fmla="*/ 0 h 631"/>
                  <a:gd name="T28" fmla="*/ 0 w 167"/>
                  <a:gd name="T29" fmla="*/ 0 h 631"/>
                  <a:gd name="T30" fmla="*/ 0 w 167"/>
                  <a:gd name="T31" fmla="*/ 0 h 631"/>
                  <a:gd name="T32" fmla="*/ 0 w 167"/>
                  <a:gd name="T33" fmla="*/ 0 h 631"/>
                  <a:gd name="T34" fmla="*/ 0 w 167"/>
                  <a:gd name="T35" fmla="*/ 0 h 631"/>
                  <a:gd name="T36" fmla="*/ 0 w 167"/>
                  <a:gd name="T37" fmla="*/ 0 h 631"/>
                  <a:gd name="T38" fmla="*/ 0 w 167"/>
                  <a:gd name="T39" fmla="*/ 0 h 631"/>
                  <a:gd name="T40" fmla="*/ 0 w 167"/>
                  <a:gd name="T41" fmla="*/ 0 h 631"/>
                  <a:gd name="T42" fmla="*/ 0 w 167"/>
                  <a:gd name="T43" fmla="*/ 0 h 631"/>
                  <a:gd name="T44" fmla="*/ 0 w 167"/>
                  <a:gd name="T45" fmla="*/ 0 h 631"/>
                  <a:gd name="T46" fmla="*/ 0 w 167"/>
                  <a:gd name="T47" fmla="*/ 0 h 631"/>
                  <a:gd name="T48" fmla="*/ 0 w 167"/>
                  <a:gd name="T49" fmla="*/ 0 h 631"/>
                  <a:gd name="T50" fmla="*/ 0 w 167"/>
                  <a:gd name="T51" fmla="*/ 0 h 631"/>
                  <a:gd name="T52" fmla="*/ 0 w 167"/>
                  <a:gd name="T53" fmla="*/ 0 h 631"/>
                  <a:gd name="T54" fmla="*/ 0 w 167"/>
                  <a:gd name="T55" fmla="*/ 0 h 631"/>
                  <a:gd name="T56" fmla="*/ 0 w 167"/>
                  <a:gd name="T57" fmla="*/ 0 h 631"/>
                  <a:gd name="T58" fmla="*/ 0 w 167"/>
                  <a:gd name="T59" fmla="*/ 0 h 631"/>
                  <a:gd name="T60" fmla="*/ 0 w 167"/>
                  <a:gd name="T61" fmla="*/ 0 h 631"/>
                  <a:gd name="T62" fmla="*/ 0 w 167"/>
                  <a:gd name="T63" fmla="*/ 0 h 631"/>
                  <a:gd name="T64" fmla="*/ 0 w 167"/>
                  <a:gd name="T65" fmla="*/ 0 h 631"/>
                  <a:gd name="T66" fmla="*/ 0 w 167"/>
                  <a:gd name="T67" fmla="*/ 0 h 631"/>
                  <a:gd name="T68" fmla="*/ 0 w 167"/>
                  <a:gd name="T69" fmla="*/ 0 h 6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7"/>
                  <a:gd name="T106" fmla="*/ 0 h 631"/>
                  <a:gd name="T107" fmla="*/ 167 w 167"/>
                  <a:gd name="T108" fmla="*/ 631 h 6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7" h="631">
                    <a:moveTo>
                      <a:pt x="0" y="222"/>
                    </a:moveTo>
                    <a:lnTo>
                      <a:pt x="16" y="214"/>
                    </a:lnTo>
                    <a:lnTo>
                      <a:pt x="31" y="204"/>
                    </a:lnTo>
                    <a:lnTo>
                      <a:pt x="46" y="193"/>
                    </a:lnTo>
                    <a:lnTo>
                      <a:pt x="62" y="180"/>
                    </a:lnTo>
                    <a:lnTo>
                      <a:pt x="76" y="166"/>
                    </a:lnTo>
                    <a:lnTo>
                      <a:pt x="90" y="151"/>
                    </a:lnTo>
                    <a:lnTo>
                      <a:pt x="102" y="136"/>
                    </a:lnTo>
                    <a:lnTo>
                      <a:pt x="114" y="119"/>
                    </a:lnTo>
                    <a:lnTo>
                      <a:pt x="126" y="103"/>
                    </a:lnTo>
                    <a:lnTo>
                      <a:pt x="135" y="86"/>
                    </a:lnTo>
                    <a:lnTo>
                      <a:pt x="144" y="70"/>
                    </a:lnTo>
                    <a:lnTo>
                      <a:pt x="151" y="54"/>
                    </a:lnTo>
                    <a:lnTo>
                      <a:pt x="157" y="39"/>
                    </a:lnTo>
                    <a:lnTo>
                      <a:pt x="162" y="25"/>
                    </a:lnTo>
                    <a:lnTo>
                      <a:pt x="165" y="12"/>
                    </a:lnTo>
                    <a:lnTo>
                      <a:pt x="167" y="0"/>
                    </a:lnTo>
                    <a:lnTo>
                      <a:pt x="167" y="404"/>
                    </a:lnTo>
                    <a:lnTo>
                      <a:pt x="167" y="415"/>
                    </a:lnTo>
                    <a:lnTo>
                      <a:pt x="164" y="428"/>
                    </a:lnTo>
                    <a:lnTo>
                      <a:pt x="160" y="442"/>
                    </a:lnTo>
                    <a:lnTo>
                      <a:pt x="155" y="457"/>
                    </a:lnTo>
                    <a:lnTo>
                      <a:pt x="148" y="473"/>
                    </a:lnTo>
                    <a:lnTo>
                      <a:pt x="140" y="489"/>
                    </a:lnTo>
                    <a:lnTo>
                      <a:pt x="129" y="507"/>
                    </a:lnTo>
                    <a:lnTo>
                      <a:pt x="119" y="524"/>
                    </a:lnTo>
                    <a:lnTo>
                      <a:pt x="107" y="541"/>
                    </a:lnTo>
                    <a:lnTo>
                      <a:pt x="93" y="557"/>
                    </a:lnTo>
                    <a:lnTo>
                      <a:pt x="80" y="572"/>
                    </a:lnTo>
                    <a:lnTo>
                      <a:pt x="65" y="588"/>
                    </a:lnTo>
                    <a:lnTo>
                      <a:pt x="50" y="602"/>
                    </a:lnTo>
                    <a:lnTo>
                      <a:pt x="33" y="613"/>
                    </a:lnTo>
                    <a:lnTo>
                      <a:pt x="17" y="623"/>
                    </a:lnTo>
                    <a:lnTo>
                      <a:pt x="0" y="631"/>
                    </a:lnTo>
                    <a:lnTo>
                      <a:pt x="0" y="222"/>
                    </a:lnTo>
                    <a:close/>
                  </a:path>
                </a:pathLst>
              </a:custGeom>
              <a:solidFill>
                <a:srgbClr val="93D5ED"/>
              </a:solidFill>
              <a:ln w="9525">
                <a:solidFill>
                  <a:srgbClr val="CCECFF"/>
                </a:solidFill>
                <a:round/>
                <a:headEnd/>
                <a:tailEnd/>
              </a:ln>
            </p:spPr>
            <p:txBody>
              <a:bodyPr/>
              <a:lstStyle/>
              <a:p>
                <a:endParaRPr lang="en-US"/>
              </a:p>
            </p:txBody>
          </p:sp>
          <p:sp>
            <p:nvSpPr>
              <p:cNvPr id="24667" name="Freeform 73"/>
              <p:cNvSpPr>
                <a:spLocks/>
              </p:cNvSpPr>
              <p:nvPr/>
            </p:nvSpPr>
            <p:spPr bwMode="auto">
              <a:xfrm>
                <a:off x="1353" y="2118"/>
                <a:ext cx="34" cy="112"/>
              </a:xfrm>
              <a:custGeom>
                <a:avLst/>
                <a:gdLst>
                  <a:gd name="T0" fmla="*/ 0 w 167"/>
                  <a:gd name="T1" fmla="*/ 0 h 559"/>
                  <a:gd name="T2" fmla="*/ 0 w 167"/>
                  <a:gd name="T3" fmla="*/ 0 h 559"/>
                  <a:gd name="T4" fmla="*/ 0 w 167"/>
                  <a:gd name="T5" fmla="*/ 0 h 559"/>
                  <a:gd name="T6" fmla="*/ 0 w 167"/>
                  <a:gd name="T7" fmla="*/ 0 h 559"/>
                  <a:gd name="T8" fmla="*/ 0 w 167"/>
                  <a:gd name="T9" fmla="*/ 0 h 559"/>
                  <a:gd name="T10" fmla="*/ 0 w 167"/>
                  <a:gd name="T11" fmla="*/ 0 h 559"/>
                  <a:gd name="T12" fmla="*/ 0 w 167"/>
                  <a:gd name="T13" fmla="*/ 0 h 559"/>
                  <a:gd name="T14" fmla="*/ 0 w 167"/>
                  <a:gd name="T15" fmla="*/ 0 h 559"/>
                  <a:gd name="T16" fmla="*/ 0 w 167"/>
                  <a:gd name="T17" fmla="*/ 0 h 559"/>
                  <a:gd name="T18" fmla="*/ 0 w 167"/>
                  <a:gd name="T19" fmla="*/ 0 h 559"/>
                  <a:gd name="T20" fmla="*/ 0 w 167"/>
                  <a:gd name="T21" fmla="*/ 0 h 559"/>
                  <a:gd name="T22" fmla="*/ 0 w 167"/>
                  <a:gd name="T23" fmla="*/ 0 h 559"/>
                  <a:gd name="T24" fmla="*/ 0 w 167"/>
                  <a:gd name="T25" fmla="*/ 0 h 559"/>
                  <a:gd name="T26" fmla="*/ 0 w 167"/>
                  <a:gd name="T27" fmla="*/ 0 h 559"/>
                  <a:gd name="T28" fmla="*/ 0 w 167"/>
                  <a:gd name="T29" fmla="*/ 0 h 559"/>
                  <a:gd name="T30" fmla="*/ 0 w 167"/>
                  <a:gd name="T31" fmla="*/ 0 h 559"/>
                  <a:gd name="T32" fmla="*/ 0 w 167"/>
                  <a:gd name="T33" fmla="*/ 0 h 559"/>
                  <a:gd name="T34" fmla="*/ 0 w 167"/>
                  <a:gd name="T35" fmla="*/ 0 h 559"/>
                  <a:gd name="T36" fmla="*/ 0 w 167"/>
                  <a:gd name="T37" fmla="*/ 0 h 559"/>
                  <a:gd name="T38" fmla="*/ 0 w 167"/>
                  <a:gd name="T39" fmla="*/ 0 h 559"/>
                  <a:gd name="T40" fmla="*/ 0 w 167"/>
                  <a:gd name="T41" fmla="*/ 0 h 559"/>
                  <a:gd name="T42" fmla="*/ 0 w 167"/>
                  <a:gd name="T43" fmla="*/ 0 h 559"/>
                  <a:gd name="T44" fmla="*/ 0 w 167"/>
                  <a:gd name="T45" fmla="*/ 0 h 559"/>
                  <a:gd name="T46" fmla="*/ 0 w 167"/>
                  <a:gd name="T47" fmla="*/ 0 h 559"/>
                  <a:gd name="T48" fmla="*/ 0 w 167"/>
                  <a:gd name="T49" fmla="*/ 0 h 559"/>
                  <a:gd name="T50" fmla="*/ 0 w 167"/>
                  <a:gd name="T51" fmla="*/ 0 h 559"/>
                  <a:gd name="T52" fmla="*/ 0 w 167"/>
                  <a:gd name="T53" fmla="*/ 0 h 559"/>
                  <a:gd name="T54" fmla="*/ 0 w 167"/>
                  <a:gd name="T55" fmla="*/ 0 h 559"/>
                  <a:gd name="T56" fmla="*/ 0 w 167"/>
                  <a:gd name="T57" fmla="*/ 0 h 559"/>
                  <a:gd name="T58" fmla="*/ 0 w 167"/>
                  <a:gd name="T59" fmla="*/ 0 h 559"/>
                  <a:gd name="T60" fmla="*/ 0 w 167"/>
                  <a:gd name="T61" fmla="*/ 0 h 559"/>
                  <a:gd name="T62" fmla="*/ 0 w 167"/>
                  <a:gd name="T63" fmla="*/ 0 h 559"/>
                  <a:gd name="T64" fmla="*/ 0 w 167"/>
                  <a:gd name="T65" fmla="*/ 0 h 559"/>
                  <a:gd name="T66" fmla="*/ 0 w 167"/>
                  <a:gd name="T67" fmla="*/ 0 h 559"/>
                  <a:gd name="T68" fmla="*/ 0 w 167"/>
                  <a:gd name="T69" fmla="*/ 0 h 559"/>
                  <a:gd name="T70" fmla="*/ 0 w 167"/>
                  <a:gd name="T71" fmla="*/ 0 h 559"/>
                  <a:gd name="T72" fmla="*/ 0 w 167"/>
                  <a:gd name="T73" fmla="*/ 0 h 559"/>
                  <a:gd name="T74" fmla="*/ 0 w 167"/>
                  <a:gd name="T75" fmla="*/ 0 h 559"/>
                  <a:gd name="T76" fmla="*/ 0 w 167"/>
                  <a:gd name="T77" fmla="*/ 0 h 55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7"/>
                  <a:gd name="T118" fmla="*/ 0 h 559"/>
                  <a:gd name="T119" fmla="*/ 167 w 167"/>
                  <a:gd name="T120" fmla="*/ 559 h 55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7" h="559">
                    <a:moveTo>
                      <a:pt x="0" y="146"/>
                    </a:moveTo>
                    <a:lnTo>
                      <a:pt x="12" y="147"/>
                    </a:lnTo>
                    <a:lnTo>
                      <a:pt x="23" y="146"/>
                    </a:lnTo>
                    <a:lnTo>
                      <a:pt x="36" y="144"/>
                    </a:lnTo>
                    <a:lnTo>
                      <a:pt x="48" y="138"/>
                    </a:lnTo>
                    <a:lnTo>
                      <a:pt x="59" y="131"/>
                    </a:lnTo>
                    <a:lnTo>
                      <a:pt x="71" y="120"/>
                    </a:lnTo>
                    <a:lnTo>
                      <a:pt x="76" y="114"/>
                    </a:lnTo>
                    <a:lnTo>
                      <a:pt x="80" y="109"/>
                    </a:lnTo>
                    <a:lnTo>
                      <a:pt x="85" y="102"/>
                    </a:lnTo>
                    <a:lnTo>
                      <a:pt x="89" y="95"/>
                    </a:lnTo>
                    <a:lnTo>
                      <a:pt x="97" y="79"/>
                    </a:lnTo>
                    <a:lnTo>
                      <a:pt x="106" y="65"/>
                    </a:lnTo>
                    <a:lnTo>
                      <a:pt x="116" y="51"/>
                    </a:lnTo>
                    <a:lnTo>
                      <a:pt x="125" y="40"/>
                    </a:lnTo>
                    <a:lnTo>
                      <a:pt x="135" y="28"/>
                    </a:lnTo>
                    <a:lnTo>
                      <a:pt x="145" y="19"/>
                    </a:lnTo>
                    <a:lnTo>
                      <a:pt x="155" y="8"/>
                    </a:lnTo>
                    <a:lnTo>
                      <a:pt x="167" y="0"/>
                    </a:lnTo>
                    <a:lnTo>
                      <a:pt x="167" y="411"/>
                    </a:lnTo>
                    <a:lnTo>
                      <a:pt x="155" y="420"/>
                    </a:lnTo>
                    <a:lnTo>
                      <a:pt x="145" y="430"/>
                    </a:lnTo>
                    <a:lnTo>
                      <a:pt x="135" y="440"/>
                    </a:lnTo>
                    <a:lnTo>
                      <a:pt x="125" y="452"/>
                    </a:lnTo>
                    <a:lnTo>
                      <a:pt x="116" y="464"/>
                    </a:lnTo>
                    <a:lnTo>
                      <a:pt x="106" y="476"/>
                    </a:lnTo>
                    <a:lnTo>
                      <a:pt x="97" y="490"/>
                    </a:lnTo>
                    <a:lnTo>
                      <a:pt x="89" y="507"/>
                    </a:lnTo>
                    <a:lnTo>
                      <a:pt x="85" y="514"/>
                    </a:lnTo>
                    <a:lnTo>
                      <a:pt x="80" y="521"/>
                    </a:lnTo>
                    <a:lnTo>
                      <a:pt x="76" y="527"/>
                    </a:lnTo>
                    <a:lnTo>
                      <a:pt x="71" y="533"/>
                    </a:lnTo>
                    <a:lnTo>
                      <a:pt x="59" y="542"/>
                    </a:lnTo>
                    <a:lnTo>
                      <a:pt x="48" y="550"/>
                    </a:lnTo>
                    <a:lnTo>
                      <a:pt x="36" y="555"/>
                    </a:lnTo>
                    <a:lnTo>
                      <a:pt x="23" y="558"/>
                    </a:lnTo>
                    <a:lnTo>
                      <a:pt x="12" y="559"/>
                    </a:lnTo>
                    <a:lnTo>
                      <a:pt x="0" y="558"/>
                    </a:lnTo>
                    <a:lnTo>
                      <a:pt x="0" y="146"/>
                    </a:lnTo>
                    <a:close/>
                  </a:path>
                </a:pathLst>
              </a:custGeom>
              <a:solidFill>
                <a:srgbClr val="93D5ED"/>
              </a:solidFill>
              <a:ln w="9525">
                <a:solidFill>
                  <a:srgbClr val="CCECFF"/>
                </a:solidFill>
                <a:round/>
                <a:headEnd/>
                <a:tailEnd/>
              </a:ln>
            </p:spPr>
            <p:txBody>
              <a:bodyPr/>
              <a:lstStyle/>
              <a:p>
                <a:endParaRPr lang="en-US"/>
              </a:p>
            </p:txBody>
          </p:sp>
          <p:sp>
            <p:nvSpPr>
              <p:cNvPr id="24668" name="Freeform 74"/>
              <p:cNvSpPr>
                <a:spLocks/>
              </p:cNvSpPr>
              <p:nvPr/>
            </p:nvSpPr>
            <p:spPr bwMode="auto">
              <a:xfrm>
                <a:off x="1389" y="2098"/>
                <a:ext cx="53" cy="100"/>
              </a:xfrm>
              <a:custGeom>
                <a:avLst/>
                <a:gdLst>
                  <a:gd name="T0" fmla="*/ 0 w 262"/>
                  <a:gd name="T1" fmla="*/ 0 h 501"/>
                  <a:gd name="T2" fmla="*/ 0 w 262"/>
                  <a:gd name="T3" fmla="*/ 0 h 501"/>
                  <a:gd name="T4" fmla="*/ 0 w 262"/>
                  <a:gd name="T5" fmla="*/ 0 h 501"/>
                  <a:gd name="T6" fmla="*/ 0 w 262"/>
                  <a:gd name="T7" fmla="*/ 0 h 501"/>
                  <a:gd name="T8" fmla="*/ 0 w 262"/>
                  <a:gd name="T9" fmla="*/ 0 h 501"/>
                  <a:gd name="T10" fmla="*/ 0 w 262"/>
                  <a:gd name="T11" fmla="*/ 0 h 501"/>
                  <a:gd name="T12" fmla="*/ 0 w 262"/>
                  <a:gd name="T13" fmla="*/ 0 h 501"/>
                  <a:gd name="T14" fmla="*/ 0 w 262"/>
                  <a:gd name="T15" fmla="*/ 0 h 501"/>
                  <a:gd name="T16" fmla="*/ 0 w 262"/>
                  <a:gd name="T17" fmla="*/ 0 h 501"/>
                  <a:gd name="T18" fmla="*/ 0 w 262"/>
                  <a:gd name="T19" fmla="*/ 0 h 501"/>
                  <a:gd name="T20" fmla="*/ 0 w 262"/>
                  <a:gd name="T21" fmla="*/ 0 h 501"/>
                  <a:gd name="T22" fmla="*/ 0 w 262"/>
                  <a:gd name="T23" fmla="*/ 0 h 501"/>
                  <a:gd name="T24" fmla="*/ 0 w 262"/>
                  <a:gd name="T25" fmla="*/ 0 h 501"/>
                  <a:gd name="T26" fmla="*/ 0 w 262"/>
                  <a:gd name="T27" fmla="*/ 0 h 501"/>
                  <a:gd name="T28" fmla="*/ 0 w 262"/>
                  <a:gd name="T29" fmla="*/ 0 h 501"/>
                  <a:gd name="T30" fmla="*/ 0 w 262"/>
                  <a:gd name="T31" fmla="*/ 0 h 501"/>
                  <a:gd name="T32" fmla="*/ 0 w 262"/>
                  <a:gd name="T33" fmla="*/ 0 h 501"/>
                  <a:gd name="T34" fmla="*/ 0 w 262"/>
                  <a:gd name="T35" fmla="*/ 0 h 501"/>
                  <a:gd name="T36" fmla="*/ 0 w 262"/>
                  <a:gd name="T37" fmla="*/ 0 h 501"/>
                  <a:gd name="T38" fmla="*/ 0 w 262"/>
                  <a:gd name="T39" fmla="*/ 0 h 501"/>
                  <a:gd name="T40" fmla="*/ 0 w 262"/>
                  <a:gd name="T41" fmla="*/ 0 h 501"/>
                  <a:gd name="T42" fmla="*/ 0 w 262"/>
                  <a:gd name="T43" fmla="*/ 0 h 501"/>
                  <a:gd name="T44" fmla="*/ 0 w 262"/>
                  <a:gd name="T45" fmla="*/ 0 h 501"/>
                  <a:gd name="T46" fmla="*/ 0 w 262"/>
                  <a:gd name="T47" fmla="*/ 0 h 501"/>
                  <a:gd name="T48" fmla="*/ 0 w 262"/>
                  <a:gd name="T49" fmla="*/ 0 h 501"/>
                  <a:gd name="T50" fmla="*/ 0 w 262"/>
                  <a:gd name="T51" fmla="*/ 0 h 501"/>
                  <a:gd name="T52" fmla="*/ 0 w 262"/>
                  <a:gd name="T53" fmla="*/ 0 h 501"/>
                  <a:gd name="T54" fmla="*/ 0 w 262"/>
                  <a:gd name="T55" fmla="*/ 0 h 501"/>
                  <a:gd name="T56" fmla="*/ 0 w 262"/>
                  <a:gd name="T57" fmla="*/ 0 h 5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62"/>
                  <a:gd name="T88" fmla="*/ 0 h 501"/>
                  <a:gd name="T89" fmla="*/ 262 w 262"/>
                  <a:gd name="T90" fmla="*/ 501 h 50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62" h="501">
                    <a:moveTo>
                      <a:pt x="0" y="90"/>
                    </a:moveTo>
                    <a:lnTo>
                      <a:pt x="15" y="79"/>
                    </a:lnTo>
                    <a:lnTo>
                      <a:pt x="31" y="69"/>
                    </a:lnTo>
                    <a:lnTo>
                      <a:pt x="48" y="61"/>
                    </a:lnTo>
                    <a:lnTo>
                      <a:pt x="64" y="54"/>
                    </a:lnTo>
                    <a:lnTo>
                      <a:pt x="82" y="48"/>
                    </a:lnTo>
                    <a:lnTo>
                      <a:pt x="98" y="43"/>
                    </a:lnTo>
                    <a:lnTo>
                      <a:pt x="114" y="39"/>
                    </a:lnTo>
                    <a:lnTo>
                      <a:pt x="132" y="34"/>
                    </a:lnTo>
                    <a:lnTo>
                      <a:pt x="166" y="27"/>
                    </a:lnTo>
                    <a:lnTo>
                      <a:pt x="199" y="20"/>
                    </a:lnTo>
                    <a:lnTo>
                      <a:pt x="215" y="17"/>
                    </a:lnTo>
                    <a:lnTo>
                      <a:pt x="231" y="12"/>
                    </a:lnTo>
                    <a:lnTo>
                      <a:pt x="246" y="7"/>
                    </a:lnTo>
                    <a:lnTo>
                      <a:pt x="262" y="0"/>
                    </a:lnTo>
                    <a:lnTo>
                      <a:pt x="262" y="410"/>
                    </a:lnTo>
                    <a:lnTo>
                      <a:pt x="242" y="417"/>
                    </a:lnTo>
                    <a:lnTo>
                      <a:pt x="222" y="425"/>
                    </a:lnTo>
                    <a:lnTo>
                      <a:pt x="203" y="431"/>
                    </a:lnTo>
                    <a:lnTo>
                      <a:pt x="185" y="437"/>
                    </a:lnTo>
                    <a:lnTo>
                      <a:pt x="148" y="446"/>
                    </a:lnTo>
                    <a:lnTo>
                      <a:pt x="113" y="456"/>
                    </a:lnTo>
                    <a:lnTo>
                      <a:pt x="82" y="465"/>
                    </a:lnTo>
                    <a:lnTo>
                      <a:pt x="51" y="475"/>
                    </a:lnTo>
                    <a:lnTo>
                      <a:pt x="37" y="480"/>
                    </a:lnTo>
                    <a:lnTo>
                      <a:pt x="24" y="486"/>
                    </a:lnTo>
                    <a:lnTo>
                      <a:pt x="12" y="493"/>
                    </a:lnTo>
                    <a:lnTo>
                      <a:pt x="0" y="501"/>
                    </a:lnTo>
                    <a:lnTo>
                      <a:pt x="0" y="90"/>
                    </a:lnTo>
                    <a:close/>
                  </a:path>
                </a:pathLst>
              </a:custGeom>
              <a:solidFill>
                <a:srgbClr val="93D5ED"/>
              </a:solidFill>
              <a:ln w="9525">
                <a:solidFill>
                  <a:srgbClr val="CCECFF"/>
                </a:solidFill>
                <a:round/>
                <a:headEnd/>
                <a:tailEnd/>
              </a:ln>
            </p:spPr>
            <p:txBody>
              <a:bodyPr/>
              <a:lstStyle/>
              <a:p>
                <a:endParaRPr lang="en-US"/>
              </a:p>
            </p:txBody>
          </p:sp>
          <p:sp>
            <p:nvSpPr>
              <p:cNvPr id="24669" name="Freeform 75"/>
              <p:cNvSpPr>
                <a:spLocks/>
              </p:cNvSpPr>
              <p:nvPr/>
            </p:nvSpPr>
            <p:spPr bwMode="auto">
              <a:xfrm>
                <a:off x="1175" y="1910"/>
                <a:ext cx="14" cy="85"/>
              </a:xfrm>
              <a:custGeom>
                <a:avLst/>
                <a:gdLst>
                  <a:gd name="T0" fmla="*/ 0 w 71"/>
                  <a:gd name="T1" fmla="*/ 0 h 423"/>
                  <a:gd name="T2" fmla="*/ 0 w 71"/>
                  <a:gd name="T3" fmla="*/ 0 h 423"/>
                  <a:gd name="T4" fmla="*/ 0 w 71"/>
                  <a:gd name="T5" fmla="*/ 0 h 423"/>
                  <a:gd name="T6" fmla="*/ 0 w 71"/>
                  <a:gd name="T7" fmla="*/ 0 h 423"/>
                  <a:gd name="T8" fmla="*/ 0 w 71"/>
                  <a:gd name="T9" fmla="*/ 0 h 423"/>
                  <a:gd name="T10" fmla="*/ 0 w 71"/>
                  <a:gd name="T11" fmla="*/ 0 h 423"/>
                  <a:gd name="T12" fmla="*/ 0 w 71"/>
                  <a:gd name="T13" fmla="*/ 0 h 423"/>
                  <a:gd name="T14" fmla="*/ 0 w 71"/>
                  <a:gd name="T15" fmla="*/ 0 h 423"/>
                  <a:gd name="T16" fmla="*/ 0 w 71"/>
                  <a:gd name="T17" fmla="*/ 0 h 423"/>
                  <a:gd name="T18" fmla="*/ 0 w 71"/>
                  <a:gd name="T19" fmla="*/ 0 h 423"/>
                  <a:gd name="T20" fmla="*/ 0 w 71"/>
                  <a:gd name="T21" fmla="*/ 0 h 423"/>
                  <a:gd name="T22" fmla="*/ 0 w 71"/>
                  <a:gd name="T23" fmla="*/ 0 h 423"/>
                  <a:gd name="T24" fmla="*/ 0 w 71"/>
                  <a:gd name="T25" fmla="*/ 0 h 423"/>
                  <a:gd name="T26" fmla="*/ 0 w 71"/>
                  <a:gd name="T27" fmla="*/ 0 h 423"/>
                  <a:gd name="T28" fmla="*/ 0 w 71"/>
                  <a:gd name="T29" fmla="*/ 0 h 423"/>
                  <a:gd name="T30" fmla="*/ 0 w 71"/>
                  <a:gd name="T31" fmla="*/ 0 h 423"/>
                  <a:gd name="T32" fmla="*/ 0 w 71"/>
                  <a:gd name="T33" fmla="*/ 0 h 423"/>
                  <a:gd name="T34" fmla="*/ 0 w 71"/>
                  <a:gd name="T35" fmla="*/ 0 h 423"/>
                  <a:gd name="T36" fmla="*/ 0 w 71"/>
                  <a:gd name="T37" fmla="*/ 0 h 4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1"/>
                  <a:gd name="T58" fmla="*/ 0 h 423"/>
                  <a:gd name="T59" fmla="*/ 71 w 71"/>
                  <a:gd name="T60" fmla="*/ 423 h 4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1" h="423">
                    <a:moveTo>
                      <a:pt x="0" y="409"/>
                    </a:moveTo>
                    <a:lnTo>
                      <a:pt x="1" y="413"/>
                    </a:lnTo>
                    <a:lnTo>
                      <a:pt x="6" y="416"/>
                    </a:lnTo>
                    <a:lnTo>
                      <a:pt x="11" y="418"/>
                    </a:lnTo>
                    <a:lnTo>
                      <a:pt x="20" y="421"/>
                    </a:lnTo>
                    <a:lnTo>
                      <a:pt x="29" y="422"/>
                    </a:lnTo>
                    <a:lnTo>
                      <a:pt x="41" y="423"/>
                    </a:lnTo>
                    <a:lnTo>
                      <a:pt x="55" y="422"/>
                    </a:lnTo>
                    <a:lnTo>
                      <a:pt x="71" y="421"/>
                    </a:lnTo>
                    <a:lnTo>
                      <a:pt x="71" y="11"/>
                    </a:lnTo>
                    <a:lnTo>
                      <a:pt x="55" y="13"/>
                    </a:lnTo>
                    <a:lnTo>
                      <a:pt x="41" y="13"/>
                    </a:lnTo>
                    <a:lnTo>
                      <a:pt x="29" y="13"/>
                    </a:lnTo>
                    <a:lnTo>
                      <a:pt x="20" y="12"/>
                    </a:lnTo>
                    <a:lnTo>
                      <a:pt x="11" y="10"/>
                    </a:lnTo>
                    <a:lnTo>
                      <a:pt x="6" y="7"/>
                    </a:lnTo>
                    <a:lnTo>
                      <a:pt x="1" y="4"/>
                    </a:lnTo>
                    <a:lnTo>
                      <a:pt x="0" y="0"/>
                    </a:lnTo>
                    <a:lnTo>
                      <a:pt x="0" y="409"/>
                    </a:lnTo>
                    <a:close/>
                  </a:path>
                </a:pathLst>
              </a:custGeom>
              <a:solidFill>
                <a:srgbClr val="93D5ED"/>
              </a:solidFill>
              <a:ln w="9525">
                <a:solidFill>
                  <a:srgbClr val="CCECFF"/>
                </a:solidFill>
                <a:round/>
                <a:headEnd/>
                <a:tailEnd/>
              </a:ln>
            </p:spPr>
            <p:txBody>
              <a:bodyPr/>
              <a:lstStyle/>
              <a:p>
                <a:endParaRPr lang="en-US"/>
              </a:p>
            </p:txBody>
          </p:sp>
          <p:sp>
            <p:nvSpPr>
              <p:cNvPr id="24670" name="Freeform 76"/>
              <p:cNvSpPr>
                <a:spLocks/>
              </p:cNvSpPr>
              <p:nvPr/>
            </p:nvSpPr>
            <p:spPr bwMode="auto">
              <a:xfrm>
                <a:off x="1214" y="1900"/>
                <a:ext cx="18" cy="95"/>
              </a:xfrm>
              <a:custGeom>
                <a:avLst/>
                <a:gdLst>
                  <a:gd name="T0" fmla="*/ 0 w 92"/>
                  <a:gd name="T1" fmla="*/ 0 h 473"/>
                  <a:gd name="T2" fmla="*/ 0 w 92"/>
                  <a:gd name="T3" fmla="*/ 0 h 473"/>
                  <a:gd name="T4" fmla="*/ 0 w 92"/>
                  <a:gd name="T5" fmla="*/ 0 h 473"/>
                  <a:gd name="T6" fmla="*/ 0 w 92"/>
                  <a:gd name="T7" fmla="*/ 0 h 473"/>
                  <a:gd name="T8" fmla="*/ 0 w 92"/>
                  <a:gd name="T9" fmla="*/ 0 h 473"/>
                  <a:gd name="T10" fmla="*/ 0 w 92"/>
                  <a:gd name="T11" fmla="*/ 0 h 473"/>
                  <a:gd name="T12" fmla="*/ 0 w 92"/>
                  <a:gd name="T13" fmla="*/ 0 h 473"/>
                  <a:gd name="T14" fmla="*/ 0 w 92"/>
                  <a:gd name="T15" fmla="*/ 0 h 473"/>
                  <a:gd name="T16" fmla="*/ 0 w 92"/>
                  <a:gd name="T17" fmla="*/ 0 h 473"/>
                  <a:gd name="T18" fmla="*/ 0 w 92"/>
                  <a:gd name="T19" fmla="*/ 0 h 473"/>
                  <a:gd name="T20" fmla="*/ 0 w 92"/>
                  <a:gd name="T21" fmla="*/ 0 h 473"/>
                  <a:gd name="T22" fmla="*/ 0 w 92"/>
                  <a:gd name="T23" fmla="*/ 0 h 473"/>
                  <a:gd name="T24" fmla="*/ 0 w 92"/>
                  <a:gd name="T25" fmla="*/ 0 h 473"/>
                  <a:gd name="T26" fmla="*/ 0 w 92"/>
                  <a:gd name="T27" fmla="*/ 0 h 473"/>
                  <a:gd name="T28" fmla="*/ 0 w 92"/>
                  <a:gd name="T29" fmla="*/ 0 h 473"/>
                  <a:gd name="T30" fmla="*/ 0 w 92"/>
                  <a:gd name="T31" fmla="*/ 0 h 473"/>
                  <a:gd name="T32" fmla="*/ 0 w 92"/>
                  <a:gd name="T33" fmla="*/ 0 h 473"/>
                  <a:gd name="T34" fmla="*/ 0 w 92"/>
                  <a:gd name="T35" fmla="*/ 0 h 473"/>
                  <a:gd name="T36" fmla="*/ 0 w 92"/>
                  <a:gd name="T37" fmla="*/ 0 h 473"/>
                  <a:gd name="T38" fmla="*/ 0 w 92"/>
                  <a:gd name="T39" fmla="*/ 0 h 473"/>
                  <a:gd name="T40" fmla="*/ 0 w 92"/>
                  <a:gd name="T41" fmla="*/ 0 h 473"/>
                  <a:gd name="T42" fmla="*/ 0 w 92"/>
                  <a:gd name="T43" fmla="*/ 0 h 473"/>
                  <a:gd name="T44" fmla="*/ 0 w 92"/>
                  <a:gd name="T45" fmla="*/ 0 h 473"/>
                  <a:gd name="T46" fmla="*/ 0 w 92"/>
                  <a:gd name="T47" fmla="*/ 0 h 473"/>
                  <a:gd name="T48" fmla="*/ 0 w 92"/>
                  <a:gd name="T49" fmla="*/ 0 h 473"/>
                  <a:gd name="T50" fmla="*/ 0 w 92"/>
                  <a:gd name="T51" fmla="*/ 0 h 473"/>
                  <a:gd name="T52" fmla="*/ 0 w 92"/>
                  <a:gd name="T53" fmla="*/ 0 h 473"/>
                  <a:gd name="T54" fmla="*/ 0 w 92"/>
                  <a:gd name="T55" fmla="*/ 0 h 473"/>
                  <a:gd name="T56" fmla="*/ 0 w 92"/>
                  <a:gd name="T57" fmla="*/ 0 h 473"/>
                  <a:gd name="T58" fmla="*/ 0 w 92"/>
                  <a:gd name="T59" fmla="*/ 0 h 473"/>
                  <a:gd name="T60" fmla="*/ 0 w 92"/>
                  <a:gd name="T61" fmla="*/ 0 h 47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2"/>
                  <a:gd name="T94" fmla="*/ 0 h 473"/>
                  <a:gd name="T95" fmla="*/ 92 w 92"/>
                  <a:gd name="T96" fmla="*/ 473 h 47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2" h="473">
                    <a:moveTo>
                      <a:pt x="0" y="470"/>
                    </a:moveTo>
                    <a:lnTo>
                      <a:pt x="21" y="472"/>
                    </a:lnTo>
                    <a:lnTo>
                      <a:pt x="38" y="473"/>
                    </a:lnTo>
                    <a:lnTo>
                      <a:pt x="45" y="473"/>
                    </a:lnTo>
                    <a:lnTo>
                      <a:pt x="52" y="473"/>
                    </a:lnTo>
                    <a:lnTo>
                      <a:pt x="59" y="472"/>
                    </a:lnTo>
                    <a:lnTo>
                      <a:pt x="66" y="470"/>
                    </a:lnTo>
                    <a:lnTo>
                      <a:pt x="70" y="466"/>
                    </a:lnTo>
                    <a:lnTo>
                      <a:pt x="74" y="462"/>
                    </a:lnTo>
                    <a:lnTo>
                      <a:pt x="78" y="456"/>
                    </a:lnTo>
                    <a:lnTo>
                      <a:pt x="81" y="448"/>
                    </a:lnTo>
                    <a:lnTo>
                      <a:pt x="85" y="439"/>
                    </a:lnTo>
                    <a:lnTo>
                      <a:pt x="88" y="430"/>
                    </a:lnTo>
                    <a:lnTo>
                      <a:pt x="89" y="420"/>
                    </a:lnTo>
                    <a:lnTo>
                      <a:pt x="92" y="409"/>
                    </a:lnTo>
                    <a:lnTo>
                      <a:pt x="92" y="0"/>
                    </a:lnTo>
                    <a:lnTo>
                      <a:pt x="89" y="10"/>
                    </a:lnTo>
                    <a:lnTo>
                      <a:pt x="88" y="19"/>
                    </a:lnTo>
                    <a:lnTo>
                      <a:pt x="85" y="29"/>
                    </a:lnTo>
                    <a:lnTo>
                      <a:pt x="81" y="38"/>
                    </a:lnTo>
                    <a:lnTo>
                      <a:pt x="78" y="46"/>
                    </a:lnTo>
                    <a:lnTo>
                      <a:pt x="74" y="52"/>
                    </a:lnTo>
                    <a:lnTo>
                      <a:pt x="70" y="57"/>
                    </a:lnTo>
                    <a:lnTo>
                      <a:pt x="66" y="60"/>
                    </a:lnTo>
                    <a:lnTo>
                      <a:pt x="59" y="63"/>
                    </a:lnTo>
                    <a:lnTo>
                      <a:pt x="52" y="64"/>
                    </a:lnTo>
                    <a:lnTo>
                      <a:pt x="45" y="64"/>
                    </a:lnTo>
                    <a:lnTo>
                      <a:pt x="38" y="64"/>
                    </a:lnTo>
                    <a:lnTo>
                      <a:pt x="21" y="63"/>
                    </a:lnTo>
                    <a:lnTo>
                      <a:pt x="0" y="60"/>
                    </a:lnTo>
                    <a:lnTo>
                      <a:pt x="0" y="470"/>
                    </a:lnTo>
                    <a:close/>
                  </a:path>
                </a:pathLst>
              </a:custGeom>
              <a:solidFill>
                <a:srgbClr val="93D5ED"/>
              </a:solidFill>
              <a:ln w="9525">
                <a:solidFill>
                  <a:srgbClr val="CCECFF"/>
                </a:solidFill>
                <a:round/>
                <a:headEnd/>
                <a:tailEnd/>
              </a:ln>
            </p:spPr>
            <p:txBody>
              <a:bodyPr/>
              <a:lstStyle/>
              <a:p>
                <a:endParaRPr lang="en-US"/>
              </a:p>
            </p:txBody>
          </p:sp>
          <p:sp>
            <p:nvSpPr>
              <p:cNvPr id="24671" name="Freeform 77"/>
              <p:cNvSpPr>
                <a:spLocks/>
              </p:cNvSpPr>
              <p:nvPr/>
            </p:nvSpPr>
            <p:spPr bwMode="auto">
              <a:xfrm>
                <a:off x="1120" y="1937"/>
                <a:ext cx="20" cy="85"/>
              </a:xfrm>
              <a:custGeom>
                <a:avLst/>
                <a:gdLst>
                  <a:gd name="T0" fmla="*/ 0 w 98"/>
                  <a:gd name="T1" fmla="*/ 0 h 426"/>
                  <a:gd name="T2" fmla="*/ 0 w 98"/>
                  <a:gd name="T3" fmla="*/ 0 h 426"/>
                  <a:gd name="T4" fmla="*/ 0 w 98"/>
                  <a:gd name="T5" fmla="*/ 0 h 426"/>
                  <a:gd name="T6" fmla="*/ 0 w 98"/>
                  <a:gd name="T7" fmla="*/ 0 h 426"/>
                  <a:gd name="T8" fmla="*/ 0 w 98"/>
                  <a:gd name="T9" fmla="*/ 0 h 426"/>
                  <a:gd name="T10" fmla="*/ 0 w 98"/>
                  <a:gd name="T11" fmla="*/ 0 h 426"/>
                  <a:gd name="T12" fmla="*/ 0 w 98"/>
                  <a:gd name="T13" fmla="*/ 0 h 426"/>
                  <a:gd name="T14" fmla="*/ 0 w 98"/>
                  <a:gd name="T15" fmla="*/ 0 h 426"/>
                  <a:gd name="T16" fmla="*/ 0 w 98"/>
                  <a:gd name="T17" fmla="*/ 0 h 426"/>
                  <a:gd name="T18" fmla="*/ 0 w 98"/>
                  <a:gd name="T19" fmla="*/ 0 h 426"/>
                  <a:gd name="T20" fmla="*/ 0 w 98"/>
                  <a:gd name="T21" fmla="*/ 0 h 426"/>
                  <a:gd name="T22" fmla="*/ 0 w 98"/>
                  <a:gd name="T23" fmla="*/ 0 h 426"/>
                  <a:gd name="T24" fmla="*/ 0 w 98"/>
                  <a:gd name="T25" fmla="*/ 0 h 426"/>
                  <a:gd name="T26" fmla="*/ 0 w 98"/>
                  <a:gd name="T27" fmla="*/ 0 h 426"/>
                  <a:gd name="T28" fmla="*/ 0 w 98"/>
                  <a:gd name="T29" fmla="*/ 0 h 426"/>
                  <a:gd name="T30" fmla="*/ 0 w 98"/>
                  <a:gd name="T31" fmla="*/ 0 h 426"/>
                  <a:gd name="T32" fmla="*/ 0 w 98"/>
                  <a:gd name="T33" fmla="*/ 0 h 426"/>
                  <a:gd name="T34" fmla="*/ 0 w 98"/>
                  <a:gd name="T35" fmla="*/ 0 h 426"/>
                  <a:gd name="T36" fmla="*/ 0 w 98"/>
                  <a:gd name="T37" fmla="*/ 0 h 426"/>
                  <a:gd name="T38" fmla="*/ 0 w 98"/>
                  <a:gd name="T39" fmla="*/ 0 h 426"/>
                  <a:gd name="T40" fmla="*/ 0 w 98"/>
                  <a:gd name="T41" fmla="*/ 0 h 426"/>
                  <a:gd name="T42" fmla="*/ 0 w 98"/>
                  <a:gd name="T43" fmla="*/ 0 h 426"/>
                  <a:gd name="T44" fmla="*/ 0 w 98"/>
                  <a:gd name="T45" fmla="*/ 0 h 426"/>
                  <a:gd name="T46" fmla="*/ 0 w 98"/>
                  <a:gd name="T47" fmla="*/ 0 h 426"/>
                  <a:gd name="T48" fmla="*/ 0 w 98"/>
                  <a:gd name="T49" fmla="*/ 0 h 426"/>
                  <a:gd name="T50" fmla="*/ 0 w 98"/>
                  <a:gd name="T51" fmla="*/ 0 h 426"/>
                  <a:gd name="T52" fmla="*/ 0 w 98"/>
                  <a:gd name="T53" fmla="*/ 0 h 4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8"/>
                  <a:gd name="T82" fmla="*/ 0 h 426"/>
                  <a:gd name="T83" fmla="*/ 98 w 98"/>
                  <a:gd name="T84" fmla="*/ 426 h 42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8" h="426">
                    <a:moveTo>
                      <a:pt x="0" y="410"/>
                    </a:moveTo>
                    <a:lnTo>
                      <a:pt x="1" y="412"/>
                    </a:lnTo>
                    <a:lnTo>
                      <a:pt x="1" y="415"/>
                    </a:lnTo>
                    <a:lnTo>
                      <a:pt x="3" y="418"/>
                    </a:lnTo>
                    <a:lnTo>
                      <a:pt x="5" y="420"/>
                    </a:lnTo>
                    <a:lnTo>
                      <a:pt x="10" y="424"/>
                    </a:lnTo>
                    <a:lnTo>
                      <a:pt x="15" y="425"/>
                    </a:lnTo>
                    <a:lnTo>
                      <a:pt x="24" y="426"/>
                    </a:lnTo>
                    <a:lnTo>
                      <a:pt x="32" y="426"/>
                    </a:lnTo>
                    <a:lnTo>
                      <a:pt x="40" y="425"/>
                    </a:lnTo>
                    <a:lnTo>
                      <a:pt x="49" y="424"/>
                    </a:lnTo>
                    <a:lnTo>
                      <a:pt x="83" y="414"/>
                    </a:lnTo>
                    <a:lnTo>
                      <a:pt x="98" y="410"/>
                    </a:lnTo>
                    <a:lnTo>
                      <a:pt x="98" y="0"/>
                    </a:lnTo>
                    <a:lnTo>
                      <a:pt x="83" y="5"/>
                    </a:lnTo>
                    <a:lnTo>
                      <a:pt x="49" y="14"/>
                    </a:lnTo>
                    <a:lnTo>
                      <a:pt x="40" y="15"/>
                    </a:lnTo>
                    <a:lnTo>
                      <a:pt x="32" y="15"/>
                    </a:lnTo>
                    <a:lnTo>
                      <a:pt x="24" y="16"/>
                    </a:lnTo>
                    <a:lnTo>
                      <a:pt x="15" y="15"/>
                    </a:lnTo>
                    <a:lnTo>
                      <a:pt x="10" y="12"/>
                    </a:lnTo>
                    <a:lnTo>
                      <a:pt x="5" y="10"/>
                    </a:lnTo>
                    <a:lnTo>
                      <a:pt x="3" y="8"/>
                    </a:lnTo>
                    <a:lnTo>
                      <a:pt x="1" y="5"/>
                    </a:lnTo>
                    <a:lnTo>
                      <a:pt x="1" y="3"/>
                    </a:lnTo>
                    <a:lnTo>
                      <a:pt x="0" y="0"/>
                    </a:lnTo>
                    <a:lnTo>
                      <a:pt x="0" y="410"/>
                    </a:lnTo>
                    <a:close/>
                  </a:path>
                </a:pathLst>
              </a:custGeom>
              <a:solidFill>
                <a:srgbClr val="93D5ED"/>
              </a:solidFill>
              <a:ln w="9525">
                <a:solidFill>
                  <a:srgbClr val="CCECFF"/>
                </a:solidFill>
                <a:round/>
                <a:headEnd/>
                <a:tailEnd/>
              </a:ln>
            </p:spPr>
            <p:txBody>
              <a:bodyPr/>
              <a:lstStyle/>
              <a:p>
                <a:endParaRPr lang="en-US"/>
              </a:p>
            </p:txBody>
          </p:sp>
          <p:sp>
            <p:nvSpPr>
              <p:cNvPr id="24672" name="Freeform 78"/>
              <p:cNvSpPr>
                <a:spLocks/>
              </p:cNvSpPr>
              <p:nvPr/>
            </p:nvSpPr>
            <p:spPr bwMode="auto">
              <a:xfrm>
                <a:off x="1339" y="2030"/>
                <a:ext cx="131" cy="119"/>
              </a:xfrm>
              <a:custGeom>
                <a:avLst/>
                <a:gdLst>
                  <a:gd name="T0" fmla="*/ 0 w 655"/>
                  <a:gd name="T1" fmla="*/ 0 h 595"/>
                  <a:gd name="T2" fmla="*/ 0 w 655"/>
                  <a:gd name="T3" fmla="*/ 0 h 595"/>
                  <a:gd name="T4" fmla="*/ 0 w 655"/>
                  <a:gd name="T5" fmla="*/ 0 h 595"/>
                  <a:gd name="T6" fmla="*/ 0 w 655"/>
                  <a:gd name="T7" fmla="*/ 0 h 595"/>
                  <a:gd name="T8" fmla="*/ 0 w 655"/>
                  <a:gd name="T9" fmla="*/ 0 h 595"/>
                  <a:gd name="T10" fmla="*/ 0 w 655"/>
                  <a:gd name="T11" fmla="*/ 0 h 595"/>
                  <a:gd name="T12" fmla="*/ 0 w 655"/>
                  <a:gd name="T13" fmla="*/ 0 h 595"/>
                  <a:gd name="T14" fmla="*/ 0 w 655"/>
                  <a:gd name="T15" fmla="*/ 0 h 595"/>
                  <a:gd name="T16" fmla="*/ 0 w 655"/>
                  <a:gd name="T17" fmla="*/ 0 h 595"/>
                  <a:gd name="T18" fmla="*/ 0 w 655"/>
                  <a:gd name="T19" fmla="*/ 0 h 595"/>
                  <a:gd name="T20" fmla="*/ 0 w 655"/>
                  <a:gd name="T21" fmla="*/ 0 h 595"/>
                  <a:gd name="T22" fmla="*/ 0 w 655"/>
                  <a:gd name="T23" fmla="*/ 0 h 595"/>
                  <a:gd name="T24" fmla="*/ 0 w 655"/>
                  <a:gd name="T25" fmla="*/ 0 h 595"/>
                  <a:gd name="T26" fmla="*/ 0 w 655"/>
                  <a:gd name="T27" fmla="*/ 0 h 595"/>
                  <a:gd name="T28" fmla="*/ 0 w 655"/>
                  <a:gd name="T29" fmla="*/ 0 h 595"/>
                  <a:gd name="T30" fmla="*/ 0 w 655"/>
                  <a:gd name="T31" fmla="*/ 0 h 595"/>
                  <a:gd name="T32" fmla="*/ 0 w 655"/>
                  <a:gd name="T33" fmla="*/ 0 h 595"/>
                  <a:gd name="T34" fmla="*/ 0 w 655"/>
                  <a:gd name="T35" fmla="*/ 0 h 595"/>
                  <a:gd name="T36" fmla="*/ 0 w 655"/>
                  <a:gd name="T37" fmla="*/ 0 h 595"/>
                  <a:gd name="T38" fmla="*/ 0 w 655"/>
                  <a:gd name="T39" fmla="*/ 0 h 595"/>
                  <a:gd name="T40" fmla="*/ 0 w 655"/>
                  <a:gd name="T41" fmla="*/ 0 h 595"/>
                  <a:gd name="T42" fmla="*/ 0 w 655"/>
                  <a:gd name="T43" fmla="*/ 0 h 595"/>
                  <a:gd name="T44" fmla="*/ 0 w 655"/>
                  <a:gd name="T45" fmla="*/ 0 h 595"/>
                  <a:gd name="T46" fmla="*/ 0 w 655"/>
                  <a:gd name="T47" fmla="*/ 0 h 595"/>
                  <a:gd name="T48" fmla="*/ 0 w 655"/>
                  <a:gd name="T49" fmla="*/ 0 h 595"/>
                  <a:gd name="T50" fmla="*/ 0 w 655"/>
                  <a:gd name="T51" fmla="*/ 0 h 595"/>
                  <a:gd name="T52" fmla="*/ 0 w 655"/>
                  <a:gd name="T53" fmla="*/ 0 h 595"/>
                  <a:gd name="T54" fmla="*/ 0 w 655"/>
                  <a:gd name="T55" fmla="*/ 0 h 595"/>
                  <a:gd name="T56" fmla="*/ 0 w 655"/>
                  <a:gd name="T57" fmla="*/ 0 h 595"/>
                  <a:gd name="T58" fmla="*/ 0 w 655"/>
                  <a:gd name="T59" fmla="*/ 0 h 595"/>
                  <a:gd name="T60" fmla="*/ 0 w 655"/>
                  <a:gd name="T61" fmla="*/ 0 h 595"/>
                  <a:gd name="T62" fmla="*/ 0 w 655"/>
                  <a:gd name="T63" fmla="*/ 0 h 595"/>
                  <a:gd name="T64" fmla="*/ 0 w 655"/>
                  <a:gd name="T65" fmla="*/ 0 h 595"/>
                  <a:gd name="T66" fmla="*/ 0 w 655"/>
                  <a:gd name="T67" fmla="*/ 0 h 595"/>
                  <a:gd name="T68" fmla="*/ 0 w 655"/>
                  <a:gd name="T69" fmla="*/ 0 h 595"/>
                  <a:gd name="T70" fmla="*/ 0 w 655"/>
                  <a:gd name="T71" fmla="*/ 0 h 595"/>
                  <a:gd name="T72" fmla="*/ 0 w 655"/>
                  <a:gd name="T73" fmla="*/ 0 h 595"/>
                  <a:gd name="T74" fmla="*/ 0 w 655"/>
                  <a:gd name="T75" fmla="*/ 0 h 595"/>
                  <a:gd name="T76" fmla="*/ 0 w 655"/>
                  <a:gd name="T77" fmla="*/ 0 h 595"/>
                  <a:gd name="T78" fmla="*/ 0 w 655"/>
                  <a:gd name="T79" fmla="*/ 0 h 595"/>
                  <a:gd name="T80" fmla="*/ 0 w 655"/>
                  <a:gd name="T81" fmla="*/ 0 h 595"/>
                  <a:gd name="T82" fmla="*/ 0 w 655"/>
                  <a:gd name="T83" fmla="*/ 0 h 595"/>
                  <a:gd name="T84" fmla="*/ 0 w 655"/>
                  <a:gd name="T85" fmla="*/ 0 h 595"/>
                  <a:gd name="T86" fmla="*/ 0 w 655"/>
                  <a:gd name="T87" fmla="*/ 0 h 595"/>
                  <a:gd name="T88" fmla="*/ 0 w 655"/>
                  <a:gd name="T89" fmla="*/ 0 h 595"/>
                  <a:gd name="T90" fmla="*/ 0 w 655"/>
                  <a:gd name="T91" fmla="*/ 0 h 595"/>
                  <a:gd name="T92" fmla="*/ 0 w 655"/>
                  <a:gd name="T93" fmla="*/ 0 h 595"/>
                  <a:gd name="T94" fmla="*/ 0 w 655"/>
                  <a:gd name="T95" fmla="*/ 0 h 595"/>
                  <a:gd name="T96" fmla="*/ 0 w 655"/>
                  <a:gd name="T97" fmla="*/ 0 h 595"/>
                  <a:gd name="T98" fmla="*/ 0 w 655"/>
                  <a:gd name="T99" fmla="*/ 0 h 595"/>
                  <a:gd name="T100" fmla="*/ 0 w 655"/>
                  <a:gd name="T101" fmla="*/ 0 h 595"/>
                  <a:gd name="T102" fmla="*/ 0 w 655"/>
                  <a:gd name="T103" fmla="*/ 0 h 595"/>
                  <a:gd name="T104" fmla="*/ 0 w 655"/>
                  <a:gd name="T105" fmla="*/ 0 h 595"/>
                  <a:gd name="T106" fmla="*/ 0 w 655"/>
                  <a:gd name="T107" fmla="*/ 0 h 595"/>
                  <a:gd name="T108" fmla="*/ 0 w 655"/>
                  <a:gd name="T109" fmla="*/ 0 h 595"/>
                  <a:gd name="T110" fmla="*/ 0 w 655"/>
                  <a:gd name="T111" fmla="*/ 0 h 595"/>
                  <a:gd name="T112" fmla="*/ 0 w 655"/>
                  <a:gd name="T113" fmla="*/ 0 h 595"/>
                  <a:gd name="T114" fmla="*/ 0 w 655"/>
                  <a:gd name="T115" fmla="*/ 0 h 595"/>
                  <a:gd name="T116" fmla="*/ 0 w 655"/>
                  <a:gd name="T117" fmla="*/ 0 h 595"/>
                  <a:gd name="T118" fmla="*/ 0 w 655"/>
                  <a:gd name="T119" fmla="*/ 0 h 595"/>
                  <a:gd name="T120" fmla="*/ 0 w 655"/>
                  <a:gd name="T121" fmla="*/ 0 h 595"/>
                  <a:gd name="T122" fmla="*/ 0 w 655"/>
                  <a:gd name="T123" fmla="*/ 0 h 595"/>
                  <a:gd name="T124" fmla="*/ 0 w 655"/>
                  <a:gd name="T125" fmla="*/ 0 h 5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5"/>
                  <a:gd name="T190" fmla="*/ 0 h 595"/>
                  <a:gd name="T191" fmla="*/ 655 w 655"/>
                  <a:gd name="T192" fmla="*/ 595 h 5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5" h="595">
                    <a:moveTo>
                      <a:pt x="9" y="419"/>
                    </a:moveTo>
                    <a:lnTo>
                      <a:pt x="8" y="401"/>
                    </a:lnTo>
                    <a:lnTo>
                      <a:pt x="9" y="386"/>
                    </a:lnTo>
                    <a:lnTo>
                      <a:pt x="10" y="371"/>
                    </a:lnTo>
                    <a:lnTo>
                      <a:pt x="13" y="358"/>
                    </a:lnTo>
                    <a:lnTo>
                      <a:pt x="17" y="345"/>
                    </a:lnTo>
                    <a:lnTo>
                      <a:pt x="22" y="333"/>
                    </a:lnTo>
                    <a:lnTo>
                      <a:pt x="28" y="322"/>
                    </a:lnTo>
                    <a:lnTo>
                      <a:pt x="34" y="312"/>
                    </a:lnTo>
                    <a:lnTo>
                      <a:pt x="42" y="303"/>
                    </a:lnTo>
                    <a:lnTo>
                      <a:pt x="49" y="294"/>
                    </a:lnTo>
                    <a:lnTo>
                      <a:pt x="58" y="285"/>
                    </a:lnTo>
                    <a:lnTo>
                      <a:pt x="68" y="277"/>
                    </a:lnTo>
                    <a:lnTo>
                      <a:pt x="87" y="263"/>
                    </a:lnTo>
                    <a:lnTo>
                      <a:pt x="107" y="250"/>
                    </a:lnTo>
                    <a:lnTo>
                      <a:pt x="152" y="226"/>
                    </a:lnTo>
                    <a:lnTo>
                      <a:pt x="194" y="199"/>
                    </a:lnTo>
                    <a:lnTo>
                      <a:pt x="204" y="192"/>
                    </a:lnTo>
                    <a:lnTo>
                      <a:pt x="214" y="184"/>
                    </a:lnTo>
                    <a:lnTo>
                      <a:pt x="222" y="176"/>
                    </a:lnTo>
                    <a:lnTo>
                      <a:pt x="230" y="167"/>
                    </a:lnTo>
                    <a:lnTo>
                      <a:pt x="238" y="158"/>
                    </a:lnTo>
                    <a:lnTo>
                      <a:pt x="245" y="148"/>
                    </a:lnTo>
                    <a:lnTo>
                      <a:pt x="251" y="137"/>
                    </a:lnTo>
                    <a:lnTo>
                      <a:pt x="257" y="124"/>
                    </a:lnTo>
                    <a:lnTo>
                      <a:pt x="267" y="97"/>
                    </a:lnTo>
                    <a:lnTo>
                      <a:pt x="277" y="75"/>
                    </a:lnTo>
                    <a:lnTo>
                      <a:pt x="286" y="56"/>
                    </a:lnTo>
                    <a:lnTo>
                      <a:pt x="294" y="41"/>
                    </a:lnTo>
                    <a:lnTo>
                      <a:pt x="302" y="30"/>
                    </a:lnTo>
                    <a:lnTo>
                      <a:pt x="311" y="21"/>
                    </a:lnTo>
                    <a:lnTo>
                      <a:pt x="319" y="14"/>
                    </a:lnTo>
                    <a:lnTo>
                      <a:pt x="329" y="10"/>
                    </a:lnTo>
                    <a:lnTo>
                      <a:pt x="340" y="7"/>
                    </a:lnTo>
                    <a:lnTo>
                      <a:pt x="351" y="5"/>
                    </a:lnTo>
                    <a:lnTo>
                      <a:pt x="365" y="5"/>
                    </a:lnTo>
                    <a:lnTo>
                      <a:pt x="382" y="4"/>
                    </a:lnTo>
                    <a:lnTo>
                      <a:pt x="421" y="4"/>
                    </a:lnTo>
                    <a:lnTo>
                      <a:pt x="473" y="0"/>
                    </a:lnTo>
                    <a:lnTo>
                      <a:pt x="481" y="2"/>
                    </a:lnTo>
                    <a:lnTo>
                      <a:pt x="492" y="5"/>
                    </a:lnTo>
                    <a:lnTo>
                      <a:pt x="501" y="10"/>
                    </a:lnTo>
                    <a:lnTo>
                      <a:pt x="513" y="16"/>
                    </a:lnTo>
                    <a:lnTo>
                      <a:pt x="535" y="31"/>
                    </a:lnTo>
                    <a:lnTo>
                      <a:pt x="557" y="49"/>
                    </a:lnTo>
                    <a:lnTo>
                      <a:pt x="580" y="68"/>
                    </a:lnTo>
                    <a:lnTo>
                      <a:pt x="603" y="86"/>
                    </a:lnTo>
                    <a:lnTo>
                      <a:pt x="613" y="94"/>
                    </a:lnTo>
                    <a:lnTo>
                      <a:pt x="624" y="101"/>
                    </a:lnTo>
                    <a:lnTo>
                      <a:pt x="633" y="107"/>
                    </a:lnTo>
                    <a:lnTo>
                      <a:pt x="642" y="110"/>
                    </a:lnTo>
                    <a:lnTo>
                      <a:pt x="647" y="113"/>
                    </a:lnTo>
                    <a:lnTo>
                      <a:pt x="649" y="115"/>
                    </a:lnTo>
                    <a:lnTo>
                      <a:pt x="652" y="118"/>
                    </a:lnTo>
                    <a:lnTo>
                      <a:pt x="654" y="123"/>
                    </a:lnTo>
                    <a:lnTo>
                      <a:pt x="654" y="129"/>
                    </a:lnTo>
                    <a:lnTo>
                      <a:pt x="655" y="135"/>
                    </a:lnTo>
                    <a:lnTo>
                      <a:pt x="654" y="141"/>
                    </a:lnTo>
                    <a:lnTo>
                      <a:pt x="653" y="149"/>
                    </a:lnTo>
                    <a:lnTo>
                      <a:pt x="649" y="164"/>
                    </a:lnTo>
                    <a:lnTo>
                      <a:pt x="642" y="181"/>
                    </a:lnTo>
                    <a:lnTo>
                      <a:pt x="634" y="201"/>
                    </a:lnTo>
                    <a:lnTo>
                      <a:pt x="624" y="221"/>
                    </a:lnTo>
                    <a:lnTo>
                      <a:pt x="611" y="241"/>
                    </a:lnTo>
                    <a:lnTo>
                      <a:pt x="597" y="261"/>
                    </a:lnTo>
                    <a:lnTo>
                      <a:pt x="580" y="281"/>
                    </a:lnTo>
                    <a:lnTo>
                      <a:pt x="564" y="299"/>
                    </a:lnTo>
                    <a:lnTo>
                      <a:pt x="545" y="317"/>
                    </a:lnTo>
                    <a:lnTo>
                      <a:pt x="527" y="332"/>
                    </a:lnTo>
                    <a:lnTo>
                      <a:pt x="517" y="339"/>
                    </a:lnTo>
                    <a:lnTo>
                      <a:pt x="507" y="345"/>
                    </a:lnTo>
                    <a:lnTo>
                      <a:pt x="497" y="351"/>
                    </a:lnTo>
                    <a:lnTo>
                      <a:pt x="487" y="355"/>
                    </a:lnTo>
                    <a:lnTo>
                      <a:pt x="467" y="362"/>
                    </a:lnTo>
                    <a:lnTo>
                      <a:pt x="446" y="369"/>
                    </a:lnTo>
                    <a:lnTo>
                      <a:pt x="424" y="375"/>
                    </a:lnTo>
                    <a:lnTo>
                      <a:pt x="403" y="380"/>
                    </a:lnTo>
                    <a:lnTo>
                      <a:pt x="379" y="385"/>
                    </a:lnTo>
                    <a:lnTo>
                      <a:pt x="357" y="389"/>
                    </a:lnTo>
                    <a:lnTo>
                      <a:pt x="335" y="395"/>
                    </a:lnTo>
                    <a:lnTo>
                      <a:pt x="313" y="402"/>
                    </a:lnTo>
                    <a:lnTo>
                      <a:pt x="291" y="410"/>
                    </a:lnTo>
                    <a:lnTo>
                      <a:pt x="268" y="421"/>
                    </a:lnTo>
                    <a:lnTo>
                      <a:pt x="257" y="427"/>
                    </a:lnTo>
                    <a:lnTo>
                      <a:pt x="246" y="433"/>
                    </a:lnTo>
                    <a:lnTo>
                      <a:pt x="236" y="440"/>
                    </a:lnTo>
                    <a:lnTo>
                      <a:pt x="225" y="448"/>
                    </a:lnTo>
                    <a:lnTo>
                      <a:pt x="215" y="457"/>
                    </a:lnTo>
                    <a:lnTo>
                      <a:pt x="204" y="466"/>
                    </a:lnTo>
                    <a:lnTo>
                      <a:pt x="195" y="476"/>
                    </a:lnTo>
                    <a:lnTo>
                      <a:pt x="184" y="487"/>
                    </a:lnTo>
                    <a:lnTo>
                      <a:pt x="175" y="499"/>
                    </a:lnTo>
                    <a:lnTo>
                      <a:pt x="166" y="513"/>
                    </a:lnTo>
                    <a:lnTo>
                      <a:pt x="156" y="527"/>
                    </a:lnTo>
                    <a:lnTo>
                      <a:pt x="147" y="542"/>
                    </a:lnTo>
                    <a:lnTo>
                      <a:pt x="142" y="552"/>
                    </a:lnTo>
                    <a:lnTo>
                      <a:pt x="136" y="559"/>
                    </a:lnTo>
                    <a:lnTo>
                      <a:pt x="131" y="567"/>
                    </a:lnTo>
                    <a:lnTo>
                      <a:pt x="125" y="573"/>
                    </a:lnTo>
                    <a:lnTo>
                      <a:pt x="118" y="579"/>
                    </a:lnTo>
                    <a:lnTo>
                      <a:pt x="111" y="583"/>
                    </a:lnTo>
                    <a:lnTo>
                      <a:pt x="104" y="587"/>
                    </a:lnTo>
                    <a:lnTo>
                      <a:pt x="97" y="590"/>
                    </a:lnTo>
                    <a:lnTo>
                      <a:pt x="90" y="593"/>
                    </a:lnTo>
                    <a:lnTo>
                      <a:pt x="83" y="594"/>
                    </a:lnTo>
                    <a:lnTo>
                      <a:pt x="76" y="595"/>
                    </a:lnTo>
                    <a:lnTo>
                      <a:pt x="69" y="595"/>
                    </a:lnTo>
                    <a:lnTo>
                      <a:pt x="62" y="594"/>
                    </a:lnTo>
                    <a:lnTo>
                      <a:pt x="55" y="593"/>
                    </a:lnTo>
                    <a:lnTo>
                      <a:pt x="48" y="589"/>
                    </a:lnTo>
                    <a:lnTo>
                      <a:pt x="41" y="587"/>
                    </a:lnTo>
                    <a:lnTo>
                      <a:pt x="35" y="582"/>
                    </a:lnTo>
                    <a:lnTo>
                      <a:pt x="29" y="577"/>
                    </a:lnTo>
                    <a:lnTo>
                      <a:pt x="23" y="572"/>
                    </a:lnTo>
                    <a:lnTo>
                      <a:pt x="18" y="565"/>
                    </a:lnTo>
                    <a:lnTo>
                      <a:pt x="14" y="558"/>
                    </a:lnTo>
                    <a:lnTo>
                      <a:pt x="10" y="548"/>
                    </a:lnTo>
                    <a:lnTo>
                      <a:pt x="7" y="540"/>
                    </a:lnTo>
                    <a:lnTo>
                      <a:pt x="3" y="530"/>
                    </a:lnTo>
                    <a:lnTo>
                      <a:pt x="1" y="519"/>
                    </a:lnTo>
                    <a:lnTo>
                      <a:pt x="0" y="507"/>
                    </a:lnTo>
                    <a:lnTo>
                      <a:pt x="0" y="494"/>
                    </a:lnTo>
                    <a:lnTo>
                      <a:pt x="0" y="480"/>
                    </a:lnTo>
                    <a:lnTo>
                      <a:pt x="0" y="466"/>
                    </a:lnTo>
                    <a:lnTo>
                      <a:pt x="2" y="451"/>
                    </a:lnTo>
                    <a:lnTo>
                      <a:pt x="4" y="435"/>
                    </a:lnTo>
                    <a:lnTo>
                      <a:pt x="9" y="419"/>
                    </a:lnTo>
                    <a:close/>
                  </a:path>
                </a:pathLst>
              </a:custGeom>
              <a:solidFill>
                <a:srgbClr val="93D5ED"/>
              </a:solidFill>
              <a:ln w="9525">
                <a:solidFill>
                  <a:srgbClr val="CCECFF"/>
                </a:solidFill>
                <a:round/>
                <a:headEnd/>
                <a:tailEnd/>
              </a:ln>
            </p:spPr>
            <p:txBody>
              <a:bodyPr/>
              <a:lstStyle/>
              <a:p>
                <a:endParaRPr lang="en-US"/>
              </a:p>
            </p:txBody>
          </p:sp>
          <p:sp>
            <p:nvSpPr>
              <p:cNvPr id="24673" name="Freeform 79"/>
              <p:cNvSpPr>
                <a:spLocks/>
              </p:cNvSpPr>
              <p:nvPr/>
            </p:nvSpPr>
            <p:spPr bwMode="auto">
              <a:xfrm>
                <a:off x="1339" y="2030"/>
                <a:ext cx="131" cy="119"/>
              </a:xfrm>
              <a:custGeom>
                <a:avLst/>
                <a:gdLst>
                  <a:gd name="T0" fmla="*/ 0 w 655"/>
                  <a:gd name="T1" fmla="*/ 0 h 595"/>
                  <a:gd name="T2" fmla="*/ 0 w 655"/>
                  <a:gd name="T3" fmla="*/ 0 h 595"/>
                  <a:gd name="T4" fmla="*/ 0 w 655"/>
                  <a:gd name="T5" fmla="*/ 0 h 595"/>
                  <a:gd name="T6" fmla="*/ 0 w 655"/>
                  <a:gd name="T7" fmla="*/ 0 h 595"/>
                  <a:gd name="T8" fmla="*/ 0 w 655"/>
                  <a:gd name="T9" fmla="*/ 0 h 595"/>
                  <a:gd name="T10" fmla="*/ 0 w 655"/>
                  <a:gd name="T11" fmla="*/ 0 h 595"/>
                  <a:gd name="T12" fmla="*/ 0 w 655"/>
                  <a:gd name="T13" fmla="*/ 0 h 595"/>
                  <a:gd name="T14" fmla="*/ 0 w 655"/>
                  <a:gd name="T15" fmla="*/ 0 h 595"/>
                  <a:gd name="T16" fmla="*/ 0 w 655"/>
                  <a:gd name="T17" fmla="*/ 0 h 595"/>
                  <a:gd name="T18" fmla="*/ 0 w 655"/>
                  <a:gd name="T19" fmla="*/ 0 h 595"/>
                  <a:gd name="T20" fmla="*/ 0 w 655"/>
                  <a:gd name="T21" fmla="*/ 0 h 595"/>
                  <a:gd name="T22" fmla="*/ 0 w 655"/>
                  <a:gd name="T23" fmla="*/ 0 h 595"/>
                  <a:gd name="T24" fmla="*/ 0 w 655"/>
                  <a:gd name="T25" fmla="*/ 0 h 595"/>
                  <a:gd name="T26" fmla="*/ 0 w 655"/>
                  <a:gd name="T27" fmla="*/ 0 h 595"/>
                  <a:gd name="T28" fmla="*/ 0 w 655"/>
                  <a:gd name="T29" fmla="*/ 0 h 595"/>
                  <a:gd name="T30" fmla="*/ 0 w 655"/>
                  <a:gd name="T31" fmla="*/ 0 h 595"/>
                  <a:gd name="T32" fmla="*/ 0 w 655"/>
                  <a:gd name="T33" fmla="*/ 0 h 595"/>
                  <a:gd name="T34" fmla="*/ 0 w 655"/>
                  <a:gd name="T35" fmla="*/ 0 h 595"/>
                  <a:gd name="T36" fmla="*/ 0 w 655"/>
                  <a:gd name="T37" fmla="*/ 0 h 595"/>
                  <a:gd name="T38" fmla="*/ 0 w 655"/>
                  <a:gd name="T39" fmla="*/ 0 h 595"/>
                  <a:gd name="T40" fmla="*/ 0 w 655"/>
                  <a:gd name="T41" fmla="*/ 0 h 595"/>
                  <a:gd name="T42" fmla="*/ 0 w 655"/>
                  <a:gd name="T43" fmla="*/ 0 h 595"/>
                  <a:gd name="T44" fmla="*/ 0 w 655"/>
                  <a:gd name="T45" fmla="*/ 0 h 595"/>
                  <a:gd name="T46" fmla="*/ 0 w 655"/>
                  <a:gd name="T47" fmla="*/ 0 h 595"/>
                  <a:gd name="T48" fmla="*/ 0 w 655"/>
                  <a:gd name="T49" fmla="*/ 0 h 595"/>
                  <a:gd name="T50" fmla="*/ 0 w 655"/>
                  <a:gd name="T51" fmla="*/ 0 h 595"/>
                  <a:gd name="T52" fmla="*/ 0 w 655"/>
                  <a:gd name="T53" fmla="*/ 0 h 595"/>
                  <a:gd name="T54" fmla="*/ 0 w 655"/>
                  <a:gd name="T55" fmla="*/ 0 h 595"/>
                  <a:gd name="T56" fmla="*/ 0 w 655"/>
                  <a:gd name="T57" fmla="*/ 0 h 595"/>
                  <a:gd name="T58" fmla="*/ 0 w 655"/>
                  <a:gd name="T59" fmla="*/ 0 h 595"/>
                  <a:gd name="T60" fmla="*/ 0 w 655"/>
                  <a:gd name="T61" fmla="*/ 0 h 595"/>
                  <a:gd name="T62" fmla="*/ 0 w 655"/>
                  <a:gd name="T63" fmla="*/ 0 h 595"/>
                  <a:gd name="T64" fmla="*/ 0 w 655"/>
                  <a:gd name="T65" fmla="*/ 0 h 595"/>
                  <a:gd name="T66" fmla="*/ 0 w 655"/>
                  <a:gd name="T67" fmla="*/ 0 h 595"/>
                  <a:gd name="T68" fmla="*/ 0 w 655"/>
                  <a:gd name="T69" fmla="*/ 0 h 595"/>
                  <a:gd name="T70" fmla="*/ 0 w 655"/>
                  <a:gd name="T71" fmla="*/ 0 h 595"/>
                  <a:gd name="T72" fmla="*/ 0 w 655"/>
                  <a:gd name="T73" fmla="*/ 0 h 595"/>
                  <a:gd name="T74" fmla="*/ 0 w 655"/>
                  <a:gd name="T75" fmla="*/ 0 h 595"/>
                  <a:gd name="T76" fmla="*/ 0 w 655"/>
                  <a:gd name="T77" fmla="*/ 0 h 595"/>
                  <a:gd name="T78" fmla="*/ 0 w 655"/>
                  <a:gd name="T79" fmla="*/ 0 h 595"/>
                  <a:gd name="T80" fmla="*/ 0 w 655"/>
                  <a:gd name="T81" fmla="*/ 0 h 595"/>
                  <a:gd name="T82" fmla="*/ 0 w 655"/>
                  <a:gd name="T83" fmla="*/ 0 h 595"/>
                  <a:gd name="T84" fmla="*/ 0 w 655"/>
                  <a:gd name="T85" fmla="*/ 0 h 595"/>
                  <a:gd name="T86" fmla="*/ 0 w 655"/>
                  <a:gd name="T87" fmla="*/ 0 h 595"/>
                  <a:gd name="T88" fmla="*/ 0 w 655"/>
                  <a:gd name="T89" fmla="*/ 0 h 595"/>
                  <a:gd name="T90" fmla="*/ 0 w 655"/>
                  <a:gd name="T91" fmla="*/ 0 h 595"/>
                  <a:gd name="T92" fmla="*/ 0 w 655"/>
                  <a:gd name="T93" fmla="*/ 0 h 595"/>
                  <a:gd name="T94" fmla="*/ 0 w 655"/>
                  <a:gd name="T95" fmla="*/ 0 h 595"/>
                  <a:gd name="T96" fmla="*/ 0 w 655"/>
                  <a:gd name="T97" fmla="*/ 0 h 595"/>
                  <a:gd name="T98" fmla="*/ 0 w 655"/>
                  <a:gd name="T99" fmla="*/ 0 h 595"/>
                  <a:gd name="T100" fmla="*/ 0 w 655"/>
                  <a:gd name="T101" fmla="*/ 0 h 595"/>
                  <a:gd name="T102" fmla="*/ 0 w 655"/>
                  <a:gd name="T103" fmla="*/ 0 h 595"/>
                  <a:gd name="T104" fmla="*/ 0 w 655"/>
                  <a:gd name="T105" fmla="*/ 0 h 595"/>
                  <a:gd name="T106" fmla="*/ 0 w 655"/>
                  <a:gd name="T107" fmla="*/ 0 h 595"/>
                  <a:gd name="T108" fmla="*/ 0 w 655"/>
                  <a:gd name="T109" fmla="*/ 0 h 595"/>
                  <a:gd name="T110" fmla="*/ 0 w 655"/>
                  <a:gd name="T111" fmla="*/ 0 h 595"/>
                  <a:gd name="T112" fmla="*/ 0 w 655"/>
                  <a:gd name="T113" fmla="*/ 0 h 595"/>
                  <a:gd name="T114" fmla="*/ 0 w 655"/>
                  <a:gd name="T115" fmla="*/ 0 h 595"/>
                  <a:gd name="T116" fmla="*/ 0 w 655"/>
                  <a:gd name="T117" fmla="*/ 0 h 595"/>
                  <a:gd name="T118" fmla="*/ 0 w 655"/>
                  <a:gd name="T119" fmla="*/ 0 h 595"/>
                  <a:gd name="T120" fmla="*/ 0 w 655"/>
                  <a:gd name="T121" fmla="*/ 0 h 595"/>
                  <a:gd name="T122" fmla="*/ 0 w 655"/>
                  <a:gd name="T123" fmla="*/ 0 h 595"/>
                  <a:gd name="T124" fmla="*/ 0 w 655"/>
                  <a:gd name="T125" fmla="*/ 0 h 5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5"/>
                  <a:gd name="T190" fmla="*/ 0 h 595"/>
                  <a:gd name="T191" fmla="*/ 655 w 655"/>
                  <a:gd name="T192" fmla="*/ 595 h 5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5" h="595">
                    <a:moveTo>
                      <a:pt x="9" y="419"/>
                    </a:moveTo>
                    <a:lnTo>
                      <a:pt x="8" y="401"/>
                    </a:lnTo>
                    <a:lnTo>
                      <a:pt x="9" y="386"/>
                    </a:lnTo>
                    <a:lnTo>
                      <a:pt x="10" y="371"/>
                    </a:lnTo>
                    <a:lnTo>
                      <a:pt x="13" y="358"/>
                    </a:lnTo>
                    <a:lnTo>
                      <a:pt x="17" y="345"/>
                    </a:lnTo>
                    <a:lnTo>
                      <a:pt x="22" y="333"/>
                    </a:lnTo>
                    <a:lnTo>
                      <a:pt x="28" y="322"/>
                    </a:lnTo>
                    <a:lnTo>
                      <a:pt x="34" y="312"/>
                    </a:lnTo>
                    <a:lnTo>
                      <a:pt x="42" y="303"/>
                    </a:lnTo>
                    <a:lnTo>
                      <a:pt x="49" y="294"/>
                    </a:lnTo>
                    <a:lnTo>
                      <a:pt x="58" y="285"/>
                    </a:lnTo>
                    <a:lnTo>
                      <a:pt x="68" y="277"/>
                    </a:lnTo>
                    <a:lnTo>
                      <a:pt x="87" y="263"/>
                    </a:lnTo>
                    <a:lnTo>
                      <a:pt x="107" y="250"/>
                    </a:lnTo>
                    <a:lnTo>
                      <a:pt x="152" y="226"/>
                    </a:lnTo>
                    <a:lnTo>
                      <a:pt x="194" y="199"/>
                    </a:lnTo>
                    <a:lnTo>
                      <a:pt x="204" y="192"/>
                    </a:lnTo>
                    <a:lnTo>
                      <a:pt x="214" y="184"/>
                    </a:lnTo>
                    <a:lnTo>
                      <a:pt x="222" y="176"/>
                    </a:lnTo>
                    <a:lnTo>
                      <a:pt x="230" y="167"/>
                    </a:lnTo>
                    <a:lnTo>
                      <a:pt x="238" y="158"/>
                    </a:lnTo>
                    <a:lnTo>
                      <a:pt x="245" y="148"/>
                    </a:lnTo>
                    <a:lnTo>
                      <a:pt x="251" y="137"/>
                    </a:lnTo>
                    <a:lnTo>
                      <a:pt x="257" y="124"/>
                    </a:lnTo>
                    <a:lnTo>
                      <a:pt x="267" y="97"/>
                    </a:lnTo>
                    <a:lnTo>
                      <a:pt x="277" y="75"/>
                    </a:lnTo>
                    <a:lnTo>
                      <a:pt x="286" y="56"/>
                    </a:lnTo>
                    <a:lnTo>
                      <a:pt x="294" y="41"/>
                    </a:lnTo>
                    <a:lnTo>
                      <a:pt x="302" y="30"/>
                    </a:lnTo>
                    <a:lnTo>
                      <a:pt x="311" y="21"/>
                    </a:lnTo>
                    <a:lnTo>
                      <a:pt x="319" y="14"/>
                    </a:lnTo>
                    <a:lnTo>
                      <a:pt x="329" y="10"/>
                    </a:lnTo>
                    <a:lnTo>
                      <a:pt x="340" y="7"/>
                    </a:lnTo>
                    <a:lnTo>
                      <a:pt x="351" y="5"/>
                    </a:lnTo>
                    <a:lnTo>
                      <a:pt x="365" y="5"/>
                    </a:lnTo>
                    <a:lnTo>
                      <a:pt x="382" y="4"/>
                    </a:lnTo>
                    <a:lnTo>
                      <a:pt x="421" y="4"/>
                    </a:lnTo>
                    <a:lnTo>
                      <a:pt x="473" y="0"/>
                    </a:lnTo>
                    <a:lnTo>
                      <a:pt x="481" y="2"/>
                    </a:lnTo>
                    <a:lnTo>
                      <a:pt x="492" y="5"/>
                    </a:lnTo>
                    <a:lnTo>
                      <a:pt x="501" y="10"/>
                    </a:lnTo>
                    <a:lnTo>
                      <a:pt x="513" y="16"/>
                    </a:lnTo>
                    <a:lnTo>
                      <a:pt x="535" y="31"/>
                    </a:lnTo>
                    <a:lnTo>
                      <a:pt x="557" y="49"/>
                    </a:lnTo>
                    <a:lnTo>
                      <a:pt x="580" y="68"/>
                    </a:lnTo>
                    <a:lnTo>
                      <a:pt x="603" y="86"/>
                    </a:lnTo>
                    <a:lnTo>
                      <a:pt x="613" y="94"/>
                    </a:lnTo>
                    <a:lnTo>
                      <a:pt x="624" y="101"/>
                    </a:lnTo>
                    <a:lnTo>
                      <a:pt x="633" y="107"/>
                    </a:lnTo>
                    <a:lnTo>
                      <a:pt x="642" y="110"/>
                    </a:lnTo>
                    <a:lnTo>
                      <a:pt x="647" y="113"/>
                    </a:lnTo>
                    <a:lnTo>
                      <a:pt x="649" y="115"/>
                    </a:lnTo>
                    <a:lnTo>
                      <a:pt x="652" y="118"/>
                    </a:lnTo>
                    <a:lnTo>
                      <a:pt x="654" y="123"/>
                    </a:lnTo>
                    <a:lnTo>
                      <a:pt x="654" y="129"/>
                    </a:lnTo>
                    <a:lnTo>
                      <a:pt x="655" y="135"/>
                    </a:lnTo>
                    <a:lnTo>
                      <a:pt x="654" y="141"/>
                    </a:lnTo>
                    <a:lnTo>
                      <a:pt x="653" y="149"/>
                    </a:lnTo>
                    <a:lnTo>
                      <a:pt x="649" y="164"/>
                    </a:lnTo>
                    <a:lnTo>
                      <a:pt x="642" y="181"/>
                    </a:lnTo>
                    <a:lnTo>
                      <a:pt x="634" y="201"/>
                    </a:lnTo>
                    <a:lnTo>
                      <a:pt x="624" y="221"/>
                    </a:lnTo>
                    <a:lnTo>
                      <a:pt x="611" y="241"/>
                    </a:lnTo>
                    <a:lnTo>
                      <a:pt x="597" y="261"/>
                    </a:lnTo>
                    <a:lnTo>
                      <a:pt x="580" y="281"/>
                    </a:lnTo>
                    <a:lnTo>
                      <a:pt x="564" y="299"/>
                    </a:lnTo>
                    <a:lnTo>
                      <a:pt x="545" y="317"/>
                    </a:lnTo>
                    <a:lnTo>
                      <a:pt x="527" y="332"/>
                    </a:lnTo>
                    <a:lnTo>
                      <a:pt x="517" y="339"/>
                    </a:lnTo>
                    <a:lnTo>
                      <a:pt x="507" y="345"/>
                    </a:lnTo>
                    <a:lnTo>
                      <a:pt x="497" y="351"/>
                    </a:lnTo>
                    <a:lnTo>
                      <a:pt x="487" y="355"/>
                    </a:lnTo>
                    <a:lnTo>
                      <a:pt x="467" y="362"/>
                    </a:lnTo>
                    <a:lnTo>
                      <a:pt x="446" y="369"/>
                    </a:lnTo>
                    <a:lnTo>
                      <a:pt x="424" y="375"/>
                    </a:lnTo>
                    <a:lnTo>
                      <a:pt x="403" y="380"/>
                    </a:lnTo>
                    <a:lnTo>
                      <a:pt x="379" y="385"/>
                    </a:lnTo>
                    <a:lnTo>
                      <a:pt x="357" y="389"/>
                    </a:lnTo>
                    <a:lnTo>
                      <a:pt x="335" y="395"/>
                    </a:lnTo>
                    <a:lnTo>
                      <a:pt x="313" y="402"/>
                    </a:lnTo>
                    <a:lnTo>
                      <a:pt x="291" y="410"/>
                    </a:lnTo>
                    <a:lnTo>
                      <a:pt x="268" y="421"/>
                    </a:lnTo>
                    <a:lnTo>
                      <a:pt x="257" y="427"/>
                    </a:lnTo>
                    <a:lnTo>
                      <a:pt x="246" y="433"/>
                    </a:lnTo>
                    <a:lnTo>
                      <a:pt x="236" y="440"/>
                    </a:lnTo>
                    <a:lnTo>
                      <a:pt x="225" y="448"/>
                    </a:lnTo>
                    <a:lnTo>
                      <a:pt x="215" y="457"/>
                    </a:lnTo>
                    <a:lnTo>
                      <a:pt x="204" y="466"/>
                    </a:lnTo>
                    <a:lnTo>
                      <a:pt x="195" y="476"/>
                    </a:lnTo>
                    <a:lnTo>
                      <a:pt x="184" y="487"/>
                    </a:lnTo>
                    <a:lnTo>
                      <a:pt x="175" y="499"/>
                    </a:lnTo>
                    <a:lnTo>
                      <a:pt x="166" y="513"/>
                    </a:lnTo>
                    <a:lnTo>
                      <a:pt x="156" y="527"/>
                    </a:lnTo>
                    <a:lnTo>
                      <a:pt x="147" y="542"/>
                    </a:lnTo>
                    <a:lnTo>
                      <a:pt x="142" y="552"/>
                    </a:lnTo>
                    <a:lnTo>
                      <a:pt x="136" y="559"/>
                    </a:lnTo>
                    <a:lnTo>
                      <a:pt x="131" y="567"/>
                    </a:lnTo>
                    <a:lnTo>
                      <a:pt x="125" y="573"/>
                    </a:lnTo>
                    <a:lnTo>
                      <a:pt x="118" y="579"/>
                    </a:lnTo>
                    <a:lnTo>
                      <a:pt x="111" y="583"/>
                    </a:lnTo>
                    <a:lnTo>
                      <a:pt x="104" y="587"/>
                    </a:lnTo>
                    <a:lnTo>
                      <a:pt x="97" y="590"/>
                    </a:lnTo>
                    <a:lnTo>
                      <a:pt x="90" y="593"/>
                    </a:lnTo>
                    <a:lnTo>
                      <a:pt x="83" y="594"/>
                    </a:lnTo>
                    <a:lnTo>
                      <a:pt x="76" y="595"/>
                    </a:lnTo>
                    <a:lnTo>
                      <a:pt x="69" y="595"/>
                    </a:lnTo>
                    <a:lnTo>
                      <a:pt x="62" y="594"/>
                    </a:lnTo>
                    <a:lnTo>
                      <a:pt x="55" y="593"/>
                    </a:lnTo>
                    <a:lnTo>
                      <a:pt x="48" y="589"/>
                    </a:lnTo>
                    <a:lnTo>
                      <a:pt x="41" y="587"/>
                    </a:lnTo>
                    <a:lnTo>
                      <a:pt x="35" y="582"/>
                    </a:lnTo>
                    <a:lnTo>
                      <a:pt x="29" y="577"/>
                    </a:lnTo>
                    <a:lnTo>
                      <a:pt x="23" y="572"/>
                    </a:lnTo>
                    <a:lnTo>
                      <a:pt x="18" y="565"/>
                    </a:lnTo>
                    <a:lnTo>
                      <a:pt x="14" y="558"/>
                    </a:lnTo>
                    <a:lnTo>
                      <a:pt x="10" y="548"/>
                    </a:lnTo>
                    <a:lnTo>
                      <a:pt x="7" y="540"/>
                    </a:lnTo>
                    <a:lnTo>
                      <a:pt x="3" y="530"/>
                    </a:lnTo>
                    <a:lnTo>
                      <a:pt x="1" y="519"/>
                    </a:lnTo>
                    <a:lnTo>
                      <a:pt x="0" y="507"/>
                    </a:lnTo>
                    <a:lnTo>
                      <a:pt x="0" y="494"/>
                    </a:lnTo>
                    <a:lnTo>
                      <a:pt x="0" y="480"/>
                    </a:lnTo>
                    <a:lnTo>
                      <a:pt x="0" y="466"/>
                    </a:lnTo>
                    <a:lnTo>
                      <a:pt x="2" y="451"/>
                    </a:lnTo>
                    <a:lnTo>
                      <a:pt x="4" y="435"/>
                    </a:lnTo>
                    <a:lnTo>
                      <a:pt x="9" y="419"/>
                    </a:lnTo>
                    <a:close/>
                  </a:path>
                </a:pathLst>
              </a:custGeom>
              <a:solidFill>
                <a:srgbClr val="93D5ED"/>
              </a:solidFill>
              <a:ln w="3175">
                <a:solidFill>
                  <a:srgbClr val="CCECFF"/>
                </a:solidFill>
                <a:round/>
                <a:headEnd/>
                <a:tailEnd/>
              </a:ln>
            </p:spPr>
            <p:txBody>
              <a:bodyPr/>
              <a:lstStyle/>
              <a:p>
                <a:endParaRPr lang="en-US"/>
              </a:p>
            </p:txBody>
          </p:sp>
          <p:sp>
            <p:nvSpPr>
              <p:cNvPr id="24674" name="Freeform 80"/>
              <p:cNvSpPr>
                <a:spLocks/>
              </p:cNvSpPr>
              <p:nvPr/>
            </p:nvSpPr>
            <p:spPr bwMode="auto">
              <a:xfrm>
                <a:off x="1356" y="1958"/>
                <a:ext cx="82" cy="32"/>
              </a:xfrm>
              <a:custGeom>
                <a:avLst/>
                <a:gdLst>
                  <a:gd name="T0" fmla="*/ 0 w 406"/>
                  <a:gd name="T1" fmla="*/ 0 h 160"/>
                  <a:gd name="T2" fmla="*/ 0 w 406"/>
                  <a:gd name="T3" fmla="*/ 0 h 160"/>
                  <a:gd name="T4" fmla="*/ 0 w 406"/>
                  <a:gd name="T5" fmla="*/ 0 h 160"/>
                  <a:gd name="T6" fmla="*/ 0 w 406"/>
                  <a:gd name="T7" fmla="*/ 0 h 160"/>
                  <a:gd name="T8" fmla="*/ 0 w 406"/>
                  <a:gd name="T9" fmla="*/ 0 h 160"/>
                  <a:gd name="T10" fmla="*/ 0 w 406"/>
                  <a:gd name="T11" fmla="*/ 0 h 160"/>
                  <a:gd name="T12" fmla="*/ 0 w 406"/>
                  <a:gd name="T13" fmla="*/ 0 h 160"/>
                  <a:gd name="T14" fmla="*/ 0 w 406"/>
                  <a:gd name="T15" fmla="*/ 0 h 160"/>
                  <a:gd name="T16" fmla="*/ 0 w 406"/>
                  <a:gd name="T17" fmla="*/ 0 h 160"/>
                  <a:gd name="T18" fmla="*/ 0 w 406"/>
                  <a:gd name="T19" fmla="*/ 0 h 160"/>
                  <a:gd name="T20" fmla="*/ 0 w 406"/>
                  <a:gd name="T21" fmla="*/ 0 h 160"/>
                  <a:gd name="T22" fmla="*/ 0 w 406"/>
                  <a:gd name="T23" fmla="*/ 0 h 160"/>
                  <a:gd name="T24" fmla="*/ 0 w 406"/>
                  <a:gd name="T25" fmla="*/ 0 h 160"/>
                  <a:gd name="T26" fmla="*/ 0 w 406"/>
                  <a:gd name="T27" fmla="*/ 0 h 160"/>
                  <a:gd name="T28" fmla="*/ 0 w 406"/>
                  <a:gd name="T29" fmla="*/ 0 h 160"/>
                  <a:gd name="T30" fmla="*/ 0 w 406"/>
                  <a:gd name="T31" fmla="*/ 0 h 160"/>
                  <a:gd name="T32" fmla="*/ 0 w 406"/>
                  <a:gd name="T33" fmla="*/ 0 h 160"/>
                  <a:gd name="T34" fmla="*/ 0 w 406"/>
                  <a:gd name="T35" fmla="*/ 0 h 160"/>
                  <a:gd name="T36" fmla="*/ 0 w 406"/>
                  <a:gd name="T37" fmla="*/ 0 h 160"/>
                  <a:gd name="T38" fmla="*/ 0 w 406"/>
                  <a:gd name="T39" fmla="*/ 0 h 160"/>
                  <a:gd name="T40" fmla="*/ 0 w 406"/>
                  <a:gd name="T41" fmla="*/ 0 h 160"/>
                  <a:gd name="T42" fmla="*/ 0 w 406"/>
                  <a:gd name="T43" fmla="*/ 0 h 160"/>
                  <a:gd name="T44" fmla="*/ 0 w 406"/>
                  <a:gd name="T45" fmla="*/ 0 h 160"/>
                  <a:gd name="T46" fmla="*/ 0 w 406"/>
                  <a:gd name="T47" fmla="*/ 0 h 160"/>
                  <a:gd name="T48" fmla="*/ 0 w 406"/>
                  <a:gd name="T49" fmla="*/ 0 h 160"/>
                  <a:gd name="T50" fmla="*/ 0 w 406"/>
                  <a:gd name="T51" fmla="*/ 0 h 160"/>
                  <a:gd name="T52" fmla="*/ 0 w 406"/>
                  <a:gd name="T53" fmla="*/ 0 h 160"/>
                  <a:gd name="T54" fmla="*/ 0 w 406"/>
                  <a:gd name="T55" fmla="*/ 0 h 160"/>
                  <a:gd name="T56" fmla="*/ 0 w 406"/>
                  <a:gd name="T57" fmla="*/ 0 h 160"/>
                  <a:gd name="T58" fmla="*/ 0 w 406"/>
                  <a:gd name="T59" fmla="*/ 0 h 160"/>
                  <a:gd name="T60" fmla="*/ 0 w 406"/>
                  <a:gd name="T61" fmla="*/ 0 h 160"/>
                  <a:gd name="T62" fmla="*/ 0 w 406"/>
                  <a:gd name="T63" fmla="*/ 0 h 160"/>
                  <a:gd name="T64" fmla="*/ 0 w 406"/>
                  <a:gd name="T65" fmla="*/ 0 h 160"/>
                  <a:gd name="T66" fmla="*/ 0 w 406"/>
                  <a:gd name="T67" fmla="*/ 0 h 160"/>
                  <a:gd name="T68" fmla="*/ 0 w 406"/>
                  <a:gd name="T69" fmla="*/ 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6"/>
                  <a:gd name="T106" fmla="*/ 0 h 160"/>
                  <a:gd name="T107" fmla="*/ 406 w 406"/>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6" h="160">
                    <a:moveTo>
                      <a:pt x="372" y="127"/>
                    </a:moveTo>
                    <a:lnTo>
                      <a:pt x="364" y="132"/>
                    </a:lnTo>
                    <a:lnTo>
                      <a:pt x="353" y="137"/>
                    </a:lnTo>
                    <a:lnTo>
                      <a:pt x="340" y="142"/>
                    </a:lnTo>
                    <a:lnTo>
                      <a:pt x="326" y="146"/>
                    </a:lnTo>
                    <a:lnTo>
                      <a:pt x="311" y="150"/>
                    </a:lnTo>
                    <a:lnTo>
                      <a:pt x="295" y="153"/>
                    </a:lnTo>
                    <a:lnTo>
                      <a:pt x="278" y="156"/>
                    </a:lnTo>
                    <a:lnTo>
                      <a:pt x="262" y="158"/>
                    </a:lnTo>
                    <a:lnTo>
                      <a:pt x="246" y="160"/>
                    </a:lnTo>
                    <a:lnTo>
                      <a:pt x="230" y="160"/>
                    </a:lnTo>
                    <a:lnTo>
                      <a:pt x="215" y="160"/>
                    </a:lnTo>
                    <a:lnTo>
                      <a:pt x="202" y="158"/>
                    </a:lnTo>
                    <a:lnTo>
                      <a:pt x="191" y="156"/>
                    </a:lnTo>
                    <a:lnTo>
                      <a:pt x="181" y="154"/>
                    </a:lnTo>
                    <a:lnTo>
                      <a:pt x="178" y="151"/>
                    </a:lnTo>
                    <a:lnTo>
                      <a:pt x="174" y="149"/>
                    </a:lnTo>
                    <a:lnTo>
                      <a:pt x="172" y="147"/>
                    </a:lnTo>
                    <a:lnTo>
                      <a:pt x="171" y="144"/>
                    </a:lnTo>
                    <a:lnTo>
                      <a:pt x="167" y="137"/>
                    </a:lnTo>
                    <a:lnTo>
                      <a:pt x="163" y="132"/>
                    </a:lnTo>
                    <a:lnTo>
                      <a:pt x="158" y="126"/>
                    </a:lnTo>
                    <a:lnTo>
                      <a:pt x="153" y="121"/>
                    </a:lnTo>
                    <a:lnTo>
                      <a:pt x="142" y="112"/>
                    </a:lnTo>
                    <a:lnTo>
                      <a:pt x="130" y="104"/>
                    </a:lnTo>
                    <a:lnTo>
                      <a:pt x="116" y="98"/>
                    </a:lnTo>
                    <a:lnTo>
                      <a:pt x="102" y="92"/>
                    </a:lnTo>
                    <a:lnTo>
                      <a:pt x="87" y="88"/>
                    </a:lnTo>
                    <a:lnTo>
                      <a:pt x="73" y="85"/>
                    </a:lnTo>
                    <a:lnTo>
                      <a:pt x="46" y="81"/>
                    </a:lnTo>
                    <a:lnTo>
                      <a:pt x="22" y="80"/>
                    </a:lnTo>
                    <a:lnTo>
                      <a:pt x="6" y="80"/>
                    </a:lnTo>
                    <a:lnTo>
                      <a:pt x="0" y="80"/>
                    </a:lnTo>
                    <a:lnTo>
                      <a:pt x="79" y="5"/>
                    </a:lnTo>
                    <a:lnTo>
                      <a:pt x="93" y="3"/>
                    </a:lnTo>
                    <a:lnTo>
                      <a:pt x="107" y="2"/>
                    </a:lnTo>
                    <a:lnTo>
                      <a:pt x="121" y="2"/>
                    </a:lnTo>
                    <a:lnTo>
                      <a:pt x="133" y="2"/>
                    </a:lnTo>
                    <a:lnTo>
                      <a:pt x="159" y="5"/>
                    </a:lnTo>
                    <a:lnTo>
                      <a:pt x="185" y="10"/>
                    </a:lnTo>
                    <a:lnTo>
                      <a:pt x="209" y="14"/>
                    </a:lnTo>
                    <a:lnTo>
                      <a:pt x="233" y="15"/>
                    </a:lnTo>
                    <a:lnTo>
                      <a:pt x="244" y="15"/>
                    </a:lnTo>
                    <a:lnTo>
                      <a:pt x="256" y="14"/>
                    </a:lnTo>
                    <a:lnTo>
                      <a:pt x="268" y="10"/>
                    </a:lnTo>
                    <a:lnTo>
                      <a:pt x="279" y="5"/>
                    </a:lnTo>
                    <a:lnTo>
                      <a:pt x="285" y="3"/>
                    </a:lnTo>
                    <a:lnTo>
                      <a:pt x="292" y="1"/>
                    </a:lnTo>
                    <a:lnTo>
                      <a:pt x="298" y="0"/>
                    </a:lnTo>
                    <a:lnTo>
                      <a:pt x="305" y="0"/>
                    </a:lnTo>
                    <a:lnTo>
                      <a:pt x="319" y="0"/>
                    </a:lnTo>
                    <a:lnTo>
                      <a:pt x="333" y="3"/>
                    </a:lnTo>
                    <a:lnTo>
                      <a:pt x="347" y="8"/>
                    </a:lnTo>
                    <a:lnTo>
                      <a:pt x="360" y="14"/>
                    </a:lnTo>
                    <a:lnTo>
                      <a:pt x="373" y="22"/>
                    </a:lnTo>
                    <a:lnTo>
                      <a:pt x="383" y="31"/>
                    </a:lnTo>
                    <a:lnTo>
                      <a:pt x="393" y="42"/>
                    </a:lnTo>
                    <a:lnTo>
                      <a:pt x="400" y="53"/>
                    </a:lnTo>
                    <a:lnTo>
                      <a:pt x="402" y="59"/>
                    </a:lnTo>
                    <a:lnTo>
                      <a:pt x="403" y="65"/>
                    </a:lnTo>
                    <a:lnTo>
                      <a:pt x="404" y="72"/>
                    </a:lnTo>
                    <a:lnTo>
                      <a:pt x="406" y="78"/>
                    </a:lnTo>
                    <a:lnTo>
                      <a:pt x="404" y="84"/>
                    </a:lnTo>
                    <a:lnTo>
                      <a:pt x="403" y="91"/>
                    </a:lnTo>
                    <a:lnTo>
                      <a:pt x="401" y="97"/>
                    </a:lnTo>
                    <a:lnTo>
                      <a:pt x="397" y="102"/>
                    </a:lnTo>
                    <a:lnTo>
                      <a:pt x="393" y="109"/>
                    </a:lnTo>
                    <a:lnTo>
                      <a:pt x="387" y="115"/>
                    </a:lnTo>
                    <a:lnTo>
                      <a:pt x="380" y="121"/>
                    </a:lnTo>
                    <a:lnTo>
                      <a:pt x="372" y="127"/>
                    </a:lnTo>
                    <a:close/>
                  </a:path>
                </a:pathLst>
              </a:custGeom>
              <a:solidFill>
                <a:srgbClr val="93D5ED"/>
              </a:solidFill>
              <a:ln w="9525">
                <a:solidFill>
                  <a:srgbClr val="CCECFF"/>
                </a:solidFill>
                <a:round/>
                <a:headEnd/>
                <a:tailEnd/>
              </a:ln>
            </p:spPr>
            <p:txBody>
              <a:bodyPr/>
              <a:lstStyle/>
              <a:p>
                <a:endParaRPr lang="en-US"/>
              </a:p>
            </p:txBody>
          </p:sp>
          <p:sp>
            <p:nvSpPr>
              <p:cNvPr id="24675" name="Freeform 81"/>
              <p:cNvSpPr>
                <a:spLocks/>
              </p:cNvSpPr>
              <p:nvPr/>
            </p:nvSpPr>
            <p:spPr bwMode="auto">
              <a:xfrm>
                <a:off x="1356" y="1958"/>
                <a:ext cx="82" cy="32"/>
              </a:xfrm>
              <a:custGeom>
                <a:avLst/>
                <a:gdLst>
                  <a:gd name="T0" fmla="*/ 0 w 406"/>
                  <a:gd name="T1" fmla="*/ 0 h 160"/>
                  <a:gd name="T2" fmla="*/ 0 w 406"/>
                  <a:gd name="T3" fmla="*/ 0 h 160"/>
                  <a:gd name="T4" fmla="*/ 0 w 406"/>
                  <a:gd name="T5" fmla="*/ 0 h 160"/>
                  <a:gd name="T6" fmla="*/ 0 w 406"/>
                  <a:gd name="T7" fmla="*/ 0 h 160"/>
                  <a:gd name="T8" fmla="*/ 0 w 406"/>
                  <a:gd name="T9" fmla="*/ 0 h 160"/>
                  <a:gd name="T10" fmla="*/ 0 w 406"/>
                  <a:gd name="T11" fmla="*/ 0 h 160"/>
                  <a:gd name="T12" fmla="*/ 0 w 406"/>
                  <a:gd name="T13" fmla="*/ 0 h 160"/>
                  <a:gd name="T14" fmla="*/ 0 w 406"/>
                  <a:gd name="T15" fmla="*/ 0 h 160"/>
                  <a:gd name="T16" fmla="*/ 0 w 406"/>
                  <a:gd name="T17" fmla="*/ 0 h 160"/>
                  <a:gd name="T18" fmla="*/ 0 w 406"/>
                  <a:gd name="T19" fmla="*/ 0 h 160"/>
                  <a:gd name="T20" fmla="*/ 0 w 406"/>
                  <a:gd name="T21" fmla="*/ 0 h 160"/>
                  <a:gd name="T22" fmla="*/ 0 w 406"/>
                  <a:gd name="T23" fmla="*/ 0 h 160"/>
                  <a:gd name="T24" fmla="*/ 0 w 406"/>
                  <a:gd name="T25" fmla="*/ 0 h 160"/>
                  <a:gd name="T26" fmla="*/ 0 w 406"/>
                  <a:gd name="T27" fmla="*/ 0 h 160"/>
                  <a:gd name="T28" fmla="*/ 0 w 406"/>
                  <a:gd name="T29" fmla="*/ 0 h 160"/>
                  <a:gd name="T30" fmla="*/ 0 w 406"/>
                  <a:gd name="T31" fmla="*/ 0 h 160"/>
                  <a:gd name="T32" fmla="*/ 0 w 406"/>
                  <a:gd name="T33" fmla="*/ 0 h 160"/>
                  <a:gd name="T34" fmla="*/ 0 w 406"/>
                  <a:gd name="T35" fmla="*/ 0 h 160"/>
                  <a:gd name="T36" fmla="*/ 0 w 406"/>
                  <a:gd name="T37" fmla="*/ 0 h 160"/>
                  <a:gd name="T38" fmla="*/ 0 w 406"/>
                  <a:gd name="T39" fmla="*/ 0 h 160"/>
                  <a:gd name="T40" fmla="*/ 0 w 406"/>
                  <a:gd name="T41" fmla="*/ 0 h 160"/>
                  <a:gd name="T42" fmla="*/ 0 w 406"/>
                  <a:gd name="T43" fmla="*/ 0 h 160"/>
                  <a:gd name="T44" fmla="*/ 0 w 406"/>
                  <a:gd name="T45" fmla="*/ 0 h 160"/>
                  <a:gd name="T46" fmla="*/ 0 w 406"/>
                  <a:gd name="T47" fmla="*/ 0 h 160"/>
                  <a:gd name="T48" fmla="*/ 0 w 406"/>
                  <a:gd name="T49" fmla="*/ 0 h 160"/>
                  <a:gd name="T50" fmla="*/ 0 w 406"/>
                  <a:gd name="T51" fmla="*/ 0 h 160"/>
                  <a:gd name="T52" fmla="*/ 0 w 406"/>
                  <a:gd name="T53" fmla="*/ 0 h 160"/>
                  <a:gd name="T54" fmla="*/ 0 w 406"/>
                  <a:gd name="T55" fmla="*/ 0 h 160"/>
                  <a:gd name="T56" fmla="*/ 0 w 406"/>
                  <a:gd name="T57" fmla="*/ 0 h 160"/>
                  <a:gd name="T58" fmla="*/ 0 w 406"/>
                  <a:gd name="T59" fmla="*/ 0 h 160"/>
                  <a:gd name="T60" fmla="*/ 0 w 406"/>
                  <a:gd name="T61" fmla="*/ 0 h 160"/>
                  <a:gd name="T62" fmla="*/ 0 w 406"/>
                  <a:gd name="T63" fmla="*/ 0 h 160"/>
                  <a:gd name="T64" fmla="*/ 0 w 406"/>
                  <a:gd name="T65" fmla="*/ 0 h 160"/>
                  <a:gd name="T66" fmla="*/ 0 w 406"/>
                  <a:gd name="T67" fmla="*/ 0 h 160"/>
                  <a:gd name="T68" fmla="*/ 0 w 406"/>
                  <a:gd name="T69" fmla="*/ 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6"/>
                  <a:gd name="T106" fmla="*/ 0 h 160"/>
                  <a:gd name="T107" fmla="*/ 406 w 406"/>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6" h="160">
                    <a:moveTo>
                      <a:pt x="372" y="127"/>
                    </a:moveTo>
                    <a:lnTo>
                      <a:pt x="364" y="132"/>
                    </a:lnTo>
                    <a:lnTo>
                      <a:pt x="353" y="137"/>
                    </a:lnTo>
                    <a:lnTo>
                      <a:pt x="340" y="142"/>
                    </a:lnTo>
                    <a:lnTo>
                      <a:pt x="326" y="146"/>
                    </a:lnTo>
                    <a:lnTo>
                      <a:pt x="311" y="150"/>
                    </a:lnTo>
                    <a:lnTo>
                      <a:pt x="295" y="153"/>
                    </a:lnTo>
                    <a:lnTo>
                      <a:pt x="278" y="156"/>
                    </a:lnTo>
                    <a:lnTo>
                      <a:pt x="262" y="158"/>
                    </a:lnTo>
                    <a:lnTo>
                      <a:pt x="246" y="160"/>
                    </a:lnTo>
                    <a:lnTo>
                      <a:pt x="230" y="160"/>
                    </a:lnTo>
                    <a:lnTo>
                      <a:pt x="215" y="160"/>
                    </a:lnTo>
                    <a:lnTo>
                      <a:pt x="202" y="158"/>
                    </a:lnTo>
                    <a:lnTo>
                      <a:pt x="191" y="156"/>
                    </a:lnTo>
                    <a:lnTo>
                      <a:pt x="181" y="154"/>
                    </a:lnTo>
                    <a:lnTo>
                      <a:pt x="178" y="151"/>
                    </a:lnTo>
                    <a:lnTo>
                      <a:pt x="174" y="149"/>
                    </a:lnTo>
                    <a:lnTo>
                      <a:pt x="172" y="147"/>
                    </a:lnTo>
                    <a:lnTo>
                      <a:pt x="171" y="144"/>
                    </a:lnTo>
                    <a:lnTo>
                      <a:pt x="167" y="137"/>
                    </a:lnTo>
                    <a:lnTo>
                      <a:pt x="163" y="132"/>
                    </a:lnTo>
                    <a:lnTo>
                      <a:pt x="158" y="126"/>
                    </a:lnTo>
                    <a:lnTo>
                      <a:pt x="153" y="121"/>
                    </a:lnTo>
                    <a:lnTo>
                      <a:pt x="142" y="112"/>
                    </a:lnTo>
                    <a:lnTo>
                      <a:pt x="130" y="104"/>
                    </a:lnTo>
                    <a:lnTo>
                      <a:pt x="116" y="98"/>
                    </a:lnTo>
                    <a:lnTo>
                      <a:pt x="102" y="92"/>
                    </a:lnTo>
                    <a:lnTo>
                      <a:pt x="87" y="88"/>
                    </a:lnTo>
                    <a:lnTo>
                      <a:pt x="73" y="85"/>
                    </a:lnTo>
                    <a:lnTo>
                      <a:pt x="46" y="81"/>
                    </a:lnTo>
                    <a:lnTo>
                      <a:pt x="22" y="80"/>
                    </a:lnTo>
                    <a:lnTo>
                      <a:pt x="6" y="80"/>
                    </a:lnTo>
                    <a:lnTo>
                      <a:pt x="0" y="80"/>
                    </a:lnTo>
                    <a:lnTo>
                      <a:pt x="79" y="5"/>
                    </a:lnTo>
                    <a:lnTo>
                      <a:pt x="93" y="3"/>
                    </a:lnTo>
                    <a:lnTo>
                      <a:pt x="107" y="2"/>
                    </a:lnTo>
                    <a:lnTo>
                      <a:pt x="121" y="2"/>
                    </a:lnTo>
                    <a:lnTo>
                      <a:pt x="133" y="2"/>
                    </a:lnTo>
                    <a:lnTo>
                      <a:pt x="159" y="5"/>
                    </a:lnTo>
                    <a:lnTo>
                      <a:pt x="185" y="10"/>
                    </a:lnTo>
                    <a:lnTo>
                      <a:pt x="209" y="14"/>
                    </a:lnTo>
                    <a:lnTo>
                      <a:pt x="233" y="15"/>
                    </a:lnTo>
                    <a:lnTo>
                      <a:pt x="244" y="15"/>
                    </a:lnTo>
                    <a:lnTo>
                      <a:pt x="256" y="14"/>
                    </a:lnTo>
                    <a:lnTo>
                      <a:pt x="268" y="10"/>
                    </a:lnTo>
                    <a:lnTo>
                      <a:pt x="279" y="5"/>
                    </a:lnTo>
                    <a:lnTo>
                      <a:pt x="285" y="3"/>
                    </a:lnTo>
                    <a:lnTo>
                      <a:pt x="292" y="1"/>
                    </a:lnTo>
                    <a:lnTo>
                      <a:pt x="298" y="0"/>
                    </a:lnTo>
                    <a:lnTo>
                      <a:pt x="305" y="0"/>
                    </a:lnTo>
                    <a:lnTo>
                      <a:pt x="319" y="0"/>
                    </a:lnTo>
                    <a:lnTo>
                      <a:pt x="333" y="3"/>
                    </a:lnTo>
                    <a:lnTo>
                      <a:pt x="347" y="8"/>
                    </a:lnTo>
                    <a:lnTo>
                      <a:pt x="360" y="14"/>
                    </a:lnTo>
                    <a:lnTo>
                      <a:pt x="373" y="22"/>
                    </a:lnTo>
                    <a:lnTo>
                      <a:pt x="383" y="31"/>
                    </a:lnTo>
                    <a:lnTo>
                      <a:pt x="393" y="42"/>
                    </a:lnTo>
                    <a:lnTo>
                      <a:pt x="400" y="53"/>
                    </a:lnTo>
                    <a:lnTo>
                      <a:pt x="402" y="59"/>
                    </a:lnTo>
                    <a:lnTo>
                      <a:pt x="403" y="65"/>
                    </a:lnTo>
                    <a:lnTo>
                      <a:pt x="404" y="72"/>
                    </a:lnTo>
                    <a:lnTo>
                      <a:pt x="406" y="78"/>
                    </a:lnTo>
                    <a:lnTo>
                      <a:pt x="404" y="84"/>
                    </a:lnTo>
                    <a:lnTo>
                      <a:pt x="403" y="91"/>
                    </a:lnTo>
                    <a:lnTo>
                      <a:pt x="401" y="97"/>
                    </a:lnTo>
                    <a:lnTo>
                      <a:pt x="397" y="102"/>
                    </a:lnTo>
                    <a:lnTo>
                      <a:pt x="393" y="109"/>
                    </a:lnTo>
                    <a:lnTo>
                      <a:pt x="387" y="115"/>
                    </a:lnTo>
                    <a:lnTo>
                      <a:pt x="380" y="121"/>
                    </a:lnTo>
                    <a:lnTo>
                      <a:pt x="372" y="127"/>
                    </a:lnTo>
                    <a:close/>
                  </a:path>
                </a:pathLst>
              </a:custGeom>
              <a:solidFill>
                <a:srgbClr val="93D5ED"/>
              </a:solidFill>
              <a:ln w="3175">
                <a:solidFill>
                  <a:srgbClr val="CCECFF"/>
                </a:solidFill>
                <a:round/>
                <a:headEnd/>
                <a:tailEnd/>
              </a:ln>
            </p:spPr>
            <p:txBody>
              <a:bodyPr/>
              <a:lstStyle/>
              <a:p>
                <a:endParaRPr lang="en-US"/>
              </a:p>
            </p:txBody>
          </p:sp>
          <p:sp>
            <p:nvSpPr>
              <p:cNvPr id="24676" name="Freeform 82"/>
              <p:cNvSpPr>
                <a:spLocks/>
              </p:cNvSpPr>
              <p:nvPr/>
            </p:nvSpPr>
            <p:spPr bwMode="auto">
              <a:xfrm>
                <a:off x="1316" y="1979"/>
                <a:ext cx="47" cy="17"/>
              </a:xfrm>
              <a:custGeom>
                <a:avLst/>
                <a:gdLst>
                  <a:gd name="T0" fmla="*/ 0 w 235"/>
                  <a:gd name="T1" fmla="*/ 0 h 84"/>
                  <a:gd name="T2" fmla="*/ 0 w 235"/>
                  <a:gd name="T3" fmla="*/ 0 h 84"/>
                  <a:gd name="T4" fmla="*/ 0 w 235"/>
                  <a:gd name="T5" fmla="*/ 0 h 84"/>
                  <a:gd name="T6" fmla="*/ 0 w 235"/>
                  <a:gd name="T7" fmla="*/ 0 h 84"/>
                  <a:gd name="T8" fmla="*/ 0 w 235"/>
                  <a:gd name="T9" fmla="*/ 0 h 84"/>
                  <a:gd name="T10" fmla="*/ 0 w 235"/>
                  <a:gd name="T11" fmla="*/ 0 h 84"/>
                  <a:gd name="T12" fmla="*/ 0 w 235"/>
                  <a:gd name="T13" fmla="*/ 0 h 84"/>
                  <a:gd name="T14" fmla="*/ 0 w 235"/>
                  <a:gd name="T15" fmla="*/ 0 h 84"/>
                  <a:gd name="T16" fmla="*/ 0 w 235"/>
                  <a:gd name="T17" fmla="*/ 0 h 84"/>
                  <a:gd name="T18" fmla="*/ 0 w 235"/>
                  <a:gd name="T19" fmla="*/ 0 h 84"/>
                  <a:gd name="T20" fmla="*/ 0 w 235"/>
                  <a:gd name="T21" fmla="*/ 0 h 84"/>
                  <a:gd name="T22" fmla="*/ 0 w 235"/>
                  <a:gd name="T23" fmla="*/ 0 h 84"/>
                  <a:gd name="T24" fmla="*/ 0 w 235"/>
                  <a:gd name="T25" fmla="*/ 0 h 84"/>
                  <a:gd name="T26" fmla="*/ 0 w 235"/>
                  <a:gd name="T27" fmla="*/ 0 h 84"/>
                  <a:gd name="T28" fmla="*/ 0 w 235"/>
                  <a:gd name="T29" fmla="*/ 0 h 84"/>
                  <a:gd name="T30" fmla="*/ 0 w 235"/>
                  <a:gd name="T31" fmla="*/ 0 h 84"/>
                  <a:gd name="T32" fmla="*/ 0 w 235"/>
                  <a:gd name="T33" fmla="*/ 0 h 84"/>
                  <a:gd name="T34" fmla="*/ 0 w 235"/>
                  <a:gd name="T35" fmla="*/ 0 h 84"/>
                  <a:gd name="T36" fmla="*/ 0 w 235"/>
                  <a:gd name="T37" fmla="*/ 0 h 84"/>
                  <a:gd name="T38" fmla="*/ 0 w 235"/>
                  <a:gd name="T39" fmla="*/ 0 h 84"/>
                  <a:gd name="T40" fmla="*/ 0 w 235"/>
                  <a:gd name="T41" fmla="*/ 0 h 84"/>
                  <a:gd name="T42" fmla="*/ 0 w 235"/>
                  <a:gd name="T43" fmla="*/ 0 h 84"/>
                  <a:gd name="T44" fmla="*/ 0 w 235"/>
                  <a:gd name="T45" fmla="*/ 0 h 84"/>
                  <a:gd name="T46" fmla="*/ 0 w 235"/>
                  <a:gd name="T47" fmla="*/ 0 h 84"/>
                  <a:gd name="T48" fmla="*/ 0 w 235"/>
                  <a:gd name="T49" fmla="*/ 0 h 84"/>
                  <a:gd name="T50" fmla="*/ 0 w 235"/>
                  <a:gd name="T51" fmla="*/ 0 h 84"/>
                  <a:gd name="T52" fmla="*/ 0 w 235"/>
                  <a:gd name="T53" fmla="*/ 0 h 84"/>
                  <a:gd name="T54" fmla="*/ 0 w 235"/>
                  <a:gd name="T55" fmla="*/ 0 h 84"/>
                  <a:gd name="T56" fmla="*/ 0 w 235"/>
                  <a:gd name="T57" fmla="*/ 0 h 84"/>
                  <a:gd name="T58" fmla="*/ 0 w 235"/>
                  <a:gd name="T59" fmla="*/ 0 h 84"/>
                  <a:gd name="T60" fmla="*/ 0 w 235"/>
                  <a:gd name="T61" fmla="*/ 0 h 84"/>
                  <a:gd name="T62" fmla="*/ 0 w 235"/>
                  <a:gd name="T63" fmla="*/ 0 h 84"/>
                  <a:gd name="T64" fmla="*/ 0 w 235"/>
                  <a:gd name="T65" fmla="*/ 0 h 84"/>
                  <a:gd name="T66" fmla="*/ 0 w 235"/>
                  <a:gd name="T67" fmla="*/ 0 h 84"/>
                  <a:gd name="T68" fmla="*/ 0 w 235"/>
                  <a:gd name="T69" fmla="*/ 0 h 84"/>
                  <a:gd name="T70" fmla="*/ 0 w 235"/>
                  <a:gd name="T71" fmla="*/ 0 h 84"/>
                  <a:gd name="T72" fmla="*/ 0 w 235"/>
                  <a:gd name="T73" fmla="*/ 0 h 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35"/>
                  <a:gd name="T112" fmla="*/ 0 h 84"/>
                  <a:gd name="T113" fmla="*/ 235 w 235"/>
                  <a:gd name="T114" fmla="*/ 84 h 8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35" h="84">
                    <a:moveTo>
                      <a:pt x="170" y="6"/>
                    </a:moveTo>
                    <a:lnTo>
                      <a:pt x="124" y="17"/>
                    </a:lnTo>
                    <a:lnTo>
                      <a:pt x="81" y="30"/>
                    </a:lnTo>
                    <a:lnTo>
                      <a:pt x="62" y="37"/>
                    </a:lnTo>
                    <a:lnTo>
                      <a:pt x="45" y="43"/>
                    </a:lnTo>
                    <a:lnTo>
                      <a:pt x="30" y="50"/>
                    </a:lnTo>
                    <a:lnTo>
                      <a:pt x="18" y="56"/>
                    </a:lnTo>
                    <a:lnTo>
                      <a:pt x="9" y="62"/>
                    </a:lnTo>
                    <a:lnTo>
                      <a:pt x="3" y="66"/>
                    </a:lnTo>
                    <a:lnTo>
                      <a:pt x="1" y="70"/>
                    </a:lnTo>
                    <a:lnTo>
                      <a:pt x="0" y="72"/>
                    </a:lnTo>
                    <a:lnTo>
                      <a:pt x="1" y="73"/>
                    </a:lnTo>
                    <a:lnTo>
                      <a:pt x="3" y="76"/>
                    </a:lnTo>
                    <a:lnTo>
                      <a:pt x="10" y="79"/>
                    </a:lnTo>
                    <a:lnTo>
                      <a:pt x="23" y="82"/>
                    </a:lnTo>
                    <a:lnTo>
                      <a:pt x="40" y="84"/>
                    </a:lnTo>
                    <a:lnTo>
                      <a:pt x="63" y="84"/>
                    </a:lnTo>
                    <a:lnTo>
                      <a:pt x="89" y="83"/>
                    </a:lnTo>
                    <a:lnTo>
                      <a:pt x="114" y="79"/>
                    </a:lnTo>
                    <a:lnTo>
                      <a:pt x="137" y="75"/>
                    </a:lnTo>
                    <a:lnTo>
                      <a:pt x="158" y="68"/>
                    </a:lnTo>
                    <a:lnTo>
                      <a:pt x="178" y="59"/>
                    </a:lnTo>
                    <a:lnTo>
                      <a:pt x="195" y="51"/>
                    </a:lnTo>
                    <a:lnTo>
                      <a:pt x="209" y="42"/>
                    </a:lnTo>
                    <a:lnTo>
                      <a:pt x="221" y="34"/>
                    </a:lnTo>
                    <a:lnTo>
                      <a:pt x="229" y="24"/>
                    </a:lnTo>
                    <a:lnTo>
                      <a:pt x="235" y="17"/>
                    </a:lnTo>
                    <a:lnTo>
                      <a:pt x="235" y="14"/>
                    </a:lnTo>
                    <a:lnTo>
                      <a:pt x="235" y="10"/>
                    </a:lnTo>
                    <a:lnTo>
                      <a:pt x="234" y="7"/>
                    </a:lnTo>
                    <a:lnTo>
                      <a:pt x="233" y="5"/>
                    </a:lnTo>
                    <a:lnTo>
                      <a:pt x="229" y="3"/>
                    </a:lnTo>
                    <a:lnTo>
                      <a:pt x="225" y="1"/>
                    </a:lnTo>
                    <a:lnTo>
                      <a:pt x="219" y="1"/>
                    </a:lnTo>
                    <a:lnTo>
                      <a:pt x="212" y="0"/>
                    </a:lnTo>
                    <a:lnTo>
                      <a:pt x="193" y="2"/>
                    </a:lnTo>
                    <a:lnTo>
                      <a:pt x="170" y="6"/>
                    </a:lnTo>
                    <a:close/>
                  </a:path>
                </a:pathLst>
              </a:custGeom>
              <a:solidFill>
                <a:srgbClr val="93D5ED"/>
              </a:solidFill>
              <a:ln w="9525">
                <a:solidFill>
                  <a:srgbClr val="CCECFF"/>
                </a:solidFill>
                <a:round/>
                <a:headEnd/>
                <a:tailEnd/>
              </a:ln>
            </p:spPr>
            <p:txBody>
              <a:bodyPr/>
              <a:lstStyle/>
              <a:p>
                <a:endParaRPr lang="en-US"/>
              </a:p>
            </p:txBody>
          </p:sp>
          <p:sp>
            <p:nvSpPr>
              <p:cNvPr id="24677" name="Freeform 83"/>
              <p:cNvSpPr>
                <a:spLocks/>
              </p:cNvSpPr>
              <p:nvPr/>
            </p:nvSpPr>
            <p:spPr bwMode="auto">
              <a:xfrm>
                <a:off x="1316" y="1979"/>
                <a:ext cx="47" cy="17"/>
              </a:xfrm>
              <a:custGeom>
                <a:avLst/>
                <a:gdLst>
                  <a:gd name="T0" fmla="*/ 0 w 235"/>
                  <a:gd name="T1" fmla="*/ 0 h 84"/>
                  <a:gd name="T2" fmla="*/ 0 w 235"/>
                  <a:gd name="T3" fmla="*/ 0 h 84"/>
                  <a:gd name="T4" fmla="*/ 0 w 235"/>
                  <a:gd name="T5" fmla="*/ 0 h 84"/>
                  <a:gd name="T6" fmla="*/ 0 w 235"/>
                  <a:gd name="T7" fmla="*/ 0 h 84"/>
                  <a:gd name="T8" fmla="*/ 0 w 235"/>
                  <a:gd name="T9" fmla="*/ 0 h 84"/>
                  <a:gd name="T10" fmla="*/ 0 w 235"/>
                  <a:gd name="T11" fmla="*/ 0 h 84"/>
                  <a:gd name="T12" fmla="*/ 0 w 235"/>
                  <a:gd name="T13" fmla="*/ 0 h 84"/>
                  <a:gd name="T14" fmla="*/ 0 w 235"/>
                  <a:gd name="T15" fmla="*/ 0 h 84"/>
                  <a:gd name="T16" fmla="*/ 0 w 235"/>
                  <a:gd name="T17" fmla="*/ 0 h 84"/>
                  <a:gd name="T18" fmla="*/ 0 w 235"/>
                  <a:gd name="T19" fmla="*/ 0 h 84"/>
                  <a:gd name="T20" fmla="*/ 0 w 235"/>
                  <a:gd name="T21" fmla="*/ 0 h 84"/>
                  <a:gd name="T22" fmla="*/ 0 w 235"/>
                  <a:gd name="T23" fmla="*/ 0 h 84"/>
                  <a:gd name="T24" fmla="*/ 0 w 235"/>
                  <a:gd name="T25" fmla="*/ 0 h 84"/>
                  <a:gd name="T26" fmla="*/ 0 w 235"/>
                  <a:gd name="T27" fmla="*/ 0 h 84"/>
                  <a:gd name="T28" fmla="*/ 0 w 235"/>
                  <a:gd name="T29" fmla="*/ 0 h 84"/>
                  <a:gd name="T30" fmla="*/ 0 w 235"/>
                  <a:gd name="T31" fmla="*/ 0 h 84"/>
                  <a:gd name="T32" fmla="*/ 0 w 235"/>
                  <a:gd name="T33" fmla="*/ 0 h 84"/>
                  <a:gd name="T34" fmla="*/ 0 w 235"/>
                  <a:gd name="T35" fmla="*/ 0 h 84"/>
                  <a:gd name="T36" fmla="*/ 0 w 235"/>
                  <a:gd name="T37" fmla="*/ 0 h 84"/>
                  <a:gd name="T38" fmla="*/ 0 w 235"/>
                  <a:gd name="T39" fmla="*/ 0 h 84"/>
                  <a:gd name="T40" fmla="*/ 0 w 235"/>
                  <a:gd name="T41" fmla="*/ 0 h 84"/>
                  <a:gd name="T42" fmla="*/ 0 w 235"/>
                  <a:gd name="T43" fmla="*/ 0 h 84"/>
                  <a:gd name="T44" fmla="*/ 0 w 235"/>
                  <a:gd name="T45" fmla="*/ 0 h 84"/>
                  <a:gd name="T46" fmla="*/ 0 w 235"/>
                  <a:gd name="T47" fmla="*/ 0 h 84"/>
                  <a:gd name="T48" fmla="*/ 0 w 235"/>
                  <a:gd name="T49" fmla="*/ 0 h 84"/>
                  <a:gd name="T50" fmla="*/ 0 w 235"/>
                  <a:gd name="T51" fmla="*/ 0 h 84"/>
                  <a:gd name="T52" fmla="*/ 0 w 235"/>
                  <a:gd name="T53" fmla="*/ 0 h 84"/>
                  <a:gd name="T54" fmla="*/ 0 w 235"/>
                  <a:gd name="T55" fmla="*/ 0 h 84"/>
                  <a:gd name="T56" fmla="*/ 0 w 235"/>
                  <a:gd name="T57" fmla="*/ 0 h 84"/>
                  <a:gd name="T58" fmla="*/ 0 w 235"/>
                  <a:gd name="T59" fmla="*/ 0 h 84"/>
                  <a:gd name="T60" fmla="*/ 0 w 235"/>
                  <a:gd name="T61" fmla="*/ 0 h 84"/>
                  <a:gd name="T62" fmla="*/ 0 w 235"/>
                  <a:gd name="T63" fmla="*/ 0 h 84"/>
                  <a:gd name="T64" fmla="*/ 0 w 235"/>
                  <a:gd name="T65" fmla="*/ 0 h 84"/>
                  <a:gd name="T66" fmla="*/ 0 w 235"/>
                  <a:gd name="T67" fmla="*/ 0 h 84"/>
                  <a:gd name="T68" fmla="*/ 0 w 235"/>
                  <a:gd name="T69" fmla="*/ 0 h 84"/>
                  <a:gd name="T70" fmla="*/ 0 w 235"/>
                  <a:gd name="T71" fmla="*/ 0 h 84"/>
                  <a:gd name="T72" fmla="*/ 0 w 235"/>
                  <a:gd name="T73" fmla="*/ 0 h 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35"/>
                  <a:gd name="T112" fmla="*/ 0 h 84"/>
                  <a:gd name="T113" fmla="*/ 235 w 235"/>
                  <a:gd name="T114" fmla="*/ 84 h 8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35" h="84">
                    <a:moveTo>
                      <a:pt x="170" y="6"/>
                    </a:moveTo>
                    <a:lnTo>
                      <a:pt x="124" y="17"/>
                    </a:lnTo>
                    <a:lnTo>
                      <a:pt x="81" y="30"/>
                    </a:lnTo>
                    <a:lnTo>
                      <a:pt x="62" y="37"/>
                    </a:lnTo>
                    <a:lnTo>
                      <a:pt x="45" y="43"/>
                    </a:lnTo>
                    <a:lnTo>
                      <a:pt x="30" y="50"/>
                    </a:lnTo>
                    <a:lnTo>
                      <a:pt x="18" y="56"/>
                    </a:lnTo>
                    <a:lnTo>
                      <a:pt x="9" y="62"/>
                    </a:lnTo>
                    <a:lnTo>
                      <a:pt x="3" y="66"/>
                    </a:lnTo>
                    <a:lnTo>
                      <a:pt x="1" y="70"/>
                    </a:lnTo>
                    <a:lnTo>
                      <a:pt x="0" y="72"/>
                    </a:lnTo>
                    <a:lnTo>
                      <a:pt x="1" y="73"/>
                    </a:lnTo>
                    <a:lnTo>
                      <a:pt x="3" y="76"/>
                    </a:lnTo>
                    <a:lnTo>
                      <a:pt x="10" y="79"/>
                    </a:lnTo>
                    <a:lnTo>
                      <a:pt x="23" y="82"/>
                    </a:lnTo>
                    <a:lnTo>
                      <a:pt x="40" y="84"/>
                    </a:lnTo>
                    <a:lnTo>
                      <a:pt x="63" y="84"/>
                    </a:lnTo>
                    <a:lnTo>
                      <a:pt x="89" y="83"/>
                    </a:lnTo>
                    <a:lnTo>
                      <a:pt x="114" y="79"/>
                    </a:lnTo>
                    <a:lnTo>
                      <a:pt x="137" y="75"/>
                    </a:lnTo>
                    <a:lnTo>
                      <a:pt x="158" y="68"/>
                    </a:lnTo>
                    <a:lnTo>
                      <a:pt x="178" y="59"/>
                    </a:lnTo>
                    <a:lnTo>
                      <a:pt x="195" y="51"/>
                    </a:lnTo>
                    <a:lnTo>
                      <a:pt x="209" y="42"/>
                    </a:lnTo>
                    <a:lnTo>
                      <a:pt x="221" y="34"/>
                    </a:lnTo>
                    <a:lnTo>
                      <a:pt x="229" y="24"/>
                    </a:lnTo>
                    <a:lnTo>
                      <a:pt x="235" y="17"/>
                    </a:lnTo>
                    <a:lnTo>
                      <a:pt x="235" y="14"/>
                    </a:lnTo>
                    <a:lnTo>
                      <a:pt x="235" y="10"/>
                    </a:lnTo>
                    <a:lnTo>
                      <a:pt x="234" y="7"/>
                    </a:lnTo>
                    <a:lnTo>
                      <a:pt x="233" y="5"/>
                    </a:lnTo>
                    <a:lnTo>
                      <a:pt x="229" y="3"/>
                    </a:lnTo>
                    <a:lnTo>
                      <a:pt x="225" y="1"/>
                    </a:lnTo>
                    <a:lnTo>
                      <a:pt x="219" y="1"/>
                    </a:lnTo>
                    <a:lnTo>
                      <a:pt x="212" y="0"/>
                    </a:lnTo>
                    <a:lnTo>
                      <a:pt x="193" y="2"/>
                    </a:lnTo>
                    <a:lnTo>
                      <a:pt x="170" y="6"/>
                    </a:lnTo>
                    <a:close/>
                  </a:path>
                </a:pathLst>
              </a:custGeom>
              <a:solidFill>
                <a:srgbClr val="93D5ED"/>
              </a:solidFill>
              <a:ln w="3175">
                <a:solidFill>
                  <a:srgbClr val="CCECFF"/>
                </a:solidFill>
                <a:round/>
                <a:headEnd/>
                <a:tailEnd/>
              </a:ln>
            </p:spPr>
            <p:txBody>
              <a:bodyPr/>
              <a:lstStyle/>
              <a:p>
                <a:endParaRPr lang="en-US"/>
              </a:p>
            </p:txBody>
          </p:sp>
          <p:sp>
            <p:nvSpPr>
              <p:cNvPr id="24678" name="Freeform 84"/>
              <p:cNvSpPr>
                <a:spLocks/>
              </p:cNvSpPr>
              <p:nvPr/>
            </p:nvSpPr>
            <p:spPr bwMode="auto">
              <a:xfrm>
                <a:off x="1312" y="1943"/>
                <a:ext cx="56" cy="34"/>
              </a:xfrm>
              <a:custGeom>
                <a:avLst/>
                <a:gdLst>
                  <a:gd name="T0" fmla="*/ 0 w 284"/>
                  <a:gd name="T1" fmla="*/ 0 h 167"/>
                  <a:gd name="T2" fmla="*/ 0 w 284"/>
                  <a:gd name="T3" fmla="*/ 0 h 167"/>
                  <a:gd name="T4" fmla="*/ 0 w 284"/>
                  <a:gd name="T5" fmla="*/ 0 h 167"/>
                  <a:gd name="T6" fmla="*/ 0 w 284"/>
                  <a:gd name="T7" fmla="*/ 0 h 167"/>
                  <a:gd name="T8" fmla="*/ 0 w 284"/>
                  <a:gd name="T9" fmla="*/ 0 h 167"/>
                  <a:gd name="T10" fmla="*/ 0 w 284"/>
                  <a:gd name="T11" fmla="*/ 0 h 167"/>
                  <a:gd name="T12" fmla="*/ 0 w 284"/>
                  <a:gd name="T13" fmla="*/ 0 h 167"/>
                  <a:gd name="T14" fmla="*/ 0 w 284"/>
                  <a:gd name="T15" fmla="*/ 0 h 167"/>
                  <a:gd name="T16" fmla="*/ 0 w 284"/>
                  <a:gd name="T17" fmla="*/ 0 h 167"/>
                  <a:gd name="T18" fmla="*/ 0 w 284"/>
                  <a:gd name="T19" fmla="*/ 0 h 167"/>
                  <a:gd name="T20" fmla="*/ 0 w 284"/>
                  <a:gd name="T21" fmla="*/ 0 h 167"/>
                  <a:gd name="T22" fmla="*/ 0 w 284"/>
                  <a:gd name="T23" fmla="*/ 0 h 167"/>
                  <a:gd name="T24" fmla="*/ 0 w 284"/>
                  <a:gd name="T25" fmla="*/ 0 h 167"/>
                  <a:gd name="T26" fmla="*/ 0 w 284"/>
                  <a:gd name="T27" fmla="*/ 0 h 167"/>
                  <a:gd name="T28" fmla="*/ 0 w 284"/>
                  <a:gd name="T29" fmla="*/ 0 h 167"/>
                  <a:gd name="T30" fmla="*/ 0 w 284"/>
                  <a:gd name="T31" fmla="*/ 0 h 167"/>
                  <a:gd name="T32" fmla="*/ 0 w 284"/>
                  <a:gd name="T33" fmla="*/ 0 h 167"/>
                  <a:gd name="T34" fmla="*/ 0 w 284"/>
                  <a:gd name="T35" fmla="*/ 0 h 167"/>
                  <a:gd name="T36" fmla="*/ 0 w 284"/>
                  <a:gd name="T37" fmla="*/ 0 h 167"/>
                  <a:gd name="T38" fmla="*/ 0 w 284"/>
                  <a:gd name="T39" fmla="*/ 0 h 167"/>
                  <a:gd name="T40" fmla="*/ 0 w 284"/>
                  <a:gd name="T41" fmla="*/ 0 h 167"/>
                  <a:gd name="T42" fmla="*/ 0 w 284"/>
                  <a:gd name="T43" fmla="*/ 0 h 167"/>
                  <a:gd name="T44" fmla="*/ 0 w 284"/>
                  <a:gd name="T45" fmla="*/ 0 h 167"/>
                  <a:gd name="T46" fmla="*/ 0 w 284"/>
                  <a:gd name="T47" fmla="*/ 0 h 167"/>
                  <a:gd name="T48" fmla="*/ 0 w 284"/>
                  <a:gd name="T49" fmla="*/ 0 h 167"/>
                  <a:gd name="T50" fmla="*/ 0 w 284"/>
                  <a:gd name="T51" fmla="*/ 0 h 167"/>
                  <a:gd name="T52" fmla="*/ 0 w 284"/>
                  <a:gd name="T53" fmla="*/ 0 h 167"/>
                  <a:gd name="T54" fmla="*/ 0 w 284"/>
                  <a:gd name="T55" fmla="*/ 0 h 167"/>
                  <a:gd name="T56" fmla="*/ 0 w 284"/>
                  <a:gd name="T57" fmla="*/ 0 h 167"/>
                  <a:gd name="T58" fmla="*/ 0 w 284"/>
                  <a:gd name="T59" fmla="*/ 0 h 167"/>
                  <a:gd name="T60" fmla="*/ 0 w 284"/>
                  <a:gd name="T61" fmla="*/ 0 h 167"/>
                  <a:gd name="T62" fmla="*/ 0 w 284"/>
                  <a:gd name="T63" fmla="*/ 0 h 167"/>
                  <a:gd name="T64" fmla="*/ 0 w 284"/>
                  <a:gd name="T65" fmla="*/ 0 h 167"/>
                  <a:gd name="T66" fmla="*/ 0 w 284"/>
                  <a:gd name="T67" fmla="*/ 0 h 16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4"/>
                  <a:gd name="T103" fmla="*/ 0 h 167"/>
                  <a:gd name="T104" fmla="*/ 284 w 284"/>
                  <a:gd name="T105" fmla="*/ 167 h 16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4" h="167">
                    <a:moveTo>
                      <a:pt x="23" y="152"/>
                    </a:moveTo>
                    <a:lnTo>
                      <a:pt x="32" y="158"/>
                    </a:lnTo>
                    <a:lnTo>
                      <a:pt x="41" y="162"/>
                    </a:lnTo>
                    <a:lnTo>
                      <a:pt x="49" y="165"/>
                    </a:lnTo>
                    <a:lnTo>
                      <a:pt x="57" y="166"/>
                    </a:lnTo>
                    <a:lnTo>
                      <a:pt x="65" y="167"/>
                    </a:lnTo>
                    <a:lnTo>
                      <a:pt x="74" y="166"/>
                    </a:lnTo>
                    <a:lnTo>
                      <a:pt x="82" y="165"/>
                    </a:lnTo>
                    <a:lnTo>
                      <a:pt x="90" y="164"/>
                    </a:lnTo>
                    <a:lnTo>
                      <a:pt x="105" y="157"/>
                    </a:lnTo>
                    <a:lnTo>
                      <a:pt x="119" y="149"/>
                    </a:lnTo>
                    <a:lnTo>
                      <a:pt x="133" y="139"/>
                    </a:lnTo>
                    <a:lnTo>
                      <a:pt x="146" y="129"/>
                    </a:lnTo>
                    <a:lnTo>
                      <a:pt x="168" y="108"/>
                    </a:lnTo>
                    <a:lnTo>
                      <a:pt x="187" y="91"/>
                    </a:lnTo>
                    <a:lnTo>
                      <a:pt x="195" y="86"/>
                    </a:lnTo>
                    <a:lnTo>
                      <a:pt x="201" y="84"/>
                    </a:lnTo>
                    <a:lnTo>
                      <a:pt x="204" y="84"/>
                    </a:lnTo>
                    <a:lnTo>
                      <a:pt x="207" y="86"/>
                    </a:lnTo>
                    <a:lnTo>
                      <a:pt x="208" y="88"/>
                    </a:lnTo>
                    <a:lnTo>
                      <a:pt x="210" y="91"/>
                    </a:lnTo>
                    <a:lnTo>
                      <a:pt x="211" y="96"/>
                    </a:lnTo>
                    <a:lnTo>
                      <a:pt x="214" y="98"/>
                    </a:lnTo>
                    <a:lnTo>
                      <a:pt x="217" y="101"/>
                    </a:lnTo>
                    <a:lnTo>
                      <a:pt x="220" y="101"/>
                    </a:lnTo>
                    <a:lnTo>
                      <a:pt x="223" y="102"/>
                    </a:lnTo>
                    <a:lnTo>
                      <a:pt x="228" y="101"/>
                    </a:lnTo>
                    <a:lnTo>
                      <a:pt x="231" y="100"/>
                    </a:lnTo>
                    <a:lnTo>
                      <a:pt x="236" y="97"/>
                    </a:lnTo>
                    <a:lnTo>
                      <a:pt x="245" y="91"/>
                    </a:lnTo>
                    <a:lnTo>
                      <a:pt x="255" y="83"/>
                    </a:lnTo>
                    <a:lnTo>
                      <a:pt x="263" y="74"/>
                    </a:lnTo>
                    <a:lnTo>
                      <a:pt x="271" y="63"/>
                    </a:lnTo>
                    <a:lnTo>
                      <a:pt x="277" y="52"/>
                    </a:lnTo>
                    <a:lnTo>
                      <a:pt x="281" y="41"/>
                    </a:lnTo>
                    <a:lnTo>
                      <a:pt x="283" y="35"/>
                    </a:lnTo>
                    <a:lnTo>
                      <a:pt x="284" y="31"/>
                    </a:lnTo>
                    <a:lnTo>
                      <a:pt x="284" y="26"/>
                    </a:lnTo>
                    <a:lnTo>
                      <a:pt x="283" y="20"/>
                    </a:lnTo>
                    <a:lnTo>
                      <a:pt x="280" y="17"/>
                    </a:lnTo>
                    <a:lnTo>
                      <a:pt x="278" y="12"/>
                    </a:lnTo>
                    <a:lnTo>
                      <a:pt x="274" y="9"/>
                    </a:lnTo>
                    <a:lnTo>
                      <a:pt x="270" y="6"/>
                    </a:lnTo>
                    <a:lnTo>
                      <a:pt x="264" y="4"/>
                    </a:lnTo>
                    <a:lnTo>
                      <a:pt x="257" y="2"/>
                    </a:lnTo>
                    <a:lnTo>
                      <a:pt x="249" y="0"/>
                    </a:lnTo>
                    <a:lnTo>
                      <a:pt x="239" y="0"/>
                    </a:lnTo>
                    <a:lnTo>
                      <a:pt x="218" y="0"/>
                    </a:lnTo>
                    <a:lnTo>
                      <a:pt x="195" y="4"/>
                    </a:lnTo>
                    <a:lnTo>
                      <a:pt x="172" y="9"/>
                    </a:lnTo>
                    <a:lnTo>
                      <a:pt x="147" y="16"/>
                    </a:lnTo>
                    <a:lnTo>
                      <a:pt x="123" y="23"/>
                    </a:lnTo>
                    <a:lnTo>
                      <a:pt x="99" y="32"/>
                    </a:lnTo>
                    <a:lnTo>
                      <a:pt x="77" y="42"/>
                    </a:lnTo>
                    <a:lnTo>
                      <a:pt x="56" y="54"/>
                    </a:lnTo>
                    <a:lnTo>
                      <a:pt x="39" y="66"/>
                    </a:lnTo>
                    <a:lnTo>
                      <a:pt x="22" y="77"/>
                    </a:lnTo>
                    <a:lnTo>
                      <a:pt x="16" y="84"/>
                    </a:lnTo>
                    <a:lnTo>
                      <a:pt x="10" y="90"/>
                    </a:lnTo>
                    <a:lnTo>
                      <a:pt x="6" y="97"/>
                    </a:lnTo>
                    <a:lnTo>
                      <a:pt x="2" y="103"/>
                    </a:lnTo>
                    <a:lnTo>
                      <a:pt x="1" y="110"/>
                    </a:lnTo>
                    <a:lnTo>
                      <a:pt x="0" y="116"/>
                    </a:lnTo>
                    <a:lnTo>
                      <a:pt x="0" y="122"/>
                    </a:lnTo>
                    <a:lnTo>
                      <a:pt x="1" y="129"/>
                    </a:lnTo>
                    <a:lnTo>
                      <a:pt x="5" y="135"/>
                    </a:lnTo>
                    <a:lnTo>
                      <a:pt x="9" y="141"/>
                    </a:lnTo>
                    <a:lnTo>
                      <a:pt x="15" y="146"/>
                    </a:lnTo>
                    <a:lnTo>
                      <a:pt x="23" y="152"/>
                    </a:lnTo>
                    <a:close/>
                  </a:path>
                </a:pathLst>
              </a:custGeom>
              <a:solidFill>
                <a:srgbClr val="93D5ED"/>
              </a:solidFill>
              <a:ln w="9525">
                <a:solidFill>
                  <a:srgbClr val="CCECFF"/>
                </a:solidFill>
                <a:round/>
                <a:headEnd/>
                <a:tailEnd/>
              </a:ln>
            </p:spPr>
            <p:txBody>
              <a:bodyPr/>
              <a:lstStyle/>
              <a:p>
                <a:endParaRPr lang="en-US"/>
              </a:p>
            </p:txBody>
          </p:sp>
          <p:sp>
            <p:nvSpPr>
              <p:cNvPr id="24679" name="Freeform 85"/>
              <p:cNvSpPr>
                <a:spLocks/>
              </p:cNvSpPr>
              <p:nvPr/>
            </p:nvSpPr>
            <p:spPr bwMode="auto">
              <a:xfrm>
                <a:off x="1312" y="1943"/>
                <a:ext cx="56" cy="34"/>
              </a:xfrm>
              <a:custGeom>
                <a:avLst/>
                <a:gdLst>
                  <a:gd name="T0" fmla="*/ 0 w 284"/>
                  <a:gd name="T1" fmla="*/ 0 h 167"/>
                  <a:gd name="T2" fmla="*/ 0 w 284"/>
                  <a:gd name="T3" fmla="*/ 0 h 167"/>
                  <a:gd name="T4" fmla="*/ 0 w 284"/>
                  <a:gd name="T5" fmla="*/ 0 h 167"/>
                  <a:gd name="T6" fmla="*/ 0 w 284"/>
                  <a:gd name="T7" fmla="*/ 0 h 167"/>
                  <a:gd name="T8" fmla="*/ 0 w 284"/>
                  <a:gd name="T9" fmla="*/ 0 h 167"/>
                  <a:gd name="T10" fmla="*/ 0 w 284"/>
                  <a:gd name="T11" fmla="*/ 0 h 167"/>
                  <a:gd name="T12" fmla="*/ 0 w 284"/>
                  <a:gd name="T13" fmla="*/ 0 h 167"/>
                  <a:gd name="T14" fmla="*/ 0 w 284"/>
                  <a:gd name="T15" fmla="*/ 0 h 167"/>
                  <a:gd name="T16" fmla="*/ 0 w 284"/>
                  <a:gd name="T17" fmla="*/ 0 h 167"/>
                  <a:gd name="T18" fmla="*/ 0 w 284"/>
                  <a:gd name="T19" fmla="*/ 0 h 167"/>
                  <a:gd name="T20" fmla="*/ 0 w 284"/>
                  <a:gd name="T21" fmla="*/ 0 h 167"/>
                  <a:gd name="T22" fmla="*/ 0 w 284"/>
                  <a:gd name="T23" fmla="*/ 0 h 167"/>
                  <a:gd name="T24" fmla="*/ 0 w 284"/>
                  <a:gd name="T25" fmla="*/ 0 h 167"/>
                  <a:gd name="T26" fmla="*/ 0 w 284"/>
                  <a:gd name="T27" fmla="*/ 0 h 167"/>
                  <a:gd name="T28" fmla="*/ 0 w 284"/>
                  <a:gd name="T29" fmla="*/ 0 h 167"/>
                  <a:gd name="T30" fmla="*/ 0 w 284"/>
                  <a:gd name="T31" fmla="*/ 0 h 167"/>
                  <a:gd name="T32" fmla="*/ 0 w 284"/>
                  <a:gd name="T33" fmla="*/ 0 h 167"/>
                  <a:gd name="T34" fmla="*/ 0 w 284"/>
                  <a:gd name="T35" fmla="*/ 0 h 167"/>
                  <a:gd name="T36" fmla="*/ 0 w 284"/>
                  <a:gd name="T37" fmla="*/ 0 h 167"/>
                  <a:gd name="T38" fmla="*/ 0 w 284"/>
                  <a:gd name="T39" fmla="*/ 0 h 167"/>
                  <a:gd name="T40" fmla="*/ 0 w 284"/>
                  <a:gd name="T41" fmla="*/ 0 h 167"/>
                  <a:gd name="T42" fmla="*/ 0 w 284"/>
                  <a:gd name="T43" fmla="*/ 0 h 167"/>
                  <a:gd name="T44" fmla="*/ 0 w 284"/>
                  <a:gd name="T45" fmla="*/ 0 h 167"/>
                  <a:gd name="T46" fmla="*/ 0 w 284"/>
                  <a:gd name="T47" fmla="*/ 0 h 167"/>
                  <a:gd name="T48" fmla="*/ 0 w 284"/>
                  <a:gd name="T49" fmla="*/ 0 h 167"/>
                  <a:gd name="T50" fmla="*/ 0 w 284"/>
                  <a:gd name="T51" fmla="*/ 0 h 167"/>
                  <a:gd name="T52" fmla="*/ 0 w 284"/>
                  <a:gd name="T53" fmla="*/ 0 h 167"/>
                  <a:gd name="T54" fmla="*/ 0 w 284"/>
                  <a:gd name="T55" fmla="*/ 0 h 167"/>
                  <a:gd name="T56" fmla="*/ 0 w 284"/>
                  <a:gd name="T57" fmla="*/ 0 h 167"/>
                  <a:gd name="T58" fmla="*/ 0 w 284"/>
                  <a:gd name="T59" fmla="*/ 0 h 167"/>
                  <a:gd name="T60" fmla="*/ 0 w 284"/>
                  <a:gd name="T61" fmla="*/ 0 h 167"/>
                  <a:gd name="T62" fmla="*/ 0 w 284"/>
                  <a:gd name="T63" fmla="*/ 0 h 167"/>
                  <a:gd name="T64" fmla="*/ 0 w 284"/>
                  <a:gd name="T65" fmla="*/ 0 h 167"/>
                  <a:gd name="T66" fmla="*/ 0 w 284"/>
                  <a:gd name="T67" fmla="*/ 0 h 16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4"/>
                  <a:gd name="T103" fmla="*/ 0 h 167"/>
                  <a:gd name="T104" fmla="*/ 284 w 284"/>
                  <a:gd name="T105" fmla="*/ 167 h 16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4" h="167">
                    <a:moveTo>
                      <a:pt x="23" y="152"/>
                    </a:moveTo>
                    <a:lnTo>
                      <a:pt x="32" y="158"/>
                    </a:lnTo>
                    <a:lnTo>
                      <a:pt x="41" y="162"/>
                    </a:lnTo>
                    <a:lnTo>
                      <a:pt x="49" y="165"/>
                    </a:lnTo>
                    <a:lnTo>
                      <a:pt x="57" y="166"/>
                    </a:lnTo>
                    <a:lnTo>
                      <a:pt x="65" y="167"/>
                    </a:lnTo>
                    <a:lnTo>
                      <a:pt x="74" y="166"/>
                    </a:lnTo>
                    <a:lnTo>
                      <a:pt x="82" y="165"/>
                    </a:lnTo>
                    <a:lnTo>
                      <a:pt x="90" y="164"/>
                    </a:lnTo>
                    <a:lnTo>
                      <a:pt x="105" y="157"/>
                    </a:lnTo>
                    <a:lnTo>
                      <a:pt x="119" y="149"/>
                    </a:lnTo>
                    <a:lnTo>
                      <a:pt x="133" y="139"/>
                    </a:lnTo>
                    <a:lnTo>
                      <a:pt x="146" y="129"/>
                    </a:lnTo>
                    <a:lnTo>
                      <a:pt x="168" y="108"/>
                    </a:lnTo>
                    <a:lnTo>
                      <a:pt x="187" y="91"/>
                    </a:lnTo>
                    <a:lnTo>
                      <a:pt x="195" y="86"/>
                    </a:lnTo>
                    <a:lnTo>
                      <a:pt x="201" y="84"/>
                    </a:lnTo>
                    <a:lnTo>
                      <a:pt x="204" y="84"/>
                    </a:lnTo>
                    <a:lnTo>
                      <a:pt x="207" y="86"/>
                    </a:lnTo>
                    <a:lnTo>
                      <a:pt x="208" y="88"/>
                    </a:lnTo>
                    <a:lnTo>
                      <a:pt x="210" y="91"/>
                    </a:lnTo>
                    <a:lnTo>
                      <a:pt x="211" y="96"/>
                    </a:lnTo>
                    <a:lnTo>
                      <a:pt x="214" y="98"/>
                    </a:lnTo>
                    <a:lnTo>
                      <a:pt x="217" y="101"/>
                    </a:lnTo>
                    <a:lnTo>
                      <a:pt x="220" y="101"/>
                    </a:lnTo>
                    <a:lnTo>
                      <a:pt x="223" y="102"/>
                    </a:lnTo>
                    <a:lnTo>
                      <a:pt x="228" y="101"/>
                    </a:lnTo>
                    <a:lnTo>
                      <a:pt x="231" y="100"/>
                    </a:lnTo>
                    <a:lnTo>
                      <a:pt x="236" y="97"/>
                    </a:lnTo>
                    <a:lnTo>
                      <a:pt x="245" y="91"/>
                    </a:lnTo>
                    <a:lnTo>
                      <a:pt x="255" y="83"/>
                    </a:lnTo>
                    <a:lnTo>
                      <a:pt x="263" y="74"/>
                    </a:lnTo>
                    <a:lnTo>
                      <a:pt x="271" y="63"/>
                    </a:lnTo>
                    <a:lnTo>
                      <a:pt x="277" y="52"/>
                    </a:lnTo>
                    <a:lnTo>
                      <a:pt x="281" y="41"/>
                    </a:lnTo>
                    <a:lnTo>
                      <a:pt x="283" y="35"/>
                    </a:lnTo>
                    <a:lnTo>
                      <a:pt x="284" y="31"/>
                    </a:lnTo>
                    <a:lnTo>
                      <a:pt x="284" y="26"/>
                    </a:lnTo>
                    <a:lnTo>
                      <a:pt x="283" y="20"/>
                    </a:lnTo>
                    <a:lnTo>
                      <a:pt x="280" y="17"/>
                    </a:lnTo>
                    <a:lnTo>
                      <a:pt x="278" y="12"/>
                    </a:lnTo>
                    <a:lnTo>
                      <a:pt x="274" y="9"/>
                    </a:lnTo>
                    <a:lnTo>
                      <a:pt x="270" y="6"/>
                    </a:lnTo>
                    <a:lnTo>
                      <a:pt x="264" y="4"/>
                    </a:lnTo>
                    <a:lnTo>
                      <a:pt x="257" y="2"/>
                    </a:lnTo>
                    <a:lnTo>
                      <a:pt x="249" y="0"/>
                    </a:lnTo>
                    <a:lnTo>
                      <a:pt x="239" y="0"/>
                    </a:lnTo>
                    <a:lnTo>
                      <a:pt x="218" y="0"/>
                    </a:lnTo>
                    <a:lnTo>
                      <a:pt x="195" y="4"/>
                    </a:lnTo>
                    <a:lnTo>
                      <a:pt x="172" y="9"/>
                    </a:lnTo>
                    <a:lnTo>
                      <a:pt x="147" y="16"/>
                    </a:lnTo>
                    <a:lnTo>
                      <a:pt x="123" y="23"/>
                    </a:lnTo>
                    <a:lnTo>
                      <a:pt x="99" y="32"/>
                    </a:lnTo>
                    <a:lnTo>
                      <a:pt x="77" y="42"/>
                    </a:lnTo>
                    <a:lnTo>
                      <a:pt x="56" y="54"/>
                    </a:lnTo>
                    <a:lnTo>
                      <a:pt x="39" y="66"/>
                    </a:lnTo>
                    <a:lnTo>
                      <a:pt x="22" y="77"/>
                    </a:lnTo>
                    <a:lnTo>
                      <a:pt x="16" y="84"/>
                    </a:lnTo>
                    <a:lnTo>
                      <a:pt x="10" y="90"/>
                    </a:lnTo>
                    <a:lnTo>
                      <a:pt x="6" y="97"/>
                    </a:lnTo>
                    <a:lnTo>
                      <a:pt x="2" y="103"/>
                    </a:lnTo>
                    <a:lnTo>
                      <a:pt x="1" y="110"/>
                    </a:lnTo>
                    <a:lnTo>
                      <a:pt x="0" y="116"/>
                    </a:lnTo>
                    <a:lnTo>
                      <a:pt x="0" y="122"/>
                    </a:lnTo>
                    <a:lnTo>
                      <a:pt x="1" y="129"/>
                    </a:lnTo>
                    <a:lnTo>
                      <a:pt x="5" y="135"/>
                    </a:lnTo>
                    <a:lnTo>
                      <a:pt x="9" y="141"/>
                    </a:lnTo>
                    <a:lnTo>
                      <a:pt x="15" y="146"/>
                    </a:lnTo>
                    <a:lnTo>
                      <a:pt x="23" y="152"/>
                    </a:lnTo>
                    <a:close/>
                  </a:path>
                </a:pathLst>
              </a:custGeom>
              <a:solidFill>
                <a:srgbClr val="93D5ED"/>
              </a:solidFill>
              <a:ln w="3175">
                <a:solidFill>
                  <a:srgbClr val="CCECFF"/>
                </a:solidFill>
                <a:round/>
                <a:headEnd/>
                <a:tailEnd/>
              </a:ln>
            </p:spPr>
            <p:txBody>
              <a:bodyPr/>
              <a:lstStyle/>
              <a:p>
                <a:endParaRPr lang="en-US"/>
              </a:p>
            </p:txBody>
          </p:sp>
          <p:sp>
            <p:nvSpPr>
              <p:cNvPr id="24680" name="Freeform 86"/>
              <p:cNvSpPr>
                <a:spLocks/>
              </p:cNvSpPr>
              <p:nvPr/>
            </p:nvSpPr>
            <p:spPr bwMode="auto">
              <a:xfrm>
                <a:off x="1272" y="1912"/>
                <a:ext cx="51" cy="35"/>
              </a:xfrm>
              <a:custGeom>
                <a:avLst/>
                <a:gdLst>
                  <a:gd name="T0" fmla="*/ 0 w 257"/>
                  <a:gd name="T1" fmla="*/ 0 h 173"/>
                  <a:gd name="T2" fmla="*/ 0 w 257"/>
                  <a:gd name="T3" fmla="*/ 0 h 173"/>
                  <a:gd name="T4" fmla="*/ 0 w 257"/>
                  <a:gd name="T5" fmla="*/ 0 h 173"/>
                  <a:gd name="T6" fmla="*/ 0 w 257"/>
                  <a:gd name="T7" fmla="*/ 0 h 173"/>
                  <a:gd name="T8" fmla="*/ 0 w 257"/>
                  <a:gd name="T9" fmla="*/ 0 h 173"/>
                  <a:gd name="T10" fmla="*/ 0 w 257"/>
                  <a:gd name="T11" fmla="*/ 0 h 173"/>
                  <a:gd name="T12" fmla="*/ 0 w 257"/>
                  <a:gd name="T13" fmla="*/ 0 h 173"/>
                  <a:gd name="T14" fmla="*/ 0 w 257"/>
                  <a:gd name="T15" fmla="*/ 0 h 173"/>
                  <a:gd name="T16" fmla="*/ 0 w 257"/>
                  <a:gd name="T17" fmla="*/ 0 h 173"/>
                  <a:gd name="T18" fmla="*/ 0 w 257"/>
                  <a:gd name="T19" fmla="*/ 0 h 173"/>
                  <a:gd name="T20" fmla="*/ 0 w 257"/>
                  <a:gd name="T21" fmla="*/ 0 h 173"/>
                  <a:gd name="T22" fmla="*/ 0 w 257"/>
                  <a:gd name="T23" fmla="*/ 0 h 173"/>
                  <a:gd name="T24" fmla="*/ 0 w 257"/>
                  <a:gd name="T25" fmla="*/ 0 h 173"/>
                  <a:gd name="T26" fmla="*/ 0 w 257"/>
                  <a:gd name="T27" fmla="*/ 0 h 173"/>
                  <a:gd name="T28" fmla="*/ 0 w 257"/>
                  <a:gd name="T29" fmla="*/ 0 h 173"/>
                  <a:gd name="T30" fmla="*/ 0 w 257"/>
                  <a:gd name="T31" fmla="*/ 0 h 173"/>
                  <a:gd name="T32" fmla="*/ 0 w 257"/>
                  <a:gd name="T33" fmla="*/ 0 h 173"/>
                  <a:gd name="T34" fmla="*/ 0 w 257"/>
                  <a:gd name="T35" fmla="*/ 0 h 173"/>
                  <a:gd name="T36" fmla="*/ 0 w 257"/>
                  <a:gd name="T37" fmla="*/ 0 h 173"/>
                  <a:gd name="T38" fmla="*/ 0 w 257"/>
                  <a:gd name="T39" fmla="*/ 0 h 173"/>
                  <a:gd name="T40" fmla="*/ 0 w 257"/>
                  <a:gd name="T41" fmla="*/ 0 h 173"/>
                  <a:gd name="T42" fmla="*/ 0 w 257"/>
                  <a:gd name="T43" fmla="*/ 0 h 173"/>
                  <a:gd name="T44" fmla="*/ 0 w 257"/>
                  <a:gd name="T45" fmla="*/ 0 h 173"/>
                  <a:gd name="T46" fmla="*/ 0 w 257"/>
                  <a:gd name="T47" fmla="*/ 0 h 173"/>
                  <a:gd name="T48" fmla="*/ 0 w 257"/>
                  <a:gd name="T49" fmla="*/ 0 h 173"/>
                  <a:gd name="T50" fmla="*/ 0 w 257"/>
                  <a:gd name="T51" fmla="*/ 0 h 173"/>
                  <a:gd name="T52" fmla="*/ 0 w 257"/>
                  <a:gd name="T53" fmla="*/ 0 h 173"/>
                  <a:gd name="T54" fmla="*/ 0 w 257"/>
                  <a:gd name="T55" fmla="*/ 0 h 173"/>
                  <a:gd name="T56" fmla="*/ 0 w 257"/>
                  <a:gd name="T57" fmla="*/ 0 h 173"/>
                  <a:gd name="T58" fmla="*/ 0 w 257"/>
                  <a:gd name="T59" fmla="*/ 0 h 173"/>
                  <a:gd name="T60" fmla="*/ 0 w 257"/>
                  <a:gd name="T61" fmla="*/ 0 h 173"/>
                  <a:gd name="T62" fmla="*/ 0 w 257"/>
                  <a:gd name="T63" fmla="*/ 0 h 173"/>
                  <a:gd name="T64" fmla="*/ 0 w 257"/>
                  <a:gd name="T65" fmla="*/ 0 h 173"/>
                  <a:gd name="T66" fmla="*/ 0 w 257"/>
                  <a:gd name="T67" fmla="*/ 0 h 173"/>
                  <a:gd name="T68" fmla="*/ 0 w 257"/>
                  <a:gd name="T69" fmla="*/ 0 h 173"/>
                  <a:gd name="T70" fmla="*/ 0 w 257"/>
                  <a:gd name="T71" fmla="*/ 0 h 173"/>
                  <a:gd name="T72" fmla="*/ 0 w 257"/>
                  <a:gd name="T73" fmla="*/ 0 h 173"/>
                  <a:gd name="T74" fmla="*/ 0 w 257"/>
                  <a:gd name="T75" fmla="*/ 0 h 173"/>
                  <a:gd name="T76" fmla="*/ 0 w 257"/>
                  <a:gd name="T77" fmla="*/ 0 h 173"/>
                  <a:gd name="T78" fmla="*/ 0 w 257"/>
                  <a:gd name="T79" fmla="*/ 0 h 173"/>
                  <a:gd name="T80" fmla="*/ 0 w 257"/>
                  <a:gd name="T81" fmla="*/ 0 h 173"/>
                  <a:gd name="T82" fmla="*/ 0 w 257"/>
                  <a:gd name="T83" fmla="*/ 0 h 173"/>
                  <a:gd name="T84" fmla="*/ 0 w 257"/>
                  <a:gd name="T85" fmla="*/ 0 h 173"/>
                  <a:gd name="T86" fmla="*/ 0 w 257"/>
                  <a:gd name="T87" fmla="*/ 0 h 173"/>
                  <a:gd name="T88" fmla="*/ 0 w 257"/>
                  <a:gd name="T89" fmla="*/ 0 h 173"/>
                  <a:gd name="T90" fmla="*/ 0 w 257"/>
                  <a:gd name="T91" fmla="*/ 0 h 173"/>
                  <a:gd name="T92" fmla="*/ 0 w 257"/>
                  <a:gd name="T93" fmla="*/ 0 h 173"/>
                  <a:gd name="T94" fmla="*/ 0 w 257"/>
                  <a:gd name="T95" fmla="*/ 0 h 173"/>
                  <a:gd name="T96" fmla="*/ 0 w 257"/>
                  <a:gd name="T97" fmla="*/ 0 h 173"/>
                  <a:gd name="T98" fmla="*/ 0 w 257"/>
                  <a:gd name="T99" fmla="*/ 0 h 173"/>
                  <a:gd name="T100" fmla="*/ 0 w 257"/>
                  <a:gd name="T101" fmla="*/ 0 h 173"/>
                  <a:gd name="T102" fmla="*/ 0 w 257"/>
                  <a:gd name="T103" fmla="*/ 0 h 173"/>
                  <a:gd name="T104" fmla="*/ 0 w 257"/>
                  <a:gd name="T105" fmla="*/ 0 h 173"/>
                  <a:gd name="T106" fmla="*/ 0 w 257"/>
                  <a:gd name="T107" fmla="*/ 0 h 173"/>
                  <a:gd name="T108" fmla="*/ 0 w 257"/>
                  <a:gd name="T109" fmla="*/ 0 h 17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57"/>
                  <a:gd name="T166" fmla="*/ 0 h 173"/>
                  <a:gd name="T167" fmla="*/ 257 w 257"/>
                  <a:gd name="T168" fmla="*/ 173 h 17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57" h="173">
                    <a:moveTo>
                      <a:pt x="163" y="0"/>
                    </a:moveTo>
                    <a:lnTo>
                      <a:pt x="131" y="64"/>
                    </a:lnTo>
                    <a:lnTo>
                      <a:pt x="70" y="64"/>
                    </a:lnTo>
                    <a:lnTo>
                      <a:pt x="54" y="77"/>
                    </a:lnTo>
                    <a:lnTo>
                      <a:pt x="39" y="91"/>
                    </a:lnTo>
                    <a:lnTo>
                      <a:pt x="26" y="103"/>
                    </a:lnTo>
                    <a:lnTo>
                      <a:pt x="15" y="114"/>
                    </a:lnTo>
                    <a:lnTo>
                      <a:pt x="8" y="125"/>
                    </a:lnTo>
                    <a:lnTo>
                      <a:pt x="3" y="134"/>
                    </a:lnTo>
                    <a:lnTo>
                      <a:pt x="1" y="139"/>
                    </a:lnTo>
                    <a:lnTo>
                      <a:pt x="0" y="142"/>
                    </a:lnTo>
                    <a:lnTo>
                      <a:pt x="0" y="147"/>
                    </a:lnTo>
                    <a:lnTo>
                      <a:pt x="1" y="151"/>
                    </a:lnTo>
                    <a:lnTo>
                      <a:pt x="3" y="154"/>
                    </a:lnTo>
                    <a:lnTo>
                      <a:pt x="5" y="158"/>
                    </a:lnTo>
                    <a:lnTo>
                      <a:pt x="8" y="160"/>
                    </a:lnTo>
                    <a:lnTo>
                      <a:pt x="12" y="162"/>
                    </a:lnTo>
                    <a:lnTo>
                      <a:pt x="22" y="167"/>
                    </a:lnTo>
                    <a:lnTo>
                      <a:pt x="36" y="170"/>
                    </a:lnTo>
                    <a:lnTo>
                      <a:pt x="54" y="173"/>
                    </a:lnTo>
                    <a:lnTo>
                      <a:pt x="75" y="173"/>
                    </a:lnTo>
                    <a:lnTo>
                      <a:pt x="101" y="173"/>
                    </a:lnTo>
                    <a:lnTo>
                      <a:pt x="131" y="170"/>
                    </a:lnTo>
                    <a:lnTo>
                      <a:pt x="146" y="168"/>
                    </a:lnTo>
                    <a:lnTo>
                      <a:pt x="160" y="166"/>
                    </a:lnTo>
                    <a:lnTo>
                      <a:pt x="174" y="162"/>
                    </a:lnTo>
                    <a:lnTo>
                      <a:pt x="186" y="159"/>
                    </a:lnTo>
                    <a:lnTo>
                      <a:pt x="198" y="154"/>
                    </a:lnTo>
                    <a:lnTo>
                      <a:pt x="207" y="148"/>
                    </a:lnTo>
                    <a:lnTo>
                      <a:pt x="216" y="142"/>
                    </a:lnTo>
                    <a:lnTo>
                      <a:pt x="224" y="135"/>
                    </a:lnTo>
                    <a:lnTo>
                      <a:pt x="233" y="128"/>
                    </a:lnTo>
                    <a:lnTo>
                      <a:pt x="239" y="121"/>
                    </a:lnTo>
                    <a:lnTo>
                      <a:pt x="243" y="114"/>
                    </a:lnTo>
                    <a:lnTo>
                      <a:pt x="248" y="106"/>
                    </a:lnTo>
                    <a:lnTo>
                      <a:pt x="251" y="99"/>
                    </a:lnTo>
                    <a:lnTo>
                      <a:pt x="254" y="91"/>
                    </a:lnTo>
                    <a:lnTo>
                      <a:pt x="256" y="83"/>
                    </a:lnTo>
                    <a:lnTo>
                      <a:pt x="257" y="75"/>
                    </a:lnTo>
                    <a:lnTo>
                      <a:pt x="257" y="66"/>
                    </a:lnTo>
                    <a:lnTo>
                      <a:pt x="256" y="59"/>
                    </a:lnTo>
                    <a:lnTo>
                      <a:pt x="254" y="51"/>
                    </a:lnTo>
                    <a:lnTo>
                      <a:pt x="251" y="44"/>
                    </a:lnTo>
                    <a:lnTo>
                      <a:pt x="248" y="37"/>
                    </a:lnTo>
                    <a:lnTo>
                      <a:pt x="244" y="30"/>
                    </a:lnTo>
                    <a:lnTo>
                      <a:pt x="240" y="24"/>
                    </a:lnTo>
                    <a:lnTo>
                      <a:pt x="234" y="19"/>
                    </a:lnTo>
                    <a:lnTo>
                      <a:pt x="227" y="14"/>
                    </a:lnTo>
                    <a:lnTo>
                      <a:pt x="220" y="9"/>
                    </a:lnTo>
                    <a:lnTo>
                      <a:pt x="212" y="6"/>
                    </a:lnTo>
                    <a:lnTo>
                      <a:pt x="203" y="3"/>
                    </a:lnTo>
                    <a:lnTo>
                      <a:pt x="194" y="1"/>
                    </a:lnTo>
                    <a:lnTo>
                      <a:pt x="185" y="0"/>
                    </a:lnTo>
                    <a:lnTo>
                      <a:pt x="174" y="0"/>
                    </a:lnTo>
                    <a:lnTo>
                      <a:pt x="163" y="0"/>
                    </a:lnTo>
                    <a:close/>
                  </a:path>
                </a:pathLst>
              </a:custGeom>
              <a:solidFill>
                <a:srgbClr val="93D5ED"/>
              </a:solidFill>
              <a:ln w="9525">
                <a:solidFill>
                  <a:srgbClr val="CCECFF"/>
                </a:solidFill>
                <a:round/>
                <a:headEnd/>
                <a:tailEnd/>
              </a:ln>
            </p:spPr>
            <p:txBody>
              <a:bodyPr/>
              <a:lstStyle/>
              <a:p>
                <a:endParaRPr lang="en-US"/>
              </a:p>
            </p:txBody>
          </p:sp>
          <p:sp>
            <p:nvSpPr>
              <p:cNvPr id="24681" name="Freeform 87"/>
              <p:cNvSpPr>
                <a:spLocks/>
              </p:cNvSpPr>
              <p:nvPr/>
            </p:nvSpPr>
            <p:spPr bwMode="auto">
              <a:xfrm>
                <a:off x="1272" y="1912"/>
                <a:ext cx="51" cy="35"/>
              </a:xfrm>
              <a:custGeom>
                <a:avLst/>
                <a:gdLst>
                  <a:gd name="T0" fmla="*/ 0 w 257"/>
                  <a:gd name="T1" fmla="*/ 0 h 173"/>
                  <a:gd name="T2" fmla="*/ 0 w 257"/>
                  <a:gd name="T3" fmla="*/ 0 h 173"/>
                  <a:gd name="T4" fmla="*/ 0 w 257"/>
                  <a:gd name="T5" fmla="*/ 0 h 173"/>
                  <a:gd name="T6" fmla="*/ 0 w 257"/>
                  <a:gd name="T7" fmla="*/ 0 h 173"/>
                  <a:gd name="T8" fmla="*/ 0 w 257"/>
                  <a:gd name="T9" fmla="*/ 0 h 173"/>
                  <a:gd name="T10" fmla="*/ 0 w 257"/>
                  <a:gd name="T11" fmla="*/ 0 h 173"/>
                  <a:gd name="T12" fmla="*/ 0 w 257"/>
                  <a:gd name="T13" fmla="*/ 0 h 173"/>
                  <a:gd name="T14" fmla="*/ 0 w 257"/>
                  <a:gd name="T15" fmla="*/ 0 h 173"/>
                  <a:gd name="T16" fmla="*/ 0 w 257"/>
                  <a:gd name="T17" fmla="*/ 0 h 173"/>
                  <a:gd name="T18" fmla="*/ 0 w 257"/>
                  <a:gd name="T19" fmla="*/ 0 h 173"/>
                  <a:gd name="T20" fmla="*/ 0 w 257"/>
                  <a:gd name="T21" fmla="*/ 0 h 173"/>
                  <a:gd name="T22" fmla="*/ 0 w 257"/>
                  <a:gd name="T23" fmla="*/ 0 h 173"/>
                  <a:gd name="T24" fmla="*/ 0 w 257"/>
                  <a:gd name="T25" fmla="*/ 0 h 173"/>
                  <a:gd name="T26" fmla="*/ 0 w 257"/>
                  <a:gd name="T27" fmla="*/ 0 h 173"/>
                  <a:gd name="T28" fmla="*/ 0 w 257"/>
                  <a:gd name="T29" fmla="*/ 0 h 173"/>
                  <a:gd name="T30" fmla="*/ 0 w 257"/>
                  <a:gd name="T31" fmla="*/ 0 h 173"/>
                  <a:gd name="T32" fmla="*/ 0 w 257"/>
                  <a:gd name="T33" fmla="*/ 0 h 173"/>
                  <a:gd name="T34" fmla="*/ 0 w 257"/>
                  <a:gd name="T35" fmla="*/ 0 h 173"/>
                  <a:gd name="T36" fmla="*/ 0 w 257"/>
                  <a:gd name="T37" fmla="*/ 0 h 173"/>
                  <a:gd name="T38" fmla="*/ 0 w 257"/>
                  <a:gd name="T39" fmla="*/ 0 h 173"/>
                  <a:gd name="T40" fmla="*/ 0 w 257"/>
                  <a:gd name="T41" fmla="*/ 0 h 173"/>
                  <a:gd name="T42" fmla="*/ 0 w 257"/>
                  <a:gd name="T43" fmla="*/ 0 h 173"/>
                  <a:gd name="T44" fmla="*/ 0 w 257"/>
                  <a:gd name="T45" fmla="*/ 0 h 173"/>
                  <a:gd name="T46" fmla="*/ 0 w 257"/>
                  <a:gd name="T47" fmla="*/ 0 h 173"/>
                  <a:gd name="T48" fmla="*/ 0 w 257"/>
                  <a:gd name="T49" fmla="*/ 0 h 173"/>
                  <a:gd name="T50" fmla="*/ 0 w 257"/>
                  <a:gd name="T51" fmla="*/ 0 h 173"/>
                  <a:gd name="T52" fmla="*/ 0 w 257"/>
                  <a:gd name="T53" fmla="*/ 0 h 173"/>
                  <a:gd name="T54" fmla="*/ 0 w 257"/>
                  <a:gd name="T55" fmla="*/ 0 h 173"/>
                  <a:gd name="T56" fmla="*/ 0 w 257"/>
                  <a:gd name="T57" fmla="*/ 0 h 173"/>
                  <a:gd name="T58" fmla="*/ 0 w 257"/>
                  <a:gd name="T59" fmla="*/ 0 h 173"/>
                  <a:gd name="T60" fmla="*/ 0 w 257"/>
                  <a:gd name="T61" fmla="*/ 0 h 173"/>
                  <a:gd name="T62" fmla="*/ 0 w 257"/>
                  <a:gd name="T63" fmla="*/ 0 h 173"/>
                  <a:gd name="T64" fmla="*/ 0 w 257"/>
                  <a:gd name="T65" fmla="*/ 0 h 173"/>
                  <a:gd name="T66" fmla="*/ 0 w 257"/>
                  <a:gd name="T67" fmla="*/ 0 h 173"/>
                  <a:gd name="T68" fmla="*/ 0 w 257"/>
                  <a:gd name="T69" fmla="*/ 0 h 173"/>
                  <a:gd name="T70" fmla="*/ 0 w 257"/>
                  <a:gd name="T71" fmla="*/ 0 h 173"/>
                  <a:gd name="T72" fmla="*/ 0 w 257"/>
                  <a:gd name="T73" fmla="*/ 0 h 173"/>
                  <a:gd name="T74" fmla="*/ 0 w 257"/>
                  <a:gd name="T75" fmla="*/ 0 h 173"/>
                  <a:gd name="T76" fmla="*/ 0 w 257"/>
                  <a:gd name="T77" fmla="*/ 0 h 173"/>
                  <a:gd name="T78" fmla="*/ 0 w 257"/>
                  <a:gd name="T79" fmla="*/ 0 h 173"/>
                  <a:gd name="T80" fmla="*/ 0 w 257"/>
                  <a:gd name="T81" fmla="*/ 0 h 173"/>
                  <a:gd name="T82" fmla="*/ 0 w 257"/>
                  <a:gd name="T83" fmla="*/ 0 h 173"/>
                  <a:gd name="T84" fmla="*/ 0 w 257"/>
                  <a:gd name="T85" fmla="*/ 0 h 173"/>
                  <a:gd name="T86" fmla="*/ 0 w 257"/>
                  <a:gd name="T87" fmla="*/ 0 h 173"/>
                  <a:gd name="T88" fmla="*/ 0 w 257"/>
                  <a:gd name="T89" fmla="*/ 0 h 173"/>
                  <a:gd name="T90" fmla="*/ 0 w 257"/>
                  <a:gd name="T91" fmla="*/ 0 h 173"/>
                  <a:gd name="T92" fmla="*/ 0 w 257"/>
                  <a:gd name="T93" fmla="*/ 0 h 173"/>
                  <a:gd name="T94" fmla="*/ 0 w 257"/>
                  <a:gd name="T95" fmla="*/ 0 h 173"/>
                  <a:gd name="T96" fmla="*/ 0 w 257"/>
                  <a:gd name="T97" fmla="*/ 0 h 173"/>
                  <a:gd name="T98" fmla="*/ 0 w 257"/>
                  <a:gd name="T99" fmla="*/ 0 h 173"/>
                  <a:gd name="T100" fmla="*/ 0 w 257"/>
                  <a:gd name="T101" fmla="*/ 0 h 173"/>
                  <a:gd name="T102" fmla="*/ 0 w 257"/>
                  <a:gd name="T103" fmla="*/ 0 h 173"/>
                  <a:gd name="T104" fmla="*/ 0 w 257"/>
                  <a:gd name="T105" fmla="*/ 0 h 173"/>
                  <a:gd name="T106" fmla="*/ 0 w 257"/>
                  <a:gd name="T107" fmla="*/ 0 h 173"/>
                  <a:gd name="T108" fmla="*/ 0 w 257"/>
                  <a:gd name="T109" fmla="*/ 0 h 17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57"/>
                  <a:gd name="T166" fmla="*/ 0 h 173"/>
                  <a:gd name="T167" fmla="*/ 257 w 257"/>
                  <a:gd name="T168" fmla="*/ 173 h 17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57" h="173">
                    <a:moveTo>
                      <a:pt x="163" y="0"/>
                    </a:moveTo>
                    <a:lnTo>
                      <a:pt x="131" y="64"/>
                    </a:lnTo>
                    <a:lnTo>
                      <a:pt x="70" y="64"/>
                    </a:lnTo>
                    <a:lnTo>
                      <a:pt x="54" y="77"/>
                    </a:lnTo>
                    <a:lnTo>
                      <a:pt x="39" y="91"/>
                    </a:lnTo>
                    <a:lnTo>
                      <a:pt x="26" y="103"/>
                    </a:lnTo>
                    <a:lnTo>
                      <a:pt x="15" y="114"/>
                    </a:lnTo>
                    <a:lnTo>
                      <a:pt x="8" y="125"/>
                    </a:lnTo>
                    <a:lnTo>
                      <a:pt x="3" y="134"/>
                    </a:lnTo>
                    <a:lnTo>
                      <a:pt x="1" y="139"/>
                    </a:lnTo>
                    <a:lnTo>
                      <a:pt x="0" y="142"/>
                    </a:lnTo>
                    <a:lnTo>
                      <a:pt x="0" y="147"/>
                    </a:lnTo>
                    <a:lnTo>
                      <a:pt x="1" y="151"/>
                    </a:lnTo>
                    <a:lnTo>
                      <a:pt x="3" y="154"/>
                    </a:lnTo>
                    <a:lnTo>
                      <a:pt x="5" y="158"/>
                    </a:lnTo>
                    <a:lnTo>
                      <a:pt x="8" y="160"/>
                    </a:lnTo>
                    <a:lnTo>
                      <a:pt x="12" y="162"/>
                    </a:lnTo>
                    <a:lnTo>
                      <a:pt x="22" y="167"/>
                    </a:lnTo>
                    <a:lnTo>
                      <a:pt x="36" y="170"/>
                    </a:lnTo>
                    <a:lnTo>
                      <a:pt x="54" y="173"/>
                    </a:lnTo>
                    <a:lnTo>
                      <a:pt x="75" y="173"/>
                    </a:lnTo>
                    <a:lnTo>
                      <a:pt x="101" y="173"/>
                    </a:lnTo>
                    <a:lnTo>
                      <a:pt x="131" y="170"/>
                    </a:lnTo>
                    <a:lnTo>
                      <a:pt x="146" y="168"/>
                    </a:lnTo>
                    <a:lnTo>
                      <a:pt x="160" y="166"/>
                    </a:lnTo>
                    <a:lnTo>
                      <a:pt x="174" y="162"/>
                    </a:lnTo>
                    <a:lnTo>
                      <a:pt x="186" y="159"/>
                    </a:lnTo>
                    <a:lnTo>
                      <a:pt x="198" y="154"/>
                    </a:lnTo>
                    <a:lnTo>
                      <a:pt x="207" y="148"/>
                    </a:lnTo>
                    <a:lnTo>
                      <a:pt x="216" y="142"/>
                    </a:lnTo>
                    <a:lnTo>
                      <a:pt x="224" y="135"/>
                    </a:lnTo>
                    <a:lnTo>
                      <a:pt x="233" y="128"/>
                    </a:lnTo>
                    <a:lnTo>
                      <a:pt x="239" y="121"/>
                    </a:lnTo>
                    <a:lnTo>
                      <a:pt x="243" y="114"/>
                    </a:lnTo>
                    <a:lnTo>
                      <a:pt x="248" y="106"/>
                    </a:lnTo>
                    <a:lnTo>
                      <a:pt x="251" y="99"/>
                    </a:lnTo>
                    <a:lnTo>
                      <a:pt x="254" y="91"/>
                    </a:lnTo>
                    <a:lnTo>
                      <a:pt x="256" y="83"/>
                    </a:lnTo>
                    <a:lnTo>
                      <a:pt x="257" y="75"/>
                    </a:lnTo>
                    <a:lnTo>
                      <a:pt x="257" y="66"/>
                    </a:lnTo>
                    <a:lnTo>
                      <a:pt x="256" y="59"/>
                    </a:lnTo>
                    <a:lnTo>
                      <a:pt x="254" y="51"/>
                    </a:lnTo>
                    <a:lnTo>
                      <a:pt x="251" y="44"/>
                    </a:lnTo>
                    <a:lnTo>
                      <a:pt x="248" y="37"/>
                    </a:lnTo>
                    <a:lnTo>
                      <a:pt x="244" y="30"/>
                    </a:lnTo>
                    <a:lnTo>
                      <a:pt x="240" y="24"/>
                    </a:lnTo>
                    <a:lnTo>
                      <a:pt x="234" y="19"/>
                    </a:lnTo>
                    <a:lnTo>
                      <a:pt x="227" y="14"/>
                    </a:lnTo>
                    <a:lnTo>
                      <a:pt x="220" y="9"/>
                    </a:lnTo>
                    <a:lnTo>
                      <a:pt x="212" y="6"/>
                    </a:lnTo>
                    <a:lnTo>
                      <a:pt x="203" y="3"/>
                    </a:lnTo>
                    <a:lnTo>
                      <a:pt x="194" y="1"/>
                    </a:lnTo>
                    <a:lnTo>
                      <a:pt x="185" y="0"/>
                    </a:lnTo>
                    <a:lnTo>
                      <a:pt x="174" y="0"/>
                    </a:lnTo>
                    <a:lnTo>
                      <a:pt x="163" y="0"/>
                    </a:lnTo>
                  </a:path>
                </a:pathLst>
              </a:custGeom>
              <a:solidFill>
                <a:srgbClr val="93D5ED"/>
              </a:solidFill>
              <a:ln w="3175">
                <a:solidFill>
                  <a:srgbClr val="CCECFF"/>
                </a:solidFill>
                <a:round/>
                <a:headEnd/>
                <a:tailEnd/>
              </a:ln>
            </p:spPr>
            <p:txBody>
              <a:bodyPr/>
              <a:lstStyle/>
              <a:p>
                <a:endParaRPr lang="en-US"/>
              </a:p>
            </p:txBody>
          </p:sp>
          <p:sp>
            <p:nvSpPr>
              <p:cNvPr id="24682" name="Freeform 88"/>
              <p:cNvSpPr>
                <a:spLocks/>
              </p:cNvSpPr>
              <p:nvPr/>
            </p:nvSpPr>
            <p:spPr bwMode="auto">
              <a:xfrm>
                <a:off x="1175" y="1888"/>
                <a:ext cx="57" cy="25"/>
              </a:xfrm>
              <a:custGeom>
                <a:avLst/>
                <a:gdLst>
                  <a:gd name="T0" fmla="*/ 0 w 285"/>
                  <a:gd name="T1" fmla="*/ 0 h 123"/>
                  <a:gd name="T2" fmla="*/ 0 w 285"/>
                  <a:gd name="T3" fmla="*/ 0 h 123"/>
                  <a:gd name="T4" fmla="*/ 0 w 285"/>
                  <a:gd name="T5" fmla="*/ 0 h 123"/>
                  <a:gd name="T6" fmla="*/ 0 w 285"/>
                  <a:gd name="T7" fmla="*/ 0 h 123"/>
                  <a:gd name="T8" fmla="*/ 0 w 285"/>
                  <a:gd name="T9" fmla="*/ 0 h 123"/>
                  <a:gd name="T10" fmla="*/ 0 w 285"/>
                  <a:gd name="T11" fmla="*/ 0 h 123"/>
                  <a:gd name="T12" fmla="*/ 0 w 285"/>
                  <a:gd name="T13" fmla="*/ 0 h 123"/>
                  <a:gd name="T14" fmla="*/ 0 w 285"/>
                  <a:gd name="T15" fmla="*/ 0 h 123"/>
                  <a:gd name="T16" fmla="*/ 0 w 285"/>
                  <a:gd name="T17" fmla="*/ 0 h 123"/>
                  <a:gd name="T18" fmla="*/ 0 w 285"/>
                  <a:gd name="T19" fmla="*/ 0 h 123"/>
                  <a:gd name="T20" fmla="*/ 0 w 285"/>
                  <a:gd name="T21" fmla="*/ 0 h 123"/>
                  <a:gd name="T22" fmla="*/ 0 w 285"/>
                  <a:gd name="T23" fmla="*/ 0 h 123"/>
                  <a:gd name="T24" fmla="*/ 0 w 285"/>
                  <a:gd name="T25" fmla="*/ 0 h 123"/>
                  <a:gd name="T26" fmla="*/ 0 w 285"/>
                  <a:gd name="T27" fmla="*/ 0 h 123"/>
                  <a:gd name="T28" fmla="*/ 0 w 285"/>
                  <a:gd name="T29" fmla="*/ 0 h 123"/>
                  <a:gd name="T30" fmla="*/ 0 w 285"/>
                  <a:gd name="T31" fmla="*/ 0 h 123"/>
                  <a:gd name="T32" fmla="*/ 0 w 285"/>
                  <a:gd name="T33" fmla="*/ 0 h 123"/>
                  <a:gd name="T34" fmla="*/ 0 w 285"/>
                  <a:gd name="T35" fmla="*/ 0 h 123"/>
                  <a:gd name="T36" fmla="*/ 0 w 285"/>
                  <a:gd name="T37" fmla="*/ 0 h 123"/>
                  <a:gd name="T38" fmla="*/ 0 w 285"/>
                  <a:gd name="T39" fmla="*/ 0 h 123"/>
                  <a:gd name="T40" fmla="*/ 0 w 285"/>
                  <a:gd name="T41" fmla="*/ 0 h 123"/>
                  <a:gd name="T42" fmla="*/ 0 w 285"/>
                  <a:gd name="T43" fmla="*/ 0 h 123"/>
                  <a:gd name="T44" fmla="*/ 0 w 285"/>
                  <a:gd name="T45" fmla="*/ 0 h 123"/>
                  <a:gd name="T46" fmla="*/ 0 w 285"/>
                  <a:gd name="T47" fmla="*/ 0 h 123"/>
                  <a:gd name="T48" fmla="*/ 0 w 285"/>
                  <a:gd name="T49" fmla="*/ 0 h 123"/>
                  <a:gd name="T50" fmla="*/ 0 w 285"/>
                  <a:gd name="T51" fmla="*/ 0 h 123"/>
                  <a:gd name="T52" fmla="*/ 0 w 285"/>
                  <a:gd name="T53" fmla="*/ 0 h 123"/>
                  <a:gd name="T54" fmla="*/ 0 w 285"/>
                  <a:gd name="T55" fmla="*/ 0 h 123"/>
                  <a:gd name="T56" fmla="*/ 0 w 285"/>
                  <a:gd name="T57" fmla="*/ 0 h 123"/>
                  <a:gd name="T58" fmla="*/ 0 w 285"/>
                  <a:gd name="T59" fmla="*/ 0 h 123"/>
                  <a:gd name="T60" fmla="*/ 0 w 285"/>
                  <a:gd name="T61" fmla="*/ 0 h 123"/>
                  <a:gd name="T62" fmla="*/ 0 w 285"/>
                  <a:gd name="T63" fmla="*/ 0 h 123"/>
                  <a:gd name="T64" fmla="*/ 0 w 285"/>
                  <a:gd name="T65" fmla="*/ 0 h 123"/>
                  <a:gd name="T66" fmla="*/ 0 w 285"/>
                  <a:gd name="T67" fmla="*/ 0 h 123"/>
                  <a:gd name="T68" fmla="*/ 0 w 285"/>
                  <a:gd name="T69" fmla="*/ 0 h 123"/>
                  <a:gd name="T70" fmla="*/ 0 w 285"/>
                  <a:gd name="T71" fmla="*/ 0 h 123"/>
                  <a:gd name="T72" fmla="*/ 0 w 285"/>
                  <a:gd name="T73" fmla="*/ 0 h 123"/>
                  <a:gd name="T74" fmla="*/ 0 w 285"/>
                  <a:gd name="T75" fmla="*/ 0 h 123"/>
                  <a:gd name="T76" fmla="*/ 0 w 285"/>
                  <a:gd name="T77" fmla="*/ 0 h 123"/>
                  <a:gd name="T78" fmla="*/ 0 w 285"/>
                  <a:gd name="T79" fmla="*/ 0 h 123"/>
                  <a:gd name="T80" fmla="*/ 0 w 285"/>
                  <a:gd name="T81" fmla="*/ 0 h 123"/>
                  <a:gd name="T82" fmla="*/ 0 w 285"/>
                  <a:gd name="T83" fmla="*/ 0 h 123"/>
                  <a:gd name="T84" fmla="*/ 0 w 285"/>
                  <a:gd name="T85" fmla="*/ 0 h 123"/>
                  <a:gd name="T86" fmla="*/ 0 w 285"/>
                  <a:gd name="T87" fmla="*/ 0 h 123"/>
                  <a:gd name="T88" fmla="*/ 0 w 285"/>
                  <a:gd name="T89" fmla="*/ 0 h 123"/>
                  <a:gd name="T90" fmla="*/ 0 w 285"/>
                  <a:gd name="T91" fmla="*/ 0 h 123"/>
                  <a:gd name="T92" fmla="*/ 0 w 285"/>
                  <a:gd name="T93" fmla="*/ 0 h 123"/>
                  <a:gd name="T94" fmla="*/ 0 w 285"/>
                  <a:gd name="T95" fmla="*/ 0 h 123"/>
                  <a:gd name="T96" fmla="*/ 0 w 285"/>
                  <a:gd name="T97" fmla="*/ 0 h 123"/>
                  <a:gd name="T98" fmla="*/ 0 w 285"/>
                  <a:gd name="T99" fmla="*/ 0 h 123"/>
                  <a:gd name="T100" fmla="*/ 0 w 285"/>
                  <a:gd name="T101" fmla="*/ 0 h 123"/>
                  <a:gd name="T102" fmla="*/ 0 w 285"/>
                  <a:gd name="T103" fmla="*/ 0 h 123"/>
                  <a:gd name="T104" fmla="*/ 0 w 285"/>
                  <a:gd name="T105" fmla="*/ 0 h 123"/>
                  <a:gd name="T106" fmla="*/ 0 w 285"/>
                  <a:gd name="T107" fmla="*/ 0 h 123"/>
                  <a:gd name="T108" fmla="*/ 0 w 285"/>
                  <a:gd name="T109" fmla="*/ 0 h 123"/>
                  <a:gd name="T110" fmla="*/ 0 w 285"/>
                  <a:gd name="T111" fmla="*/ 0 h 123"/>
                  <a:gd name="T112" fmla="*/ 0 w 285"/>
                  <a:gd name="T113" fmla="*/ 0 h 123"/>
                  <a:gd name="T114" fmla="*/ 0 w 285"/>
                  <a:gd name="T115" fmla="*/ 0 h 123"/>
                  <a:gd name="T116" fmla="*/ 0 w 285"/>
                  <a:gd name="T117" fmla="*/ 0 h 1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5"/>
                  <a:gd name="T178" fmla="*/ 0 h 123"/>
                  <a:gd name="T179" fmla="*/ 285 w 285"/>
                  <a:gd name="T180" fmla="*/ 123 h 1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5" h="123">
                    <a:moveTo>
                      <a:pt x="106" y="28"/>
                    </a:moveTo>
                    <a:lnTo>
                      <a:pt x="86" y="36"/>
                    </a:lnTo>
                    <a:lnTo>
                      <a:pt x="68" y="44"/>
                    </a:lnTo>
                    <a:lnTo>
                      <a:pt x="52" y="53"/>
                    </a:lnTo>
                    <a:lnTo>
                      <a:pt x="38" y="62"/>
                    </a:lnTo>
                    <a:lnTo>
                      <a:pt x="25" y="71"/>
                    </a:lnTo>
                    <a:lnTo>
                      <a:pt x="16" y="79"/>
                    </a:lnTo>
                    <a:lnTo>
                      <a:pt x="7" y="87"/>
                    </a:lnTo>
                    <a:lnTo>
                      <a:pt x="3" y="94"/>
                    </a:lnTo>
                    <a:lnTo>
                      <a:pt x="2" y="99"/>
                    </a:lnTo>
                    <a:lnTo>
                      <a:pt x="0" y="101"/>
                    </a:lnTo>
                    <a:lnTo>
                      <a:pt x="0" y="105"/>
                    </a:lnTo>
                    <a:lnTo>
                      <a:pt x="2" y="108"/>
                    </a:lnTo>
                    <a:lnTo>
                      <a:pt x="3" y="111"/>
                    </a:lnTo>
                    <a:lnTo>
                      <a:pt x="5" y="113"/>
                    </a:lnTo>
                    <a:lnTo>
                      <a:pt x="7" y="115"/>
                    </a:lnTo>
                    <a:lnTo>
                      <a:pt x="12" y="118"/>
                    </a:lnTo>
                    <a:lnTo>
                      <a:pt x="21" y="120"/>
                    </a:lnTo>
                    <a:lnTo>
                      <a:pt x="35" y="121"/>
                    </a:lnTo>
                    <a:lnTo>
                      <a:pt x="53" y="121"/>
                    </a:lnTo>
                    <a:lnTo>
                      <a:pt x="74" y="119"/>
                    </a:lnTo>
                    <a:lnTo>
                      <a:pt x="96" y="118"/>
                    </a:lnTo>
                    <a:lnTo>
                      <a:pt x="116" y="115"/>
                    </a:lnTo>
                    <a:lnTo>
                      <a:pt x="135" y="115"/>
                    </a:lnTo>
                    <a:lnTo>
                      <a:pt x="151" y="115"/>
                    </a:lnTo>
                    <a:lnTo>
                      <a:pt x="179" y="116"/>
                    </a:lnTo>
                    <a:lnTo>
                      <a:pt x="203" y="119"/>
                    </a:lnTo>
                    <a:lnTo>
                      <a:pt x="221" y="122"/>
                    </a:lnTo>
                    <a:lnTo>
                      <a:pt x="236" y="123"/>
                    </a:lnTo>
                    <a:lnTo>
                      <a:pt x="243" y="123"/>
                    </a:lnTo>
                    <a:lnTo>
                      <a:pt x="249" y="122"/>
                    </a:lnTo>
                    <a:lnTo>
                      <a:pt x="255" y="121"/>
                    </a:lnTo>
                    <a:lnTo>
                      <a:pt x="262" y="119"/>
                    </a:lnTo>
                    <a:lnTo>
                      <a:pt x="267" y="115"/>
                    </a:lnTo>
                    <a:lnTo>
                      <a:pt x="273" y="107"/>
                    </a:lnTo>
                    <a:lnTo>
                      <a:pt x="277" y="98"/>
                    </a:lnTo>
                    <a:lnTo>
                      <a:pt x="282" y="86"/>
                    </a:lnTo>
                    <a:lnTo>
                      <a:pt x="284" y="73"/>
                    </a:lnTo>
                    <a:lnTo>
                      <a:pt x="285" y="59"/>
                    </a:lnTo>
                    <a:lnTo>
                      <a:pt x="285" y="52"/>
                    </a:lnTo>
                    <a:lnTo>
                      <a:pt x="284" y="46"/>
                    </a:lnTo>
                    <a:lnTo>
                      <a:pt x="283" y="39"/>
                    </a:lnTo>
                    <a:lnTo>
                      <a:pt x="281" y="34"/>
                    </a:lnTo>
                    <a:lnTo>
                      <a:pt x="278" y="28"/>
                    </a:lnTo>
                    <a:lnTo>
                      <a:pt x="274" y="22"/>
                    </a:lnTo>
                    <a:lnTo>
                      <a:pt x="269" y="17"/>
                    </a:lnTo>
                    <a:lnTo>
                      <a:pt x="264" y="13"/>
                    </a:lnTo>
                    <a:lnTo>
                      <a:pt x="257" y="8"/>
                    </a:lnTo>
                    <a:lnTo>
                      <a:pt x="250" y="4"/>
                    </a:lnTo>
                    <a:lnTo>
                      <a:pt x="241" y="2"/>
                    </a:lnTo>
                    <a:lnTo>
                      <a:pt x="232" y="1"/>
                    </a:lnTo>
                    <a:lnTo>
                      <a:pt x="220" y="0"/>
                    </a:lnTo>
                    <a:lnTo>
                      <a:pt x="208" y="0"/>
                    </a:lnTo>
                    <a:lnTo>
                      <a:pt x="194" y="2"/>
                    </a:lnTo>
                    <a:lnTo>
                      <a:pt x="180" y="4"/>
                    </a:lnTo>
                    <a:lnTo>
                      <a:pt x="164" y="8"/>
                    </a:lnTo>
                    <a:lnTo>
                      <a:pt x="146" y="13"/>
                    </a:lnTo>
                    <a:lnTo>
                      <a:pt x="127" y="20"/>
                    </a:lnTo>
                    <a:lnTo>
                      <a:pt x="106" y="28"/>
                    </a:lnTo>
                    <a:close/>
                  </a:path>
                </a:pathLst>
              </a:custGeom>
              <a:solidFill>
                <a:srgbClr val="93D5ED"/>
              </a:solidFill>
              <a:ln w="9525">
                <a:solidFill>
                  <a:srgbClr val="CCECFF"/>
                </a:solidFill>
                <a:round/>
                <a:headEnd/>
                <a:tailEnd/>
              </a:ln>
            </p:spPr>
            <p:txBody>
              <a:bodyPr/>
              <a:lstStyle/>
              <a:p>
                <a:endParaRPr lang="en-US"/>
              </a:p>
            </p:txBody>
          </p:sp>
          <p:sp>
            <p:nvSpPr>
              <p:cNvPr id="24683" name="Freeform 89"/>
              <p:cNvSpPr>
                <a:spLocks/>
              </p:cNvSpPr>
              <p:nvPr/>
            </p:nvSpPr>
            <p:spPr bwMode="auto">
              <a:xfrm>
                <a:off x="1175" y="1888"/>
                <a:ext cx="57" cy="25"/>
              </a:xfrm>
              <a:custGeom>
                <a:avLst/>
                <a:gdLst>
                  <a:gd name="T0" fmla="*/ 0 w 285"/>
                  <a:gd name="T1" fmla="*/ 0 h 123"/>
                  <a:gd name="T2" fmla="*/ 0 w 285"/>
                  <a:gd name="T3" fmla="*/ 0 h 123"/>
                  <a:gd name="T4" fmla="*/ 0 w 285"/>
                  <a:gd name="T5" fmla="*/ 0 h 123"/>
                  <a:gd name="T6" fmla="*/ 0 w 285"/>
                  <a:gd name="T7" fmla="*/ 0 h 123"/>
                  <a:gd name="T8" fmla="*/ 0 w 285"/>
                  <a:gd name="T9" fmla="*/ 0 h 123"/>
                  <a:gd name="T10" fmla="*/ 0 w 285"/>
                  <a:gd name="T11" fmla="*/ 0 h 123"/>
                  <a:gd name="T12" fmla="*/ 0 w 285"/>
                  <a:gd name="T13" fmla="*/ 0 h 123"/>
                  <a:gd name="T14" fmla="*/ 0 w 285"/>
                  <a:gd name="T15" fmla="*/ 0 h 123"/>
                  <a:gd name="T16" fmla="*/ 0 w 285"/>
                  <a:gd name="T17" fmla="*/ 0 h 123"/>
                  <a:gd name="T18" fmla="*/ 0 w 285"/>
                  <a:gd name="T19" fmla="*/ 0 h 123"/>
                  <a:gd name="T20" fmla="*/ 0 w 285"/>
                  <a:gd name="T21" fmla="*/ 0 h 123"/>
                  <a:gd name="T22" fmla="*/ 0 w 285"/>
                  <a:gd name="T23" fmla="*/ 0 h 123"/>
                  <a:gd name="T24" fmla="*/ 0 w 285"/>
                  <a:gd name="T25" fmla="*/ 0 h 123"/>
                  <a:gd name="T26" fmla="*/ 0 w 285"/>
                  <a:gd name="T27" fmla="*/ 0 h 123"/>
                  <a:gd name="T28" fmla="*/ 0 w 285"/>
                  <a:gd name="T29" fmla="*/ 0 h 123"/>
                  <a:gd name="T30" fmla="*/ 0 w 285"/>
                  <a:gd name="T31" fmla="*/ 0 h 123"/>
                  <a:gd name="T32" fmla="*/ 0 w 285"/>
                  <a:gd name="T33" fmla="*/ 0 h 123"/>
                  <a:gd name="T34" fmla="*/ 0 w 285"/>
                  <a:gd name="T35" fmla="*/ 0 h 123"/>
                  <a:gd name="T36" fmla="*/ 0 w 285"/>
                  <a:gd name="T37" fmla="*/ 0 h 123"/>
                  <a:gd name="T38" fmla="*/ 0 w 285"/>
                  <a:gd name="T39" fmla="*/ 0 h 123"/>
                  <a:gd name="T40" fmla="*/ 0 w 285"/>
                  <a:gd name="T41" fmla="*/ 0 h 123"/>
                  <a:gd name="T42" fmla="*/ 0 w 285"/>
                  <a:gd name="T43" fmla="*/ 0 h 123"/>
                  <a:gd name="T44" fmla="*/ 0 w 285"/>
                  <a:gd name="T45" fmla="*/ 0 h 123"/>
                  <a:gd name="T46" fmla="*/ 0 w 285"/>
                  <a:gd name="T47" fmla="*/ 0 h 123"/>
                  <a:gd name="T48" fmla="*/ 0 w 285"/>
                  <a:gd name="T49" fmla="*/ 0 h 123"/>
                  <a:gd name="T50" fmla="*/ 0 w 285"/>
                  <a:gd name="T51" fmla="*/ 0 h 123"/>
                  <a:gd name="T52" fmla="*/ 0 w 285"/>
                  <a:gd name="T53" fmla="*/ 0 h 123"/>
                  <a:gd name="T54" fmla="*/ 0 w 285"/>
                  <a:gd name="T55" fmla="*/ 0 h 123"/>
                  <a:gd name="T56" fmla="*/ 0 w 285"/>
                  <a:gd name="T57" fmla="*/ 0 h 123"/>
                  <a:gd name="T58" fmla="*/ 0 w 285"/>
                  <a:gd name="T59" fmla="*/ 0 h 123"/>
                  <a:gd name="T60" fmla="*/ 0 w 285"/>
                  <a:gd name="T61" fmla="*/ 0 h 123"/>
                  <a:gd name="T62" fmla="*/ 0 w 285"/>
                  <a:gd name="T63" fmla="*/ 0 h 123"/>
                  <a:gd name="T64" fmla="*/ 0 w 285"/>
                  <a:gd name="T65" fmla="*/ 0 h 123"/>
                  <a:gd name="T66" fmla="*/ 0 w 285"/>
                  <a:gd name="T67" fmla="*/ 0 h 123"/>
                  <a:gd name="T68" fmla="*/ 0 w 285"/>
                  <a:gd name="T69" fmla="*/ 0 h 123"/>
                  <a:gd name="T70" fmla="*/ 0 w 285"/>
                  <a:gd name="T71" fmla="*/ 0 h 123"/>
                  <a:gd name="T72" fmla="*/ 0 w 285"/>
                  <a:gd name="T73" fmla="*/ 0 h 123"/>
                  <a:gd name="T74" fmla="*/ 0 w 285"/>
                  <a:gd name="T75" fmla="*/ 0 h 123"/>
                  <a:gd name="T76" fmla="*/ 0 w 285"/>
                  <a:gd name="T77" fmla="*/ 0 h 123"/>
                  <a:gd name="T78" fmla="*/ 0 w 285"/>
                  <a:gd name="T79" fmla="*/ 0 h 123"/>
                  <a:gd name="T80" fmla="*/ 0 w 285"/>
                  <a:gd name="T81" fmla="*/ 0 h 123"/>
                  <a:gd name="T82" fmla="*/ 0 w 285"/>
                  <a:gd name="T83" fmla="*/ 0 h 123"/>
                  <a:gd name="T84" fmla="*/ 0 w 285"/>
                  <a:gd name="T85" fmla="*/ 0 h 123"/>
                  <a:gd name="T86" fmla="*/ 0 w 285"/>
                  <a:gd name="T87" fmla="*/ 0 h 123"/>
                  <a:gd name="T88" fmla="*/ 0 w 285"/>
                  <a:gd name="T89" fmla="*/ 0 h 123"/>
                  <a:gd name="T90" fmla="*/ 0 w 285"/>
                  <a:gd name="T91" fmla="*/ 0 h 123"/>
                  <a:gd name="T92" fmla="*/ 0 w 285"/>
                  <a:gd name="T93" fmla="*/ 0 h 123"/>
                  <a:gd name="T94" fmla="*/ 0 w 285"/>
                  <a:gd name="T95" fmla="*/ 0 h 123"/>
                  <a:gd name="T96" fmla="*/ 0 w 285"/>
                  <a:gd name="T97" fmla="*/ 0 h 123"/>
                  <a:gd name="T98" fmla="*/ 0 w 285"/>
                  <a:gd name="T99" fmla="*/ 0 h 123"/>
                  <a:gd name="T100" fmla="*/ 0 w 285"/>
                  <a:gd name="T101" fmla="*/ 0 h 123"/>
                  <a:gd name="T102" fmla="*/ 0 w 285"/>
                  <a:gd name="T103" fmla="*/ 0 h 123"/>
                  <a:gd name="T104" fmla="*/ 0 w 285"/>
                  <a:gd name="T105" fmla="*/ 0 h 123"/>
                  <a:gd name="T106" fmla="*/ 0 w 285"/>
                  <a:gd name="T107" fmla="*/ 0 h 123"/>
                  <a:gd name="T108" fmla="*/ 0 w 285"/>
                  <a:gd name="T109" fmla="*/ 0 h 123"/>
                  <a:gd name="T110" fmla="*/ 0 w 285"/>
                  <a:gd name="T111" fmla="*/ 0 h 123"/>
                  <a:gd name="T112" fmla="*/ 0 w 285"/>
                  <a:gd name="T113" fmla="*/ 0 h 123"/>
                  <a:gd name="T114" fmla="*/ 0 w 285"/>
                  <a:gd name="T115" fmla="*/ 0 h 123"/>
                  <a:gd name="T116" fmla="*/ 0 w 285"/>
                  <a:gd name="T117" fmla="*/ 0 h 1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5"/>
                  <a:gd name="T178" fmla="*/ 0 h 123"/>
                  <a:gd name="T179" fmla="*/ 285 w 285"/>
                  <a:gd name="T180" fmla="*/ 123 h 1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5" h="123">
                    <a:moveTo>
                      <a:pt x="106" y="28"/>
                    </a:moveTo>
                    <a:lnTo>
                      <a:pt x="86" y="36"/>
                    </a:lnTo>
                    <a:lnTo>
                      <a:pt x="68" y="44"/>
                    </a:lnTo>
                    <a:lnTo>
                      <a:pt x="52" y="53"/>
                    </a:lnTo>
                    <a:lnTo>
                      <a:pt x="38" y="62"/>
                    </a:lnTo>
                    <a:lnTo>
                      <a:pt x="25" y="71"/>
                    </a:lnTo>
                    <a:lnTo>
                      <a:pt x="16" y="79"/>
                    </a:lnTo>
                    <a:lnTo>
                      <a:pt x="7" y="87"/>
                    </a:lnTo>
                    <a:lnTo>
                      <a:pt x="3" y="94"/>
                    </a:lnTo>
                    <a:lnTo>
                      <a:pt x="2" y="99"/>
                    </a:lnTo>
                    <a:lnTo>
                      <a:pt x="0" y="101"/>
                    </a:lnTo>
                    <a:lnTo>
                      <a:pt x="0" y="105"/>
                    </a:lnTo>
                    <a:lnTo>
                      <a:pt x="2" y="108"/>
                    </a:lnTo>
                    <a:lnTo>
                      <a:pt x="3" y="111"/>
                    </a:lnTo>
                    <a:lnTo>
                      <a:pt x="5" y="113"/>
                    </a:lnTo>
                    <a:lnTo>
                      <a:pt x="7" y="115"/>
                    </a:lnTo>
                    <a:lnTo>
                      <a:pt x="12" y="118"/>
                    </a:lnTo>
                    <a:lnTo>
                      <a:pt x="21" y="120"/>
                    </a:lnTo>
                    <a:lnTo>
                      <a:pt x="35" y="121"/>
                    </a:lnTo>
                    <a:lnTo>
                      <a:pt x="53" y="121"/>
                    </a:lnTo>
                    <a:lnTo>
                      <a:pt x="74" y="119"/>
                    </a:lnTo>
                    <a:lnTo>
                      <a:pt x="96" y="118"/>
                    </a:lnTo>
                    <a:lnTo>
                      <a:pt x="116" y="115"/>
                    </a:lnTo>
                    <a:lnTo>
                      <a:pt x="135" y="115"/>
                    </a:lnTo>
                    <a:lnTo>
                      <a:pt x="151" y="115"/>
                    </a:lnTo>
                    <a:lnTo>
                      <a:pt x="179" y="116"/>
                    </a:lnTo>
                    <a:lnTo>
                      <a:pt x="203" y="119"/>
                    </a:lnTo>
                    <a:lnTo>
                      <a:pt x="221" y="122"/>
                    </a:lnTo>
                    <a:lnTo>
                      <a:pt x="236" y="123"/>
                    </a:lnTo>
                    <a:lnTo>
                      <a:pt x="243" y="123"/>
                    </a:lnTo>
                    <a:lnTo>
                      <a:pt x="249" y="122"/>
                    </a:lnTo>
                    <a:lnTo>
                      <a:pt x="255" y="121"/>
                    </a:lnTo>
                    <a:lnTo>
                      <a:pt x="262" y="119"/>
                    </a:lnTo>
                    <a:lnTo>
                      <a:pt x="267" y="115"/>
                    </a:lnTo>
                    <a:lnTo>
                      <a:pt x="273" y="107"/>
                    </a:lnTo>
                    <a:lnTo>
                      <a:pt x="277" y="98"/>
                    </a:lnTo>
                    <a:lnTo>
                      <a:pt x="282" y="86"/>
                    </a:lnTo>
                    <a:lnTo>
                      <a:pt x="284" y="73"/>
                    </a:lnTo>
                    <a:lnTo>
                      <a:pt x="285" y="59"/>
                    </a:lnTo>
                    <a:lnTo>
                      <a:pt x="285" y="52"/>
                    </a:lnTo>
                    <a:lnTo>
                      <a:pt x="284" y="46"/>
                    </a:lnTo>
                    <a:lnTo>
                      <a:pt x="283" y="39"/>
                    </a:lnTo>
                    <a:lnTo>
                      <a:pt x="281" y="34"/>
                    </a:lnTo>
                    <a:lnTo>
                      <a:pt x="278" y="28"/>
                    </a:lnTo>
                    <a:lnTo>
                      <a:pt x="274" y="22"/>
                    </a:lnTo>
                    <a:lnTo>
                      <a:pt x="269" y="17"/>
                    </a:lnTo>
                    <a:lnTo>
                      <a:pt x="264" y="13"/>
                    </a:lnTo>
                    <a:lnTo>
                      <a:pt x="257" y="8"/>
                    </a:lnTo>
                    <a:lnTo>
                      <a:pt x="250" y="4"/>
                    </a:lnTo>
                    <a:lnTo>
                      <a:pt x="241" y="2"/>
                    </a:lnTo>
                    <a:lnTo>
                      <a:pt x="232" y="1"/>
                    </a:lnTo>
                    <a:lnTo>
                      <a:pt x="220" y="0"/>
                    </a:lnTo>
                    <a:lnTo>
                      <a:pt x="208" y="0"/>
                    </a:lnTo>
                    <a:lnTo>
                      <a:pt x="194" y="2"/>
                    </a:lnTo>
                    <a:lnTo>
                      <a:pt x="180" y="4"/>
                    </a:lnTo>
                    <a:lnTo>
                      <a:pt x="164" y="8"/>
                    </a:lnTo>
                    <a:lnTo>
                      <a:pt x="146" y="13"/>
                    </a:lnTo>
                    <a:lnTo>
                      <a:pt x="127" y="20"/>
                    </a:lnTo>
                    <a:lnTo>
                      <a:pt x="106" y="28"/>
                    </a:lnTo>
                    <a:close/>
                  </a:path>
                </a:pathLst>
              </a:custGeom>
              <a:solidFill>
                <a:srgbClr val="93D5ED"/>
              </a:solidFill>
              <a:ln w="3175">
                <a:solidFill>
                  <a:srgbClr val="CCECFF"/>
                </a:solidFill>
                <a:round/>
                <a:headEnd/>
                <a:tailEnd/>
              </a:ln>
            </p:spPr>
            <p:txBody>
              <a:bodyPr/>
              <a:lstStyle/>
              <a:p>
                <a:endParaRPr lang="en-US"/>
              </a:p>
            </p:txBody>
          </p:sp>
          <p:sp>
            <p:nvSpPr>
              <p:cNvPr id="24684" name="Freeform 90"/>
              <p:cNvSpPr>
                <a:spLocks/>
              </p:cNvSpPr>
              <p:nvPr/>
            </p:nvSpPr>
            <p:spPr bwMode="auto">
              <a:xfrm>
                <a:off x="1120" y="1896"/>
                <a:ext cx="42" cy="44"/>
              </a:xfrm>
              <a:custGeom>
                <a:avLst/>
                <a:gdLst>
                  <a:gd name="T0" fmla="*/ 0 w 207"/>
                  <a:gd name="T1" fmla="*/ 0 h 221"/>
                  <a:gd name="T2" fmla="*/ 0 w 207"/>
                  <a:gd name="T3" fmla="*/ 0 h 221"/>
                  <a:gd name="T4" fmla="*/ 0 w 207"/>
                  <a:gd name="T5" fmla="*/ 0 h 221"/>
                  <a:gd name="T6" fmla="*/ 0 w 207"/>
                  <a:gd name="T7" fmla="*/ 0 h 221"/>
                  <a:gd name="T8" fmla="*/ 0 w 207"/>
                  <a:gd name="T9" fmla="*/ 0 h 221"/>
                  <a:gd name="T10" fmla="*/ 0 w 207"/>
                  <a:gd name="T11" fmla="*/ 0 h 221"/>
                  <a:gd name="T12" fmla="*/ 0 w 207"/>
                  <a:gd name="T13" fmla="*/ 0 h 221"/>
                  <a:gd name="T14" fmla="*/ 0 w 207"/>
                  <a:gd name="T15" fmla="*/ 0 h 221"/>
                  <a:gd name="T16" fmla="*/ 0 w 207"/>
                  <a:gd name="T17" fmla="*/ 0 h 221"/>
                  <a:gd name="T18" fmla="*/ 0 w 207"/>
                  <a:gd name="T19" fmla="*/ 0 h 221"/>
                  <a:gd name="T20" fmla="*/ 0 w 207"/>
                  <a:gd name="T21" fmla="*/ 0 h 221"/>
                  <a:gd name="T22" fmla="*/ 0 w 207"/>
                  <a:gd name="T23" fmla="*/ 0 h 221"/>
                  <a:gd name="T24" fmla="*/ 0 w 207"/>
                  <a:gd name="T25" fmla="*/ 0 h 221"/>
                  <a:gd name="T26" fmla="*/ 0 w 207"/>
                  <a:gd name="T27" fmla="*/ 0 h 221"/>
                  <a:gd name="T28" fmla="*/ 0 w 207"/>
                  <a:gd name="T29" fmla="*/ 0 h 221"/>
                  <a:gd name="T30" fmla="*/ 0 w 207"/>
                  <a:gd name="T31" fmla="*/ 0 h 221"/>
                  <a:gd name="T32" fmla="*/ 0 w 207"/>
                  <a:gd name="T33" fmla="*/ 0 h 221"/>
                  <a:gd name="T34" fmla="*/ 0 w 207"/>
                  <a:gd name="T35" fmla="*/ 0 h 221"/>
                  <a:gd name="T36" fmla="*/ 0 w 207"/>
                  <a:gd name="T37" fmla="*/ 0 h 221"/>
                  <a:gd name="T38" fmla="*/ 0 w 207"/>
                  <a:gd name="T39" fmla="*/ 0 h 221"/>
                  <a:gd name="T40" fmla="*/ 0 w 207"/>
                  <a:gd name="T41" fmla="*/ 0 h 221"/>
                  <a:gd name="T42" fmla="*/ 0 w 207"/>
                  <a:gd name="T43" fmla="*/ 0 h 221"/>
                  <a:gd name="T44" fmla="*/ 0 w 207"/>
                  <a:gd name="T45" fmla="*/ 0 h 221"/>
                  <a:gd name="T46" fmla="*/ 0 w 207"/>
                  <a:gd name="T47" fmla="*/ 0 h 221"/>
                  <a:gd name="T48" fmla="*/ 0 w 207"/>
                  <a:gd name="T49" fmla="*/ 0 h 221"/>
                  <a:gd name="T50" fmla="*/ 0 w 207"/>
                  <a:gd name="T51" fmla="*/ 0 h 221"/>
                  <a:gd name="T52" fmla="*/ 0 w 207"/>
                  <a:gd name="T53" fmla="*/ 0 h 221"/>
                  <a:gd name="T54" fmla="*/ 0 w 207"/>
                  <a:gd name="T55" fmla="*/ 0 h 221"/>
                  <a:gd name="T56" fmla="*/ 0 w 207"/>
                  <a:gd name="T57" fmla="*/ 0 h 221"/>
                  <a:gd name="T58" fmla="*/ 0 w 207"/>
                  <a:gd name="T59" fmla="*/ 0 h 221"/>
                  <a:gd name="T60" fmla="*/ 0 w 207"/>
                  <a:gd name="T61" fmla="*/ 0 h 221"/>
                  <a:gd name="T62" fmla="*/ 0 w 207"/>
                  <a:gd name="T63" fmla="*/ 0 h 221"/>
                  <a:gd name="T64" fmla="*/ 0 w 207"/>
                  <a:gd name="T65" fmla="*/ 0 h 221"/>
                  <a:gd name="T66" fmla="*/ 0 w 207"/>
                  <a:gd name="T67" fmla="*/ 0 h 221"/>
                  <a:gd name="T68" fmla="*/ 0 w 207"/>
                  <a:gd name="T69" fmla="*/ 0 h 221"/>
                  <a:gd name="T70" fmla="*/ 0 w 207"/>
                  <a:gd name="T71" fmla="*/ 0 h 221"/>
                  <a:gd name="T72" fmla="*/ 0 w 207"/>
                  <a:gd name="T73" fmla="*/ 0 h 221"/>
                  <a:gd name="T74" fmla="*/ 0 w 207"/>
                  <a:gd name="T75" fmla="*/ 0 h 22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7"/>
                  <a:gd name="T115" fmla="*/ 0 h 221"/>
                  <a:gd name="T116" fmla="*/ 207 w 207"/>
                  <a:gd name="T117" fmla="*/ 221 h 22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7" h="221">
                    <a:moveTo>
                      <a:pt x="207" y="50"/>
                    </a:moveTo>
                    <a:lnTo>
                      <a:pt x="97" y="206"/>
                    </a:lnTo>
                    <a:lnTo>
                      <a:pt x="90" y="208"/>
                    </a:lnTo>
                    <a:lnTo>
                      <a:pt x="73" y="214"/>
                    </a:lnTo>
                    <a:lnTo>
                      <a:pt x="61" y="216"/>
                    </a:lnTo>
                    <a:lnTo>
                      <a:pt x="49" y="218"/>
                    </a:lnTo>
                    <a:lnTo>
                      <a:pt x="38" y="221"/>
                    </a:lnTo>
                    <a:lnTo>
                      <a:pt x="26" y="221"/>
                    </a:lnTo>
                    <a:lnTo>
                      <a:pt x="17" y="221"/>
                    </a:lnTo>
                    <a:lnTo>
                      <a:pt x="9" y="218"/>
                    </a:lnTo>
                    <a:lnTo>
                      <a:pt x="5" y="216"/>
                    </a:lnTo>
                    <a:lnTo>
                      <a:pt x="3" y="214"/>
                    </a:lnTo>
                    <a:lnTo>
                      <a:pt x="2" y="210"/>
                    </a:lnTo>
                    <a:lnTo>
                      <a:pt x="0" y="206"/>
                    </a:lnTo>
                    <a:lnTo>
                      <a:pt x="0" y="202"/>
                    </a:lnTo>
                    <a:lnTo>
                      <a:pt x="2" y="196"/>
                    </a:lnTo>
                    <a:lnTo>
                      <a:pt x="5" y="190"/>
                    </a:lnTo>
                    <a:lnTo>
                      <a:pt x="9" y="183"/>
                    </a:lnTo>
                    <a:lnTo>
                      <a:pt x="20" y="166"/>
                    </a:lnTo>
                    <a:lnTo>
                      <a:pt x="37" y="146"/>
                    </a:lnTo>
                    <a:lnTo>
                      <a:pt x="73" y="102"/>
                    </a:lnTo>
                    <a:lnTo>
                      <a:pt x="102" y="63"/>
                    </a:lnTo>
                    <a:lnTo>
                      <a:pt x="115" y="47"/>
                    </a:lnTo>
                    <a:lnTo>
                      <a:pt x="125" y="33"/>
                    </a:lnTo>
                    <a:lnTo>
                      <a:pt x="136" y="21"/>
                    </a:lnTo>
                    <a:lnTo>
                      <a:pt x="145" y="12"/>
                    </a:lnTo>
                    <a:lnTo>
                      <a:pt x="153" y="5"/>
                    </a:lnTo>
                    <a:lnTo>
                      <a:pt x="162" y="1"/>
                    </a:lnTo>
                    <a:lnTo>
                      <a:pt x="165" y="0"/>
                    </a:lnTo>
                    <a:lnTo>
                      <a:pt x="169" y="0"/>
                    </a:lnTo>
                    <a:lnTo>
                      <a:pt x="172" y="1"/>
                    </a:lnTo>
                    <a:lnTo>
                      <a:pt x="176" y="4"/>
                    </a:lnTo>
                    <a:lnTo>
                      <a:pt x="179" y="6"/>
                    </a:lnTo>
                    <a:lnTo>
                      <a:pt x="184" y="9"/>
                    </a:lnTo>
                    <a:lnTo>
                      <a:pt x="187" y="14"/>
                    </a:lnTo>
                    <a:lnTo>
                      <a:pt x="191" y="19"/>
                    </a:lnTo>
                    <a:lnTo>
                      <a:pt x="199" y="33"/>
                    </a:lnTo>
                    <a:lnTo>
                      <a:pt x="207" y="50"/>
                    </a:lnTo>
                    <a:close/>
                  </a:path>
                </a:pathLst>
              </a:custGeom>
              <a:solidFill>
                <a:srgbClr val="93D5ED"/>
              </a:solidFill>
              <a:ln w="9525">
                <a:solidFill>
                  <a:srgbClr val="CCECFF"/>
                </a:solidFill>
                <a:round/>
                <a:headEnd/>
                <a:tailEnd/>
              </a:ln>
            </p:spPr>
            <p:txBody>
              <a:bodyPr/>
              <a:lstStyle/>
              <a:p>
                <a:endParaRPr lang="en-US"/>
              </a:p>
            </p:txBody>
          </p:sp>
          <p:sp>
            <p:nvSpPr>
              <p:cNvPr id="24685" name="Freeform 91"/>
              <p:cNvSpPr>
                <a:spLocks/>
              </p:cNvSpPr>
              <p:nvPr/>
            </p:nvSpPr>
            <p:spPr bwMode="auto">
              <a:xfrm>
                <a:off x="1120" y="1896"/>
                <a:ext cx="42" cy="44"/>
              </a:xfrm>
              <a:custGeom>
                <a:avLst/>
                <a:gdLst>
                  <a:gd name="T0" fmla="*/ 0 w 207"/>
                  <a:gd name="T1" fmla="*/ 0 h 221"/>
                  <a:gd name="T2" fmla="*/ 0 w 207"/>
                  <a:gd name="T3" fmla="*/ 0 h 221"/>
                  <a:gd name="T4" fmla="*/ 0 w 207"/>
                  <a:gd name="T5" fmla="*/ 0 h 221"/>
                  <a:gd name="T6" fmla="*/ 0 w 207"/>
                  <a:gd name="T7" fmla="*/ 0 h 221"/>
                  <a:gd name="T8" fmla="*/ 0 w 207"/>
                  <a:gd name="T9" fmla="*/ 0 h 221"/>
                  <a:gd name="T10" fmla="*/ 0 w 207"/>
                  <a:gd name="T11" fmla="*/ 0 h 221"/>
                  <a:gd name="T12" fmla="*/ 0 w 207"/>
                  <a:gd name="T13" fmla="*/ 0 h 221"/>
                  <a:gd name="T14" fmla="*/ 0 w 207"/>
                  <a:gd name="T15" fmla="*/ 0 h 221"/>
                  <a:gd name="T16" fmla="*/ 0 w 207"/>
                  <a:gd name="T17" fmla="*/ 0 h 221"/>
                  <a:gd name="T18" fmla="*/ 0 w 207"/>
                  <a:gd name="T19" fmla="*/ 0 h 221"/>
                  <a:gd name="T20" fmla="*/ 0 w 207"/>
                  <a:gd name="T21" fmla="*/ 0 h 221"/>
                  <a:gd name="T22" fmla="*/ 0 w 207"/>
                  <a:gd name="T23" fmla="*/ 0 h 221"/>
                  <a:gd name="T24" fmla="*/ 0 w 207"/>
                  <a:gd name="T25" fmla="*/ 0 h 221"/>
                  <a:gd name="T26" fmla="*/ 0 w 207"/>
                  <a:gd name="T27" fmla="*/ 0 h 221"/>
                  <a:gd name="T28" fmla="*/ 0 w 207"/>
                  <a:gd name="T29" fmla="*/ 0 h 221"/>
                  <a:gd name="T30" fmla="*/ 0 w 207"/>
                  <a:gd name="T31" fmla="*/ 0 h 221"/>
                  <a:gd name="T32" fmla="*/ 0 w 207"/>
                  <a:gd name="T33" fmla="*/ 0 h 221"/>
                  <a:gd name="T34" fmla="*/ 0 w 207"/>
                  <a:gd name="T35" fmla="*/ 0 h 221"/>
                  <a:gd name="T36" fmla="*/ 0 w 207"/>
                  <a:gd name="T37" fmla="*/ 0 h 221"/>
                  <a:gd name="T38" fmla="*/ 0 w 207"/>
                  <a:gd name="T39" fmla="*/ 0 h 221"/>
                  <a:gd name="T40" fmla="*/ 0 w 207"/>
                  <a:gd name="T41" fmla="*/ 0 h 221"/>
                  <a:gd name="T42" fmla="*/ 0 w 207"/>
                  <a:gd name="T43" fmla="*/ 0 h 221"/>
                  <a:gd name="T44" fmla="*/ 0 w 207"/>
                  <a:gd name="T45" fmla="*/ 0 h 221"/>
                  <a:gd name="T46" fmla="*/ 0 w 207"/>
                  <a:gd name="T47" fmla="*/ 0 h 221"/>
                  <a:gd name="T48" fmla="*/ 0 w 207"/>
                  <a:gd name="T49" fmla="*/ 0 h 221"/>
                  <a:gd name="T50" fmla="*/ 0 w 207"/>
                  <a:gd name="T51" fmla="*/ 0 h 221"/>
                  <a:gd name="T52" fmla="*/ 0 w 207"/>
                  <a:gd name="T53" fmla="*/ 0 h 221"/>
                  <a:gd name="T54" fmla="*/ 0 w 207"/>
                  <a:gd name="T55" fmla="*/ 0 h 221"/>
                  <a:gd name="T56" fmla="*/ 0 w 207"/>
                  <a:gd name="T57" fmla="*/ 0 h 221"/>
                  <a:gd name="T58" fmla="*/ 0 w 207"/>
                  <a:gd name="T59" fmla="*/ 0 h 221"/>
                  <a:gd name="T60" fmla="*/ 0 w 207"/>
                  <a:gd name="T61" fmla="*/ 0 h 221"/>
                  <a:gd name="T62" fmla="*/ 0 w 207"/>
                  <a:gd name="T63" fmla="*/ 0 h 221"/>
                  <a:gd name="T64" fmla="*/ 0 w 207"/>
                  <a:gd name="T65" fmla="*/ 0 h 221"/>
                  <a:gd name="T66" fmla="*/ 0 w 207"/>
                  <a:gd name="T67" fmla="*/ 0 h 221"/>
                  <a:gd name="T68" fmla="*/ 0 w 207"/>
                  <a:gd name="T69" fmla="*/ 0 h 221"/>
                  <a:gd name="T70" fmla="*/ 0 w 207"/>
                  <a:gd name="T71" fmla="*/ 0 h 221"/>
                  <a:gd name="T72" fmla="*/ 0 w 207"/>
                  <a:gd name="T73" fmla="*/ 0 h 221"/>
                  <a:gd name="T74" fmla="*/ 0 w 207"/>
                  <a:gd name="T75" fmla="*/ 0 h 22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7"/>
                  <a:gd name="T115" fmla="*/ 0 h 221"/>
                  <a:gd name="T116" fmla="*/ 207 w 207"/>
                  <a:gd name="T117" fmla="*/ 221 h 22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7" h="221">
                    <a:moveTo>
                      <a:pt x="207" y="50"/>
                    </a:moveTo>
                    <a:lnTo>
                      <a:pt x="97" y="206"/>
                    </a:lnTo>
                    <a:lnTo>
                      <a:pt x="90" y="208"/>
                    </a:lnTo>
                    <a:lnTo>
                      <a:pt x="73" y="214"/>
                    </a:lnTo>
                    <a:lnTo>
                      <a:pt x="61" y="216"/>
                    </a:lnTo>
                    <a:lnTo>
                      <a:pt x="49" y="218"/>
                    </a:lnTo>
                    <a:lnTo>
                      <a:pt x="38" y="221"/>
                    </a:lnTo>
                    <a:lnTo>
                      <a:pt x="26" y="221"/>
                    </a:lnTo>
                    <a:lnTo>
                      <a:pt x="17" y="221"/>
                    </a:lnTo>
                    <a:lnTo>
                      <a:pt x="9" y="218"/>
                    </a:lnTo>
                    <a:lnTo>
                      <a:pt x="5" y="216"/>
                    </a:lnTo>
                    <a:lnTo>
                      <a:pt x="3" y="214"/>
                    </a:lnTo>
                    <a:lnTo>
                      <a:pt x="2" y="210"/>
                    </a:lnTo>
                    <a:lnTo>
                      <a:pt x="0" y="206"/>
                    </a:lnTo>
                    <a:lnTo>
                      <a:pt x="0" y="202"/>
                    </a:lnTo>
                    <a:lnTo>
                      <a:pt x="2" y="196"/>
                    </a:lnTo>
                    <a:lnTo>
                      <a:pt x="5" y="190"/>
                    </a:lnTo>
                    <a:lnTo>
                      <a:pt x="9" y="183"/>
                    </a:lnTo>
                    <a:lnTo>
                      <a:pt x="20" y="166"/>
                    </a:lnTo>
                    <a:lnTo>
                      <a:pt x="37" y="146"/>
                    </a:lnTo>
                    <a:lnTo>
                      <a:pt x="73" y="102"/>
                    </a:lnTo>
                    <a:lnTo>
                      <a:pt x="102" y="63"/>
                    </a:lnTo>
                    <a:lnTo>
                      <a:pt x="115" y="47"/>
                    </a:lnTo>
                    <a:lnTo>
                      <a:pt x="125" y="33"/>
                    </a:lnTo>
                    <a:lnTo>
                      <a:pt x="136" y="21"/>
                    </a:lnTo>
                    <a:lnTo>
                      <a:pt x="145" y="12"/>
                    </a:lnTo>
                    <a:lnTo>
                      <a:pt x="153" y="5"/>
                    </a:lnTo>
                    <a:lnTo>
                      <a:pt x="162" y="1"/>
                    </a:lnTo>
                    <a:lnTo>
                      <a:pt x="165" y="0"/>
                    </a:lnTo>
                    <a:lnTo>
                      <a:pt x="169" y="0"/>
                    </a:lnTo>
                    <a:lnTo>
                      <a:pt x="172" y="1"/>
                    </a:lnTo>
                    <a:lnTo>
                      <a:pt x="176" y="4"/>
                    </a:lnTo>
                    <a:lnTo>
                      <a:pt x="179" y="6"/>
                    </a:lnTo>
                    <a:lnTo>
                      <a:pt x="184" y="9"/>
                    </a:lnTo>
                    <a:lnTo>
                      <a:pt x="187" y="14"/>
                    </a:lnTo>
                    <a:lnTo>
                      <a:pt x="191" y="19"/>
                    </a:lnTo>
                    <a:lnTo>
                      <a:pt x="199" y="33"/>
                    </a:lnTo>
                    <a:lnTo>
                      <a:pt x="207" y="50"/>
                    </a:lnTo>
                    <a:close/>
                  </a:path>
                </a:pathLst>
              </a:custGeom>
              <a:solidFill>
                <a:srgbClr val="93D5ED"/>
              </a:solidFill>
              <a:ln w="3175">
                <a:solidFill>
                  <a:srgbClr val="CCECFF"/>
                </a:solidFill>
                <a:round/>
                <a:headEnd/>
                <a:tailEnd/>
              </a:ln>
            </p:spPr>
            <p:txBody>
              <a:bodyPr/>
              <a:lstStyle/>
              <a:p>
                <a:endParaRPr lang="en-US"/>
              </a:p>
            </p:txBody>
          </p:sp>
          <p:sp>
            <p:nvSpPr>
              <p:cNvPr id="24686" name="Freeform 92"/>
              <p:cNvSpPr>
                <a:spLocks/>
              </p:cNvSpPr>
              <p:nvPr/>
            </p:nvSpPr>
            <p:spPr bwMode="auto">
              <a:xfrm>
                <a:off x="3206" y="972"/>
                <a:ext cx="290" cy="84"/>
              </a:xfrm>
              <a:custGeom>
                <a:avLst/>
                <a:gdLst>
                  <a:gd name="T0" fmla="*/ 0 w 1452"/>
                  <a:gd name="T1" fmla="*/ 0 h 422"/>
                  <a:gd name="T2" fmla="*/ 0 w 1452"/>
                  <a:gd name="T3" fmla="*/ 0 h 422"/>
                  <a:gd name="T4" fmla="*/ 0 w 1452"/>
                  <a:gd name="T5" fmla="*/ 0 h 422"/>
                  <a:gd name="T6" fmla="*/ 0 w 1452"/>
                  <a:gd name="T7" fmla="*/ 0 h 422"/>
                  <a:gd name="T8" fmla="*/ 0 w 1452"/>
                  <a:gd name="T9" fmla="*/ 0 h 422"/>
                  <a:gd name="T10" fmla="*/ 0 w 1452"/>
                  <a:gd name="T11" fmla="*/ 0 h 422"/>
                  <a:gd name="T12" fmla="*/ 0 w 1452"/>
                  <a:gd name="T13" fmla="*/ 0 h 422"/>
                  <a:gd name="T14" fmla="*/ 0 w 1452"/>
                  <a:gd name="T15" fmla="*/ 0 h 422"/>
                  <a:gd name="T16" fmla="*/ 0 w 1452"/>
                  <a:gd name="T17" fmla="*/ 0 h 422"/>
                  <a:gd name="T18" fmla="*/ 0 w 1452"/>
                  <a:gd name="T19" fmla="*/ 0 h 422"/>
                  <a:gd name="T20" fmla="*/ 0 w 1452"/>
                  <a:gd name="T21" fmla="*/ 0 h 422"/>
                  <a:gd name="T22" fmla="*/ 0 w 1452"/>
                  <a:gd name="T23" fmla="*/ 0 h 422"/>
                  <a:gd name="T24" fmla="*/ 0 w 1452"/>
                  <a:gd name="T25" fmla="*/ 0 h 422"/>
                  <a:gd name="T26" fmla="*/ 0 w 1452"/>
                  <a:gd name="T27" fmla="*/ 0 h 422"/>
                  <a:gd name="T28" fmla="*/ 0 w 1452"/>
                  <a:gd name="T29" fmla="*/ 0 h 422"/>
                  <a:gd name="T30" fmla="*/ 0 w 1452"/>
                  <a:gd name="T31" fmla="*/ 0 h 422"/>
                  <a:gd name="T32" fmla="*/ 0 w 1452"/>
                  <a:gd name="T33" fmla="*/ 0 h 422"/>
                  <a:gd name="T34" fmla="*/ 0 w 1452"/>
                  <a:gd name="T35" fmla="*/ 0 h 422"/>
                  <a:gd name="T36" fmla="*/ 0 w 1452"/>
                  <a:gd name="T37" fmla="*/ 0 h 422"/>
                  <a:gd name="T38" fmla="*/ 0 w 1452"/>
                  <a:gd name="T39" fmla="*/ 0 h 422"/>
                  <a:gd name="T40" fmla="*/ 0 w 1452"/>
                  <a:gd name="T41" fmla="*/ 0 h 422"/>
                  <a:gd name="T42" fmla="*/ 0 w 1452"/>
                  <a:gd name="T43" fmla="*/ 0 h 422"/>
                  <a:gd name="T44" fmla="*/ 0 w 1452"/>
                  <a:gd name="T45" fmla="*/ 0 h 422"/>
                  <a:gd name="T46" fmla="*/ 0 w 1452"/>
                  <a:gd name="T47" fmla="*/ 0 h 422"/>
                  <a:gd name="T48" fmla="*/ 0 w 1452"/>
                  <a:gd name="T49" fmla="*/ 0 h 422"/>
                  <a:gd name="T50" fmla="*/ 0 w 1452"/>
                  <a:gd name="T51" fmla="*/ 0 h 422"/>
                  <a:gd name="T52" fmla="*/ 0 w 1452"/>
                  <a:gd name="T53" fmla="*/ 0 h 422"/>
                  <a:gd name="T54" fmla="*/ 0 w 1452"/>
                  <a:gd name="T55" fmla="*/ 0 h 422"/>
                  <a:gd name="T56" fmla="*/ 0 w 1452"/>
                  <a:gd name="T57" fmla="*/ 0 h 422"/>
                  <a:gd name="T58" fmla="*/ 0 w 1452"/>
                  <a:gd name="T59" fmla="*/ 0 h 422"/>
                  <a:gd name="T60" fmla="*/ 0 w 1452"/>
                  <a:gd name="T61" fmla="*/ 0 h 422"/>
                  <a:gd name="T62" fmla="*/ 0 w 1452"/>
                  <a:gd name="T63" fmla="*/ 0 h 422"/>
                  <a:gd name="T64" fmla="*/ 0 w 1452"/>
                  <a:gd name="T65" fmla="*/ 0 h 422"/>
                  <a:gd name="T66" fmla="*/ 0 w 1452"/>
                  <a:gd name="T67" fmla="*/ 0 h 422"/>
                  <a:gd name="T68" fmla="*/ 0 w 1452"/>
                  <a:gd name="T69" fmla="*/ 0 h 422"/>
                  <a:gd name="T70" fmla="*/ 0 w 1452"/>
                  <a:gd name="T71" fmla="*/ 0 h 422"/>
                  <a:gd name="T72" fmla="*/ 0 w 1452"/>
                  <a:gd name="T73" fmla="*/ 0 h 422"/>
                  <a:gd name="T74" fmla="*/ 0 w 1452"/>
                  <a:gd name="T75" fmla="*/ 0 h 422"/>
                  <a:gd name="T76" fmla="*/ 0 w 1452"/>
                  <a:gd name="T77" fmla="*/ 0 h 422"/>
                  <a:gd name="T78" fmla="*/ 0 w 1452"/>
                  <a:gd name="T79" fmla="*/ 0 h 422"/>
                  <a:gd name="T80" fmla="*/ 0 w 1452"/>
                  <a:gd name="T81" fmla="*/ 0 h 422"/>
                  <a:gd name="T82" fmla="*/ 0 w 1452"/>
                  <a:gd name="T83" fmla="*/ 0 h 422"/>
                  <a:gd name="T84" fmla="*/ 0 w 1452"/>
                  <a:gd name="T85" fmla="*/ 0 h 422"/>
                  <a:gd name="T86" fmla="*/ 0 w 1452"/>
                  <a:gd name="T87" fmla="*/ 0 h 422"/>
                  <a:gd name="T88" fmla="*/ 0 w 1452"/>
                  <a:gd name="T89" fmla="*/ 0 h 422"/>
                  <a:gd name="T90" fmla="*/ 0 w 1452"/>
                  <a:gd name="T91" fmla="*/ 0 h 422"/>
                  <a:gd name="T92" fmla="*/ 0 w 1452"/>
                  <a:gd name="T93" fmla="*/ 0 h 422"/>
                  <a:gd name="T94" fmla="*/ 0 w 1452"/>
                  <a:gd name="T95" fmla="*/ 0 h 422"/>
                  <a:gd name="T96" fmla="*/ 0 w 1452"/>
                  <a:gd name="T97" fmla="*/ 0 h 422"/>
                  <a:gd name="T98" fmla="*/ 0 w 1452"/>
                  <a:gd name="T99" fmla="*/ 0 h 422"/>
                  <a:gd name="T100" fmla="*/ 0 w 1452"/>
                  <a:gd name="T101" fmla="*/ 0 h 422"/>
                  <a:gd name="T102" fmla="*/ 0 w 1452"/>
                  <a:gd name="T103" fmla="*/ 0 h 422"/>
                  <a:gd name="T104" fmla="*/ 0 w 1452"/>
                  <a:gd name="T105" fmla="*/ 0 h 422"/>
                  <a:gd name="T106" fmla="*/ 0 w 1452"/>
                  <a:gd name="T107" fmla="*/ 0 h 422"/>
                  <a:gd name="T108" fmla="*/ 0 w 1452"/>
                  <a:gd name="T109" fmla="*/ 0 h 4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52"/>
                  <a:gd name="T166" fmla="*/ 0 h 422"/>
                  <a:gd name="T167" fmla="*/ 1452 w 1452"/>
                  <a:gd name="T168" fmla="*/ 422 h 42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52" h="422">
                    <a:moveTo>
                      <a:pt x="0" y="206"/>
                    </a:moveTo>
                    <a:lnTo>
                      <a:pt x="24" y="230"/>
                    </a:lnTo>
                    <a:lnTo>
                      <a:pt x="50" y="250"/>
                    </a:lnTo>
                    <a:lnTo>
                      <a:pt x="75" y="268"/>
                    </a:lnTo>
                    <a:lnTo>
                      <a:pt x="98" y="282"/>
                    </a:lnTo>
                    <a:lnTo>
                      <a:pt x="122" y="295"/>
                    </a:lnTo>
                    <a:lnTo>
                      <a:pt x="147" y="306"/>
                    </a:lnTo>
                    <a:lnTo>
                      <a:pt x="171" y="315"/>
                    </a:lnTo>
                    <a:lnTo>
                      <a:pt x="195" y="321"/>
                    </a:lnTo>
                    <a:lnTo>
                      <a:pt x="218" y="327"/>
                    </a:lnTo>
                    <a:lnTo>
                      <a:pt x="243" y="330"/>
                    </a:lnTo>
                    <a:lnTo>
                      <a:pt x="266" y="332"/>
                    </a:lnTo>
                    <a:lnTo>
                      <a:pt x="289" y="334"/>
                    </a:lnTo>
                    <a:lnTo>
                      <a:pt x="336" y="332"/>
                    </a:lnTo>
                    <a:lnTo>
                      <a:pt x="383" y="330"/>
                    </a:lnTo>
                    <a:lnTo>
                      <a:pt x="411" y="329"/>
                    </a:lnTo>
                    <a:lnTo>
                      <a:pt x="438" y="329"/>
                    </a:lnTo>
                    <a:lnTo>
                      <a:pt x="464" y="330"/>
                    </a:lnTo>
                    <a:lnTo>
                      <a:pt x="489" y="331"/>
                    </a:lnTo>
                    <a:lnTo>
                      <a:pt x="514" y="334"/>
                    </a:lnTo>
                    <a:lnTo>
                      <a:pt x="537" y="336"/>
                    </a:lnTo>
                    <a:lnTo>
                      <a:pt x="559" y="341"/>
                    </a:lnTo>
                    <a:lnTo>
                      <a:pt x="581" y="345"/>
                    </a:lnTo>
                    <a:lnTo>
                      <a:pt x="601" y="351"/>
                    </a:lnTo>
                    <a:lnTo>
                      <a:pt x="620" y="357"/>
                    </a:lnTo>
                    <a:lnTo>
                      <a:pt x="638" y="365"/>
                    </a:lnTo>
                    <a:lnTo>
                      <a:pt x="653" y="374"/>
                    </a:lnTo>
                    <a:lnTo>
                      <a:pt x="667" y="384"/>
                    </a:lnTo>
                    <a:lnTo>
                      <a:pt x="678" y="396"/>
                    </a:lnTo>
                    <a:lnTo>
                      <a:pt x="684" y="401"/>
                    </a:lnTo>
                    <a:lnTo>
                      <a:pt x="689" y="408"/>
                    </a:lnTo>
                    <a:lnTo>
                      <a:pt x="694" y="415"/>
                    </a:lnTo>
                    <a:lnTo>
                      <a:pt x="697" y="422"/>
                    </a:lnTo>
                    <a:lnTo>
                      <a:pt x="708" y="405"/>
                    </a:lnTo>
                    <a:lnTo>
                      <a:pt x="718" y="390"/>
                    </a:lnTo>
                    <a:lnTo>
                      <a:pt x="730" y="374"/>
                    </a:lnTo>
                    <a:lnTo>
                      <a:pt x="744" y="360"/>
                    </a:lnTo>
                    <a:lnTo>
                      <a:pt x="758" y="348"/>
                    </a:lnTo>
                    <a:lnTo>
                      <a:pt x="774" y="337"/>
                    </a:lnTo>
                    <a:lnTo>
                      <a:pt x="782" y="332"/>
                    </a:lnTo>
                    <a:lnTo>
                      <a:pt x="791" y="328"/>
                    </a:lnTo>
                    <a:lnTo>
                      <a:pt x="800" y="324"/>
                    </a:lnTo>
                    <a:lnTo>
                      <a:pt x="809" y="322"/>
                    </a:lnTo>
                    <a:lnTo>
                      <a:pt x="871" y="304"/>
                    </a:lnTo>
                    <a:lnTo>
                      <a:pt x="939" y="287"/>
                    </a:lnTo>
                    <a:lnTo>
                      <a:pt x="1014" y="271"/>
                    </a:lnTo>
                    <a:lnTo>
                      <a:pt x="1093" y="254"/>
                    </a:lnTo>
                    <a:lnTo>
                      <a:pt x="1177" y="239"/>
                    </a:lnTo>
                    <a:lnTo>
                      <a:pt x="1265" y="223"/>
                    </a:lnTo>
                    <a:lnTo>
                      <a:pt x="1357" y="207"/>
                    </a:lnTo>
                    <a:lnTo>
                      <a:pt x="1452" y="192"/>
                    </a:lnTo>
                    <a:lnTo>
                      <a:pt x="1439" y="177"/>
                    </a:lnTo>
                    <a:lnTo>
                      <a:pt x="1407" y="146"/>
                    </a:lnTo>
                    <a:lnTo>
                      <a:pt x="1387" y="129"/>
                    </a:lnTo>
                    <a:lnTo>
                      <a:pt x="1366" y="114"/>
                    </a:lnTo>
                    <a:lnTo>
                      <a:pt x="1356" y="108"/>
                    </a:lnTo>
                    <a:lnTo>
                      <a:pt x="1347" y="103"/>
                    </a:lnTo>
                    <a:lnTo>
                      <a:pt x="1337" y="101"/>
                    </a:lnTo>
                    <a:lnTo>
                      <a:pt x="1328" y="100"/>
                    </a:lnTo>
                    <a:lnTo>
                      <a:pt x="1308" y="101"/>
                    </a:lnTo>
                    <a:lnTo>
                      <a:pt x="1284" y="106"/>
                    </a:lnTo>
                    <a:lnTo>
                      <a:pt x="1255" y="111"/>
                    </a:lnTo>
                    <a:lnTo>
                      <a:pt x="1227" y="115"/>
                    </a:lnTo>
                    <a:lnTo>
                      <a:pt x="1212" y="116"/>
                    </a:lnTo>
                    <a:lnTo>
                      <a:pt x="1198" y="115"/>
                    </a:lnTo>
                    <a:lnTo>
                      <a:pt x="1184" y="114"/>
                    </a:lnTo>
                    <a:lnTo>
                      <a:pt x="1170" y="112"/>
                    </a:lnTo>
                    <a:lnTo>
                      <a:pt x="1159" y="107"/>
                    </a:lnTo>
                    <a:lnTo>
                      <a:pt x="1146" y="101"/>
                    </a:lnTo>
                    <a:lnTo>
                      <a:pt x="1141" y="98"/>
                    </a:lnTo>
                    <a:lnTo>
                      <a:pt x="1135" y="93"/>
                    </a:lnTo>
                    <a:lnTo>
                      <a:pt x="1131" y="88"/>
                    </a:lnTo>
                    <a:lnTo>
                      <a:pt x="1126" y="82"/>
                    </a:lnTo>
                    <a:lnTo>
                      <a:pt x="1121" y="77"/>
                    </a:lnTo>
                    <a:lnTo>
                      <a:pt x="1116" y="73"/>
                    </a:lnTo>
                    <a:lnTo>
                      <a:pt x="1111" y="68"/>
                    </a:lnTo>
                    <a:lnTo>
                      <a:pt x="1104" y="66"/>
                    </a:lnTo>
                    <a:lnTo>
                      <a:pt x="1097" y="64"/>
                    </a:lnTo>
                    <a:lnTo>
                      <a:pt x="1090" y="61"/>
                    </a:lnTo>
                    <a:lnTo>
                      <a:pt x="1081" y="60"/>
                    </a:lnTo>
                    <a:lnTo>
                      <a:pt x="1073" y="59"/>
                    </a:lnTo>
                    <a:lnTo>
                      <a:pt x="1056" y="59"/>
                    </a:lnTo>
                    <a:lnTo>
                      <a:pt x="1037" y="61"/>
                    </a:lnTo>
                    <a:lnTo>
                      <a:pt x="1020" y="64"/>
                    </a:lnTo>
                    <a:lnTo>
                      <a:pt x="1001" y="68"/>
                    </a:lnTo>
                    <a:lnTo>
                      <a:pt x="967" y="78"/>
                    </a:lnTo>
                    <a:lnTo>
                      <a:pt x="938" y="88"/>
                    </a:lnTo>
                    <a:lnTo>
                      <a:pt x="918" y="96"/>
                    </a:lnTo>
                    <a:lnTo>
                      <a:pt x="910" y="100"/>
                    </a:lnTo>
                    <a:lnTo>
                      <a:pt x="910" y="106"/>
                    </a:lnTo>
                    <a:lnTo>
                      <a:pt x="907" y="121"/>
                    </a:lnTo>
                    <a:lnTo>
                      <a:pt x="905" y="130"/>
                    </a:lnTo>
                    <a:lnTo>
                      <a:pt x="902" y="141"/>
                    </a:lnTo>
                    <a:lnTo>
                      <a:pt x="897" y="153"/>
                    </a:lnTo>
                    <a:lnTo>
                      <a:pt x="891" y="163"/>
                    </a:lnTo>
                    <a:lnTo>
                      <a:pt x="883" y="174"/>
                    </a:lnTo>
                    <a:lnTo>
                      <a:pt x="872" y="183"/>
                    </a:lnTo>
                    <a:lnTo>
                      <a:pt x="867" y="188"/>
                    </a:lnTo>
                    <a:lnTo>
                      <a:pt x="860" y="191"/>
                    </a:lnTo>
                    <a:lnTo>
                      <a:pt x="852" y="195"/>
                    </a:lnTo>
                    <a:lnTo>
                      <a:pt x="844" y="197"/>
                    </a:lnTo>
                    <a:lnTo>
                      <a:pt x="836" y="199"/>
                    </a:lnTo>
                    <a:lnTo>
                      <a:pt x="827" y="200"/>
                    </a:lnTo>
                    <a:lnTo>
                      <a:pt x="816" y="202"/>
                    </a:lnTo>
                    <a:lnTo>
                      <a:pt x="806" y="202"/>
                    </a:lnTo>
                    <a:lnTo>
                      <a:pt x="794" y="200"/>
                    </a:lnTo>
                    <a:lnTo>
                      <a:pt x="782" y="198"/>
                    </a:lnTo>
                    <a:lnTo>
                      <a:pt x="768" y="196"/>
                    </a:lnTo>
                    <a:lnTo>
                      <a:pt x="754" y="192"/>
                    </a:lnTo>
                    <a:lnTo>
                      <a:pt x="742" y="184"/>
                    </a:lnTo>
                    <a:lnTo>
                      <a:pt x="728" y="177"/>
                    </a:lnTo>
                    <a:lnTo>
                      <a:pt x="715" y="172"/>
                    </a:lnTo>
                    <a:lnTo>
                      <a:pt x="699" y="168"/>
                    </a:lnTo>
                    <a:lnTo>
                      <a:pt x="685" y="164"/>
                    </a:lnTo>
                    <a:lnTo>
                      <a:pt x="671" y="162"/>
                    </a:lnTo>
                    <a:lnTo>
                      <a:pt x="657" y="161"/>
                    </a:lnTo>
                    <a:lnTo>
                      <a:pt x="643" y="160"/>
                    </a:lnTo>
                    <a:lnTo>
                      <a:pt x="589" y="161"/>
                    </a:lnTo>
                    <a:lnTo>
                      <a:pt x="542" y="164"/>
                    </a:lnTo>
                    <a:lnTo>
                      <a:pt x="531" y="164"/>
                    </a:lnTo>
                    <a:lnTo>
                      <a:pt x="522" y="164"/>
                    </a:lnTo>
                    <a:lnTo>
                      <a:pt x="514" y="163"/>
                    </a:lnTo>
                    <a:lnTo>
                      <a:pt x="507" y="162"/>
                    </a:lnTo>
                    <a:lnTo>
                      <a:pt x="500" y="160"/>
                    </a:lnTo>
                    <a:lnTo>
                      <a:pt x="495" y="156"/>
                    </a:lnTo>
                    <a:lnTo>
                      <a:pt x="492" y="153"/>
                    </a:lnTo>
                    <a:lnTo>
                      <a:pt x="488" y="148"/>
                    </a:lnTo>
                    <a:lnTo>
                      <a:pt x="487" y="141"/>
                    </a:lnTo>
                    <a:lnTo>
                      <a:pt x="488" y="134"/>
                    </a:lnTo>
                    <a:lnTo>
                      <a:pt x="489" y="125"/>
                    </a:lnTo>
                    <a:lnTo>
                      <a:pt x="493" y="114"/>
                    </a:lnTo>
                    <a:lnTo>
                      <a:pt x="499" y="101"/>
                    </a:lnTo>
                    <a:lnTo>
                      <a:pt x="504" y="87"/>
                    </a:lnTo>
                    <a:lnTo>
                      <a:pt x="514" y="72"/>
                    </a:lnTo>
                    <a:lnTo>
                      <a:pt x="524" y="53"/>
                    </a:lnTo>
                    <a:lnTo>
                      <a:pt x="523" y="50"/>
                    </a:lnTo>
                    <a:lnTo>
                      <a:pt x="518" y="42"/>
                    </a:lnTo>
                    <a:lnTo>
                      <a:pt x="511" y="31"/>
                    </a:lnTo>
                    <a:lnTo>
                      <a:pt x="501" y="18"/>
                    </a:lnTo>
                    <a:lnTo>
                      <a:pt x="494" y="14"/>
                    </a:lnTo>
                    <a:lnTo>
                      <a:pt x="487" y="8"/>
                    </a:lnTo>
                    <a:lnTo>
                      <a:pt x="480" y="4"/>
                    </a:lnTo>
                    <a:lnTo>
                      <a:pt x="471" y="2"/>
                    </a:lnTo>
                    <a:lnTo>
                      <a:pt x="461" y="0"/>
                    </a:lnTo>
                    <a:lnTo>
                      <a:pt x="452" y="1"/>
                    </a:lnTo>
                    <a:lnTo>
                      <a:pt x="441" y="3"/>
                    </a:lnTo>
                    <a:lnTo>
                      <a:pt x="430" y="8"/>
                    </a:lnTo>
                    <a:lnTo>
                      <a:pt x="417" y="15"/>
                    </a:lnTo>
                    <a:lnTo>
                      <a:pt x="400" y="24"/>
                    </a:lnTo>
                    <a:lnTo>
                      <a:pt x="383" y="36"/>
                    </a:lnTo>
                    <a:lnTo>
                      <a:pt x="363" y="50"/>
                    </a:lnTo>
                    <a:lnTo>
                      <a:pt x="315" y="82"/>
                    </a:lnTo>
                    <a:lnTo>
                      <a:pt x="261" y="116"/>
                    </a:lnTo>
                    <a:lnTo>
                      <a:pt x="232" y="134"/>
                    </a:lnTo>
                    <a:lnTo>
                      <a:pt x="201" y="150"/>
                    </a:lnTo>
                    <a:lnTo>
                      <a:pt x="169" y="164"/>
                    </a:lnTo>
                    <a:lnTo>
                      <a:pt x="136" y="178"/>
                    </a:lnTo>
                    <a:lnTo>
                      <a:pt x="120" y="184"/>
                    </a:lnTo>
                    <a:lnTo>
                      <a:pt x="103" y="189"/>
                    </a:lnTo>
                    <a:lnTo>
                      <a:pt x="86" y="195"/>
                    </a:lnTo>
                    <a:lnTo>
                      <a:pt x="69" y="198"/>
                    </a:lnTo>
                    <a:lnTo>
                      <a:pt x="52" y="202"/>
                    </a:lnTo>
                    <a:lnTo>
                      <a:pt x="35" y="204"/>
                    </a:lnTo>
                    <a:lnTo>
                      <a:pt x="17" y="205"/>
                    </a:lnTo>
                    <a:lnTo>
                      <a:pt x="0" y="206"/>
                    </a:lnTo>
                    <a:close/>
                  </a:path>
                </a:pathLst>
              </a:custGeom>
              <a:solidFill>
                <a:srgbClr val="93D5ED"/>
              </a:solidFill>
              <a:ln w="9525">
                <a:solidFill>
                  <a:srgbClr val="CCECFF"/>
                </a:solidFill>
                <a:round/>
                <a:headEnd/>
                <a:tailEnd/>
              </a:ln>
            </p:spPr>
            <p:txBody>
              <a:bodyPr/>
              <a:lstStyle/>
              <a:p>
                <a:endParaRPr lang="en-US"/>
              </a:p>
            </p:txBody>
          </p:sp>
          <p:sp>
            <p:nvSpPr>
              <p:cNvPr id="24687" name="Freeform 93"/>
              <p:cNvSpPr>
                <a:spLocks/>
              </p:cNvSpPr>
              <p:nvPr/>
            </p:nvSpPr>
            <p:spPr bwMode="auto">
              <a:xfrm>
                <a:off x="3206" y="972"/>
                <a:ext cx="290" cy="84"/>
              </a:xfrm>
              <a:custGeom>
                <a:avLst/>
                <a:gdLst>
                  <a:gd name="T0" fmla="*/ 0 w 1452"/>
                  <a:gd name="T1" fmla="*/ 0 h 422"/>
                  <a:gd name="T2" fmla="*/ 0 w 1452"/>
                  <a:gd name="T3" fmla="*/ 0 h 422"/>
                  <a:gd name="T4" fmla="*/ 0 w 1452"/>
                  <a:gd name="T5" fmla="*/ 0 h 422"/>
                  <a:gd name="T6" fmla="*/ 0 w 1452"/>
                  <a:gd name="T7" fmla="*/ 0 h 422"/>
                  <a:gd name="T8" fmla="*/ 0 w 1452"/>
                  <a:gd name="T9" fmla="*/ 0 h 422"/>
                  <a:gd name="T10" fmla="*/ 0 w 1452"/>
                  <a:gd name="T11" fmla="*/ 0 h 422"/>
                  <a:gd name="T12" fmla="*/ 0 w 1452"/>
                  <a:gd name="T13" fmla="*/ 0 h 422"/>
                  <a:gd name="T14" fmla="*/ 0 w 1452"/>
                  <a:gd name="T15" fmla="*/ 0 h 422"/>
                  <a:gd name="T16" fmla="*/ 0 w 1452"/>
                  <a:gd name="T17" fmla="*/ 0 h 422"/>
                  <a:gd name="T18" fmla="*/ 0 w 1452"/>
                  <a:gd name="T19" fmla="*/ 0 h 422"/>
                  <a:gd name="T20" fmla="*/ 0 w 1452"/>
                  <a:gd name="T21" fmla="*/ 0 h 422"/>
                  <a:gd name="T22" fmla="*/ 0 w 1452"/>
                  <a:gd name="T23" fmla="*/ 0 h 422"/>
                  <a:gd name="T24" fmla="*/ 0 w 1452"/>
                  <a:gd name="T25" fmla="*/ 0 h 422"/>
                  <a:gd name="T26" fmla="*/ 0 w 1452"/>
                  <a:gd name="T27" fmla="*/ 0 h 422"/>
                  <a:gd name="T28" fmla="*/ 0 w 1452"/>
                  <a:gd name="T29" fmla="*/ 0 h 422"/>
                  <a:gd name="T30" fmla="*/ 0 w 1452"/>
                  <a:gd name="T31" fmla="*/ 0 h 422"/>
                  <a:gd name="T32" fmla="*/ 0 w 1452"/>
                  <a:gd name="T33" fmla="*/ 0 h 422"/>
                  <a:gd name="T34" fmla="*/ 0 w 1452"/>
                  <a:gd name="T35" fmla="*/ 0 h 422"/>
                  <a:gd name="T36" fmla="*/ 0 w 1452"/>
                  <a:gd name="T37" fmla="*/ 0 h 422"/>
                  <a:gd name="T38" fmla="*/ 0 w 1452"/>
                  <a:gd name="T39" fmla="*/ 0 h 422"/>
                  <a:gd name="T40" fmla="*/ 0 w 1452"/>
                  <a:gd name="T41" fmla="*/ 0 h 422"/>
                  <a:gd name="T42" fmla="*/ 0 w 1452"/>
                  <a:gd name="T43" fmla="*/ 0 h 422"/>
                  <a:gd name="T44" fmla="*/ 0 w 1452"/>
                  <a:gd name="T45" fmla="*/ 0 h 422"/>
                  <a:gd name="T46" fmla="*/ 0 w 1452"/>
                  <a:gd name="T47" fmla="*/ 0 h 422"/>
                  <a:gd name="T48" fmla="*/ 0 w 1452"/>
                  <a:gd name="T49" fmla="*/ 0 h 422"/>
                  <a:gd name="T50" fmla="*/ 0 w 1452"/>
                  <a:gd name="T51" fmla="*/ 0 h 422"/>
                  <a:gd name="T52" fmla="*/ 0 w 1452"/>
                  <a:gd name="T53" fmla="*/ 0 h 422"/>
                  <a:gd name="T54" fmla="*/ 0 w 1452"/>
                  <a:gd name="T55" fmla="*/ 0 h 422"/>
                  <a:gd name="T56" fmla="*/ 0 w 1452"/>
                  <a:gd name="T57" fmla="*/ 0 h 422"/>
                  <a:gd name="T58" fmla="*/ 0 w 1452"/>
                  <a:gd name="T59" fmla="*/ 0 h 422"/>
                  <a:gd name="T60" fmla="*/ 0 w 1452"/>
                  <a:gd name="T61" fmla="*/ 0 h 422"/>
                  <a:gd name="T62" fmla="*/ 0 w 1452"/>
                  <a:gd name="T63" fmla="*/ 0 h 422"/>
                  <a:gd name="T64" fmla="*/ 0 w 1452"/>
                  <a:gd name="T65" fmla="*/ 0 h 422"/>
                  <a:gd name="T66" fmla="*/ 0 w 1452"/>
                  <a:gd name="T67" fmla="*/ 0 h 422"/>
                  <a:gd name="T68" fmla="*/ 0 w 1452"/>
                  <a:gd name="T69" fmla="*/ 0 h 422"/>
                  <a:gd name="T70" fmla="*/ 0 w 1452"/>
                  <a:gd name="T71" fmla="*/ 0 h 422"/>
                  <a:gd name="T72" fmla="*/ 0 w 1452"/>
                  <a:gd name="T73" fmla="*/ 0 h 422"/>
                  <a:gd name="T74" fmla="*/ 0 w 1452"/>
                  <a:gd name="T75" fmla="*/ 0 h 422"/>
                  <a:gd name="T76" fmla="*/ 0 w 1452"/>
                  <a:gd name="T77" fmla="*/ 0 h 422"/>
                  <a:gd name="T78" fmla="*/ 0 w 1452"/>
                  <a:gd name="T79" fmla="*/ 0 h 422"/>
                  <a:gd name="T80" fmla="*/ 0 w 1452"/>
                  <a:gd name="T81" fmla="*/ 0 h 422"/>
                  <a:gd name="T82" fmla="*/ 0 w 1452"/>
                  <a:gd name="T83" fmla="*/ 0 h 422"/>
                  <a:gd name="T84" fmla="*/ 0 w 1452"/>
                  <a:gd name="T85" fmla="*/ 0 h 422"/>
                  <a:gd name="T86" fmla="*/ 0 w 1452"/>
                  <a:gd name="T87" fmla="*/ 0 h 422"/>
                  <a:gd name="T88" fmla="*/ 0 w 1452"/>
                  <a:gd name="T89" fmla="*/ 0 h 422"/>
                  <a:gd name="T90" fmla="*/ 0 w 1452"/>
                  <a:gd name="T91" fmla="*/ 0 h 422"/>
                  <a:gd name="T92" fmla="*/ 0 w 1452"/>
                  <a:gd name="T93" fmla="*/ 0 h 422"/>
                  <a:gd name="T94" fmla="*/ 0 w 1452"/>
                  <a:gd name="T95" fmla="*/ 0 h 422"/>
                  <a:gd name="T96" fmla="*/ 0 w 1452"/>
                  <a:gd name="T97" fmla="*/ 0 h 422"/>
                  <a:gd name="T98" fmla="*/ 0 w 1452"/>
                  <a:gd name="T99" fmla="*/ 0 h 422"/>
                  <a:gd name="T100" fmla="*/ 0 w 1452"/>
                  <a:gd name="T101" fmla="*/ 0 h 422"/>
                  <a:gd name="T102" fmla="*/ 0 w 1452"/>
                  <a:gd name="T103" fmla="*/ 0 h 422"/>
                  <a:gd name="T104" fmla="*/ 0 w 1452"/>
                  <a:gd name="T105" fmla="*/ 0 h 422"/>
                  <a:gd name="T106" fmla="*/ 0 w 1452"/>
                  <a:gd name="T107" fmla="*/ 0 h 422"/>
                  <a:gd name="T108" fmla="*/ 0 w 1452"/>
                  <a:gd name="T109" fmla="*/ 0 h 4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52"/>
                  <a:gd name="T166" fmla="*/ 0 h 422"/>
                  <a:gd name="T167" fmla="*/ 1452 w 1452"/>
                  <a:gd name="T168" fmla="*/ 422 h 42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52" h="422">
                    <a:moveTo>
                      <a:pt x="0" y="206"/>
                    </a:moveTo>
                    <a:lnTo>
                      <a:pt x="24" y="230"/>
                    </a:lnTo>
                    <a:lnTo>
                      <a:pt x="50" y="250"/>
                    </a:lnTo>
                    <a:lnTo>
                      <a:pt x="75" y="268"/>
                    </a:lnTo>
                    <a:lnTo>
                      <a:pt x="98" y="282"/>
                    </a:lnTo>
                    <a:lnTo>
                      <a:pt x="122" y="295"/>
                    </a:lnTo>
                    <a:lnTo>
                      <a:pt x="147" y="306"/>
                    </a:lnTo>
                    <a:lnTo>
                      <a:pt x="171" y="315"/>
                    </a:lnTo>
                    <a:lnTo>
                      <a:pt x="195" y="321"/>
                    </a:lnTo>
                    <a:lnTo>
                      <a:pt x="218" y="327"/>
                    </a:lnTo>
                    <a:lnTo>
                      <a:pt x="243" y="330"/>
                    </a:lnTo>
                    <a:lnTo>
                      <a:pt x="266" y="332"/>
                    </a:lnTo>
                    <a:lnTo>
                      <a:pt x="289" y="334"/>
                    </a:lnTo>
                    <a:lnTo>
                      <a:pt x="336" y="332"/>
                    </a:lnTo>
                    <a:lnTo>
                      <a:pt x="383" y="330"/>
                    </a:lnTo>
                    <a:lnTo>
                      <a:pt x="411" y="329"/>
                    </a:lnTo>
                    <a:lnTo>
                      <a:pt x="438" y="329"/>
                    </a:lnTo>
                    <a:lnTo>
                      <a:pt x="464" y="330"/>
                    </a:lnTo>
                    <a:lnTo>
                      <a:pt x="489" y="331"/>
                    </a:lnTo>
                    <a:lnTo>
                      <a:pt x="514" y="334"/>
                    </a:lnTo>
                    <a:lnTo>
                      <a:pt x="537" y="336"/>
                    </a:lnTo>
                    <a:lnTo>
                      <a:pt x="559" y="341"/>
                    </a:lnTo>
                    <a:lnTo>
                      <a:pt x="581" y="345"/>
                    </a:lnTo>
                    <a:lnTo>
                      <a:pt x="601" y="351"/>
                    </a:lnTo>
                    <a:lnTo>
                      <a:pt x="620" y="357"/>
                    </a:lnTo>
                    <a:lnTo>
                      <a:pt x="638" y="365"/>
                    </a:lnTo>
                    <a:lnTo>
                      <a:pt x="653" y="374"/>
                    </a:lnTo>
                    <a:lnTo>
                      <a:pt x="667" y="384"/>
                    </a:lnTo>
                    <a:lnTo>
                      <a:pt x="678" y="396"/>
                    </a:lnTo>
                    <a:lnTo>
                      <a:pt x="684" y="401"/>
                    </a:lnTo>
                    <a:lnTo>
                      <a:pt x="689" y="408"/>
                    </a:lnTo>
                    <a:lnTo>
                      <a:pt x="694" y="415"/>
                    </a:lnTo>
                    <a:lnTo>
                      <a:pt x="697" y="422"/>
                    </a:lnTo>
                    <a:lnTo>
                      <a:pt x="708" y="405"/>
                    </a:lnTo>
                    <a:lnTo>
                      <a:pt x="718" y="390"/>
                    </a:lnTo>
                    <a:lnTo>
                      <a:pt x="730" y="374"/>
                    </a:lnTo>
                    <a:lnTo>
                      <a:pt x="744" y="360"/>
                    </a:lnTo>
                    <a:lnTo>
                      <a:pt x="758" y="348"/>
                    </a:lnTo>
                    <a:lnTo>
                      <a:pt x="774" y="337"/>
                    </a:lnTo>
                    <a:lnTo>
                      <a:pt x="782" y="332"/>
                    </a:lnTo>
                    <a:lnTo>
                      <a:pt x="791" y="328"/>
                    </a:lnTo>
                    <a:lnTo>
                      <a:pt x="800" y="324"/>
                    </a:lnTo>
                    <a:lnTo>
                      <a:pt x="809" y="322"/>
                    </a:lnTo>
                    <a:lnTo>
                      <a:pt x="871" y="304"/>
                    </a:lnTo>
                    <a:lnTo>
                      <a:pt x="939" y="287"/>
                    </a:lnTo>
                    <a:lnTo>
                      <a:pt x="1014" y="271"/>
                    </a:lnTo>
                    <a:lnTo>
                      <a:pt x="1093" y="254"/>
                    </a:lnTo>
                    <a:lnTo>
                      <a:pt x="1177" y="239"/>
                    </a:lnTo>
                    <a:lnTo>
                      <a:pt x="1265" y="223"/>
                    </a:lnTo>
                    <a:lnTo>
                      <a:pt x="1357" y="207"/>
                    </a:lnTo>
                    <a:lnTo>
                      <a:pt x="1452" y="192"/>
                    </a:lnTo>
                    <a:lnTo>
                      <a:pt x="1439" y="177"/>
                    </a:lnTo>
                    <a:lnTo>
                      <a:pt x="1407" y="146"/>
                    </a:lnTo>
                    <a:lnTo>
                      <a:pt x="1387" y="129"/>
                    </a:lnTo>
                    <a:lnTo>
                      <a:pt x="1366" y="114"/>
                    </a:lnTo>
                    <a:lnTo>
                      <a:pt x="1356" y="108"/>
                    </a:lnTo>
                    <a:lnTo>
                      <a:pt x="1347" y="103"/>
                    </a:lnTo>
                    <a:lnTo>
                      <a:pt x="1337" y="101"/>
                    </a:lnTo>
                    <a:lnTo>
                      <a:pt x="1328" y="100"/>
                    </a:lnTo>
                    <a:lnTo>
                      <a:pt x="1308" y="101"/>
                    </a:lnTo>
                    <a:lnTo>
                      <a:pt x="1284" y="106"/>
                    </a:lnTo>
                    <a:lnTo>
                      <a:pt x="1255" y="111"/>
                    </a:lnTo>
                    <a:lnTo>
                      <a:pt x="1227" y="115"/>
                    </a:lnTo>
                    <a:lnTo>
                      <a:pt x="1212" y="116"/>
                    </a:lnTo>
                    <a:lnTo>
                      <a:pt x="1198" y="115"/>
                    </a:lnTo>
                    <a:lnTo>
                      <a:pt x="1184" y="114"/>
                    </a:lnTo>
                    <a:lnTo>
                      <a:pt x="1170" y="112"/>
                    </a:lnTo>
                    <a:lnTo>
                      <a:pt x="1159" y="107"/>
                    </a:lnTo>
                    <a:lnTo>
                      <a:pt x="1146" y="101"/>
                    </a:lnTo>
                    <a:lnTo>
                      <a:pt x="1141" y="98"/>
                    </a:lnTo>
                    <a:lnTo>
                      <a:pt x="1135" y="93"/>
                    </a:lnTo>
                    <a:lnTo>
                      <a:pt x="1131" y="88"/>
                    </a:lnTo>
                    <a:lnTo>
                      <a:pt x="1126" y="82"/>
                    </a:lnTo>
                    <a:lnTo>
                      <a:pt x="1121" y="77"/>
                    </a:lnTo>
                    <a:lnTo>
                      <a:pt x="1116" y="73"/>
                    </a:lnTo>
                    <a:lnTo>
                      <a:pt x="1111" y="68"/>
                    </a:lnTo>
                    <a:lnTo>
                      <a:pt x="1104" y="66"/>
                    </a:lnTo>
                    <a:lnTo>
                      <a:pt x="1097" y="64"/>
                    </a:lnTo>
                    <a:lnTo>
                      <a:pt x="1090" y="61"/>
                    </a:lnTo>
                    <a:lnTo>
                      <a:pt x="1081" y="60"/>
                    </a:lnTo>
                    <a:lnTo>
                      <a:pt x="1073" y="59"/>
                    </a:lnTo>
                    <a:lnTo>
                      <a:pt x="1056" y="59"/>
                    </a:lnTo>
                    <a:lnTo>
                      <a:pt x="1037" y="61"/>
                    </a:lnTo>
                    <a:lnTo>
                      <a:pt x="1020" y="64"/>
                    </a:lnTo>
                    <a:lnTo>
                      <a:pt x="1001" y="68"/>
                    </a:lnTo>
                    <a:lnTo>
                      <a:pt x="967" y="78"/>
                    </a:lnTo>
                    <a:lnTo>
                      <a:pt x="938" y="88"/>
                    </a:lnTo>
                    <a:lnTo>
                      <a:pt x="918" y="96"/>
                    </a:lnTo>
                    <a:lnTo>
                      <a:pt x="910" y="100"/>
                    </a:lnTo>
                    <a:lnTo>
                      <a:pt x="910" y="106"/>
                    </a:lnTo>
                    <a:lnTo>
                      <a:pt x="907" y="121"/>
                    </a:lnTo>
                    <a:lnTo>
                      <a:pt x="905" y="130"/>
                    </a:lnTo>
                    <a:lnTo>
                      <a:pt x="902" y="141"/>
                    </a:lnTo>
                    <a:lnTo>
                      <a:pt x="897" y="153"/>
                    </a:lnTo>
                    <a:lnTo>
                      <a:pt x="891" y="163"/>
                    </a:lnTo>
                    <a:lnTo>
                      <a:pt x="883" y="174"/>
                    </a:lnTo>
                    <a:lnTo>
                      <a:pt x="872" y="183"/>
                    </a:lnTo>
                    <a:lnTo>
                      <a:pt x="867" y="188"/>
                    </a:lnTo>
                    <a:lnTo>
                      <a:pt x="860" y="191"/>
                    </a:lnTo>
                    <a:lnTo>
                      <a:pt x="852" y="195"/>
                    </a:lnTo>
                    <a:lnTo>
                      <a:pt x="844" y="197"/>
                    </a:lnTo>
                    <a:lnTo>
                      <a:pt x="836" y="199"/>
                    </a:lnTo>
                    <a:lnTo>
                      <a:pt x="827" y="200"/>
                    </a:lnTo>
                    <a:lnTo>
                      <a:pt x="816" y="202"/>
                    </a:lnTo>
                    <a:lnTo>
                      <a:pt x="806" y="202"/>
                    </a:lnTo>
                    <a:lnTo>
                      <a:pt x="794" y="200"/>
                    </a:lnTo>
                    <a:lnTo>
                      <a:pt x="782" y="198"/>
                    </a:lnTo>
                    <a:lnTo>
                      <a:pt x="768" y="196"/>
                    </a:lnTo>
                    <a:lnTo>
                      <a:pt x="754" y="192"/>
                    </a:lnTo>
                    <a:lnTo>
                      <a:pt x="742" y="184"/>
                    </a:lnTo>
                    <a:lnTo>
                      <a:pt x="728" y="177"/>
                    </a:lnTo>
                    <a:lnTo>
                      <a:pt x="715" y="172"/>
                    </a:lnTo>
                    <a:lnTo>
                      <a:pt x="699" y="168"/>
                    </a:lnTo>
                    <a:lnTo>
                      <a:pt x="685" y="164"/>
                    </a:lnTo>
                    <a:lnTo>
                      <a:pt x="671" y="162"/>
                    </a:lnTo>
                    <a:lnTo>
                      <a:pt x="657" y="161"/>
                    </a:lnTo>
                    <a:lnTo>
                      <a:pt x="643" y="160"/>
                    </a:lnTo>
                    <a:lnTo>
                      <a:pt x="589" y="161"/>
                    </a:lnTo>
                    <a:lnTo>
                      <a:pt x="542" y="164"/>
                    </a:lnTo>
                    <a:lnTo>
                      <a:pt x="531" y="164"/>
                    </a:lnTo>
                    <a:lnTo>
                      <a:pt x="522" y="164"/>
                    </a:lnTo>
                    <a:lnTo>
                      <a:pt x="514" y="163"/>
                    </a:lnTo>
                    <a:lnTo>
                      <a:pt x="507" y="162"/>
                    </a:lnTo>
                    <a:lnTo>
                      <a:pt x="500" y="160"/>
                    </a:lnTo>
                    <a:lnTo>
                      <a:pt x="495" y="156"/>
                    </a:lnTo>
                    <a:lnTo>
                      <a:pt x="492" y="153"/>
                    </a:lnTo>
                    <a:lnTo>
                      <a:pt x="488" y="148"/>
                    </a:lnTo>
                    <a:lnTo>
                      <a:pt x="487" y="141"/>
                    </a:lnTo>
                    <a:lnTo>
                      <a:pt x="488" y="134"/>
                    </a:lnTo>
                    <a:lnTo>
                      <a:pt x="489" y="125"/>
                    </a:lnTo>
                    <a:lnTo>
                      <a:pt x="493" y="114"/>
                    </a:lnTo>
                    <a:lnTo>
                      <a:pt x="499" y="101"/>
                    </a:lnTo>
                    <a:lnTo>
                      <a:pt x="504" y="87"/>
                    </a:lnTo>
                    <a:lnTo>
                      <a:pt x="514" y="72"/>
                    </a:lnTo>
                    <a:lnTo>
                      <a:pt x="524" y="53"/>
                    </a:lnTo>
                    <a:lnTo>
                      <a:pt x="523" y="50"/>
                    </a:lnTo>
                    <a:lnTo>
                      <a:pt x="518" y="42"/>
                    </a:lnTo>
                    <a:lnTo>
                      <a:pt x="511" y="31"/>
                    </a:lnTo>
                    <a:lnTo>
                      <a:pt x="501" y="18"/>
                    </a:lnTo>
                    <a:lnTo>
                      <a:pt x="494" y="14"/>
                    </a:lnTo>
                    <a:lnTo>
                      <a:pt x="487" y="8"/>
                    </a:lnTo>
                    <a:lnTo>
                      <a:pt x="480" y="4"/>
                    </a:lnTo>
                    <a:lnTo>
                      <a:pt x="471" y="2"/>
                    </a:lnTo>
                    <a:lnTo>
                      <a:pt x="461" y="0"/>
                    </a:lnTo>
                    <a:lnTo>
                      <a:pt x="452" y="1"/>
                    </a:lnTo>
                    <a:lnTo>
                      <a:pt x="441" y="3"/>
                    </a:lnTo>
                    <a:lnTo>
                      <a:pt x="430" y="8"/>
                    </a:lnTo>
                    <a:lnTo>
                      <a:pt x="417" y="15"/>
                    </a:lnTo>
                    <a:lnTo>
                      <a:pt x="400" y="24"/>
                    </a:lnTo>
                    <a:lnTo>
                      <a:pt x="383" y="36"/>
                    </a:lnTo>
                    <a:lnTo>
                      <a:pt x="363" y="50"/>
                    </a:lnTo>
                    <a:lnTo>
                      <a:pt x="315" y="82"/>
                    </a:lnTo>
                    <a:lnTo>
                      <a:pt x="261" y="116"/>
                    </a:lnTo>
                    <a:lnTo>
                      <a:pt x="232" y="134"/>
                    </a:lnTo>
                    <a:lnTo>
                      <a:pt x="201" y="150"/>
                    </a:lnTo>
                    <a:lnTo>
                      <a:pt x="169" y="164"/>
                    </a:lnTo>
                    <a:lnTo>
                      <a:pt x="136" y="178"/>
                    </a:lnTo>
                    <a:lnTo>
                      <a:pt x="120" y="184"/>
                    </a:lnTo>
                    <a:lnTo>
                      <a:pt x="103" y="189"/>
                    </a:lnTo>
                    <a:lnTo>
                      <a:pt x="86" y="195"/>
                    </a:lnTo>
                    <a:lnTo>
                      <a:pt x="69" y="198"/>
                    </a:lnTo>
                    <a:lnTo>
                      <a:pt x="52" y="202"/>
                    </a:lnTo>
                    <a:lnTo>
                      <a:pt x="35" y="204"/>
                    </a:lnTo>
                    <a:lnTo>
                      <a:pt x="17" y="205"/>
                    </a:lnTo>
                    <a:lnTo>
                      <a:pt x="0" y="206"/>
                    </a:lnTo>
                  </a:path>
                </a:pathLst>
              </a:custGeom>
              <a:solidFill>
                <a:srgbClr val="93D5ED"/>
              </a:solidFill>
              <a:ln w="3175">
                <a:solidFill>
                  <a:srgbClr val="CCECFF"/>
                </a:solidFill>
                <a:round/>
                <a:headEnd/>
                <a:tailEnd/>
              </a:ln>
            </p:spPr>
            <p:txBody>
              <a:bodyPr/>
              <a:lstStyle/>
              <a:p>
                <a:endParaRPr lang="en-US"/>
              </a:p>
            </p:txBody>
          </p:sp>
          <p:sp>
            <p:nvSpPr>
              <p:cNvPr id="24688" name="Freeform 94"/>
              <p:cNvSpPr>
                <a:spLocks/>
              </p:cNvSpPr>
              <p:nvPr/>
            </p:nvSpPr>
            <p:spPr bwMode="auto">
              <a:xfrm>
                <a:off x="1558" y="1003"/>
                <a:ext cx="475" cy="197"/>
              </a:xfrm>
              <a:custGeom>
                <a:avLst/>
                <a:gdLst>
                  <a:gd name="T0" fmla="*/ 0 w 2375"/>
                  <a:gd name="T1" fmla="*/ 0 h 987"/>
                  <a:gd name="T2" fmla="*/ 0 w 2375"/>
                  <a:gd name="T3" fmla="*/ 0 h 987"/>
                  <a:gd name="T4" fmla="*/ 0 w 2375"/>
                  <a:gd name="T5" fmla="*/ 0 h 987"/>
                  <a:gd name="T6" fmla="*/ 0 w 2375"/>
                  <a:gd name="T7" fmla="*/ 0 h 987"/>
                  <a:gd name="T8" fmla="*/ 0 w 2375"/>
                  <a:gd name="T9" fmla="*/ 0 h 987"/>
                  <a:gd name="T10" fmla="*/ 0 w 2375"/>
                  <a:gd name="T11" fmla="*/ 0 h 987"/>
                  <a:gd name="T12" fmla="*/ 0 w 2375"/>
                  <a:gd name="T13" fmla="*/ 0 h 987"/>
                  <a:gd name="T14" fmla="*/ 0 w 2375"/>
                  <a:gd name="T15" fmla="*/ 0 h 987"/>
                  <a:gd name="T16" fmla="*/ 0 w 2375"/>
                  <a:gd name="T17" fmla="*/ 0 h 987"/>
                  <a:gd name="T18" fmla="*/ 0 w 2375"/>
                  <a:gd name="T19" fmla="*/ 0 h 987"/>
                  <a:gd name="T20" fmla="*/ 0 w 2375"/>
                  <a:gd name="T21" fmla="*/ 0 h 987"/>
                  <a:gd name="T22" fmla="*/ 0 w 2375"/>
                  <a:gd name="T23" fmla="*/ 0 h 987"/>
                  <a:gd name="T24" fmla="*/ 0 w 2375"/>
                  <a:gd name="T25" fmla="*/ 0 h 987"/>
                  <a:gd name="T26" fmla="*/ 0 w 2375"/>
                  <a:gd name="T27" fmla="*/ 0 h 987"/>
                  <a:gd name="T28" fmla="*/ 0 w 2375"/>
                  <a:gd name="T29" fmla="*/ 0 h 987"/>
                  <a:gd name="T30" fmla="*/ 0 w 2375"/>
                  <a:gd name="T31" fmla="*/ 0 h 987"/>
                  <a:gd name="T32" fmla="*/ 0 w 2375"/>
                  <a:gd name="T33" fmla="*/ 0 h 987"/>
                  <a:gd name="T34" fmla="*/ 0 w 2375"/>
                  <a:gd name="T35" fmla="*/ 0 h 987"/>
                  <a:gd name="T36" fmla="*/ 0 w 2375"/>
                  <a:gd name="T37" fmla="*/ 0 h 987"/>
                  <a:gd name="T38" fmla="*/ 0 w 2375"/>
                  <a:gd name="T39" fmla="*/ 0 h 987"/>
                  <a:gd name="T40" fmla="*/ 0 w 2375"/>
                  <a:gd name="T41" fmla="*/ 0 h 987"/>
                  <a:gd name="T42" fmla="*/ 0 w 2375"/>
                  <a:gd name="T43" fmla="*/ 0 h 987"/>
                  <a:gd name="T44" fmla="*/ 0 w 2375"/>
                  <a:gd name="T45" fmla="*/ 0 h 987"/>
                  <a:gd name="T46" fmla="*/ 0 w 2375"/>
                  <a:gd name="T47" fmla="*/ 0 h 987"/>
                  <a:gd name="T48" fmla="*/ 0 w 2375"/>
                  <a:gd name="T49" fmla="*/ 0 h 987"/>
                  <a:gd name="T50" fmla="*/ 0 w 2375"/>
                  <a:gd name="T51" fmla="*/ 0 h 987"/>
                  <a:gd name="T52" fmla="*/ 0 w 2375"/>
                  <a:gd name="T53" fmla="*/ 0 h 987"/>
                  <a:gd name="T54" fmla="*/ 0 w 2375"/>
                  <a:gd name="T55" fmla="*/ 0 h 987"/>
                  <a:gd name="T56" fmla="*/ 0 w 2375"/>
                  <a:gd name="T57" fmla="*/ 0 h 987"/>
                  <a:gd name="T58" fmla="*/ 0 w 2375"/>
                  <a:gd name="T59" fmla="*/ 0 h 987"/>
                  <a:gd name="T60" fmla="*/ 0 w 2375"/>
                  <a:gd name="T61" fmla="*/ 0 h 987"/>
                  <a:gd name="T62" fmla="*/ 0 w 2375"/>
                  <a:gd name="T63" fmla="*/ 0 h 987"/>
                  <a:gd name="T64" fmla="*/ 0 w 2375"/>
                  <a:gd name="T65" fmla="*/ 0 h 987"/>
                  <a:gd name="T66" fmla="*/ 0 w 2375"/>
                  <a:gd name="T67" fmla="*/ 0 h 987"/>
                  <a:gd name="T68" fmla="*/ 0 w 2375"/>
                  <a:gd name="T69" fmla="*/ 0 h 987"/>
                  <a:gd name="T70" fmla="*/ 0 w 2375"/>
                  <a:gd name="T71" fmla="*/ 0 h 987"/>
                  <a:gd name="T72" fmla="*/ 0 w 2375"/>
                  <a:gd name="T73" fmla="*/ 0 h 987"/>
                  <a:gd name="T74" fmla="*/ 0 w 2375"/>
                  <a:gd name="T75" fmla="*/ 0 h 987"/>
                  <a:gd name="T76" fmla="*/ 0 w 2375"/>
                  <a:gd name="T77" fmla="*/ 0 h 987"/>
                  <a:gd name="T78" fmla="*/ 0 w 2375"/>
                  <a:gd name="T79" fmla="*/ 0 h 987"/>
                  <a:gd name="T80" fmla="*/ 0 w 2375"/>
                  <a:gd name="T81" fmla="*/ 0 h 987"/>
                  <a:gd name="T82" fmla="*/ 0 w 2375"/>
                  <a:gd name="T83" fmla="*/ 0 h 987"/>
                  <a:gd name="T84" fmla="*/ 0 w 2375"/>
                  <a:gd name="T85" fmla="*/ 0 h 987"/>
                  <a:gd name="T86" fmla="*/ 0 w 2375"/>
                  <a:gd name="T87" fmla="*/ 0 h 987"/>
                  <a:gd name="T88" fmla="*/ 0 w 2375"/>
                  <a:gd name="T89" fmla="*/ 0 h 987"/>
                  <a:gd name="T90" fmla="*/ 0 w 2375"/>
                  <a:gd name="T91" fmla="*/ 0 h 987"/>
                  <a:gd name="T92" fmla="*/ 0 w 2375"/>
                  <a:gd name="T93" fmla="*/ 0 h 987"/>
                  <a:gd name="T94" fmla="*/ 0 w 2375"/>
                  <a:gd name="T95" fmla="*/ 0 h 987"/>
                  <a:gd name="T96" fmla="*/ 0 w 2375"/>
                  <a:gd name="T97" fmla="*/ 0 h 987"/>
                  <a:gd name="T98" fmla="*/ 0 w 2375"/>
                  <a:gd name="T99" fmla="*/ 0 h 987"/>
                  <a:gd name="T100" fmla="*/ 0 w 2375"/>
                  <a:gd name="T101" fmla="*/ 0 h 987"/>
                  <a:gd name="T102" fmla="*/ 0 w 2375"/>
                  <a:gd name="T103" fmla="*/ 0 h 987"/>
                  <a:gd name="T104" fmla="*/ 0 w 2375"/>
                  <a:gd name="T105" fmla="*/ 0 h 987"/>
                  <a:gd name="T106" fmla="*/ 0 w 2375"/>
                  <a:gd name="T107" fmla="*/ 0 h 987"/>
                  <a:gd name="T108" fmla="*/ 0 w 2375"/>
                  <a:gd name="T109" fmla="*/ 0 h 987"/>
                  <a:gd name="T110" fmla="*/ 0 w 2375"/>
                  <a:gd name="T111" fmla="*/ 0 h 987"/>
                  <a:gd name="T112" fmla="*/ 0 w 2375"/>
                  <a:gd name="T113" fmla="*/ 0 h 987"/>
                  <a:gd name="T114" fmla="*/ 0 w 2375"/>
                  <a:gd name="T115" fmla="*/ 0 h 9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75"/>
                  <a:gd name="T175" fmla="*/ 0 h 987"/>
                  <a:gd name="T176" fmla="*/ 2375 w 2375"/>
                  <a:gd name="T177" fmla="*/ 987 h 9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75" h="987">
                    <a:moveTo>
                      <a:pt x="916" y="921"/>
                    </a:moveTo>
                    <a:lnTo>
                      <a:pt x="0" y="826"/>
                    </a:lnTo>
                    <a:lnTo>
                      <a:pt x="16" y="801"/>
                    </a:lnTo>
                    <a:lnTo>
                      <a:pt x="31" y="778"/>
                    </a:lnTo>
                    <a:lnTo>
                      <a:pt x="45" y="756"/>
                    </a:lnTo>
                    <a:lnTo>
                      <a:pt x="61" y="737"/>
                    </a:lnTo>
                    <a:lnTo>
                      <a:pt x="75" y="718"/>
                    </a:lnTo>
                    <a:lnTo>
                      <a:pt x="89" y="702"/>
                    </a:lnTo>
                    <a:lnTo>
                      <a:pt x="101" y="687"/>
                    </a:lnTo>
                    <a:lnTo>
                      <a:pt x="115" y="674"/>
                    </a:lnTo>
                    <a:lnTo>
                      <a:pt x="128" y="661"/>
                    </a:lnTo>
                    <a:lnTo>
                      <a:pt x="140" y="651"/>
                    </a:lnTo>
                    <a:lnTo>
                      <a:pt x="153" y="640"/>
                    </a:lnTo>
                    <a:lnTo>
                      <a:pt x="165" y="632"/>
                    </a:lnTo>
                    <a:lnTo>
                      <a:pt x="176" y="624"/>
                    </a:lnTo>
                    <a:lnTo>
                      <a:pt x="188" y="617"/>
                    </a:lnTo>
                    <a:lnTo>
                      <a:pt x="200" y="611"/>
                    </a:lnTo>
                    <a:lnTo>
                      <a:pt x="211" y="605"/>
                    </a:lnTo>
                    <a:lnTo>
                      <a:pt x="233" y="597"/>
                    </a:lnTo>
                    <a:lnTo>
                      <a:pt x="256" y="590"/>
                    </a:lnTo>
                    <a:lnTo>
                      <a:pt x="277" y="583"/>
                    </a:lnTo>
                    <a:lnTo>
                      <a:pt x="299" y="578"/>
                    </a:lnTo>
                    <a:lnTo>
                      <a:pt x="320" y="572"/>
                    </a:lnTo>
                    <a:lnTo>
                      <a:pt x="341" y="565"/>
                    </a:lnTo>
                    <a:lnTo>
                      <a:pt x="363" y="557"/>
                    </a:lnTo>
                    <a:lnTo>
                      <a:pt x="385" y="547"/>
                    </a:lnTo>
                    <a:lnTo>
                      <a:pt x="410" y="534"/>
                    </a:lnTo>
                    <a:lnTo>
                      <a:pt x="434" y="517"/>
                    </a:lnTo>
                    <a:lnTo>
                      <a:pt x="461" y="500"/>
                    </a:lnTo>
                    <a:lnTo>
                      <a:pt x="487" y="480"/>
                    </a:lnTo>
                    <a:lnTo>
                      <a:pt x="514" y="458"/>
                    </a:lnTo>
                    <a:lnTo>
                      <a:pt x="541" y="434"/>
                    </a:lnTo>
                    <a:lnTo>
                      <a:pt x="568" y="411"/>
                    </a:lnTo>
                    <a:lnTo>
                      <a:pt x="593" y="388"/>
                    </a:lnTo>
                    <a:lnTo>
                      <a:pt x="642" y="340"/>
                    </a:lnTo>
                    <a:lnTo>
                      <a:pt x="686" y="298"/>
                    </a:lnTo>
                    <a:lnTo>
                      <a:pt x="719" y="263"/>
                    </a:lnTo>
                    <a:lnTo>
                      <a:pt x="743" y="238"/>
                    </a:lnTo>
                    <a:lnTo>
                      <a:pt x="752" y="231"/>
                    </a:lnTo>
                    <a:lnTo>
                      <a:pt x="761" y="225"/>
                    </a:lnTo>
                    <a:lnTo>
                      <a:pt x="771" y="222"/>
                    </a:lnTo>
                    <a:lnTo>
                      <a:pt x="780" y="219"/>
                    </a:lnTo>
                    <a:lnTo>
                      <a:pt x="800" y="216"/>
                    </a:lnTo>
                    <a:lnTo>
                      <a:pt x="821" y="212"/>
                    </a:lnTo>
                    <a:lnTo>
                      <a:pt x="833" y="210"/>
                    </a:lnTo>
                    <a:lnTo>
                      <a:pt x="843" y="205"/>
                    </a:lnTo>
                    <a:lnTo>
                      <a:pt x="855" y="200"/>
                    </a:lnTo>
                    <a:lnTo>
                      <a:pt x="867" y="191"/>
                    </a:lnTo>
                    <a:lnTo>
                      <a:pt x="877" y="181"/>
                    </a:lnTo>
                    <a:lnTo>
                      <a:pt x="889" y="167"/>
                    </a:lnTo>
                    <a:lnTo>
                      <a:pt x="902" y="151"/>
                    </a:lnTo>
                    <a:lnTo>
                      <a:pt x="913" y="130"/>
                    </a:lnTo>
                    <a:lnTo>
                      <a:pt x="924" y="110"/>
                    </a:lnTo>
                    <a:lnTo>
                      <a:pt x="934" y="92"/>
                    </a:lnTo>
                    <a:lnTo>
                      <a:pt x="947" y="75"/>
                    </a:lnTo>
                    <a:lnTo>
                      <a:pt x="960" y="58"/>
                    </a:lnTo>
                    <a:lnTo>
                      <a:pt x="988" y="28"/>
                    </a:lnTo>
                    <a:lnTo>
                      <a:pt x="1016" y="0"/>
                    </a:lnTo>
                    <a:lnTo>
                      <a:pt x="1192" y="37"/>
                    </a:lnTo>
                    <a:lnTo>
                      <a:pt x="1192" y="49"/>
                    </a:lnTo>
                    <a:lnTo>
                      <a:pt x="1194" y="62"/>
                    </a:lnTo>
                    <a:lnTo>
                      <a:pt x="1195" y="72"/>
                    </a:lnTo>
                    <a:lnTo>
                      <a:pt x="1197" y="83"/>
                    </a:lnTo>
                    <a:lnTo>
                      <a:pt x="1199" y="93"/>
                    </a:lnTo>
                    <a:lnTo>
                      <a:pt x="1203" y="103"/>
                    </a:lnTo>
                    <a:lnTo>
                      <a:pt x="1206" y="112"/>
                    </a:lnTo>
                    <a:lnTo>
                      <a:pt x="1210" y="120"/>
                    </a:lnTo>
                    <a:lnTo>
                      <a:pt x="1215" y="127"/>
                    </a:lnTo>
                    <a:lnTo>
                      <a:pt x="1219" y="134"/>
                    </a:lnTo>
                    <a:lnTo>
                      <a:pt x="1224" y="141"/>
                    </a:lnTo>
                    <a:lnTo>
                      <a:pt x="1230" y="147"/>
                    </a:lnTo>
                    <a:lnTo>
                      <a:pt x="1243" y="159"/>
                    </a:lnTo>
                    <a:lnTo>
                      <a:pt x="1256" y="168"/>
                    </a:lnTo>
                    <a:lnTo>
                      <a:pt x="1270" y="176"/>
                    </a:lnTo>
                    <a:lnTo>
                      <a:pt x="1284" y="183"/>
                    </a:lnTo>
                    <a:lnTo>
                      <a:pt x="1300" y="189"/>
                    </a:lnTo>
                    <a:lnTo>
                      <a:pt x="1315" y="194"/>
                    </a:lnTo>
                    <a:lnTo>
                      <a:pt x="1347" y="201"/>
                    </a:lnTo>
                    <a:lnTo>
                      <a:pt x="1377" y="207"/>
                    </a:lnTo>
                    <a:lnTo>
                      <a:pt x="1400" y="209"/>
                    </a:lnTo>
                    <a:lnTo>
                      <a:pt x="1439" y="209"/>
                    </a:lnTo>
                    <a:lnTo>
                      <a:pt x="1492" y="209"/>
                    </a:lnTo>
                    <a:lnTo>
                      <a:pt x="1556" y="208"/>
                    </a:lnTo>
                    <a:lnTo>
                      <a:pt x="1628" y="205"/>
                    </a:lnTo>
                    <a:lnTo>
                      <a:pt x="1708" y="204"/>
                    </a:lnTo>
                    <a:lnTo>
                      <a:pt x="1792" y="203"/>
                    </a:lnTo>
                    <a:lnTo>
                      <a:pt x="1877" y="203"/>
                    </a:lnTo>
                    <a:lnTo>
                      <a:pt x="1962" y="203"/>
                    </a:lnTo>
                    <a:lnTo>
                      <a:pt x="2046" y="205"/>
                    </a:lnTo>
                    <a:lnTo>
                      <a:pt x="2086" y="208"/>
                    </a:lnTo>
                    <a:lnTo>
                      <a:pt x="2125" y="210"/>
                    </a:lnTo>
                    <a:lnTo>
                      <a:pt x="2161" y="212"/>
                    </a:lnTo>
                    <a:lnTo>
                      <a:pt x="2196" y="216"/>
                    </a:lnTo>
                    <a:lnTo>
                      <a:pt x="2227" y="221"/>
                    </a:lnTo>
                    <a:lnTo>
                      <a:pt x="2258" y="225"/>
                    </a:lnTo>
                    <a:lnTo>
                      <a:pt x="2285" y="230"/>
                    </a:lnTo>
                    <a:lnTo>
                      <a:pt x="2308" y="237"/>
                    </a:lnTo>
                    <a:lnTo>
                      <a:pt x="2328" y="244"/>
                    </a:lnTo>
                    <a:lnTo>
                      <a:pt x="2344" y="251"/>
                    </a:lnTo>
                    <a:lnTo>
                      <a:pt x="2357" y="260"/>
                    </a:lnTo>
                    <a:lnTo>
                      <a:pt x="2364" y="270"/>
                    </a:lnTo>
                    <a:lnTo>
                      <a:pt x="2370" y="280"/>
                    </a:lnTo>
                    <a:lnTo>
                      <a:pt x="2373" y="288"/>
                    </a:lnTo>
                    <a:lnTo>
                      <a:pt x="2375" y="298"/>
                    </a:lnTo>
                    <a:lnTo>
                      <a:pt x="2375" y="306"/>
                    </a:lnTo>
                    <a:lnTo>
                      <a:pt x="2373" y="313"/>
                    </a:lnTo>
                    <a:lnTo>
                      <a:pt x="2370" y="320"/>
                    </a:lnTo>
                    <a:lnTo>
                      <a:pt x="2366" y="327"/>
                    </a:lnTo>
                    <a:lnTo>
                      <a:pt x="2361" y="333"/>
                    </a:lnTo>
                    <a:lnTo>
                      <a:pt x="2355" y="339"/>
                    </a:lnTo>
                    <a:lnTo>
                      <a:pt x="2347" y="343"/>
                    </a:lnTo>
                    <a:lnTo>
                      <a:pt x="2338" y="348"/>
                    </a:lnTo>
                    <a:lnTo>
                      <a:pt x="2329" y="353"/>
                    </a:lnTo>
                    <a:lnTo>
                      <a:pt x="2308" y="362"/>
                    </a:lnTo>
                    <a:lnTo>
                      <a:pt x="2285" y="369"/>
                    </a:lnTo>
                    <a:lnTo>
                      <a:pt x="2233" y="382"/>
                    </a:lnTo>
                    <a:lnTo>
                      <a:pt x="2180" y="395"/>
                    </a:lnTo>
                    <a:lnTo>
                      <a:pt x="2153" y="401"/>
                    </a:lnTo>
                    <a:lnTo>
                      <a:pt x="2129" y="408"/>
                    </a:lnTo>
                    <a:lnTo>
                      <a:pt x="2107" y="415"/>
                    </a:lnTo>
                    <a:lnTo>
                      <a:pt x="2088" y="423"/>
                    </a:lnTo>
                    <a:lnTo>
                      <a:pt x="2059" y="438"/>
                    </a:lnTo>
                    <a:lnTo>
                      <a:pt x="2039" y="448"/>
                    </a:lnTo>
                    <a:lnTo>
                      <a:pt x="2034" y="453"/>
                    </a:lnTo>
                    <a:lnTo>
                      <a:pt x="2029" y="457"/>
                    </a:lnTo>
                    <a:lnTo>
                      <a:pt x="2027" y="461"/>
                    </a:lnTo>
                    <a:lnTo>
                      <a:pt x="2025" y="466"/>
                    </a:lnTo>
                    <a:lnTo>
                      <a:pt x="2027" y="471"/>
                    </a:lnTo>
                    <a:lnTo>
                      <a:pt x="2028" y="475"/>
                    </a:lnTo>
                    <a:lnTo>
                      <a:pt x="2031" y="481"/>
                    </a:lnTo>
                    <a:lnTo>
                      <a:pt x="2035" y="489"/>
                    </a:lnTo>
                    <a:lnTo>
                      <a:pt x="2045" y="507"/>
                    </a:lnTo>
                    <a:lnTo>
                      <a:pt x="2057" y="533"/>
                    </a:lnTo>
                    <a:lnTo>
                      <a:pt x="2062" y="547"/>
                    </a:lnTo>
                    <a:lnTo>
                      <a:pt x="2064" y="559"/>
                    </a:lnTo>
                    <a:lnTo>
                      <a:pt x="2065" y="571"/>
                    </a:lnTo>
                    <a:lnTo>
                      <a:pt x="2064" y="583"/>
                    </a:lnTo>
                    <a:lnTo>
                      <a:pt x="2060" y="593"/>
                    </a:lnTo>
                    <a:lnTo>
                      <a:pt x="2056" y="603"/>
                    </a:lnTo>
                    <a:lnTo>
                      <a:pt x="2049" y="612"/>
                    </a:lnTo>
                    <a:lnTo>
                      <a:pt x="2041" y="620"/>
                    </a:lnTo>
                    <a:lnTo>
                      <a:pt x="2031" y="628"/>
                    </a:lnTo>
                    <a:lnTo>
                      <a:pt x="2021" y="636"/>
                    </a:lnTo>
                    <a:lnTo>
                      <a:pt x="2009" y="645"/>
                    </a:lnTo>
                    <a:lnTo>
                      <a:pt x="1995" y="653"/>
                    </a:lnTo>
                    <a:lnTo>
                      <a:pt x="1966" y="668"/>
                    </a:lnTo>
                    <a:lnTo>
                      <a:pt x="1933" y="684"/>
                    </a:lnTo>
                    <a:lnTo>
                      <a:pt x="1916" y="694"/>
                    </a:lnTo>
                    <a:lnTo>
                      <a:pt x="1900" y="702"/>
                    </a:lnTo>
                    <a:lnTo>
                      <a:pt x="1888" y="711"/>
                    </a:lnTo>
                    <a:lnTo>
                      <a:pt x="1875" y="721"/>
                    </a:lnTo>
                    <a:lnTo>
                      <a:pt x="1863" y="729"/>
                    </a:lnTo>
                    <a:lnTo>
                      <a:pt x="1854" y="738"/>
                    </a:lnTo>
                    <a:lnTo>
                      <a:pt x="1845" y="747"/>
                    </a:lnTo>
                    <a:lnTo>
                      <a:pt x="1837" y="757"/>
                    </a:lnTo>
                    <a:lnTo>
                      <a:pt x="1831" y="767"/>
                    </a:lnTo>
                    <a:lnTo>
                      <a:pt x="1827" y="777"/>
                    </a:lnTo>
                    <a:lnTo>
                      <a:pt x="1823" y="787"/>
                    </a:lnTo>
                    <a:lnTo>
                      <a:pt x="1821" y="797"/>
                    </a:lnTo>
                    <a:lnTo>
                      <a:pt x="1820" y="807"/>
                    </a:lnTo>
                    <a:lnTo>
                      <a:pt x="1820" y="819"/>
                    </a:lnTo>
                    <a:lnTo>
                      <a:pt x="1821" y="829"/>
                    </a:lnTo>
                    <a:lnTo>
                      <a:pt x="1823" y="841"/>
                    </a:lnTo>
                    <a:lnTo>
                      <a:pt x="1826" y="851"/>
                    </a:lnTo>
                    <a:lnTo>
                      <a:pt x="1826" y="863"/>
                    </a:lnTo>
                    <a:lnTo>
                      <a:pt x="1823" y="874"/>
                    </a:lnTo>
                    <a:lnTo>
                      <a:pt x="1820" y="884"/>
                    </a:lnTo>
                    <a:lnTo>
                      <a:pt x="1815" y="893"/>
                    </a:lnTo>
                    <a:lnTo>
                      <a:pt x="1808" y="903"/>
                    </a:lnTo>
                    <a:lnTo>
                      <a:pt x="1801" y="912"/>
                    </a:lnTo>
                    <a:lnTo>
                      <a:pt x="1792" y="920"/>
                    </a:lnTo>
                    <a:lnTo>
                      <a:pt x="1772" y="938"/>
                    </a:lnTo>
                    <a:lnTo>
                      <a:pt x="1748" y="954"/>
                    </a:lnTo>
                    <a:lnTo>
                      <a:pt x="1725" y="971"/>
                    </a:lnTo>
                    <a:lnTo>
                      <a:pt x="1702" y="987"/>
                    </a:lnTo>
                    <a:lnTo>
                      <a:pt x="916" y="921"/>
                    </a:lnTo>
                    <a:close/>
                  </a:path>
                </a:pathLst>
              </a:custGeom>
              <a:solidFill>
                <a:srgbClr val="93D5ED"/>
              </a:solidFill>
              <a:ln w="9525">
                <a:solidFill>
                  <a:srgbClr val="CCECFF"/>
                </a:solidFill>
                <a:round/>
                <a:headEnd/>
                <a:tailEnd/>
              </a:ln>
            </p:spPr>
            <p:txBody>
              <a:bodyPr/>
              <a:lstStyle/>
              <a:p>
                <a:endParaRPr lang="en-US"/>
              </a:p>
            </p:txBody>
          </p:sp>
          <p:sp>
            <p:nvSpPr>
              <p:cNvPr id="24689" name="Freeform 95"/>
              <p:cNvSpPr>
                <a:spLocks/>
              </p:cNvSpPr>
              <p:nvPr/>
            </p:nvSpPr>
            <p:spPr bwMode="auto">
              <a:xfrm>
                <a:off x="1558" y="1003"/>
                <a:ext cx="475" cy="197"/>
              </a:xfrm>
              <a:custGeom>
                <a:avLst/>
                <a:gdLst>
                  <a:gd name="T0" fmla="*/ 0 w 2375"/>
                  <a:gd name="T1" fmla="*/ 0 h 987"/>
                  <a:gd name="T2" fmla="*/ 0 w 2375"/>
                  <a:gd name="T3" fmla="*/ 0 h 987"/>
                  <a:gd name="T4" fmla="*/ 0 w 2375"/>
                  <a:gd name="T5" fmla="*/ 0 h 987"/>
                  <a:gd name="T6" fmla="*/ 0 w 2375"/>
                  <a:gd name="T7" fmla="*/ 0 h 987"/>
                  <a:gd name="T8" fmla="*/ 0 w 2375"/>
                  <a:gd name="T9" fmla="*/ 0 h 987"/>
                  <a:gd name="T10" fmla="*/ 0 w 2375"/>
                  <a:gd name="T11" fmla="*/ 0 h 987"/>
                  <a:gd name="T12" fmla="*/ 0 w 2375"/>
                  <a:gd name="T13" fmla="*/ 0 h 987"/>
                  <a:gd name="T14" fmla="*/ 0 w 2375"/>
                  <a:gd name="T15" fmla="*/ 0 h 987"/>
                  <a:gd name="T16" fmla="*/ 0 w 2375"/>
                  <a:gd name="T17" fmla="*/ 0 h 987"/>
                  <a:gd name="T18" fmla="*/ 0 w 2375"/>
                  <a:gd name="T19" fmla="*/ 0 h 987"/>
                  <a:gd name="T20" fmla="*/ 0 w 2375"/>
                  <a:gd name="T21" fmla="*/ 0 h 987"/>
                  <a:gd name="T22" fmla="*/ 0 w 2375"/>
                  <a:gd name="T23" fmla="*/ 0 h 987"/>
                  <a:gd name="T24" fmla="*/ 0 w 2375"/>
                  <a:gd name="T25" fmla="*/ 0 h 987"/>
                  <a:gd name="T26" fmla="*/ 0 w 2375"/>
                  <a:gd name="T27" fmla="*/ 0 h 987"/>
                  <a:gd name="T28" fmla="*/ 0 w 2375"/>
                  <a:gd name="T29" fmla="*/ 0 h 987"/>
                  <a:gd name="T30" fmla="*/ 0 w 2375"/>
                  <a:gd name="T31" fmla="*/ 0 h 987"/>
                  <a:gd name="T32" fmla="*/ 0 w 2375"/>
                  <a:gd name="T33" fmla="*/ 0 h 987"/>
                  <a:gd name="T34" fmla="*/ 0 w 2375"/>
                  <a:gd name="T35" fmla="*/ 0 h 987"/>
                  <a:gd name="T36" fmla="*/ 0 w 2375"/>
                  <a:gd name="T37" fmla="*/ 0 h 987"/>
                  <a:gd name="T38" fmla="*/ 0 w 2375"/>
                  <a:gd name="T39" fmla="*/ 0 h 987"/>
                  <a:gd name="T40" fmla="*/ 0 w 2375"/>
                  <a:gd name="T41" fmla="*/ 0 h 987"/>
                  <a:gd name="T42" fmla="*/ 0 w 2375"/>
                  <a:gd name="T43" fmla="*/ 0 h 987"/>
                  <a:gd name="T44" fmla="*/ 0 w 2375"/>
                  <a:gd name="T45" fmla="*/ 0 h 987"/>
                  <a:gd name="T46" fmla="*/ 0 w 2375"/>
                  <a:gd name="T47" fmla="*/ 0 h 987"/>
                  <a:gd name="T48" fmla="*/ 0 w 2375"/>
                  <a:gd name="T49" fmla="*/ 0 h 987"/>
                  <a:gd name="T50" fmla="*/ 0 w 2375"/>
                  <a:gd name="T51" fmla="*/ 0 h 987"/>
                  <a:gd name="T52" fmla="*/ 0 w 2375"/>
                  <a:gd name="T53" fmla="*/ 0 h 987"/>
                  <a:gd name="T54" fmla="*/ 0 w 2375"/>
                  <a:gd name="T55" fmla="*/ 0 h 987"/>
                  <a:gd name="T56" fmla="*/ 0 w 2375"/>
                  <a:gd name="T57" fmla="*/ 0 h 987"/>
                  <a:gd name="T58" fmla="*/ 0 w 2375"/>
                  <a:gd name="T59" fmla="*/ 0 h 987"/>
                  <a:gd name="T60" fmla="*/ 0 w 2375"/>
                  <a:gd name="T61" fmla="*/ 0 h 987"/>
                  <a:gd name="T62" fmla="*/ 0 w 2375"/>
                  <a:gd name="T63" fmla="*/ 0 h 987"/>
                  <a:gd name="T64" fmla="*/ 0 w 2375"/>
                  <a:gd name="T65" fmla="*/ 0 h 987"/>
                  <a:gd name="T66" fmla="*/ 0 w 2375"/>
                  <a:gd name="T67" fmla="*/ 0 h 987"/>
                  <a:gd name="T68" fmla="*/ 0 w 2375"/>
                  <a:gd name="T69" fmla="*/ 0 h 987"/>
                  <a:gd name="T70" fmla="*/ 0 w 2375"/>
                  <a:gd name="T71" fmla="*/ 0 h 987"/>
                  <a:gd name="T72" fmla="*/ 0 w 2375"/>
                  <a:gd name="T73" fmla="*/ 0 h 987"/>
                  <a:gd name="T74" fmla="*/ 0 w 2375"/>
                  <a:gd name="T75" fmla="*/ 0 h 987"/>
                  <a:gd name="T76" fmla="*/ 0 w 2375"/>
                  <a:gd name="T77" fmla="*/ 0 h 987"/>
                  <a:gd name="T78" fmla="*/ 0 w 2375"/>
                  <a:gd name="T79" fmla="*/ 0 h 987"/>
                  <a:gd name="T80" fmla="*/ 0 w 2375"/>
                  <a:gd name="T81" fmla="*/ 0 h 987"/>
                  <a:gd name="T82" fmla="*/ 0 w 2375"/>
                  <a:gd name="T83" fmla="*/ 0 h 987"/>
                  <a:gd name="T84" fmla="*/ 0 w 2375"/>
                  <a:gd name="T85" fmla="*/ 0 h 987"/>
                  <a:gd name="T86" fmla="*/ 0 w 2375"/>
                  <a:gd name="T87" fmla="*/ 0 h 987"/>
                  <a:gd name="T88" fmla="*/ 0 w 2375"/>
                  <a:gd name="T89" fmla="*/ 0 h 987"/>
                  <a:gd name="T90" fmla="*/ 0 w 2375"/>
                  <a:gd name="T91" fmla="*/ 0 h 987"/>
                  <a:gd name="T92" fmla="*/ 0 w 2375"/>
                  <a:gd name="T93" fmla="*/ 0 h 987"/>
                  <a:gd name="T94" fmla="*/ 0 w 2375"/>
                  <a:gd name="T95" fmla="*/ 0 h 987"/>
                  <a:gd name="T96" fmla="*/ 0 w 2375"/>
                  <a:gd name="T97" fmla="*/ 0 h 987"/>
                  <a:gd name="T98" fmla="*/ 0 w 2375"/>
                  <a:gd name="T99" fmla="*/ 0 h 987"/>
                  <a:gd name="T100" fmla="*/ 0 w 2375"/>
                  <a:gd name="T101" fmla="*/ 0 h 987"/>
                  <a:gd name="T102" fmla="*/ 0 w 2375"/>
                  <a:gd name="T103" fmla="*/ 0 h 987"/>
                  <a:gd name="T104" fmla="*/ 0 w 2375"/>
                  <a:gd name="T105" fmla="*/ 0 h 987"/>
                  <a:gd name="T106" fmla="*/ 0 w 2375"/>
                  <a:gd name="T107" fmla="*/ 0 h 987"/>
                  <a:gd name="T108" fmla="*/ 0 w 2375"/>
                  <a:gd name="T109" fmla="*/ 0 h 987"/>
                  <a:gd name="T110" fmla="*/ 0 w 2375"/>
                  <a:gd name="T111" fmla="*/ 0 h 987"/>
                  <a:gd name="T112" fmla="*/ 0 w 2375"/>
                  <a:gd name="T113" fmla="*/ 0 h 987"/>
                  <a:gd name="T114" fmla="*/ 0 w 2375"/>
                  <a:gd name="T115" fmla="*/ 0 h 9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75"/>
                  <a:gd name="T175" fmla="*/ 0 h 987"/>
                  <a:gd name="T176" fmla="*/ 2375 w 2375"/>
                  <a:gd name="T177" fmla="*/ 987 h 9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75" h="987">
                    <a:moveTo>
                      <a:pt x="916" y="921"/>
                    </a:moveTo>
                    <a:lnTo>
                      <a:pt x="0" y="826"/>
                    </a:lnTo>
                    <a:lnTo>
                      <a:pt x="16" y="801"/>
                    </a:lnTo>
                    <a:lnTo>
                      <a:pt x="31" y="778"/>
                    </a:lnTo>
                    <a:lnTo>
                      <a:pt x="45" y="756"/>
                    </a:lnTo>
                    <a:lnTo>
                      <a:pt x="61" y="737"/>
                    </a:lnTo>
                    <a:lnTo>
                      <a:pt x="75" y="718"/>
                    </a:lnTo>
                    <a:lnTo>
                      <a:pt x="89" y="702"/>
                    </a:lnTo>
                    <a:lnTo>
                      <a:pt x="101" y="687"/>
                    </a:lnTo>
                    <a:lnTo>
                      <a:pt x="115" y="674"/>
                    </a:lnTo>
                    <a:lnTo>
                      <a:pt x="128" y="661"/>
                    </a:lnTo>
                    <a:lnTo>
                      <a:pt x="140" y="651"/>
                    </a:lnTo>
                    <a:lnTo>
                      <a:pt x="153" y="640"/>
                    </a:lnTo>
                    <a:lnTo>
                      <a:pt x="165" y="632"/>
                    </a:lnTo>
                    <a:lnTo>
                      <a:pt x="176" y="624"/>
                    </a:lnTo>
                    <a:lnTo>
                      <a:pt x="188" y="617"/>
                    </a:lnTo>
                    <a:lnTo>
                      <a:pt x="200" y="611"/>
                    </a:lnTo>
                    <a:lnTo>
                      <a:pt x="211" y="605"/>
                    </a:lnTo>
                    <a:lnTo>
                      <a:pt x="233" y="597"/>
                    </a:lnTo>
                    <a:lnTo>
                      <a:pt x="256" y="590"/>
                    </a:lnTo>
                    <a:lnTo>
                      <a:pt x="277" y="583"/>
                    </a:lnTo>
                    <a:lnTo>
                      <a:pt x="299" y="578"/>
                    </a:lnTo>
                    <a:lnTo>
                      <a:pt x="320" y="572"/>
                    </a:lnTo>
                    <a:lnTo>
                      <a:pt x="341" y="565"/>
                    </a:lnTo>
                    <a:lnTo>
                      <a:pt x="363" y="557"/>
                    </a:lnTo>
                    <a:lnTo>
                      <a:pt x="385" y="547"/>
                    </a:lnTo>
                    <a:lnTo>
                      <a:pt x="410" y="534"/>
                    </a:lnTo>
                    <a:lnTo>
                      <a:pt x="434" y="517"/>
                    </a:lnTo>
                    <a:lnTo>
                      <a:pt x="461" y="500"/>
                    </a:lnTo>
                    <a:lnTo>
                      <a:pt x="487" y="480"/>
                    </a:lnTo>
                    <a:lnTo>
                      <a:pt x="514" y="458"/>
                    </a:lnTo>
                    <a:lnTo>
                      <a:pt x="541" y="434"/>
                    </a:lnTo>
                    <a:lnTo>
                      <a:pt x="568" y="411"/>
                    </a:lnTo>
                    <a:lnTo>
                      <a:pt x="593" y="388"/>
                    </a:lnTo>
                    <a:lnTo>
                      <a:pt x="642" y="340"/>
                    </a:lnTo>
                    <a:lnTo>
                      <a:pt x="686" y="298"/>
                    </a:lnTo>
                    <a:lnTo>
                      <a:pt x="719" y="263"/>
                    </a:lnTo>
                    <a:lnTo>
                      <a:pt x="743" y="238"/>
                    </a:lnTo>
                    <a:lnTo>
                      <a:pt x="752" y="231"/>
                    </a:lnTo>
                    <a:lnTo>
                      <a:pt x="761" y="225"/>
                    </a:lnTo>
                    <a:lnTo>
                      <a:pt x="771" y="222"/>
                    </a:lnTo>
                    <a:lnTo>
                      <a:pt x="780" y="219"/>
                    </a:lnTo>
                    <a:lnTo>
                      <a:pt x="800" y="216"/>
                    </a:lnTo>
                    <a:lnTo>
                      <a:pt x="821" y="212"/>
                    </a:lnTo>
                    <a:lnTo>
                      <a:pt x="833" y="210"/>
                    </a:lnTo>
                    <a:lnTo>
                      <a:pt x="843" y="205"/>
                    </a:lnTo>
                    <a:lnTo>
                      <a:pt x="855" y="200"/>
                    </a:lnTo>
                    <a:lnTo>
                      <a:pt x="867" y="191"/>
                    </a:lnTo>
                    <a:lnTo>
                      <a:pt x="877" y="181"/>
                    </a:lnTo>
                    <a:lnTo>
                      <a:pt x="889" y="167"/>
                    </a:lnTo>
                    <a:lnTo>
                      <a:pt x="902" y="151"/>
                    </a:lnTo>
                    <a:lnTo>
                      <a:pt x="913" y="130"/>
                    </a:lnTo>
                    <a:lnTo>
                      <a:pt x="924" y="110"/>
                    </a:lnTo>
                    <a:lnTo>
                      <a:pt x="934" y="92"/>
                    </a:lnTo>
                    <a:lnTo>
                      <a:pt x="947" y="75"/>
                    </a:lnTo>
                    <a:lnTo>
                      <a:pt x="960" y="58"/>
                    </a:lnTo>
                    <a:lnTo>
                      <a:pt x="988" y="28"/>
                    </a:lnTo>
                    <a:lnTo>
                      <a:pt x="1016" y="0"/>
                    </a:lnTo>
                    <a:lnTo>
                      <a:pt x="1192" y="37"/>
                    </a:lnTo>
                    <a:lnTo>
                      <a:pt x="1192" y="49"/>
                    </a:lnTo>
                    <a:lnTo>
                      <a:pt x="1194" y="62"/>
                    </a:lnTo>
                    <a:lnTo>
                      <a:pt x="1195" y="72"/>
                    </a:lnTo>
                    <a:lnTo>
                      <a:pt x="1197" y="83"/>
                    </a:lnTo>
                    <a:lnTo>
                      <a:pt x="1199" y="93"/>
                    </a:lnTo>
                    <a:lnTo>
                      <a:pt x="1203" y="103"/>
                    </a:lnTo>
                    <a:lnTo>
                      <a:pt x="1206" y="112"/>
                    </a:lnTo>
                    <a:lnTo>
                      <a:pt x="1210" y="120"/>
                    </a:lnTo>
                    <a:lnTo>
                      <a:pt x="1215" y="127"/>
                    </a:lnTo>
                    <a:lnTo>
                      <a:pt x="1219" y="134"/>
                    </a:lnTo>
                    <a:lnTo>
                      <a:pt x="1224" y="141"/>
                    </a:lnTo>
                    <a:lnTo>
                      <a:pt x="1230" y="147"/>
                    </a:lnTo>
                    <a:lnTo>
                      <a:pt x="1243" y="159"/>
                    </a:lnTo>
                    <a:lnTo>
                      <a:pt x="1256" y="168"/>
                    </a:lnTo>
                    <a:lnTo>
                      <a:pt x="1270" y="176"/>
                    </a:lnTo>
                    <a:lnTo>
                      <a:pt x="1284" y="183"/>
                    </a:lnTo>
                    <a:lnTo>
                      <a:pt x="1300" y="189"/>
                    </a:lnTo>
                    <a:lnTo>
                      <a:pt x="1315" y="194"/>
                    </a:lnTo>
                    <a:lnTo>
                      <a:pt x="1347" y="201"/>
                    </a:lnTo>
                    <a:lnTo>
                      <a:pt x="1377" y="207"/>
                    </a:lnTo>
                    <a:lnTo>
                      <a:pt x="1400" y="209"/>
                    </a:lnTo>
                    <a:lnTo>
                      <a:pt x="1439" y="209"/>
                    </a:lnTo>
                    <a:lnTo>
                      <a:pt x="1492" y="209"/>
                    </a:lnTo>
                    <a:lnTo>
                      <a:pt x="1556" y="208"/>
                    </a:lnTo>
                    <a:lnTo>
                      <a:pt x="1628" y="205"/>
                    </a:lnTo>
                    <a:lnTo>
                      <a:pt x="1708" y="204"/>
                    </a:lnTo>
                    <a:lnTo>
                      <a:pt x="1792" y="203"/>
                    </a:lnTo>
                    <a:lnTo>
                      <a:pt x="1877" y="203"/>
                    </a:lnTo>
                    <a:lnTo>
                      <a:pt x="1962" y="203"/>
                    </a:lnTo>
                    <a:lnTo>
                      <a:pt x="2046" y="205"/>
                    </a:lnTo>
                    <a:lnTo>
                      <a:pt x="2086" y="208"/>
                    </a:lnTo>
                    <a:lnTo>
                      <a:pt x="2125" y="210"/>
                    </a:lnTo>
                    <a:lnTo>
                      <a:pt x="2161" y="212"/>
                    </a:lnTo>
                    <a:lnTo>
                      <a:pt x="2196" y="216"/>
                    </a:lnTo>
                    <a:lnTo>
                      <a:pt x="2227" y="221"/>
                    </a:lnTo>
                    <a:lnTo>
                      <a:pt x="2258" y="225"/>
                    </a:lnTo>
                    <a:lnTo>
                      <a:pt x="2285" y="230"/>
                    </a:lnTo>
                    <a:lnTo>
                      <a:pt x="2308" y="237"/>
                    </a:lnTo>
                    <a:lnTo>
                      <a:pt x="2328" y="244"/>
                    </a:lnTo>
                    <a:lnTo>
                      <a:pt x="2344" y="251"/>
                    </a:lnTo>
                    <a:lnTo>
                      <a:pt x="2357" y="260"/>
                    </a:lnTo>
                    <a:lnTo>
                      <a:pt x="2364" y="270"/>
                    </a:lnTo>
                    <a:lnTo>
                      <a:pt x="2370" y="280"/>
                    </a:lnTo>
                    <a:lnTo>
                      <a:pt x="2373" y="288"/>
                    </a:lnTo>
                    <a:lnTo>
                      <a:pt x="2375" y="298"/>
                    </a:lnTo>
                    <a:lnTo>
                      <a:pt x="2375" y="306"/>
                    </a:lnTo>
                    <a:lnTo>
                      <a:pt x="2373" y="313"/>
                    </a:lnTo>
                    <a:lnTo>
                      <a:pt x="2370" y="320"/>
                    </a:lnTo>
                    <a:lnTo>
                      <a:pt x="2366" y="327"/>
                    </a:lnTo>
                    <a:lnTo>
                      <a:pt x="2361" y="333"/>
                    </a:lnTo>
                    <a:lnTo>
                      <a:pt x="2355" y="339"/>
                    </a:lnTo>
                    <a:lnTo>
                      <a:pt x="2347" y="343"/>
                    </a:lnTo>
                    <a:lnTo>
                      <a:pt x="2338" y="348"/>
                    </a:lnTo>
                    <a:lnTo>
                      <a:pt x="2329" y="353"/>
                    </a:lnTo>
                    <a:lnTo>
                      <a:pt x="2308" y="362"/>
                    </a:lnTo>
                    <a:lnTo>
                      <a:pt x="2285" y="369"/>
                    </a:lnTo>
                    <a:lnTo>
                      <a:pt x="2233" y="382"/>
                    </a:lnTo>
                    <a:lnTo>
                      <a:pt x="2180" y="395"/>
                    </a:lnTo>
                    <a:lnTo>
                      <a:pt x="2153" y="401"/>
                    </a:lnTo>
                    <a:lnTo>
                      <a:pt x="2129" y="408"/>
                    </a:lnTo>
                    <a:lnTo>
                      <a:pt x="2107" y="415"/>
                    </a:lnTo>
                    <a:lnTo>
                      <a:pt x="2088" y="423"/>
                    </a:lnTo>
                    <a:lnTo>
                      <a:pt x="2059" y="438"/>
                    </a:lnTo>
                    <a:lnTo>
                      <a:pt x="2039" y="448"/>
                    </a:lnTo>
                    <a:lnTo>
                      <a:pt x="2034" y="453"/>
                    </a:lnTo>
                    <a:lnTo>
                      <a:pt x="2029" y="457"/>
                    </a:lnTo>
                    <a:lnTo>
                      <a:pt x="2027" y="461"/>
                    </a:lnTo>
                    <a:lnTo>
                      <a:pt x="2025" y="466"/>
                    </a:lnTo>
                    <a:lnTo>
                      <a:pt x="2027" y="471"/>
                    </a:lnTo>
                    <a:lnTo>
                      <a:pt x="2028" y="475"/>
                    </a:lnTo>
                    <a:lnTo>
                      <a:pt x="2031" y="481"/>
                    </a:lnTo>
                    <a:lnTo>
                      <a:pt x="2035" y="489"/>
                    </a:lnTo>
                    <a:lnTo>
                      <a:pt x="2045" y="507"/>
                    </a:lnTo>
                    <a:lnTo>
                      <a:pt x="2057" y="533"/>
                    </a:lnTo>
                    <a:lnTo>
                      <a:pt x="2062" y="547"/>
                    </a:lnTo>
                    <a:lnTo>
                      <a:pt x="2064" y="559"/>
                    </a:lnTo>
                    <a:lnTo>
                      <a:pt x="2065" y="571"/>
                    </a:lnTo>
                    <a:lnTo>
                      <a:pt x="2064" y="583"/>
                    </a:lnTo>
                    <a:lnTo>
                      <a:pt x="2060" y="593"/>
                    </a:lnTo>
                    <a:lnTo>
                      <a:pt x="2056" y="603"/>
                    </a:lnTo>
                    <a:lnTo>
                      <a:pt x="2049" y="612"/>
                    </a:lnTo>
                    <a:lnTo>
                      <a:pt x="2041" y="620"/>
                    </a:lnTo>
                    <a:lnTo>
                      <a:pt x="2031" y="628"/>
                    </a:lnTo>
                    <a:lnTo>
                      <a:pt x="2021" y="636"/>
                    </a:lnTo>
                    <a:lnTo>
                      <a:pt x="2009" y="645"/>
                    </a:lnTo>
                    <a:lnTo>
                      <a:pt x="1995" y="653"/>
                    </a:lnTo>
                    <a:lnTo>
                      <a:pt x="1966" y="668"/>
                    </a:lnTo>
                    <a:lnTo>
                      <a:pt x="1933" y="684"/>
                    </a:lnTo>
                    <a:lnTo>
                      <a:pt x="1916" y="694"/>
                    </a:lnTo>
                    <a:lnTo>
                      <a:pt x="1900" y="702"/>
                    </a:lnTo>
                    <a:lnTo>
                      <a:pt x="1888" y="711"/>
                    </a:lnTo>
                    <a:lnTo>
                      <a:pt x="1875" y="721"/>
                    </a:lnTo>
                    <a:lnTo>
                      <a:pt x="1863" y="729"/>
                    </a:lnTo>
                    <a:lnTo>
                      <a:pt x="1854" y="738"/>
                    </a:lnTo>
                    <a:lnTo>
                      <a:pt x="1845" y="747"/>
                    </a:lnTo>
                    <a:lnTo>
                      <a:pt x="1837" y="757"/>
                    </a:lnTo>
                    <a:lnTo>
                      <a:pt x="1831" y="767"/>
                    </a:lnTo>
                    <a:lnTo>
                      <a:pt x="1827" y="777"/>
                    </a:lnTo>
                    <a:lnTo>
                      <a:pt x="1823" y="787"/>
                    </a:lnTo>
                    <a:lnTo>
                      <a:pt x="1821" y="797"/>
                    </a:lnTo>
                    <a:lnTo>
                      <a:pt x="1820" y="807"/>
                    </a:lnTo>
                    <a:lnTo>
                      <a:pt x="1820" y="819"/>
                    </a:lnTo>
                    <a:lnTo>
                      <a:pt x="1821" y="829"/>
                    </a:lnTo>
                    <a:lnTo>
                      <a:pt x="1823" y="841"/>
                    </a:lnTo>
                    <a:lnTo>
                      <a:pt x="1826" y="851"/>
                    </a:lnTo>
                    <a:lnTo>
                      <a:pt x="1826" y="863"/>
                    </a:lnTo>
                    <a:lnTo>
                      <a:pt x="1823" y="874"/>
                    </a:lnTo>
                    <a:lnTo>
                      <a:pt x="1820" y="884"/>
                    </a:lnTo>
                    <a:lnTo>
                      <a:pt x="1815" y="893"/>
                    </a:lnTo>
                    <a:lnTo>
                      <a:pt x="1808" y="903"/>
                    </a:lnTo>
                    <a:lnTo>
                      <a:pt x="1801" y="912"/>
                    </a:lnTo>
                    <a:lnTo>
                      <a:pt x="1792" y="920"/>
                    </a:lnTo>
                    <a:lnTo>
                      <a:pt x="1772" y="938"/>
                    </a:lnTo>
                    <a:lnTo>
                      <a:pt x="1748" y="954"/>
                    </a:lnTo>
                    <a:lnTo>
                      <a:pt x="1725" y="971"/>
                    </a:lnTo>
                    <a:lnTo>
                      <a:pt x="1702" y="987"/>
                    </a:lnTo>
                    <a:lnTo>
                      <a:pt x="916" y="921"/>
                    </a:lnTo>
                    <a:close/>
                  </a:path>
                </a:pathLst>
              </a:custGeom>
              <a:solidFill>
                <a:srgbClr val="93D5ED"/>
              </a:solidFill>
              <a:ln w="4763">
                <a:solidFill>
                  <a:srgbClr val="CCECFF"/>
                </a:solidFill>
                <a:round/>
                <a:headEnd/>
                <a:tailEnd/>
              </a:ln>
            </p:spPr>
            <p:txBody>
              <a:bodyPr/>
              <a:lstStyle/>
              <a:p>
                <a:endParaRPr lang="en-US"/>
              </a:p>
            </p:txBody>
          </p:sp>
          <p:sp>
            <p:nvSpPr>
              <p:cNvPr id="24690" name="Freeform 96"/>
              <p:cNvSpPr>
                <a:spLocks/>
              </p:cNvSpPr>
              <p:nvPr/>
            </p:nvSpPr>
            <p:spPr bwMode="auto">
              <a:xfrm>
                <a:off x="1615" y="1187"/>
                <a:ext cx="414" cy="391"/>
              </a:xfrm>
              <a:custGeom>
                <a:avLst/>
                <a:gdLst>
                  <a:gd name="T0" fmla="*/ 0 w 2069"/>
                  <a:gd name="T1" fmla="*/ 0 h 1958"/>
                  <a:gd name="T2" fmla="*/ 0 w 2069"/>
                  <a:gd name="T3" fmla="*/ 0 h 1958"/>
                  <a:gd name="T4" fmla="*/ 0 w 2069"/>
                  <a:gd name="T5" fmla="*/ 0 h 1958"/>
                  <a:gd name="T6" fmla="*/ 0 w 2069"/>
                  <a:gd name="T7" fmla="*/ 0 h 1958"/>
                  <a:gd name="T8" fmla="*/ 0 w 2069"/>
                  <a:gd name="T9" fmla="*/ 0 h 1958"/>
                  <a:gd name="T10" fmla="*/ 0 w 2069"/>
                  <a:gd name="T11" fmla="*/ 0 h 1958"/>
                  <a:gd name="T12" fmla="*/ 0 w 2069"/>
                  <a:gd name="T13" fmla="*/ 0 h 1958"/>
                  <a:gd name="T14" fmla="*/ 0 w 2069"/>
                  <a:gd name="T15" fmla="*/ 0 h 1958"/>
                  <a:gd name="T16" fmla="*/ 0 w 2069"/>
                  <a:gd name="T17" fmla="*/ 0 h 1958"/>
                  <a:gd name="T18" fmla="*/ 0 w 2069"/>
                  <a:gd name="T19" fmla="*/ 0 h 1958"/>
                  <a:gd name="T20" fmla="*/ 0 w 2069"/>
                  <a:gd name="T21" fmla="*/ 0 h 1958"/>
                  <a:gd name="T22" fmla="*/ 0 w 2069"/>
                  <a:gd name="T23" fmla="*/ 0 h 1958"/>
                  <a:gd name="T24" fmla="*/ 0 w 2069"/>
                  <a:gd name="T25" fmla="*/ 0 h 1958"/>
                  <a:gd name="T26" fmla="*/ 0 w 2069"/>
                  <a:gd name="T27" fmla="*/ 0 h 1958"/>
                  <a:gd name="T28" fmla="*/ 0 w 2069"/>
                  <a:gd name="T29" fmla="*/ 0 h 1958"/>
                  <a:gd name="T30" fmla="*/ 0 w 2069"/>
                  <a:gd name="T31" fmla="*/ 0 h 1958"/>
                  <a:gd name="T32" fmla="*/ 0 w 2069"/>
                  <a:gd name="T33" fmla="*/ 0 h 1958"/>
                  <a:gd name="T34" fmla="*/ 0 w 2069"/>
                  <a:gd name="T35" fmla="*/ 0 h 1958"/>
                  <a:gd name="T36" fmla="*/ 0 w 2069"/>
                  <a:gd name="T37" fmla="*/ 0 h 1958"/>
                  <a:gd name="T38" fmla="*/ 0 w 2069"/>
                  <a:gd name="T39" fmla="*/ 0 h 1958"/>
                  <a:gd name="T40" fmla="*/ 0 w 2069"/>
                  <a:gd name="T41" fmla="*/ 0 h 1958"/>
                  <a:gd name="T42" fmla="*/ 0 w 2069"/>
                  <a:gd name="T43" fmla="*/ 0 h 1958"/>
                  <a:gd name="T44" fmla="*/ 0 w 2069"/>
                  <a:gd name="T45" fmla="*/ 0 h 1958"/>
                  <a:gd name="T46" fmla="*/ 0 w 2069"/>
                  <a:gd name="T47" fmla="*/ 0 h 1958"/>
                  <a:gd name="T48" fmla="*/ 0 w 2069"/>
                  <a:gd name="T49" fmla="*/ 0 h 1958"/>
                  <a:gd name="T50" fmla="*/ 0 w 2069"/>
                  <a:gd name="T51" fmla="*/ 0 h 1958"/>
                  <a:gd name="T52" fmla="*/ 0 w 2069"/>
                  <a:gd name="T53" fmla="*/ 0 h 1958"/>
                  <a:gd name="T54" fmla="*/ 0 w 2069"/>
                  <a:gd name="T55" fmla="*/ 0 h 1958"/>
                  <a:gd name="T56" fmla="*/ 0 w 2069"/>
                  <a:gd name="T57" fmla="*/ 0 h 1958"/>
                  <a:gd name="T58" fmla="*/ 0 w 2069"/>
                  <a:gd name="T59" fmla="*/ 0 h 1958"/>
                  <a:gd name="T60" fmla="*/ 0 w 2069"/>
                  <a:gd name="T61" fmla="*/ 0 h 1958"/>
                  <a:gd name="T62" fmla="*/ 0 w 2069"/>
                  <a:gd name="T63" fmla="*/ 0 h 1958"/>
                  <a:gd name="T64" fmla="*/ 0 w 2069"/>
                  <a:gd name="T65" fmla="*/ 0 h 1958"/>
                  <a:gd name="T66" fmla="*/ 0 w 2069"/>
                  <a:gd name="T67" fmla="*/ 0 h 1958"/>
                  <a:gd name="T68" fmla="*/ 0 w 2069"/>
                  <a:gd name="T69" fmla="*/ 0 h 1958"/>
                  <a:gd name="T70" fmla="*/ 0 w 2069"/>
                  <a:gd name="T71" fmla="*/ 0 h 1958"/>
                  <a:gd name="T72" fmla="*/ 0 w 2069"/>
                  <a:gd name="T73" fmla="*/ 0 h 1958"/>
                  <a:gd name="T74" fmla="*/ 0 w 2069"/>
                  <a:gd name="T75" fmla="*/ 0 h 1958"/>
                  <a:gd name="T76" fmla="*/ 0 w 2069"/>
                  <a:gd name="T77" fmla="*/ 0 h 19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069"/>
                  <a:gd name="T118" fmla="*/ 0 h 1958"/>
                  <a:gd name="T119" fmla="*/ 2069 w 2069"/>
                  <a:gd name="T120" fmla="*/ 1958 h 19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069" h="1958">
                    <a:moveTo>
                      <a:pt x="564" y="1958"/>
                    </a:moveTo>
                    <a:lnTo>
                      <a:pt x="0" y="712"/>
                    </a:lnTo>
                    <a:lnTo>
                      <a:pt x="631" y="0"/>
                    </a:lnTo>
                    <a:lnTo>
                      <a:pt x="1417" y="66"/>
                    </a:lnTo>
                    <a:lnTo>
                      <a:pt x="1517" y="82"/>
                    </a:lnTo>
                    <a:lnTo>
                      <a:pt x="1617" y="96"/>
                    </a:lnTo>
                    <a:lnTo>
                      <a:pt x="1712" y="108"/>
                    </a:lnTo>
                    <a:lnTo>
                      <a:pt x="1803" y="120"/>
                    </a:lnTo>
                    <a:lnTo>
                      <a:pt x="1886" y="129"/>
                    </a:lnTo>
                    <a:lnTo>
                      <a:pt x="1959" y="139"/>
                    </a:lnTo>
                    <a:lnTo>
                      <a:pt x="1991" y="145"/>
                    </a:lnTo>
                    <a:lnTo>
                      <a:pt x="2021" y="150"/>
                    </a:lnTo>
                    <a:lnTo>
                      <a:pt x="2046" y="156"/>
                    </a:lnTo>
                    <a:lnTo>
                      <a:pt x="2069" y="162"/>
                    </a:lnTo>
                    <a:lnTo>
                      <a:pt x="1034" y="1685"/>
                    </a:lnTo>
                    <a:lnTo>
                      <a:pt x="1011" y="1680"/>
                    </a:lnTo>
                    <a:lnTo>
                      <a:pt x="990" y="1676"/>
                    </a:lnTo>
                    <a:lnTo>
                      <a:pt x="969" y="1673"/>
                    </a:lnTo>
                    <a:lnTo>
                      <a:pt x="950" y="1672"/>
                    </a:lnTo>
                    <a:lnTo>
                      <a:pt x="931" y="1671"/>
                    </a:lnTo>
                    <a:lnTo>
                      <a:pt x="913" y="1672"/>
                    </a:lnTo>
                    <a:lnTo>
                      <a:pt x="896" y="1673"/>
                    </a:lnTo>
                    <a:lnTo>
                      <a:pt x="879" y="1677"/>
                    </a:lnTo>
                    <a:lnTo>
                      <a:pt x="863" y="1680"/>
                    </a:lnTo>
                    <a:lnTo>
                      <a:pt x="848" y="1685"/>
                    </a:lnTo>
                    <a:lnTo>
                      <a:pt x="833" y="1690"/>
                    </a:lnTo>
                    <a:lnTo>
                      <a:pt x="819" y="1697"/>
                    </a:lnTo>
                    <a:lnTo>
                      <a:pt x="805" y="1704"/>
                    </a:lnTo>
                    <a:lnTo>
                      <a:pt x="792" y="1712"/>
                    </a:lnTo>
                    <a:lnTo>
                      <a:pt x="779" y="1720"/>
                    </a:lnTo>
                    <a:lnTo>
                      <a:pt x="766" y="1730"/>
                    </a:lnTo>
                    <a:lnTo>
                      <a:pt x="753" y="1740"/>
                    </a:lnTo>
                    <a:lnTo>
                      <a:pt x="740" y="1751"/>
                    </a:lnTo>
                    <a:lnTo>
                      <a:pt x="729" y="1763"/>
                    </a:lnTo>
                    <a:lnTo>
                      <a:pt x="717" y="1775"/>
                    </a:lnTo>
                    <a:lnTo>
                      <a:pt x="693" y="1802"/>
                    </a:lnTo>
                    <a:lnTo>
                      <a:pt x="669" y="1830"/>
                    </a:lnTo>
                    <a:lnTo>
                      <a:pt x="619" y="1892"/>
                    </a:lnTo>
                    <a:lnTo>
                      <a:pt x="564" y="1958"/>
                    </a:lnTo>
                    <a:close/>
                  </a:path>
                </a:pathLst>
              </a:custGeom>
              <a:solidFill>
                <a:srgbClr val="93D5ED"/>
              </a:solidFill>
              <a:ln w="9525">
                <a:solidFill>
                  <a:srgbClr val="CCECFF"/>
                </a:solidFill>
                <a:round/>
                <a:headEnd/>
                <a:tailEnd/>
              </a:ln>
            </p:spPr>
            <p:txBody>
              <a:bodyPr/>
              <a:lstStyle/>
              <a:p>
                <a:endParaRPr lang="en-US"/>
              </a:p>
            </p:txBody>
          </p:sp>
          <p:sp>
            <p:nvSpPr>
              <p:cNvPr id="24691" name="Freeform 97"/>
              <p:cNvSpPr>
                <a:spLocks/>
              </p:cNvSpPr>
              <p:nvPr/>
            </p:nvSpPr>
            <p:spPr bwMode="auto">
              <a:xfrm>
                <a:off x="1615" y="1187"/>
                <a:ext cx="414" cy="391"/>
              </a:xfrm>
              <a:custGeom>
                <a:avLst/>
                <a:gdLst>
                  <a:gd name="T0" fmla="*/ 0 w 2069"/>
                  <a:gd name="T1" fmla="*/ 0 h 1958"/>
                  <a:gd name="T2" fmla="*/ 0 w 2069"/>
                  <a:gd name="T3" fmla="*/ 0 h 1958"/>
                  <a:gd name="T4" fmla="*/ 0 w 2069"/>
                  <a:gd name="T5" fmla="*/ 0 h 1958"/>
                  <a:gd name="T6" fmla="*/ 0 w 2069"/>
                  <a:gd name="T7" fmla="*/ 0 h 1958"/>
                  <a:gd name="T8" fmla="*/ 0 w 2069"/>
                  <a:gd name="T9" fmla="*/ 0 h 1958"/>
                  <a:gd name="T10" fmla="*/ 0 w 2069"/>
                  <a:gd name="T11" fmla="*/ 0 h 1958"/>
                  <a:gd name="T12" fmla="*/ 0 w 2069"/>
                  <a:gd name="T13" fmla="*/ 0 h 1958"/>
                  <a:gd name="T14" fmla="*/ 0 w 2069"/>
                  <a:gd name="T15" fmla="*/ 0 h 1958"/>
                  <a:gd name="T16" fmla="*/ 0 w 2069"/>
                  <a:gd name="T17" fmla="*/ 0 h 1958"/>
                  <a:gd name="T18" fmla="*/ 0 w 2069"/>
                  <a:gd name="T19" fmla="*/ 0 h 1958"/>
                  <a:gd name="T20" fmla="*/ 0 w 2069"/>
                  <a:gd name="T21" fmla="*/ 0 h 1958"/>
                  <a:gd name="T22" fmla="*/ 0 w 2069"/>
                  <a:gd name="T23" fmla="*/ 0 h 1958"/>
                  <a:gd name="T24" fmla="*/ 0 w 2069"/>
                  <a:gd name="T25" fmla="*/ 0 h 1958"/>
                  <a:gd name="T26" fmla="*/ 0 w 2069"/>
                  <a:gd name="T27" fmla="*/ 0 h 1958"/>
                  <a:gd name="T28" fmla="*/ 0 w 2069"/>
                  <a:gd name="T29" fmla="*/ 0 h 1958"/>
                  <a:gd name="T30" fmla="*/ 0 w 2069"/>
                  <a:gd name="T31" fmla="*/ 0 h 1958"/>
                  <a:gd name="T32" fmla="*/ 0 w 2069"/>
                  <a:gd name="T33" fmla="*/ 0 h 1958"/>
                  <a:gd name="T34" fmla="*/ 0 w 2069"/>
                  <a:gd name="T35" fmla="*/ 0 h 1958"/>
                  <a:gd name="T36" fmla="*/ 0 w 2069"/>
                  <a:gd name="T37" fmla="*/ 0 h 1958"/>
                  <a:gd name="T38" fmla="*/ 0 w 2069"/>
                  <a:gd name="T39" fmla="*/ 0 h 1958"/>
                  <a:gd name="T40" fmla="*/ 0 w 2069"/>
                  <a:gd name="T41" fmla="*/ 0 h 1958"/>
                  <a:gd name="T42" fmla="*/ 0 w 2069"/>
                  <a:gd name="T43" fmla="*/ 0 h 1958"/>
                  <a:gd name="T44" fmla="*/ 0 w 2069"/>
                  <a:gd name="T45" fmla="*/ 0 h 1958"/>
                  <a:gd name="T46" fmla="*/ 0 w 2069"/>
                  <a:gd name="T47" fmla="*/ 0 h 1958"/>
                  <a:gd name="T48" fmla="*/ 0 w 2069"/>
                  <a:gd name="T49" fmla="*/ 0 h 1958"/>
                  <a:gd name="T50" fmla="*/ 0 w 2069"/>
                  <a:gd name="T51" fmla="*/ 0 h 1958"/>
                  <a:gd name="T52" fmla="*/ 0 w 2069"/>
                  <a:gd name="T53" fmla="*/ 0 h 1958"/>
                  <a:gd name="T54" fmla="*/ 0 w 2069"/>
                  <a:gd name="T55" fmla="*/ 0 h 1958"/>
                  <a:gd name="T56" fmla="*/ 0 w 2069"/>
                  <a:gd name="T57" fmla="*/ 0 h 1958"/>
                  <a:gd name="T58" fmla="*/ 0 w 2069"/>
                  <a:gd name="T59" fmla="*/ 0 h 1958"/>
                  <a:gd name="T60" fmla="*/ 0 w 2069"/>
                  <a:gd name="T61" fmla="*/ 0 h 1958"/>
                  <a:gd name="T62" fmla="*/ 0 w 2069"/>
                  <a:gd name="T63" fmla="*/ 0 h 1958"/>
                  <a:gd name="T64" fmla="*/ 0 w 2069"/>
                  <a:gd name="T65" fmla="*/ 0 h 1958"/>
                  <a:gd name="T66" fmla="*/ 0 w 2069"/>
                  <a:gd name="T67" fmla="*/ 0 h 1958"/>
                  <a:gd name="T68" fmla="*/ 0 w 2069"/>
                  <a:gd name="T69" fmla="*/ 0 h 1958"/>
                  <a:gd name="T70" fmla="*/ 0 w 2069"/>
                  <a:gd name="T71" fmla="*/ 0 h 1958"/>
                  <a:gd name="T72" fmla="*/ 0 w 2069"/>
                  <a:gd name="T73" fmla="*/ 0 h 1958"/>
                  <a:gd name="T74" fmla="*/ 0 w 2069"/>
                  <a:gd name="T75" fmla="*/ 0 h 1958"/>
                  <a:gd name="T76" fmla="*/ 0 w 2069"/>
                  <a:gd name="T77" fmla="*/ 0 h 19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069"/>
                  <a:gd name="T118" fmla="*/ 0 h 1958"/>
                  <a:gd name="T119" fmla="*/ 2069 w 2069"/>
                  <a:gd name="T120" fmla="*/ 1958 h 19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069" h="1958">
                    <a:moveTo>
                      <a:pt x="564" y="1958"/>
                    </a:moveTo>
                    <a:lnTo>
                      <a:pt x="0" y="712"/>
                    </a:lnTo>
                    <a:lnTo>
                      <a:pt x="631" y="0"/>
                    </a:lnTo>
                    <a:lnTo>
                      <a:pt x="1417" y="66"/>
                    </a:lnTo>
                    <a:lnTo>
                      <a:pt x="1517" y="82"/>
                    </a:lnTo>
                    <a:lnTo>
                      <a:pt x="1617" y="96"/>
                    </a:lnTo>
                    <a:lnTo>
                      <a:pt x="1712" y="108"/>
                    </a:lnTo>
                    <a:lnTo>
                      <a:pt x="1803" y="120"/>
                    </a:lnTo>
                    <a:lnTo>
                      <a:pt x="1886" y="129"/>
                    </a:lnTo>
                    <a:lnTo>
                      <a:pt x="1959" y="139"/>
                    </a:lnTo>
                    <a:lnTo>
                      <a:pt x="1991" y="145"/>
                    </a:lnTo>
                    <a:lnTo>
                      <a:pt x="2021" y="150"/>
                    </a:lnTo>
                    <a:lnTo>
                      <a:pt x="2046" y="156"/>
                    </a:lnTo>
                    <a:lnTo>
                      <a:pt x="2069" y="162"/>
                    </a:lnTo>
                    <a:lnTo>
                      <a:pt x="1034" y="1685"/>
                    </a:lnTo>
                    <a:lnTo>
                      <a:pt x="1011" y="1680"/>
                    </a:lnTo>
                    <a:lnTo>
                      <a:pt x="990" y="1676"/>
                    </a:lnTo>
                    <a:lnTo>
                      <a:pt x="969" y="1673"/>
                    </a:lnTo>
                    <a:lnTo>
                      <a:pt x="950" y="1672"/>
                    </a:lnTo>
                    <a:lnTo>
                      <a:pt x="931" y="1671"/>
                    </a:lnTo>
                    <a:lnTo>
                      <a:pt x="913" y="1672"/>
                    </a:lnTo>
                    <a:lnTo>
                      <a:pt x="896" y="1673"/>
                    </a:lnTo>
                    <a:lnTo>
                      <a:pt x="879" y="1677"/>
                    </a:lnTo>
                    <a:lnTo>
                      <a:pt x="863" y="1680"/>
                    </a:lnTo>
                    <a:lnTo>
                      <a:pt x="848" y="1685"/>
                    </a:lnTo>
                    <a:lnTo>
                      <a:pt x="833" y="1690"/>
                    </a:lnTo>
                    <a:lnTo>
                      <a:pt x="819" y="1697"/>
                    </a:lnTo>
                    <a:lnTo>
                      <a:pt x="805" y="1704"/>
                    </a:lnTo>
                    <a:lnTo>
                      <a:pt x="792" y="1712"/>
                    </a:lnTo>
                    <a:lnTo>
                      <a:pt x="779" y="1720"/>
                    </a:lnTo>
                    <a:lnTo>
                      <a:pt x="766" y="1730"/>
                    </a:lnTo>
                    <a:lnTo>
                      <a:pt x="753" y="1740"/>
                    </a:lnTo>
                    <a:lnTo>
                      <a:pt x="740" y="1751"/>
                    </a:lnTo>
                    <a:lnTo>
                      <a:pt x="729" y="1763"/>
                    </a:lnTo>
                    <a:lnTo>
                      <a:pt x="717" y="1775"/>
                    </a:lnTo>
                    <a:lnTo>
                      <a:pt x="693" y="1802"/>
                    </a:lnTo>
                    <a:lnTo>
                      <a:pt x="669" y="1830"/>
                    </a:lnTo>
                    <a:lnTo>
                      <a:pt x="619" y="1892"/>
                    </a:lnTo>
                    <a:lnTo>
                      <a:pt x="564" y="1958"/>
                    </a:lnTo>
                    <a:close/>
                  </a:path>
                </a:pathLst>
              </a:custGeom>
              <a:solidFill>
                <a:srgbClr val="93D5ED"/>
              </a:solidFill>
              <a:ln w="4763">
                <a:solidFill>
                  <a:srgbClr val="CCECFF"/>
                </a:solidFill>
                <a:round/>
                <a:headEnd/>
                <a:tailEnd/>
              </a:ln>
            </p:spPr>
            <p:txBody>
              <a:bodyPr/>
              <a:lstStyle/>
              <a:p>
                <a:endParaRPr lang="en-US"/>
              </a:p>
            </p:txBody>
          </p:sp>
          <p:sp>
            <p:nvSpPr>
              <p:cNvPr id="24692" name="Freeform 98"/>
              <p:cNvSpPr>
                <a:spLocks/>
              </p:cNvSpPr>
              <p:nvPr/>
            </p:nvSpPr>
            <p:spPr bwMode="auto">
              <a:xfrm>
                <a:off x="1853" y="1219"/>
                <a:ext cx="389" cy="269"/>
              </a:xfrm>
              <a:custGeom>
                <a:avLst/>
                <a:gdLst>
                  <a:gd name="T0" fmla="*/ 0 w 1947"/>
                  <a:gd name="T1" fmla="*/ 0 h 1344"/>
                  <a:gd name="T2" fmla="*/ 0 w 1947"/>
                  <a:gd name="T3" fmla="*/ 0 h 1344"/>
                  <a:gd name="T4" fmla="*/ 0 w 1947"/>
                  <a:gd name="T5" fmla="*/ 0 h 1344"/>
                  <a:gd name="T6" fmla="*/ 0 w 1947"/>
                  <a:gd name="T7" fmla="*/ 0 h 1344"/>
                  <a:gd name="T8" fmla="*/ 0 w 1947"/>
                  <a:gd name="T9" fmla="*/ 0 h 1344"/>
                  <a:gd name="T10" fmla="*/ 0 w 1947"/>
                  <a:gd name="T11" fmla="*/ 0 h 1344"/>
                  <a:gd name="T12" fmla="*/ 0 w 1947"/>
                  <a:gd name="T13" fmla="*/ 0 h 1344"/>
                  <a:gd name="T14" fmla="*/ 0 60000 65536"/>
                  <a:gd name="T15" fmla="*/ 0 60000 65536"/>
                  <a:gd name="T16" fmla="*/ 0 60000 65536"/>
                  <a:gd name="T17" fmla="*/ 0 60000 65536"/>
                  <a:gd name="T18" fmla="*/ 0 60000 65536"/>
                  <a:gd name="T19" fmla="*/ 0 60000 65536"/>
                  <a:gd name="T20" fmla="*/ 0 60000 65536"/>
                  <a:gd name="T21" fmla="*/ 0 w 1947"/>
                  <a:gd name="T22" fmla="*/ 0 h 1344"/>
                  <a:gd name="T23" fmla="*/ 1947 w 1947"/>
                  <a:gd name="T24" fmla="*/ 1344 h 13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7" h="1344">
                    <a:moveTo>
                      <a:pt x="0" y="1293"/>
                    </a:moveTo>
                    <a:lnTo>
                      <a:pt x="1418" y="1344"/>
                    </a:lnTo>
                    <a:lnTo>
                      <a:pt x="1947" y="285"/>
                    </a:lnTo>
                    <a:lnTo>
                      <a:pt x="1509" y="253"/>
                    </a:lnTo>
                    <a:lnTo>
                      <a:pt x="1556" y="65"/>
                    </a:lnTo>
                    <a:lnTo>
                      <a:pt x="880" y="0"/>
                    </a:lnTo>
                    <a:lnTo>
                      <a:pt x="0" y="1293"/>
                    </a:lnTo>
                    <a:close/>
                  </a:path>
                </a:pathLst>
              </a:custGeom>
              <a:solidFill>
                <a:srgbClr val="93D5ED"/>
              </a:solidFill>
              <a:ln w="9525">
                <a:solidFill>
                  <a:srgbClr val="CCECFF"/>
                </a:solidFill>
                <a:round/>
                <a:headEnd/>
                <a:tailEnd/>
              </a:ln>
            </p:spPr>
            <p:txBody>
              <a:bodyPr/>
              <a:lstStyle/>
              <a:p>
                <a:endParaRPr lang="en-US"/>
              </a:p>
            </p:txBody>
          </p:sp>
          <p:sp>
            <p:nvSpPr>
              <p:cNvPr id="24693" name="Freeform 99"/>
              <p:cNvSpPr>
                <a:spLocks/>
              </p:cNvSpPr>
              <p:nvPr/>
            </p:nvSpPr>
            <p:spPr bwMode="auto">
              <a:xfrm>
                <a:off x="1853" y="1219"/>
                <a:ext cx="389" cy="269"/>
              </a:xfrm>
              <a:custGeom>
                <a:avLst/>
                <a:gdLst>
                  <a:gd name="T0" fmla="*/ 0 w 1947"/>
                  <a:gd name="T1" fmla="*/ 0 h 1344"/>
                  <a:gd name="T2" fmla="*/ 0 w 1947"/>
                  <a:gd name="T3" fmla="*/ 0 h 1344"/>
                  <a:gd name="T4" fmla="*/ 0 w 1947"/>
                  <a:gd name="T5" fmla="*/ 0 h 1344"/>
                  <a:gd name="T6" fmla="*/ 0 w 1947"/>
                  <a:gd name="T7" fmla="*/ 0 h 1344"/>
                  <a:gd name="T8" fmla="*/ 0 w 1947"/>
                  <a:gd name="T9" fmla="*/ 0 h 1344"/>
                  <a:gd name="T10" fmla="*/ 0 w 1947"/>
                  <a:gd name="T11" fmla="*/ 0 h 1344"/>
                  <a:gd name="T12" fmla="*/ 0 w 1947"/>
                  <a:gd name="T13" fmla="*/ 0 h 1344"/>
                  <a:gd name="T14" fmla="*/ 0 60000 65536"/>
                  <a:gd name="T15" fmla="*/ 0 60000 65536"/>
                  <a:gd name="T16" fmla="*/ 0 60000 65536"/>
                  <a:gd name="T17" fmla="*/ 0 60000 65536"/>
                  <a:gd name="T18" fmla="*/ 0 60000 65536"/>
                  <a:gd name="T19" fmla="*/ 0 60000 65536"/>
                  <a:gd name="T20" fmla="*/ 0 60000 65536"/>
                  <a:gd name="T21" fmla="*/ 0 w 1947"/>
                  <a:gd name="T22" fmla="*/ 0 h 1344"/>
                  <a:gd name="T23" fmla="*/ 1947 w 1947"/>
                  <a:gd name="T24" fmla="*/ 1344 h 13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7" h="1344">
                    <a:moveTo>
                      <a:pt x="0" y="1293"/>
                    </a:moveTo>
                    <a:lnTo>
                      <a:pt x="1418" y="1344"/>
                    </a:lnTo>
                    <a:lnTo>
                      <a:pt x="1947" y="285"/>
                    </a:lnTo>
                    <a:lnTo>
                      <a:pt x="1509" y="253"/>
                    </a:lnTo>
                    <a:lnTo>
                      <a:pt x="1556" y="65"/>
                    </a:lnTo>
                    <a:lnTo>
                      <a:pt x="880" y="0"/>
                    </a:lnTo>
                    <a:lnTo>
                      <a:pt x="0" y="1293"/>
                    </a:lnTo>
                    <a:close/>
                  </a:path>
                </a:pathLst>
              </a:custGeom>
              <a:solidFill>
                <a:srgbClr val="93D5ED"/>
              </a:solidFill>
              <a:ln w="4763">
                <a:solidFill>
                  <a:srgbClr val="CCECFF"/>
                </a:solidFill>
                <a:round/>
                <a:headEnd/>
                <a:tailEnd/>
              </a:ln>
            </p:spPr>
            <p:txBody>
              <a:bodyPr/>
              <a:lstStyle/>
              <a:p>
                <a:endParaRPr lang="en-US"/>
              </a:p>
            </p:txBody>
          </p:sp>
          <p:sp>
            <p:nvSpPr>
              <p:cNvPr id="24694" name="Freeform 100"/>
              <p:cNvSpPr>
                <a:spLocks/>
              </p:cNvSpPr>
              <p:nvPr/>
            </p:nvSpPr>
            <p:spPr bwMode="auto">
              <a:xfrm>
                <a:off x="1761" y="926"/>
                <a:ext cx="341" cy="131"/>
              </a:xfrm>
              <a:custGeom>
                <a:avLst/>
                <a:gdLst>
                  <a:gd name="T0" fmla="*/ 0 w 1706"/>
                  <a:gd name="T1" fmla="*/ 0 h 651"/>
                  <a:gd name="T2" fmla="*/ 0 w 1706"/>
                  <a:gd name="T3" fmla="*/ 0 h 651"/>
                  <a:gd name="T4" fmla="*/ 0 w 1706"/>
                  <a:gd name="T5" fmla="*/ 0 h 651"/>
                  <a:gd name="T6" fmla="*/ 0 w 1706"/>
                  <a:gd name="T7" fmla="*/ 0 h 651"/>
                  <a:gd name="T8" fmla="*/ 0 w 1706"/>
                  <a:gd name="T9" fmla="*/ 0 h 651"/>
                  <a:gd name="T10" fmla="*/ 0 w 1706"/>
                  <a:gd name="T11" fmla="*/ 0 h 651"/>
                  <a:gd name="T12" fmla="*/ 0 w 1706"/>
                  <a:gd name="T13" fmla="*/ 0 h 651"/>
                  <a:gd name="T14" fmla="*/ 0 w 1706"/>
                  <a:gd name="T15" fmla="*/ 0 h 651"/>
                  <a:gd name="T16" fmla="*/ 0 w 1706"/>
                  <a:gd name="T17" fmla="*/ 0 h 651"/>
                  <a:gd name="T18" fmla="*/ 0 w 1706"/>
                  <a:gd name="T19" fmla="*/ 0 h 651"/>
                  <a:gd name="T20" fmla="*/ 0 w 1706"/>
                  <a:gd name="T21" fmla="*/ 0 h 651"/>
                  <a:gd name="T22" fmla="*/ 0 w 1706"/>
                  <a:gd name="T23" fmla="*/ 0 h 651"/>
                  <a:gd name="T24" fmla="*/ 0 w 1706"/>
                  <a:gd name="T25" fmla="*/ 0 h 651"/>
                  <a:gd name="T26" fmla="*/ 0 w 1706"/>
                  <a:gd name="T27" fmla="*/ 0 h 651"/>
                  <a:gd name="T28" fmla="*/ 0 w 1706"/>
                  <a:gd name="T29" fmla="*/ 0 h 651"/>
                  <a:gd name="T30" fmla="*/ 0 w 1706"/>
                  <a:gd name="T31" fmla="*/ 0 h 651"/>
                  <a:gd name="T32" fmla="*/ 0 w 1706"/>
                  <a:gd name="T33" fmla="*/ 0 h 651"/>
                  <a:gd name="T34" fmla="*/ 0 w 1706"/>
                  <a:gd name="T35" fmla="*/ 0 h 651"/>
                  <a:gd name="T36" fmla="*/ 0 w 1706"/>
                  <a:gd name="T37" fmla="*/ 0 h 651"/>
                  <a:gd name="T38" fmla="*/ 0 w 1706"/>
                  <a:gd name="T39" fmla="*/ 0 h 651"/>
                  <a:gd name="T40" fmla="*/ 0 w 1706"/>
                  <a:gd name="T41" fmla="*/ 0 h 651"/>
                  <a:gd name="T42" fmla="*/ 0 w 1706"/>
                  <a:gd name="T43" fmla="*/ 0 h 651"/>
                  <a:gd name="T44" fmla="*/ 0 w 1706"/>
                  <a:gd name="T45" fmla="*/ 0 h 651"/>
                  <a:gd name="T46" fmla="*/ 0 w 1706"/>
                  <a:gd name="T47" fmla="*/ 0 h 651"/>
                  <a:gd name="T48" fmla="*/ 0 w 1706"/>
                  <a:gd name="T49" fmla="*/ 0 h 651"/>
                  <a:gd name="T50" fmla="*/ 0 w 1706"/>
                  <a:gd name="T51" fmla="*/ 0 h 651"/>
                  <a:gd name="T52" fmla="*/ 0 w 1706"/>
                  <a:gd name="T53" fmla="*/ 0 h 651"/>
                  <a:gd name="T54" fmla="*/ 0 w 1706"/>
                  <a:gd name="T55" fmla="*/ 0 h 651"/>
                  <a:gd name="T56" fmla="*/ 0 w 1706"/>
                  <a:gd name="T57" fmla="*/ 0 h 651"/>
                  <a:gd name="T58" fmla="*/ 0 w 1706"/>
                  <a:gd name="T59" fmla="*/ 0 h 651"/>
                  <a:gd name="T60" fmla="*/ 0 w 1706"/>
                  <a:gd name="T61" fmla="*/ 0 h 651"/>
                  <a:gd name="T62" fmla="*/ 0 w 1706"/>
                  <a:gd name="T63" fmla="*/ 0 h 651"/>
                  <a:gd name="T64" fmla="*/ 0 w 1706"/>
                  <a:gd name="T65" fmla="*/ 0 h 651"/>
                  <a:gd name="T66" fmla="*/ 0 w 1706"/>
                  <a:gd name="T67" fmla="*/ 0 h 651"/>
                  <a:gd name="T68" fmla="*/ 0 w 1706"/>
                  <a:gd name="T69" fmla="*/ 0 h 651"/>
                  <a:gd name="T70" fmla="*/ 0 w 1706"/>
                  <a:gd name="T71" fmla="*/ 0 h 651"/>
                  <a:gd name="T72" fmla="*/ 0 w 1706"/>
                  <a:gd name="T73" fmla="*/ 0 h 651"/>
                  <a:gd name="T74" fmla="*/ 0 w 1706"/>
                  <a:gd name="T75" fmla="*/ 0 h 651"/>
                  <a:gd name="T76" fmla="*/ 0 w 1706"/>
                  <a:gd name="T77" fmla="*/ 0 h 651"/>
                  <a:gd name="T78" fmla="*/ 0 w 1706"/>
                  <a:gd name="T79" fmla="*/ 0 h 651"/>
                  <a:gd name="T80" fmla="*/ 0 w 1706"/>
                  <a:gd name="T81" fmla="*/ 0 h 651"/>
                  <a:gd name="T82" fmla="*/ 0 w 1706"/>
                  <a:gd name="T83" fmla="*/ 0 h 651"/>
                  <a:gd name="T84" fmla="*/ 0 w 1706"/>
                  <a:gd name="T85" fmla="*/ 0 h 651"/>
                  <a:gd name="T86" fmla="*/ 0 w 1706"/>
                  <a:gd name="T87" fmla="*/ 0 h 651"/>
                  <a:gd name="T88" fmla="*/ 0 w 1706"/>
                  <a:gd name="T89" fmla="*/ 0 h 6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06"/>
                  <a:gd name="T136" fmla="*/ 0 h 651"/>
                  <a:gd name="T137" fmla="*/ 1706 w 1706"/>
                  <a:gd name="T138" fmla="*/ 651 h 65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06" h="651">
                    <a:moveTo>
                      <a:pt x="1348" y="651"/>
                    </a:moveTo>
                    <a:lnTo>
                      <a:pt x="1341" y="641"/>
                    </a:lnTo>
                    <a:lnTo>
                      <a:pt x="1328" y="632"/>
                    </a:lnTo>
                    <a:lnTo>
                      <a:pt x="1312" y="625"/>
                    </a:lnTo>
                    <a:lnTo>
                      <a:pt x="1292" y="618"/>
                    </a:lnTo>
                    <a:lnTo>
                      <a:pt x="1269" y="611"/>
                    </a:lnTo>
                    <a:lnTo>
                      <a:pt x="1242" y="606"/>
                    </a:lnTo>
                    <a:lnTo>
                      <a:pt x="1211" y="602"/>
                    </a:lnTo>
                    <a:lnTo>
                      <a:pt x="1180" y="597"/>
                    </a:lnTo>
                    <a:lnTo>
                      <a:pt x="1145" y="593"/>
                    </a:lnTo>
                    <a:lnTo>
                      <a:pt x="1109" y="591"/>
                    </a:lnTo>
                    <a:lnTo>
                      <a:pt x="1070" y="589"/>
                    </a:lnTo>
                    <a:lnTo>
                      <a:pt x="1030" y="586"/>
                    </a:lnTo>
                    <a:lnTo>
                      <a:pt x="946" y="584"/>
                    </a:lnTo>
                    <a:lnTo>
                      <a:pt x="861" y="584"/>
                    </a:lnTo>
                    <a:lnTo>
                      <a:pt x="776" y="584"/>
                    </a:lnTo>
                    <a:lnTo>
                      <a:pt x="692" y="585"/>
                    </a:lnTo>
                    <a:lnTo>
                      <a:pt x="612" y="586"/>
                    </a:lnTo>
                    <a:lnTo>
                      <a:pt x="540" y="589"/>
                    </a:lnTo>
                    <a:lnTo>
                      <a:pt x="476" y="590"/>
                    </a:lnTo>
                    <a:lnTo>
                      <a:pt x="423" y="590"/>
                    </a:lnTo>
                    <a:lnTo>
                      <a:pt x="384" y="590"/>
                    </a:lnTo>
                    <a:lnTo>
                      <a:pt x="361" y="588"/>
                    </a:lnTo>
                    <a:lnTo>
                      <a:pt x="331" y="582"/>
                    </a:lnTo>
                    <a:lnTo>
                      <a:pt x="299" y="575"/>
                    </a:lnTo>
                    <a:lnTo>
                      <a:pt x="284" y="570"/>
                    </a:lnTo>
                    <a:lnTo>
                      <a:pt x="268" y="564"/>
                    </a:lnTo>
                    <a:lnTo>
                      <a:pt x="254" y="557"/>
                    </a:lnTo>
                    <a:lnTo>
                      <a:pt x="240" y="549"/>
                    </a:lnTo>
                    <a:lnTo>
                      <a:pt x="227" y="540"/>
                    </a:lnTo>
                    <a:lnTo>
                      <a:pt x="214" y="528"/>
                    </a:lnTo>
                    <a:lnTo>
                      <a:pt x="208" y="522"/>
                    </a:lnTo>
                    <a:lnTo>
                      <a:pt x="203" y="515"/>
                    </a:lnTo>
                    <a:lnTo>
                      <a:pt x="199" y="508"/>
                    </a:lnTo>
                    <a:lnTo>
                      <a:pt x="194" y="501"/>
                    </a:lnTo>
                    <a:lnTo>
                      <a:pt x="190" y="493"/>
                    </a:lnTo>
                    <a:lnTo>
                      <a:pt x="187" y="484"/>
                    </a:lnTo>
                    <a:lnTo>
                      <a:pt x="183" y="474"/>
                    </a:lnTo>
                    <a:lnTo>
                      <a:pt x="181" y="464"/>
                    </a:lnTo>
                    <a:lnTo>
                      <a:pt x="179" y="453"/>
                    </a:lnTo>
                    <a:lnTo>
                      <a:pt x="178" y="443"/>
                    </a:lnTo>
                    <a:lnTo>
                      <a:pt x="176" y="430"/>
                    </a:lnTo>
                    <a:lnTo>
                      <a:pt x="176" y="418"/>
                    </a:lnTo>
                    <a:lnTo>
                      <a:pt x="0" y="381"/>
                    </a:lnTo>
                    <a:lnTo>
                      <a:pt x="19" y="363"/>
                    </a:lnTo>
                    <a:lnTo>
                      <a:pt x="36" y="347"/>
                    </a:lnTo>
                    <a:lnTo>
                      <a:pt x="53" y="329"/>
                    </a:lnTo>
                    <a:lnTo>
                      <a:pt x="69" y="312"/>
                    </a:lnTo>
                    <a:lnTo>
                      <a:pt x="83" y="294"/>
                    </a:lnTo>
                    <a:lnTo>
                      <a:pt x="95" y="276"/>
                    </a:lnTo>
                    <a:lnTo>
                      <a:pt x="101" y="265"/>
                    </a:lnTo>
                    <a:lnTo>
                      <a:pt x="105" y="256"/>
                    </a:lnTo>
                    <a:lnTo>
                      <a:pt x="110" y="244"/>
                    </a:lnTo>
                    <a:lnTo>
                      <a:pt x="113" y="234"/>
                    </a:lnTo>
                    <a:lnTo>
                      <a:pt x="119" y="214"/>
                    </a:lnTo>
                    <a:lnTo>
                      <a:pt x="126" y="194"/>
                    </a:lnTo>
                    <a:lnTo>
                      <a:pt x="133" y="175"/>
                    </a:lnTo>
                    <a:lnTo>
                      <a:pt x="141" y="158"/>
                    </a:lnTo>
                    <a:lnTo>
                      <a:pt x="150" y="141"/>
                    </a:lnTo>
                    <a:lnTo>
                      <a:pt x="159" y="126"/>
                    </a:lnTo>
                    <a:lnTo>
                      <a:pt x="167" y="112"/>
                    </a:lnTo>
                    <a:lnTo>
                      <a:pt x="176" y="99"/>
                    </a:lnTo>
                    <a:lnTo>
                      <a:pt x="186" y="88"/>
                    </a:lnTo>
                    <a:lnTo>
                      <a:pt x="195" y="77"/>
                    </a:lnTo>
                    <a:lnTo>
                      <a:pt x="205" y="68"/>
                    </a:lnTo>
                    <a:lnTo>
                      <a:pt x="215" y="60"/>
                    </a:lnTo>
                    <a:lnTo>
                      <a:pt x="224" y="54"/>
                    </a:lnTo>
                    <a:lnTo>
                      <a:pt x="234" y="50"/>
                    </a:lnTo>
                    <a:lnTo>
                      <a:pt x="242" y="47"/>
                    </a:lnTo>
                    <a:lnTo>
                      <a:pt x="251" y="47"/>
                    </a:lnTo>
                    <a:lnTo>
                      <a:pt x="259" y="47"/>
                    </a:lnTo>
                    <a:lnTo>
                      <a:pt x="269" y="49"/>
                    </a:lnTo>
                    <a:lnTo>
                      <a:pt x="277" y="54"/>
                    </a:lnTo>
                    <a:lnTo>
                      <a:pt x="285" y="59"/>
                    </a:lnTo>
                    <a:lnTo>
                      <a:pt x="293" y="64"/>
                    </a:lnTo>
                    <a:lnTo>
                      <a:pt x="301" y="71"/>
                    </a:lnTo>
                    <a:lnTo>
                      <a:pt x="308" y="78"/>
                    </a:lnTo>
                    <a:lnTo>
                      <a:pt x="315" y="85"/>
                    </a:lnTo>
                    <a:lnTo>
                      <a:pt x="338" y="112"/>
                    </a:lnTo>
                    <a:lnTo>
                      <a:pt x="346" y="124"/>
                    </a:lnTo>
                    <a:lnTo>
                      <a:pt x="356" y="125"/>
                    </a:lnTo>
                    <a:lnTo>
                      <a:pt x="384" y="129"/>
                    </a:lnTo>
                    <a:lnTo>
                      <a:pt x="425" y="132"/>
                    </a:lnTo>
                    <a:lnTo>
                      <a:pt x="473" y="134"/>
                    </a:lnTo>
                    <a:lnTo>
                      <a:pt x="497" y="134"/>
                    </a:lnTo>
                    <a:lnTo>
                      <a:pt x="521" y="134"/>
                    </a:lnTo>
                    <a:lnTo>
                      <a:pt x="544" y="133"/>
                    </a:lnTo>
                    <a:lnTo>
                      <a:pt x="567" y="131"/>
                    </a:lnTo>
                    <a:lnTo>
                      <a:pt x="585" y="129"/>
                    </a:lnTo>
                    <a:lnTo>
                      <a:pt x="602" y="124"/>
                    </a:lnTo>
                    <a:lnTo>
                      <a:pt x="609" y="120"/>
                    </a:lnTo>
                    <a:lnTo>
                      <a:pt x="615" y="117"/>
                    </a:lnTo>
                    <a:lnTo>
                      <a:pt x="619" y="113"/>
                    </a:lnTo>
                    <a:lnTo>
                      <a:pt x="623" y="110"/>
                    </a:lnTo>
                    <a:lnTo>
                      <a:pt x="643" y="80"/>
                    </a:lnTo>
                    <a:lnTo>
                      <a:pt x="658" y="55"/>
                    </a:lnTo>
                    <a:lnTo>
                      <a:pt x="667" y="43"/>
                    </a:lnTo>
                    <a:lnTo>
                      <a:pt x="680" y="30"/>
                    </a:lnTo>
                    <a:lnTo>
                      <a:pt x="695" y="16"/>
                    </a:lnTo>
                    <a:lnTo>
                      <a:pt x="715" y="0"/>
                    </a:lnTo>
                    <a:lnTo>
                      <a:pt x="764" y="5"/>
                    </a:lnTo>
                    <a:lnTo>
                      <a:pt x="815" y="8"/>
                    </a:lnTo>
                    <a:lnTo>
                      <a:pt x="869" y="13"/>
                    </a:lnTo>
                    <a:lnTo>
                      <a:pt x="924" y="16"/>
                    </a:lnTo>
                    <a:lnTo>
                      <a:pt x="981" y="21"/>
                    </a:lnTo>
                    <a:lnTo>
                      <a:pt x="1040" y="25"/>
                    </a:lnTo>
                    <a:lnTo>
                      <a:pt x="1100" y="28"/>
                    </a:lnTo>
                    <a:lnTo>
                      <a:pt x="1161" y="33"/>
                    </a:lnTo>
                    <a:lnTo>
                      <a:pt x="1225" y="36"/>
                    </a:lnTo>
                    <a:lnTo>
                      <a:pt x="1290" y="40"/>
                    </a:lnTo>
                    <a:lnTo>
                      <a:pt x="1356" y="43"/>
                    </a:lnTo>
                    <a:lnTo>
                      <a:pt x="1423" y="46"/>
                    </a:lnTo>
                    <a:lnTo>
                      <a:pt x="1492" y="49"/>
                    </a:lnTo>
                    <a:lnTo>
                      <a:pt x="1562" y="53"/>
                    </a:lnTo>
                    <a:lnTo>
                      <a:pt x="1633" y="55"/>
                    </a:lnTo>
                    <a:lnTo>
                      <a:pt x="1706" y="57"/>
                    </a:lnTo>
                    <a:lnTo>
                      <a:pt x="1688" y="77"/>
                    </a:lnTo>
                    <a:lnTo>
                      <a:pt x="1644" y="131"/>
                    </a:lnTo>
                    <a:lnTo>
                      <a:pt x="1613" y="167"/>
                    </a:lnTo>
                    <a:lnTo>
                      <a:pt x="1581" y="208"/>
                    </a:lnTo>
                    <a:lnTo>
                      <a:pt x="1546" y="254"/>
                    </a:lnTo>
                    <a:lnTo>
                      <a:pt x="1509" y="301"/>
                    </a:lnTo>
                    <a:lnTo>
                      <a:pt x="1474" y="352"/>
                    </a:lnTo>
                    <a:lnTo>
                      <a:pt x="1442" y="402"/>
                    </a:lnTo>
                    <a:lnTo>
                      <a:pt x="1425" y="426"/>
                    </a:lnTo>
                    <a:lnTo>
                      <a:pt x="1411" y="451"/>
                    </a:lnTo>
                    <a:lnTo>
                      <a:pt x="1397" y="476"/>
                    </a:lnTo>
                    <a:lnTo>
                      <a:pt x="1384" y="499"/>
                    </a:lnTo>
                    <a:lnTo>
                      <a:pt x="1374" y="522"/>
                    </a:lnTo>
                    <a:lnTo>
                      <a:pt x="1364" y="544"/>
                    </a:lnTo>
                    <a:lnTo>
                      <a:pt x="1356" y="565"/>
                    </a:lnTo>
                    <a:lnTo>
                      <a:pt x="1350" y="585"/>
                    </a:lnTo>
                    <a:lnTo>
                      <a:pt x="1347" y="604"/>
                    </a:lnTo>
                    <a:lnTo>
                      <a:pt x="1345" y="622"/>
                    </a:lnTo>
                    <a:lnTo>
                      <a:pt x="1346" y="637"/>
                    </a:lnTo>
                    <a:lnTo>
                      <a:pt x="1348" y="651"/>
                    </a:lnTo>
                    <a:close/>
                  </a:path>
                </a:pathLst>
              </a:custGeom>
              <a:solidFill>
                <a:srgbClr val="93D5ED"/>
              </a:solidFill>
              <a:ln w="9525">
                <a:solidFill>
                  <a:srgbClr val="CCECFF"/>
                </a:solidFill>
                <a:round/>
                <a:headEnd/>
                <a:tailEnd/>
              </a:ln>
            </p:spPr>
            <p:txBody>
              <a:bodyPr/>
              <a:lstStyle/>
              <a:p>
                <a:endParaRPr lang="en-US"/>
              </a:p>
            </p:txBody>
          </p:sp>
          <p:sp>
            <p:nvSpPr>
              <p:cNvPr id="24695" name="Freeform 101"/>
              <p:cNvSpPr>
                <a:spLocks/>
              </p:cNvSpPr>
              <p:nvPr/>
            </p:nvSpPr>
            <p:spPr bwMode="auto">
              <a:xfrm>
                <a:off x="1761" y="926"/>
                <a:ext cx="341" cy="131"/>
              </a:xfrm>
              <a:custGeom>
                <a:avLst/>
                <a:gdLst>
                  <a:gd name="T0" fmla="*/ 0 w 1706"/>
                  <a:gd name="T1" fmla="*/ 0 h 651"/>
                  <a:gd name="T2" fmla="*/ 0 w 1706"/>
                  <a:gd name="T3" fmla="*/ 0 h 651"/>
                  <a:gd name="T4" fmla="*/ 0 w 1706"/>
                  <a:gd name="T5" fmla="*/ 0 h 651"/>
                  <a:gd name="T6" fmla="*/ 0 w 1706"/>
                  <a:gd name="T7" fmla="*/ 0 h 651"/>
                  <a:gd name="T8" fmla="*/ 0 w 1706"/>
                  <a:gd name="T9" fmla="*/ 0 h 651"/>
                  <a:gd name="T10" fmla="*/ 0 w 1706"/>
                  <a:gd name="T11" fmla="*/ 0 h 651"/>
                  <a:gd name="T12" fmla="*/ 0 w 1706"/>
                  <a:gd name="T13" fmla="*/ 0 h 651"/>
                  <a:gd name="T14" fmla="*/ 0 w 1706"/>
                  <a:gd name="T15" fmla="*/ 0 h 651"/>
                  <a:gd name="T16" fmla="*/ 0 w 1706"/>
                  <a:gd name="T17" fmla="*/ 0 h 651"/>
                  <a:gd name="T18" fmla="*/ 0 w 1706"/>
                  <a:gd name="T19" fmla="*/ 0 h 651"/>
                  <a:gd name="T20" fmla="*/ 0 w 1706"/>
                  <a:gd name="T21" fmla="*/ 0 h 651"/>
                  <a:gd name="T22" fmla="*/ 0 w 1706"/>
                  <a:gd name="T23" fmla="*/ 0 h 651"/>
                  <a:gd name="T24" fmla="*/ 0 w 1706"/>
                  <a:gd name="T25" fmla="*/ 0 h 651"/>
                  <a:gd name="T26" fmla="*/ 0 w 1706"/>
                  <a:gd name="T27" fmla="*/ 0 h 651"/>
                  <a:gd name="T28" fmla="*/ 0 w 1706"/>
                  <a:gd name="T29" fmla="*/ 0 h 651"/>
                  <a:gd name="T30" fmla="*/ 0 w 1706"/>
                  <a:gd name="T31" fmla="*/ 0 h 651"/>
                  <a:gd name="T32" fmla="*/ 0 w 1706"/>
                  <a:gd name="T33" fmla="*/ 0 h 651"/>
                  <a:gd name="T34" fmla="*/ 0 w 1706"/>
                  <a:gd name="T35" fmla="*/ 0 h 651"/>
                  <a:gd name="T36" fmla="*/ 0 w 1706"/>
                  <a:gd name="T37" fmla="*/ 0 h 651"/>
                  <a:gd name="T38" fmla="*/ 0 w 1706"/>
                  <a:gd name="T39" fmla="*/ 0 h 651"/>
                  <a:gd name="T40" fmla="*/ 0 w 1706"/>
                  <a:gd name="T41" fmla="*/ 0 h 651"/>
                  <a:gd name="T42" fmla="*/ 0 w 1706"/>
                  <a:gd name="T43" fmla="*/ 0 h 651"/>
                  <a:gd name="T44" fmla="*/ 0 w 1706"/>
                  <a:gd name="T45" fmla="*/ 0 h 651"/>
                  <a:gd name="T46" fmla="*/ 0 w 1706"/>
                  <a:gd name="T47" fmla="*/ 0 h 651"/>
                  <a:gd name="T48" fmla="*/ 0 w 1706"/>
                  <a:gd name="T49" fmla="*/ 0 h 651"/>
                  <a:gd name="T50" fmla="*/ 0 w 1706"/>
                  <a:gd name="T51" fmla="*/ 0 h 651"/>
                  <a:gd name="T52" fmla="*/ 0 w 1706"/>
                  <a:gd name="T53" fmla="*/ 0 h 651"/>
                  <a:gd name="T54" fmla="*/ 0 w 1706"/>
                  <a:gd name="T55" fmla="*/ 0 h 651"/>
                  <a:gd name="T56" fmla="*/ 0 w 1706"/>
                  <a:gd name="T57" fmla="*/ 0 h 651"/>
                  <a:gd name="T58" fmla="*/ 0 w 1706"/>
                  <a:gd name="T59" fmla="*/ 0 h 651"/>
                  <a:gd name="T60" fmla="*/ 0 w 1706"/>
                  <a:gd name="T61" fmla="*/ 0 h 651"/>
                  <a:gd name="T62" fmla="*/ 0 w 1706"/>
                  <a:gd name="T63" fmla="*/ 0 h 651"/>
                  <a:gd name="T64" fmla="*/ 0 w 1706"/>
                  <a:gd name="T65" fmla="*/ 0 h 651"/>
                  <a:gd name="T66" fmla="*/ 0 w 1706"/>
                  <a:gd name="T67" fmla="*/ 0 h 651"/>
                  <a:gd name="T68" fmla="*/ 0 w 1706"/>
                  <a:gd name="T69" fmla="*/ 0 h 651"/>
                  <a:gd name="T70" fmla="*/ 0 w 1706"/>
                  <a:gd name="T71" fmla="*/ 0 h 651"/>
                  <a:gd name="T72" fmla="*/ 0 w 1706"/>
                  <a:gd name="T73" fmla="*/ 0 h 651"/>
                  <a:gd name="T74" fmla="*/ 0 w 1706"/>
                  <a:gd name="T75" fmla="*/ 0 h 651"/>
                  <a:gd name="T76" fmla="*/ 0 w 1706"/>
                  <a:gd name="T77" fmla="*/ 0 h 651"/>
                  <a:gd name="T78" fmla="*/ 0 w 1706"/>
                  <a:gd name="T79" fmla="*/ 0 h 651"/>
                  <a:gd name="T80" fmla="*/ 0 w 1706"/>
                  <a:gd name="T81" fmla="*/ 0 h 651"/>
                  <a:gd name="T82" fmla="*/ 0 w 1706"/>
                  <a:gd name="T83" fmla="*/ 0 h 651"/>
                  <a:gd name="T84" fmla="*/ 0 w 1706"/>
                  <a:gd name="T85" fmla="*/ 0 h 651"/>
                  <a:gd name="T86" fmla="*/ 0 w 1706"/>
                  <a:gd name="T87" fmla="*/ 0 h 651"/>
                  <a:gd name="T88" fmla="*/ 0 w 1706"/>
                  <a:gd name="T89" fmla="*/ 0 h 6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06"/>
                  <a:gd name="T136" fmla="*/ 0 h 651"/>
                  <a:gd name="T137" fmla="*/ 1706 w 1706"/>
                  <a:gd name="T138" fmla="*/ 651 h 65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06" h="651">
                    <a:moveTo>
                      <a:pt x="1348" y="651"/>
                    </a:moveTo>
                    <a:lnTo>
                      <a:pt x="1341" y="641"/>
                    </a:lnTo>
                    <a:lnTo>
                      <a:pt x="1328" y="632"/>
                    </a:lnTo>
                    <a:lnTo>
                      <a:pt x="1312" y="625"/>
                    </a:lnTo>
                    <a:lnTo>
                      <a:pt x="1292" y="618"/>
                    </a:lnTo>
                    <a:lnTo>
                      <a:pt x="1269" y="611"/>
                    </a:lnTo>
                    <a:lnTo>
                      <a:pt x="1242" y="606"/>
                    </a:lnTo>
                    <a:lnTo>
                      <a:pt x="1211" y="602"/>
                    </a:lnTo>
                    <a:lnTo>
                      <a:pt x="1180" y="597"/>
                    </a:lnTo>
                    <a:lnTo>
                      <a:pt x="1145" y="593"/>
                    </a:lnTo>
                    <a:lnTo>
                      <a:pt x="1109" y="591"/>
                    </a:lnTo>
                    <a:lnTo>
                      <a:pt x="1070" y="589"/>
                    </a:lnTo>
                    <a:lnTo>
                      <a:pt x="1030" y="586"/>
                    </a:lnTo>
                    <a:lnTo>
                      <a:pt x="946" y="584"/>
                    </a:lnTo>
                    <a:lnTo>
                      <a:pt x="861" y="584"/>
                    </a:lnTo>
                    <a:lnTo>
                      <a:pt x="776" y="584"/>
                    </a:lnTo>
                    <a:lnTo>
                      <a:pt x="692" y="585"/>
                    </a:lnTo>
                    <a:lnTo>
                      <a:pt x="612" y="586"/>
                    </a:lnTo>
                    <a:lnTo>
                      <a:pt x="540" y="589"/>
                    </a:lnTo>
                    <a:lnTo>
                      <a:pt x="476" y="590"/>
                    </a:lnTo>
                    <a:lnTo>
                      <a:pt x="423" y="590"/>
                    </a:lnTo>
                    <a:lnTo>
                      <a:pt x="384" y="590"/>
                    </a:lnTo>
                    <a:lnTo>
                      <a:pt x="361" y="588"/>
                    </a:lnTo>
                    <a:lnTo>
                      <a:pt x="331" y="582"/>
                    </a:lnTo>
                    <a:lnTo>
                      <a:pt x="299" y="575"/>
                    </a:lnTo>
                    <a:lnTo>
                      <a:pt x="284" y="570"/>
                    </a:lnTo>
                    <a:lnTo>
                      <a:pt x="268" y="564"/>
                    </a:lnTo>
                    <a:lnTo>
                      <a:pt x="254" y="557"/>
                    </a:lnTo>
                    <a:lnTo>
                      <a:pt x="240" y="549"/>
                    </a:lnTo>
                    <a:lnTo>
                      <a:pt x="227" y="540"/>
                    </a:lnTo>
                    <a:lnTo>
                      <a:pt x="214" y="528"/>
                    </a:lnTo>
                    <a:lnTo>
                      <a:pt x="208" y="522"/>
                    </a:lnTo>
                    <a:lnTo>
                      <a:pt x="203" y="515"/>
                    </a:lnTo>
                    <a:lnTo>
                      <a:pt x="199" y="508"/>
                    </a:lnTo>
                    <a:lnTo>
                      <a:pt x="194" y="501"/>
                    </a:lnTo>
                    <a:lnTo>
                      <a:pt x="190" y="493"/>
                    </a:lnTo>
                    <a:lnTo>
                      <a:pt x="187" y="484"/>
                    </a:lnTo>
                    <a:lnTo>
                      <a:pt x="183" y="474"/>
                    </a:lnTo>
                    <a:lnTo>
                      <a:pt x="181" y="464"/>
                    </a:lnTo>
                    <a:lnTo>
                      <a:pt x="179" y="453"/>
                    </a:lnTo>
                    <a:lnTo>
                      <a:pt x="178" y="443"/>
                    </a:lnTo>
                    <a:lnTo>
                      <a:pt x="176" y="430"/>
                    </a:lnTo>
                    <a:lnTo>
                      <a:pt x="176" y="418"/>
                    </a:lnTo>
                    <a:lnTo>
                      <a:pt x="0" y="381"/>
                    </a:lnTo>
                    <a:lnTo>
                      <a:pt x="19" y="363"/>
                    </a:lnTo>
                    <a:lnTo>
                      <a:pt x="36" y="347"/>
                    </a:lnTo>
                    <a:lnTo>
                      <a:pt x="53" y="329"/>
                    </a:lnTo>
                    <a:lnTo>
                      <a:pt x="69" y="312"/>
                    </a:lnTo>
                    <a:lnTo>
                      <a:pt x="83" y="294"/>
                    </a:lnTo>
                    <a:lnTo>
                      <a:pt x="95" y="276"/>
                    </a:lnTo>
                    <a:lnTo>
                      <a:pt x="101" y="265"/>
                    </a:lnTo>
                    <a:lnTo>
                      <a:pt x="105" y="256"/>
                    </a:lnTo>
                    <a:lnTo>
                      <a:pt x="110" y="244"/>
                    </a:lnTo>
                    <a:lnTo>
                      <a:pt x="113" y="234"/>
                    </a:lnTo>
                    <a:lnTo>
                      <a:pt x="119" y="214"/>
                    </a:lnTo>
                    <a:lnTo>
                      <a:pt x="126" y="194"/>
                    </a:lnTo>
                    <a:lnTo>
                      <a:pt x="133" y="175"/>
                    </a:lnTo>
                    <a:lnTo>
                      <a:pt x="141" y="158"/>
                    </a:lnTo>
                    <a:lnTo>
                      <a:pt x="150" y="141"/>
                    </a:lnTo>
                    <a:lnTo>
                      <a:pt x="159" y="126"/>
                    </a:lnTo>
                    <a:lnTo>
                      <a:pt x="167" y="112"/>
                    </a:lnTo>
                    <a:lnTo>
                      <a:pt x="176" y="99"/>
                    </a:lnTo>
                    <a:lnTo>
                      <a:pt x="186" y="88"/>
                    </a:lnTo>
                    <a:lnTo>
                      <a:pt x="195" y="77"/>
                    </a:lnTo>
                    <a:lnTo>
                      <a:pt x="205" y="68"/>
                    </a:lnTo>
                    <a:lnTo>
                      <a:pt x="215" y="60"/>
                    </a:lnTo>
                    <a:lnTo>
                      <a:pt x="224" y="54"/>
                    </a:lnTo>
                    <a:lnTo>
                      <a:pt x="234" y="50"/>
                    </a:lnTo>
                    <a:lnTo>
                      <a:pt x="242" y="47"/>
                    </a:lnTo>
                    <a:lnTo>
                      <a:pt x="251" y="47"/>
                    </a:lnTo>
                    <a:lnTo>
                      <a:pt x="259" y="47"/>
                    </a:lnTo>
                    <a:lnTo>
                      <a:pt x="269" y="49"/>
                    </a:lnTo>
                    <a:lnTo>
                      <a:pt x="277" y="54"/>
                    </a:lnTo>
                    <a:lnTo>
                      <a:pt x="285" y="59"/>
                    </a:lnTo>
                    <a:lnTo>
                      <a:pt x="293" y="64"/>
                    </a:lnTo>
                    <a:lnTo>
                      <a:pt x="301" y="71"/>
                    </a:lnTo>
                    <a:lnTo>
                      <a:pt x="308" y="78"/>
                    </a:lnTo>
                    <a:lnTo>
                      <a:pt x="315" y="85"/>
                    </a:lnTo>
                    <a:lnTo>
                      <a:pt x="338" y="112"/>
                    </a:lnTo>
                    <a:lnTo>
                      <a:pt x="346" y="124"/>
                    </a:lnTo>
                    <a:lnTo>
                      <a:pt x="356" y="125"/>
                    </a:lnTo>
                    <a:lnTo>
                      <a:pt x="384" y="129"/>
                    </a:lnTo>
                    <a:lnTo>
                      <a:pt x="425" y="132"/>
                    </a:lnTo>
                    <a:lnTo>
                      <a:pt x="473" y="134"/>
                    </a:lnTo>
                    <a:lnTo>
                      <a:pt x="497" y="134"/>
                    </a:lnTo>
                    <a:lnTo>
                      <a:pt x="521" y="134"/>
                    </a:lnTo>
                    <a:lnTo>
                      <a:pt x="544" y="133"/>
                    </a:lnTo>
                    <a:lnTo>
                      <a:pt x="567" y="131"/>
                    </a:lnTo>
                    <a:lnTo>
                      <a:pt x="585" y="129"/>
                    </a:lnTo>
                    <a:lnTo>
                      <a:pt x="602" y="124"/>
                    </a:lnTo>
                    <a:lnTo>
                      <a:pt x="609" y="120"/>
                    </a:lnTo>
                    <a:lnTo>
                      <a:pt x="615" y="117"/>
                    </a:lnTo>
                    <a:lnTo>
                      <a:pt x="619" y="113"/>
                    </a:lnTo>
                    <a:lnTo>
                      <a:pt x="623" y="110"/>
                    </a:lnTo>
                    <a:lnTo>
                      <a:pt x="643" y="80"/>
                    </a:lnTo>
                    <a:lnTo>
                      <a:pt x="658" y="55"/>
                    </a:lnTo>
                    <a:lnTo>
                      <a:pt x="667" y="43"/>
                    </a:lnTo>
                    <a:lnTo>
                      <a:pt x="680" y="30"/>
                    </a:lnTo>
                    <a:lnTo>
                      <a:pt x="695" y="16"/>
                    </a:lnTo>
                    <a:lnTo>
                      <a:pt x="715" y="0"/>
                    </a:lnTo>
                    <a:lnTo>
                      <a:pt x="764" y="5"/>
                    </a:lnTo>
                    <a:lnTo>
                      <a:pt x="815" y="8"/>
                    </a:lnTo>
                    <a:lnTo>
                      <a:pt x="869" y="13"/>
                    </a:lnTo>
                    <a:lnTo>
                      <a:pt x="924" y="16"/>
                    </a:lnTo>
                    <a:lnTo>
                      <a:pt x="981" y="21"/>
                    </a:lnTo>
                    <a:lnTo>
                      <a:pt x="1040" y="25"/>
                    </a:lnTo>
                    <a:lnTo>
                      <a:pt x="1100" y="28"/>
                    </a:lnTo>
                    <a:lnTo>
                      <a:pt x="1161" y="33"/>
                    </a:lnTo>
                    <a:lnTo>
                      <a:pt x="1225" y="36"/>
                    </a:lnTo>
                    <a:lnTo>
                      <a:pt x="1290" y="40"/>
                    </a:lnTo>
                    <a:lnTo>
                      <a:pt x="1356" y="43"/>
                    </a:lnTo>
                    <a:lnTo>
                      <a:pt x="1423" y="46"/>
                    </a:lnTo>
                    <a:lnTo>
                      <a:pt x="1492" y="49"/>
                    </a:lnTo>
                    <a:lnTo>
                      <a:pt x="1562" y="53"/>
                    </a:lnTo>
                    <a:lnTo>
                      <a:pt x="1633" y="55"/>
                    </a:lnTo>
                    <a:lnTo>
                      <a:pt x="1706" y="57"/>
                    </a:lnTo>
                    <a:lnTo>
                      <a:pt x="1688" y="77"/>
                    </a:lnTo>
                    <a:lnTo>
                      <a:pt x="1644" y="131"/>
                    </a:lnTo>
                    <a:lnTo>
                      <a:pt x="1613" y="167"/>
                    </a:lnTo>
                    <a:lnTo>
                      <a:pt x="1581" y="208"/>
                    </a:lnTo>
                    <a:lnTo>
                      <a:pt x="1546" y="254"/>
                    </a:lnTo>
                    <a:lnTo>
                      <a:pt x="1509" y="301"/>
                    </a:lnTo>
                    <a:lnTo>
                      <a:pt x="1474" y="352"/>
                    </a:lnTo>
                    <a:lnTo>
                      <a:pt x="1442" y="402"/>
                    </a:lnTo>
                    <a:lnTo>
                      <a:pt x="1425" y="426"/>
                    </a:lnTo>
                    <a:lnTo>
                      <a:pt x="1411" y="451"/>
                    </a:lnTo>
                    <a:lnTo>
                      <a:pt x="1397" y="476"/>
                    </a:lnTo>
                    <a:lnTo>
                      <a:pt x="1384" y="499"/>
                    </a:lnTo>
                    <a:lnTo>
                      <a:pt x="1374" y="522"/>
                    </a:lnTo>
                    <a:lnTo>
                      <a:pt x="1364" y="544"/>
                    </a:lnTo>
                    <a:lnTo>
                      <a:pt x="1356" y="565"/>
                    </a:lnTo>
                    <a:lnTo>
                      <a:pt x="1350" y="585"/>
                    </a:lnTo>
                    <a:lnTo>
                      <a:pt x="1347" y="604"/>
                    </a:lnTo>
                    <a:lnTo>
                      <a:pt x="1345" y="622"/>
                    </a:lnTo>
                    <a:lnTo>
                      <a:pt x="1346" y="637"/>
                    </a:lnTo>
                    <a:lnTo>
                      <a:pt x="1348" y="651"/>
                    </a:lnTo>
                    <a:close/>
                  </a:path>
                </a:pathLst>
              </a:custGeom>
              <a:solidFill>
                <a:srgbClr val="93D5ED"/>
              </a:solidFill>
              <a:ln w="4763">
                <a:solidFill>
                  <a:srgbClr val="CCECFF"/>
                </a:solidFill>
                <a:round/>
                <a:headEnd/>
                <a:tailEnd/>
              </a:ln>
            </p:spPr>
            <p:txBody>
              <a:bodyPr/>
              <a:lstStyle/>
              <a:p>
                <a:endParaRPr lang="en-US"/>
              </a:p>
            </p:txBody>
          </p:sp>
          <p:sp>
            <p:nvSpPr>
              <p:cNvPr id="24696" name="Freeform 102"/>
              <p:cNvSpPr>
                <a:spLocks/>
              </p:cNvSpPr>
              <p:nvPr/>
            </p:nvSpPr>
            <p:spPr bwMode="auto">
              <a:xfrm>
                <a:off x="1898" y="938"/>
                <a:ext cx="334" cy="294"/>
              </a:xfrm>
              <a:custGeom>
                <a:avLst/>
                <a:gdLst>
                  <a:gd name="T0" fmla="*/ 0 w 1670"/>
                  <a:gd name="T1" fmla="*/ 0 h 1472"/>
                  <a:gd name="T2" fmla="*/ 0 w 1670"/>
                  <a:gd name="T3" fmla="*/ 0 h 1472"/>
                  <a:gd name="T4" fmla="*/ 0 w 1670"/>
                  <a:gd name="T5" fmla="*/ 0 h 1472"/>
                  <a:gd name="T6" fmla="*/ 0 w 1670"/>
                  <a:gd name="T7" fmla="*/ 0 h 1472"/>
                  <a:gd name="T8" fmla="*/ 0 w 1670"/>
                  <a:gd name="T9" fmla="*/ 0 h 1472"/>
                  <a:gd name="T10" fmla="*/ 0 w 1670"/>
                  <a:gd name="T11" fmla="*/ 0 h 1472"/>
                  <a:gd name="T12" fmla="*/ 0 w 1670"/>
                  <a:gd name="T13" fmla="*/ 0 h 1472"/>
                  <a:gd name="T14" fmla="*/ 0 w 1670"/>
                  <a:gd name="T15" fmla="*/ 0 h 1472"/>
                  <a:gd name="T16" fmla="*/ 0 w 1670"/>
                  <a:gd name="T17" fmla="*/ 0 h 1472"/>
                  <a:gd name="T18" fmla="*/ 0 w 1670"/>
                  <a:gd name="T19" fmla="*/ 0 h 1472"/>
                  <a:gd name="T20" fmla="*/ 0 w 1670"/>
                  <a:gd name="T21" fmla="*/ 0 h 1472"/>
                  <a:gd name="T22" fmla="*/ 0 w 1670"/>
                  <a:gd name="T23" fmla="*/ 0 h 1472"/>
                  <a:gd name="T24" fmla="*/ 0 w 1670"/>
                  <a:gd name="T25" fmla="*/ 0 h 1472"/>
                  <a:gd name="T26" fmla="*/ 0 w 1670"/>
                  <a:gd name="T27" fmla="*/ 0 h 1472"/>
                  <a:gd name="T28" fmla="*/ 0 w 1670"/>
                  <a:gd name="T29" fmla="*/ 0 h 1472"/>
                  <a:gd name="T30" fmla="*/ 0 w 1670"/>
                  <a:gd name="T31" fmla="*/ 0 h 1472"/>
                  <a:gd name="T32" fmla="*/ 0 w 1670"/>
                  <a:gd name="T33" fmla="*/ 0 h 1472"/>
                  <a:gd name="T34" fmla="*/ 0 w 1670"/>
                  <a:gd name="T35" fmla="*/ 0 h 1472"/>
                  <a:gd name="T36" fmla="*/ 0 w 1670"/>
                  <a:gd name="T37" fmla="*/ 0 h 1472"/>
                  <a:gd name="T38" fmla="*/ 0 w 1670"/>
                  <a:gd name="T39" fmla="*/ 0 h 1472"/>
                  <a:gd name="T40" fmla="*/ 0 w 1670"/>
                  <a:gd name="T41" fmla="*/ 0 h 1472"/>
                  <a:gd name="T42" fmla="*/ 0 w 1670"/>
                  <a:gd name="T43" fmla="*/ 0 h 1472"/>
                  <a:gd name="T44" fmla="*/ 0 w 1670"/>
                  <a:gd name="T45" fmla="*/ 0 h 1472"/>
                  <a:gd name="T46" fmla="*/ 0 w 1670"/>
                  <a:gd name="T47" fmla="*/ 0 h 1472"/>
                  <a:gd name="T48" fmla="*/ 0 w 1670"/>
                  <a:gd name="T49" fmla="*/ 0 h 1472"/>
                  <a:gd name="T50" fmla="*/ 0 w 1670"/>
                  <a:gd name="T51" fmla="*/ 0 h 1472"/>
                  <a:gd name="T52" fmla="*/ 0 w 1670"/>
                  <a:gd name="T53" fmla="*/ 0 h 1472"/>
                  <a:gd name="T54" fmla="*/ 0 w 1670"/>
                  <a:gd name="T55" fmla="*/ 0 h 1472"/>
                  <a:gd name="T56" fmla="*/ 0 w 1670"/>
                  <a:gd name="T57" fmla="*/ 0 h 1472"/>
                  <a:gd name="T58" fmla="*/ 0 w 1670"/>
                  <a:gd name="T59" fmla="*/ 0 h 1472"/>
                  <a:gd name="T60" fmla="*/ 0 w 1670"/>
                  <a:gd name="T61" fmla="*/ 0 h 1472"/>
                  <a:gd name="T62" fmla="*/ 0 w 1670"/>
                  <a:gd name="T63" fmla="*/ 0 h 1472"/>
                  <a:gd name="T64" fmla="*/ 0 w 1670"/>
                  <a:gd name="T65" fmla="*/ 0 h 1472"/>
                  <a:gd name="T66" fmla="*/ 0 w 1670"/>
                  <a:gd name="T67" fmla="*/ 0 h 1472"/>
                  <a:gd name="T68" fmla="*/ 0 w 1670"/>
                  <a:gd name="T69" fmla="*/ 0 h 1472"/>
                  <a:gd name="T70" fmla="*/ 0 w 1670"/>
                  <a:gd name="T71" fmla="*/ 0 h 1472"/>
                  <a:gd name="T72" fmla="*/ 0 w 1670"/>
                  <a:gd name="T73" fmla="*/ 0 h 1472"/>
                  <a:gd name="T74" fmla="*/ 0 w 1670"/>
                  <a:gd name="T75" fmla="*/ 0 h 1472"/>
                  <a:gd name="T76" fmla="*/ 0 w 1670"/>
                  <a:gd name="T77" fmla="*/ 0 h 1472"/>
                  <a:gd name="T78" fmla="*/ 0 w 1670"/>
                  <a:gd name="T79" fmla="*/ 0 h 1472"/>
                  <a:gd name="T80" fmla="*/ 0 w 1670"/>
                  <a:gd name="T81" fmla="*/ 0 h 1472"/>
                  <a:gd name="T82" fmla="*/ 0 w 1670"/>
                  <a:gd name="T83" fmla="*/ 0 h 1472"/>
                  <a:gd name="T84" fmla="*/ 0 w 1670"/>
                  <a:gd name="T85" fmla="*/ 0 h 1472"/>
                  <a:gd name="T86" fmla="*/ 0 w 1670"/>
                  <a:gd name="T87" fmla="*/ 0 h 1472"/>
                  <a:gd name="T88" fmla="*/ 0 w 1670"/>
                  <a:gd name="T89" fmla="*/ 0 h 1472"/>
                  <a:gd name="T90" fmla="*/ 0 w 1670"/>
                  <a:gd name="T91" fmla="*/ 0 h 1472"/>
                  <a:gd name="T92" fmla="*/ 0 w 1670"/>
                  <a:gd name="T93" fmla="*/ 0 h 1472"/>
                  <a:gd name="T94" fmla="*/ 0 w 1670"/>
                  <a:gd name="T95" fmla="*/ 0 h 1472"/>
                  <a:gd name="T96" fmla="*/ 0 w 1670"/>
                  <a:gd name="T97" fmla="*/ 0 h 1472"/>
                  <a:gd name="T98" fmla="*/ 0 w 1670"/>
                  <a:gd name="T99" fmla="*/ 0 h 1472"/>
                  <a:gd name="T100" fmla="*/ 0 w 1670"/>
                  <a:gd name="T101" fmla="*/ 0 h 1472"/>
                  <a:gd name="T102" fmla="*/ 0 w 1670"/>
                  <a:gd name="T103" fmla="*/ 0 h 1472"/>
                  <a:gd name="T104" fmla="*/ 0 w 1670"/>
                  <a:gd name="T105" fmla="*/ 0 h 1472"/>
                  <a:gd name="T106" fmla="*/ 0 w 1670"/>
                  <a:gd name="T107" fmla="*/ 0 h 1472"/>
                  <a:gd name="T108" fmla="*/ 0 w 1670"/>
                  <a:gd name="T109" fmla="*/ 0 h 1472"/>
                  <a:gd name="T110" fmla="*/ 0 w 1670"/>
                  <a:gd name="T111" fmla="*/ 0 h 14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70"/>
                  <a:gd name="T169" fmla="*/ 0 h 1472"/>
                  <a:gd name="T170" fmla="*/ 1670 w 1670"/>
                  <a:gd name="T171" fmla="*/ 1472 h 14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70" h="1472">
                    <a:moveTo>
                      <a:pt x="1670" y="888"/>
                    </a:moveTo>
                    <a:lnTo>
                      <a:pt x="1328" y="1472"/>
                    </a:lnTo>
                    <a:lnTo>
                      <a:pt x="652" y="1407"/>
                    </a:lnTo>
                    <a:lnTo>
                      <a:pt x="629" y="1401"/>
                    </a:lnTo>
                    <a:lnTo>
                      <a:pt x="604" y="1395"/>
                    </a:lnTo>
                    <a:lnTo>
                      <a:pt x="574" y="1389"/>
                    </a:lnTo>
                    <a:lnTo>
                      <a:pt x="542" y="1383"/>
                    </a:lnTo>
                    <a:lnTo>
                      <a:pt x="469" y="1372"/>
                    </a:lnTo>
                    <a:lnTo>
                      <a:pt x="386" y="1361"/>
                    </a:lnTo>
                    <a:lnTo>
                      <a:pt x="295" y="1349"/>
                    </a:lnTo>
                    <a:lnTo>
                      <a:pt x="200" y="1338"/>
                    </a:lnTo>
                    <a:lnTo>
                      <a:pt x="100" y="1325"/>
                    </a:lnTo>
                    <a:lnTo>
                      <a:pt x="0" y="1311"/>
                    </a:lnTo>
                    <a:lnTo>
                      <a:pt x="23" y="1295"/>
                    </a:lnTo>
                    <a:lnTo>
                      <a:pt x="46" y="1278"/>
                    </a:lnTo>
                    <a:lnTo>
                      <a:pt x="70" y="1262"/>
                    </a:lnTo>
                    <a:lnTo>
                      <a:pt x="90" y="1244"/>
                    </a:lnTo>
                    <a:lnTo>
                      <a:pt x="99" y="1236"/>
                    </a:lnTo>
                    <a:lnTo>
                      <a:pt x="106" y="1227"/>
                    </a:lnTo>
                    <a:lnTo>
                      <a:pt x="113" y="1217"/>
                    </a:lnTo>
                    <a:lnTo>
                      <a:pt x="118" y="1208"/>
                    </a:lnTo>
                    <a:lnTo>
                      <a:pt x="121" y="1198"/>
                    </a:lnTo>
                    <a:lnTo>
                      <a:pt x="124" y="1187"/>
                    </a:lnTo>
                    <a:lnTo>
                      <a:pt x="124" y="1175"/>
                    </a:lnTo>
                    <a:lnTo>
                      <a:pt x="121" y="1165"/>
                    </a:lnTo>
                    <a:lnTo>
                      <a:pt x="119" y="1153"/>
                    </a:lnTo>
                    <a:lnTo>
                      <a:pt x="118" y="1143"/>
                    </a:lnTo>
                    <a:lnTo>
                      <a:pt x="118" y="1131"/>
                    </a:lnTo>
                    <a:lnTo>
                      <a:pt x="119" y="1121"/>
                    </a:lnTo>
                    <a:lnTo>
                      <a:pt x="121" y="1111"/>
                    </a:lnTo>
                    <a:lnTo>
                      <a:pt x="125" y="1101"/>
                    </a:lnTo>
                    <a:lnTo>
                      <a:pt x="129" y="1091"/>
                    </a:lnTo>
                    <a:lnTo>
                      <a:pt x="135" y="1081"/>
                    </a:lnTo>
                    <a:lnTo>
                      <a:pt x="143" y="1071"/>
                    </a:lnTo>
                    <a:lnTo>
                      <a:pt x="152" y="1062"/>
                    </a:lnTo>
                    <a:lnTo>
                      <a:pt x="161" y="1053"/>
                    </a:lnTo>
                    <a:lnTo>
                      <a:pt x="173" y="1045"/>
                    </a:lnTo>
                    <a:lnTo>
                      <a:pt x="186" y="1035"/>
                    </a:lnTo>
                    <a:lnTo>
                      <a:pt x="198" y="1026"/>
                    </a:lnTo>
                    <a:lnTo>
                      <a:pt x="214" y="1018"/>
                    </a:lnTo>
                    <a:lnTo>
                      <a:pt x="231" y="1008"/>
                    </a:lnTo>
                    <a:lnTo>
                      <a:pt x="264" y="992"/>
                    </a:lnTo>
                    <a:lnTo>
                      <a:pt x="293" y="977"/>
                    </a:lnTo>
                    <a:lnTo>
                      <a:pt x="307" y="969"/>
                    </a:lnTo>
                    <a:lnTo>
                      <a:pt x="319" y="960"/>
                    </a:lnTo>
                    <a:lnTo>
                      <a:pt x="329" y="952"/>
                    </a:lnTo>
                    <a:lnTo>
                      <a:pt x="339" y="944"/>
                    </a:lnTo>
                    <a:lnTo>
                      <a:pt x="347" y="936"/>
                    </a:lnTo>
                    <a:lnTo>
                      <a:pt x="354" y="927"/>
                    </a:lnTo>
                    <a:lnTo>
                      <a:pt x="358" y="917"/>
                    </a:lnTo>
                    <a:lnTo>
                      <a:pt x="362" y="907"/>
                    </a:lnTo>
                    <a:lnTo>
                      <a:pt x="363" y="895"/>
                    </a:lnTo>
                    <a:lnTo>
                      <a:pt x="362" y="883"/>
                    </a:lnTo>
                    <a:lnTo>
                      <a:pt x="360" y="871"/>
                    </a:lnTo>
                    <a:lnTo>
                      <a:pt x="355" y="857"/>
                    </a:lnTo>
                    <a:lnTo>
                      <a:pt x="343" y="831"/>
                    </a:lnTo>
                    <a:lnTo>
                      <a:pt x="333" y="813"/>
                    </a:lnTo>
                    <a:lnTo>
                      <a:pt x="329" y="805"/>
                    </a:lnTo>
                    <a:lnTo>
                      <a:pt x="326" y="799"/>
                    </a:lnTo>
                    <a:lnTo>
                      <a:pt x="325" y="795"/>
                    </a:lnTo>
                    <a:lnTo>
                      <a:pt x="323" y="790"/>
                    </a:lnTo>
                    <a:lnTo>
                      <a:pt x="325" y="785"/>
                    </a:lnTo>
                    <a:lnTo>
                      <a:pt x="327" y="781"/>
                    </a:lnTo>
                    <a:lnTo>
                      <a:pt x="332" y="777"/>
                    </a:lnTo>
                    <a:lnTo>
                      <a:pt x="337" y="772"/>
                    </a:lnTo>
                    <a:lnTo>
                      <a:pt x="357" y="762"/>
                    </a:lnTo>
                    <a:lnTo>
                      <a:pt x="386" y="747"/>
                    </a:lnTo>
                    <a:lnTo>
                      <a:pt x="405" y="739"/>
                    </a:lnTo>
                    <a:lnTo>
                      <a:pt x="427" y="732"/>
                    </a:lnTo>
                    <a:lnTo>
                      <a:pt x="451" y="725"/>
                    </a:lnTo>
                    <a:lnTo>
                      <a:pt x="478" y="719"/>
                    </a:lnTo>
                    <a:lnTo>
                      <a:pt x="531" y="706"/>
                    </a:lnTo>
                    <a:lnTo>
                      <a:pt x="583" y="693"/>
                    </a:lnTo>
                    <a:lnTo>
                      <a:pt x="606" y="686"/>
                    </a:lnTo>
                    <a:lnTo>
                      <a:pt x="627" y="677"/>
                    </a:lnTo>
                    <a:lnTo>
                      <a:pt x="636" y="672"/>
                    </a:lnTo>
                    <a:lnTo>
                      <a:pt x="645" y="667"/>
                    </a:lnTo>
                    <a:lnTo>
                      <a:pt x="653" y="663"/>
                    </a:lnTo>
                    <a:lnTo>
                      <a:pt x="659" y="657"/>
                    </a:lnTo>
                    <a:lnTo>
                      <a:pt x="664" y="651"/>
                    </a:lnTo>
                    <a:lnTo>
                      <a:pt x="668" y="644"/>
                    </a:lnTo>
                    <a:lnTo>
                      <a:pt x="671" y="637"/>
                    </a:lnTo>
                    <a:lnTo>
                      <a:pt x="673" y="630"/>
                    </a:lnTo>
                    <a:lnTo>
                      <a:pt x="673" y="622"/>
                    </a:lnTo>
                    <a:lnTo>
                      <a:pt x="671" y="612"/>
                    </a:lnTo>
                    <a:lnTo>
                      <a:pt x="668" y="604"/>
                    </a:lnTo>
                    <a:lnTo>
                      <a:pt x="662" y="594"/>
                    </a:lnTo>
                    <a:lnTo>
                      <a:pt x="660" y="580"/>
                    </a:lnTo>
                    <a:lnTo>
                      <a:pt x="659" y="565"/>
                    </a:lnTo>
                    <a:lnTo>
                      <a:pt x="661" y="547"/>
                    </a:lnTo>
                    <a:lnTo>
                      <a:pt x="664" y="528"/>
                    </a:lnTo>
                    <a:lnTo>
                      <a:pt x="670" y="508"/>
                    </a:lnTo>
                    <a:lnTo>
                      <a:pt x="678" y="487"/>
                    </a:lnTo>
                    <a:lnTo>
                      <a:pt x="688" y="465"/>
                    </a:lnTo>
                    <a:lnTo>
                      <a:pt x="698" y="442"/>
                    </a:lnTo>
                    <a:lnTo>
                      <a:pt x="711" y="419"/>
                    </a:lnTo>
                    <a:lnTo>
                      <a:pt x="725" y="394"/>
                    </a:lnTo>
                    <a:lnTo>
                      <a:pt x="739" y="369"/>
                    </a:lnTo>
                    <a:lnTo>
                      <a:pt x="756" y="345"/>
                    </a:lnTo>
                    <a:lnTo>
                      <a:pt x="788" y="295"/>
                    </a:lnTo>
                    <a:lnTo>
                      <a:pt x="823" y="244"/>
                    </a:lnTo>
                    <a:lnTo>
                      <a:pt x="860" y="197"/>
                    </a:lnTo>
                    <a:lnTo>
                      <a:pt x="895" y="151"/>
                    </a:lnTo>
                    <a:lnTo>
                      <a:pt x="927" y="110"/>
                    </a:lnTo>
                    <a:lnTo>
                      <a:pt x="958" y="74"/>
                    </a:lnTo>
                    <a:lnTo>
                      <a:pt x="1002" y="20"/>
                    </a:lnTo>
                    <a:lnTo>
                      <a:pt x="1020" y="0"/>
                    </a:lnTo>
                    <a:lnTo>
                      <a:pt x="1043" y="2"/>
                    </a:lnTo>
                    <a:lnTo>
                      <a:pt x="1065" y="3"/>
                    </a:lnTo>
                    <a:lnTo>
                      <a:pt x="1087" y="4"/>
                    </a:lnTo>
                    <a:lnTo>
                      <a:pt x="1111" y="5"/>
                    </a:lnTo>
                    <a:lnTo>
                      <a:pt x="1134" y="6"/>
                    </a:lnTo>
                    <a:lnTo>
                      <a:pt x="1157" y="7"/>
                    </a:lnTo>
                    <a:lnTo>
                      <a:pt x="1181" y="9"/>
                    </a:lnTo>
                    <a:lnTo>
                      <a:pt x="1204" y="10"/>
                    </a:lnTo>
                    <a:lnTo>
                      <a:pt x="1199" y="13"/>
                    </a:lnTo>
                    <a:lnTo>
                      <a:pt x="1189" y="25"/>
                    </a:lnTo>
                    <a:lnTo>
                      <a:pt x="1173" y="42"/>
                    </a:lnTo>
                    <a:lnTo>
                      <a:pt x="1153" y="66"/>
                    </a:lnTo>
                    <a:lnTo>
                      <a:pt x="1129" y="93"/>
                    </a:lnTo>
                    <a:lnTo>
                      <a:pt x="1107" y="124"/>
                    </a:lnTo>
                    <a:lnTo>
                      <a:pt x="1095" y="141"/>
                    </a:lnTo>
                    <a:lnTo>
                      <a:pt x="1085" y="157"/>
                    </a:lnTo>
                    <a:lnTo>
                      <a:pt x="1074" y="173"/>
                    </a:lnTo>
                    <a:lnTo>
                      <a:pt x="1066" y="191"/>
                    </a:lnTo>
                    <a:lnTo>
                      <a:pt x="1062" y="200"/>
                    </a:lnTo>
                    <a:lnTo>
                      <a:pt x="1058" y="208"/>
                    </a:lnTo>
                    <a:lnTo>
                      <a:pt x="1056" y="218"/>
                    </a:lnTo>
                    <a:lnTo>
                      <a:pt x="1052" y="228"/>
                    </a:lnTo>
                    <a:lnTo>
                      <a:pt x="1050" y="247"/>
                    </a:lnTo>
                    <a:lnTo>
                      <a:pt x="1049" y="267"/>
                    </a:lnTo>
                    <a:lnTo>
                      <a:pt x="1050" y="288"/>
                    </a:lnTo>
                    <a:lnTo>
                      <a:pt x="1053" y="309"/>
                    </a:lnTo>
                    <a:lnTo>
                      <a:pt x="1059" y="330"/>
                    </a:lnTo>
                    <a:lnTo>
                      <a:pt x="1067" y="350"/>
                    </a:lnTo>
                    <a:lnTo>
                      <a:pt x="1072" y="360"/>
                    </a:lnTo>
                    <a:lnTo>
                      <a:pt x="1078" y="369"/>
                    </a:lnTo>
                    <a:lnTo>
                      <a:pt x="1084" y="380"/>
                    </a:lnTo>
                    <a:lnTo>
                      <a:pt x="1091" y="389"/>
                    </a:lnTo>
                    <a:lnTo>
                      <a:pt x="1098" y="399"/>
                    </a:lnTo>
                    <a:lnTo>
                      <a:pt x="1106" y="408"/>
                    </a:lnTo>
                    <a:lnTo>
                      <a:pt x="1114" y="417"/>
                    </a:lnTo>
                    <a:lnTo>
                      <a:pt x="1124" y="427"/>
                    </a:lnTo>
                    <a:lnTo>
                      <a:pt x="1133" y="435"/>
                    </a:lnTo>
                    <a:lnTo>
                      <a:pt x="1143" y="443"/>
                    </a:lnTo>
                    <a:lnTo>
                      <a:pt x="1155" y="451"/>
                    </a:lnTo>
                    <a:lnTo>
                      <a:pt x="1166" y="458"/>
                    </a:lnTo>
                    <a:lnTo>
                      <a:pt x="1178" y="465"/>
                    </a:lnTo>
                    <a:lnTo>
                      <a:pt x="1191" y="472"/>
                    </a:lnTo>
                    <a:lnTo>
                      <a:pt x="1204" y="479"/>
                    </a:lnTo>
                    <a:lnTo>
                      <a:pt x="1218" y="485"/>
                    </a:lnTo>
                    <a:lnTo>
                      <a:pt x="1225" y="487"/>
                    </a:lnTo>
                    <a:lnTo>
                      <a:pt x="1230" y="492"/>
                    </a:lnTo>
                    <a:lnTo>
                      <a:pt x="1233" y="497"/>
                    </a:lnTo>
                    <a:lnTo>
                      <a:pt x="1236" y="501"/>
                    </a:lnTo>
                    <a:lnTo>
                      <a:pt x="1237" y="506"/>
                    </a:lnTo>
                    <a:lnTo>
                      <a:pt x="1236" y="512"/>
                    </a:lnTo>
                    <a:lnTo>
                      <a:pt x="1234" y="518"/>
                    </a:lnTo>
                    <a:lnTo>
                      <a:pt x="1232" y="525"/>
                    </a:lnTo>
                    <a:lnTo>
                      <a:pt x="1225" y="538"/>
                    </a:lnTo>
                    <a:lnTo>
                      <a:pt x="1215" y="553"/>
                    </a:lnTo>
                    <a:lnTo>
                      <a:pt x="1202" y="567"/>
                    </a:lnTo>
                    <a:lnTo>
                      <a:pt x="1187" y="582"/>
                    </a:lnTo>
                    <a:lnTo>
                      <a:pt x="1156" y="609"/>
                    </a:lnTo>
                    <a:lnTo>
                      <a:pt x="1127" y="632"/>
                    </a:lnTo>
                    <a:lnTo>
                      <a:pt x="1106" y="649"/>
                    </a:lnTo>
                    <a:lnTo>
                      <a:pt x="1098" y="654"/>
                    </a:lnTo>
                    <a:lnTo>
                      <a:pt x="1095" y="656"/>
                    </a:lnTo>
                    <a:lnTo>
                      <a:pt x="1092" y="659"/>
                    </a:lnTo>
                    <a:lnTo>
                      <a:pt x="1091" y="663"/>
                    </a:lnTo>
                    <a:lnTo>
                      <a:pt x="1090" y="665"/>
                    </a:lnTo>
                    <a:lnTo>
                      <a:pt x="1088" y="668"/>
                    </a:lnTo>
                    <a:lnTo>
                      <a:pt x="1088" y="673"/>
                    </a:lnTo>
                    <a:lnTo>
                      <a:pt x="1091" y="678"/>
                    </a:lnTo>
                    <a:lnTo>
                      <a:pt x="1093" y="682"/>
                    </a:lnTo>
                    <a:lnTo>
                      <a:pt x="1098" y="687"/>
                    </a:lnTo>
                    <a:lnTo>
                      <a:pt x="1105" y="692"/>
                    </a:lnTo>
                    <a:lnTo>
                      <a:pt x="1114" y="698"/>
                    </a:lnTo>
                    <a:lnTo>
                      <a:pt x="1126" y="704"/>
                    </a:lnTo>
                    <a:lnTo>
                      <a:pt x="1140" y="709"/>
                    </a:lnTo>
                    <a:lnTo>
                      <a:pt x="1157" y="715"/>
                    </a:lnTo>
                    <a:lnTo>
                      <a:pt x="1166" y="719"/>
                    </a:lnTo>
                    <a:lnTo>
                      <a:pt x="1173" y="721"/>
                    </a:lnTo>
                    <a:lnTo>
                      <a:pt x="1178" y="725"/>
                    </a:lnTo>
                    <a:lnTo>
                      <a:pt x="1184" y="728"/>
                    </a:lnTo>
                    <a:lnTo>
                      <a:pt x="1188" y="733"/>
                    </a:lnTo>
                    <a:lnTo>
                      <a:pt x="1191" y="736"/>
                    </a:lnTo>
                    <a:lnTo>
                      <a:pt x="1194" y="740"/>
                    </a:lnTo>
                    <a:lnTo>
                      <a:pt x="1196" y="744"/>
                    </a:lnTo>
                    <a:lnTo>
                      <a:pt x="1198" y="754"/>
                    </a:lnTo>
                    <a:lnTo>
                      <a:pt x="1198" y="763"/>
                    </a:lnTo>
                    <a:lnTo>
                      <a:pt x="1197" y="774"/>
                    </a:lnTo>
                    <a:lnTo>
                      <a:pt x="1195" y="784"/>
                    </a:lnTo>
                    <a:lnTo>
                      <a:pt x="1192" y="795"/>
                    </a:lnTo>
                    <a:lnTo>
                      <a:pt x="1190" y="806"/>
                    </a:lnTo>
                    <a:lnTo>
                      <a:pt x="1190" y="819"/>
                    </a:lnTo>
                    <a:lnTo>
                      <a:pt x="1190" y="831"/>
                    </a:lnTo>
                    <a:lnTo>
                      <a:pt x="1191" y="838"/>
                    </a:lnTo>
                    <a:lnTo>
                      <a:pt x="1192" y="845"/>
                    </a:lnTo>
                    <a:lnTo>
                      <a:pt x="1195" y="851"/>
                    </a:lnTo>
                    <a:lnTo>
                      <a:pt x="1198" y="858"/>
                    </a:lnTo>
                    <a:lnTo>
                      <a:pt x="1202" y="865"/>
                    </a:lnTo>
                    <a:lnTo>
                      <a:pt x="1206" y="872"/>
                    </a:lnTo>
                    <a:lnTo>
                      <a:pt x="1212" y="878"/>
                    </a:lnTo>
                    <a:lnTo>
                      <a:pt x="1218" y="885"/>
                    </a:lnTo>
                    <a:lnTo>
                      <a:pt x="1226" y="892"/>
                    </a:lnTo>
                    <a:lnTo>
                      <a:pt x="1234" y="899"/>
                    </a:lnTo>
                    <a:lnTo>
                      <a:pt x="1244" y="904"/>
                    </a:lnTo>
                    <a:lnTo>
                      <a:pt x="1254" y="909"/>
                    </a:lnTo>
                    <a:lnTo>
                      <a:pt x="1265" y="914"/>
                    </a:lnTo>
                    <a:lnTo>
                      <a:pt x="1275" y="918"/>
                    </a:lnTo>
                    <a:lnTo>
                      <a:pt x="1287" y="922"/>
                    </a:lnTo>
                    <a:lnTo>
                      <a:pt x="1300" y="924"/>
                    </a:lnTo>
                    <a:lnTo>
                      <a:pt x="1327" y="929"/>
                    </a:lnTo>
                    <a:lnTo>
                      <a:pt x="1355" y="932"/>
                    </a:lnTo>
                    <a:lnTo>
                      <a:pt x="1384" y="934"/>
                    </a:lnTo>
                    <a:lnTo>
                      <a:pt x="1416" y="932"/>
                    </a:lnTo>
                    <a:lnTo>
                      <a:pt x="1447" y="931"/>
                    </a:lnTo>
                    <a:lnTo>
                      <a:pt x="1480" y="928"/>
                    </a:lnTo>
                    <a:lnTo>
                      <a:pt x="1512" y="923"/>
                    </a:lnTo>
                    <a:lnTo>
                      <a:pt x="1545" y="917"/>
                    </a:lnTo>
                    <a:lnTo>
                      <a:pt x="1578" y="911"/>
                    </a:lnTo>
                    <a:lnTo>
                      <a:pt x="1609" y="904"/>
                    </a:lnTo>
                    <a:lnTo>
                      <a:pt x="1641" y="896"/>
                    </a:lnTo>
                    <a:lnTo>
                      <a:pt x="1670" y="888"/>
                    </a:lnTo>
                    <a:close/>
                  </a:path>
                </a:pathLst>
              </a:custGeom>
              <a:solidFill>
                <a:srgbClr val="93D5ED"/>
              </a:solidFill>
              <a:ln w="9525">
                <a:solidFill>
                  <a:srgbClr val="CCECFF"/>
                </a:solidFill>
                <a:round/>
                <a:headEnd/>
                <a:tailEnd/>
              </a:ln>
            </p:spPr>
            <p:txBody>
              <a:bodyPr/>
              <a:lstStyle/>
              <a:p>
                <a:endParaRPr lang="en-US"/>
              </a:p>
            </p:txBody>
          </p:sp>
          <p:sp>
            <p:nvSpPr>
              <p:cNvPr id="24697" name="Freeform 103"/>
              <p:cNvSpPr>
                <a:spLocks/>
              </p:cNvSpPr>
              <p:nvPr/>
            </p:nvSpPr>
            <p:spPr bwMode="auto">
              <a:xfrm>
                <a:off x="1898" y="938"/>
                <a:ext cx="334" cy="294"/>
              </a:xfrm>
              <a:custGeom>
                <a:avLst/>
                <a:gdLst>
                  <a:gd name="T0" fmla="*/ 0 w 1670"/>
                  <a:gd name="T1" fmla="*/ 0 h 1472"/>
                  <a:gd name="T2" fmla="*/ 0 w 1670"/>
                  <a:gd name="T3" fmla="*/ 0 h 1472"/>
                  <a:gd name="T4" fmla="*/ 0 w 1670"/>
                  <a:gd name="T5" fmla="*/ 0 h 1472"/>
                  <a:gd name="T6" fmla="*/ 0 w 1670"/>
                  <a:gd name="T7" fmla="*/ 0 h 1472"/>
                  <a:gd name="T8" fmla="*/ 0 w 1670"/>
                  <a:gd name="T9" fmla="*/ 0 h 1472"/>
                  <a:gd name="T10" fmla="*/ 0 w 1670"/>
                  <a:gd name="T11" fmla="*/ 0 h 1472"/>
                  <a:gd name="T12" fmla="*/ 0 w 1670"/>
                  <a:gd name="T13" fmla="*/ 0 h 1472"/>
                  <a:gd name="T14" fmla="*/ 0 w 1670"/>
                  <a:gd name="T15" fmla="*/ 0 h 1472"/>
                  <a:gd name="T16" fmla="*/ 0 w 1670"/>
                  <a:gd name="T17" fmla="*/ 0 h 1472"/>
                  <a:gd name="T18" fmla="*/ 0 w 1670"/>
                  <a:gd name="T19" fmla="*/ 0 h 1472"/>
                  <a:gd name="T20" fmla="*/ 0 w 1670"/>
                  <a:gd name="T21" fmla="*/ 0 h 1472"/>
                  <a:gd name="T22" fmla="*/ 0 w 1670"/>
                  <a:gd name="T23" fmla="*/ 0 h 1472"/>
                  <a:gd name="T24" fmla="*/ 0 w 1670"/>
                  <a:gd name="T25" fmla="*/ 0 h 1472"/>
                  <a:gd name="T26" fmla="*/ 0 w 1670"/>
                  <a:gd name="T27" fmla="*/ 0 h 1472"/>
                  <a:gd name="T28" fmla="*/ 0 w 1670"/>
                  <a:gd name="T29" fmla="*/ 0 h 1472"/>
                  <a:gd name="T30" fmla="*/ 0 w 1670"/>
                  <a:gd name="T31" fmla="*/ 0 h 1472"/>
                  <a:gd name="T32" fmla="*/ 0 w 1670"/>
                  <a:gd name="T33" fmla="*/ 0 h 1472"/>
                  <a:gd name="T34" fmla="*/ 0 w 1670"/>
                  <a:gd name="T35" fmla="*/ 0 h 1472"/>
                  <a:gd name="T36" fmla="*/ 0 w 1670"/>
                  <a:gd name="T37" fmla="*/ 0 h 1472"/>
                  <a:gd name="T38" fmla="*/ 0 w 1670"/>
                  <a:gd name="T39" fmla="*/ 0 h 1472"/>
                  <a:gd name="T40" fmla="*/ 0 w 1670"/>
                  <a:gd name="T41" fmla="*/ 0 h 1472"/>
                  <a:gd name="T42" fmla="*/ 0 w 1670"/>
                  <a:gd name="T43" fmla="*/ 0 h 1472"/>
                  <a:gd name="T44" fmla="*/ 0 w 1670"/>
                  <a:gd name="T45" fmla="*/ 0 h 1472"/>
                  <a:gd name="T46" fmla="*/ 0 w 1670"/>
                  <a:gd name="T47" fmla="*/ 0 h 1472"/>
                  <a:gd name="T48" fmla="*/ 0 w 1670"/>
                  <a:gd name="T49" fmla="*/ 0 h 1472"/>
                  <a:gd name="T50" fmla="*/ 0 w 1670"/>
                  <a:gd name="T51" fmla="*/ 0 h 1472"/>
                  <a:gd name="T52" fmla="*/ 0 w 1670"/>
                  <a:gd name="T53" fmla="*/ 0 h 1472"/>
                  <a:gd name="T54" fmla="*/ 0 w 1670"/>
                  <a:gd name="T55" fmla="*/ 0 h 1472"/>
                  <a:gd name="T56" fmla="*/ 0 w 1670"/>
                  <a:gd name="T57" fmla="*/ 0 h 1472"/>
                  <a:gd name="T58" fmla="*/ 0 w 1670"/>
                  <a:gd name="T59" fmla="*/ 0 h 1472"/>
                  <a:gd name="T60" fmla="*/ 0 w 1670"/>
                  <a:gd name="T61" fmla="*/ 0 h 1472"/>
                  <a:gd name="T62" fmla="*/ 0 w 1670"/>
                  <a:gd name="T63" fmla="*/ 0 h 1472"/>
                  <a:gd name="T64" fmla="*/ 0 w 1670"/>
                  <a:gd name="T65" fmla="*/ 0 h 1472"/>
                  <a:gd name="T66" fmla="*/ 0 w 1670"/>
                  <a:gd name="T67" fmla="*/ 0 h 1472"/>
                  <a:gd name="T68" fmla="*/ 0 w 1670"/>
                  <a:gd name="T69" fmla="*/ 0 h 1472"/>
                  <a:gd name="T70" fmla="*/ 0 w 1670"/>
                  <a:gd name="T71" fmla="*/ 0 h 1472"/>
                  <a:gd name="T72" fmla="*/ 0 w 1670"/>
                  <a:gd name="T73" fmla="*/ 0 h 1472"/>
                  <a:gd name="T74" fmla="*/ 0 w 1670"/>
                  <a:gd name="T75" fmla="*/ 0 h 1472"/>
                  <a:gd name="T76" fmla="*/ 0 w 1670"/>
                  <a:gd name="T77" fmla="*/ 0 h 1472"/>
                  <a:gd name="T78" fmla="*/ 0 w 1670"/>
                  <a:gd name="T79" fmla="*/ 0 h 1472"/>
                  <a:gd name="T80" fmla="*/ 0 w 1670"/>
                  <a:gd name="T81" fmla="*/ 0 h 1472"/>
                  <a:gd name="T82" fmla="*/ 0 w 1670"/>
                  <a:gd name="T83" fmla="*/ 0 h 1472"/>
                  <a:gd name="T84" fmla="*/ 0 w 1670"/>
                  <a:gd name="T85" fmla="*/ 0 h 1472"/>
                  <a:gd name="T86" fmla="*/ 0 w 1670"/>
                  <a:gd name="T87" fmla="*/ 0 h 1472"/>
                  <a:gd name="T88" fmla="*/ 0 w 1670"/>
                  <a:gd name="T89" fmla="*/ 0 h 1472"/>
                  <a:gd name="T90" fmla="*/ 0 w 1670"/>
                  <a:gd name="T91" fmla="*/ 0 h 1472"/>
                  <a:gd name="T92" fmla="*/ 0 w 1670"/>
                  <a:gd name="T93" fmla="*/ 0 h 1472"/>
                  <a:gd name="T94" fmla="*/ 0 w 1670"/>
                  <a:gd name="T95" fmla="*/ 0 h 1472"/>
                  <a:gd name="T96" fmla="*/ 0 w 1670"/>
                  <a:gd name="T97" fmla="*/ 0 h 1472"/>
                  <a:gd name="T98" fmla="*/ 0 w 1670"/>
                  <a:gd name="T99" fmla="*/ 0 h 1472"/>
                  <a:gd name="T100" fmla="*/ 0 w 1670"/>
                  <a:gd name="T101" fmla="*/ 0 h 1472"/>
                  <a:gd name="T102" fmla="*/ 0 w 1670"/>
                  <a:gd name="T103" fmla="*/ 0 h 1472"/>
                  <a:gd name="T104" fmla="*/ 0 w 1670"/>
                  <a:gd name="T105" fmla="*/ 0 h 1472"/>
                  <a:gd name="T106" fmla="*/ 0 w 1670"/>
                  <a:gd name="T107" fmla="*/ 0 h 1472"/>
                  <a:gd name="T108" fmla="*/ 0 w 1670"/>
                  <a:gd name="T109" fmla="*/ 0 h 1472"/>
                  <a:gd name="T110" fmla="*/ 0 w 1670"/>
                  <a:gd name="T111" fmla="*/ 0 h 14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70"/>
                  <a:gd name="T169" fmla="*/ 0 h 1472"/>
                  <a:gd name="T170" fmla="*/ 1670 w 1670"/>
                  <a:gd name="T171" fmla="*/ 1472 h 14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70" h="1472">
                    <a:moveTo>
                      <a:pt x="1670" y="888"/>
                    </a:moveTo>
                    <a:lnTo>
                      <a:pt x="1328" y="1472"/>
                    </a:lnTo>
                    <a:lnTo>
                      <a:pt x="652" y="1407"/>
                    </a:lnTo>
                    <a:lnTo>
                      <a:pt x="629" y="1401"/>
                    </a:lnTo>
                    <a:lnTo>
                      <a:pt x="604" y="1395"/>
                    </a:lnTo>
                    <a:lnTo>
                      <a:pt x="574" y="1389"/>
                    </a:lnTo>
                    <a:lnTo>
                      <a:pt x="542" y="1383"/>
                    </a:lnTo>
                    <a:lnTo>
                      <a:pt x="469" y="1372"/>
                    </a:lnTo>
                    <a:lnTo>
                      <a:pt x="386" y="1361"/>
                    </a:lnTo>
                    <a:lnTo>
                      <a:pt x="295" y="1349"/>
                    </a:lnTo>
                    <a:lnTo>
                      <a:pt x="200" y="1338"/>
                    </a:lnTo>
                    <a:lnTo>
                      <a:pt x="100" y="1325"/>
                    </a:lnTo>
                    <a:lnTo>
                      <a:pt x="0" y="1311"/>
                    </a:lnTo>
                    <a:lnTo>
                      <a:pt x="23" y="1295"/>
                    </a:lnTo>
                    <a:lnTo>
                      <a:pt x="46" y="1278"/>
                    </a:lnTo>
                    <a:lnTo>
                      <a:pt x="70" y="1262"/>
                    </a:lnTo>
                    <a:lnTo>
                      <a:pt x="90" y="1244"/>
                    </a:lnTo>
                    <a:lnTo>
                      <a:pt x="99" y="1236"/>
                    </a:lnTo>
                    <a:lnTo>
                      <a:pt x="106" y="1227"/>
                    </a:lnTo>
                    <a:lnTo>
                      <a:pt x="113" y="1217"/>
                    </a:lnTo>
                    <a:lnTo>
                      <a:pt x="118" y="1208"/>
                    </a:lnTo>
                    <a:lnTo>
                      <a:pt x="121" y="1198"/>
                    </a:lnTo>
                    <a:lnTo>
                      <a:pt x="124" y="1187"/>
                    </a:lnTo>
                    <a:lnTo>
                      <a:pt x="124" y="1175"/>
                    </a:lnTo>
                    <a:lnTo>
                      <a:pt x="121" y="1165"/>
                    </a:lnTo>
                    <a:lnTo>
                      <a:pt x="119" y="1153"/>
                    </a:lnTo>
                    <a:lnTo>
                      <a:pt x="118" y="1143"/>
                    </a:lnTo>
                    <a:lnTo>
                      <a:pt x="118" y="1131"/>
                    </a:lnTo>
                    <a:lnTo>
                      <a:pt x="119" y="1121"/>
                    </a:lnTo>
                    <a:lnTo>
                      <a:pt x="121" y="1111"/>
                    </a:lnTo>
                    <a:lnTo>
                      <a:pt x="125" y="1101"/>
                    </a:lnTo>
                    <a:lnTo>
                      <a:pt x="129" y="1091"/>
                    </a:lnTo>
                    <a:lnTo>
                      <a:pt x="135" y="1081"/>
                    </a:lnTo>
                    <a:lnTo>
                      <a:pt x="143" y="1071"/>
                    </a:lnTo>
                    <a:lnTo>
                      <a:pt x="152" y="1062"/>
                    </a:lnTo>
                    <a:lnTo>
                      <a:pt x="161" y="1053"/>
                    </a:lnTo>
                    <a:lnTo>
                      <a:pt x="173" y="1045"/>
                    </a:lnTo>
                    <a:lnTo>
                      <a:pt x="186" y="1035"/>
                    </a:lnTo>
                    <a:lnTo>
                      <a:pt x="198" y="1026"/>
                    </a:lnTo>
                    <a:lnTo>
                      <a:pt x="214" y="1018"/>
                    </a:lnTo>
                    <a:lnTo>
                      <a:pt x="231" y="1008"/>
                    </a:lnTo>
                    <a:lnTo>
                      <a:pt x="264" y="992"/>
                    </a:lnTo>
                    <a:lnTo>
                      <a:pt x="293" y="977"/>
                    </a:lnTo>
                    <a:lnTo>
                      <a:pt x="307" y="969"/>
                    </a:lnTo>
                    <a:lnTo>
                      <a:pt x="319" y="960"/>
                    </a:lnTo>
                    <a:lnTo>
                      <a:pt x="329" y="952"/>
                    </a:lnTo>
                    <a:lnTo>
                      <a:pt x="339" y="944"/>
                    </a:lnTo>
                    <a:lnTo>
                      <a:pt x="347" y="936"/>
                    </a:lnTo>
                    <a:lnTo>
                      <a:pt x="354" y="927"/>
                    </a:lnTo>
                    <a:lnTo>
                      <a:pt x="358" y="917"/>
                    </a:lnTo>
                    <a:lnTo>
                      <a:pt x="362" y="907"/>
                    </a:lnTo>
                    <a:lnTo>
                      <a:pt x="363" y="895"/>
                    </a:lnTo>
                    <a:lnTo>
                      <a:pt x="362" y="883"/>
                    </a:lnTo>
                    <a:lnTo>
                      <a:pt x="360" y="871"/>
                    </a:lnTo>
                    <a:lnTo>
                      <a:pt x="355" y="857"/>
                    </a:lnTo>
                    <a:lnTo>
                      <a:pt x="343" y="831"/>
                    </a:lnTo>
                    <a:lnTo>
                      <a:pt x="333" y="813"/>
                    </a:lnTo>
                    <a:lnTo>
                      <a:pt x="329" y="805"/>
                    </a:lnTo>
                    <a:lnTo>
                      <a:pt x="326" y="799"/>
                    </a:lnTo>
                    <a:lnTo>
                      <a:pt x="325" y="795"/>
                    </a:lnTo>
                    <a:lnTo>
                      <a:pt x="323" y="790"/>
                    </a:lnTo>
                    <a:lnTo>
                      <a:pt x="325" y="785"/>
                    </a:lnTo>
                    <a:lnTo>
                      <a:pt x="327" y="781"/>
                    </a:lnTo>
                    <a:lnTo>
                      <a:pt x="332" y="777"/>
                    </a:lnTo>
                    <a:lnTo>
                      <a:pt x="337" y="772"/>
                    </a:lnTo>
                    <a:lnTo>
                      <a:pt x="357" y="762"/>
                    </a:lnTo>
                    <a:lnTo>
                      <a:pt x="386" y="747"/>
                    </a:lnTo>
                    <a:lnTo>
                      <a:pt x="405" y="739"/>
                    </a:lnTo>
                    <a:lnTo>
                      <a:pt x="427" y="732"/>
                    </a:lnTo>
                    <a:lnTo>
                      <a:pt x="451" y="725"/>
                    </a:lnTo>
                    <a:lnTo>
                      <a:pt x="478" y="719"/>
                    </a:lnTo>
                    <a:lnTo>
                      <a:pt x="531" y="706"/>
                    </a:lnTo>
                    <a:lnTo>
                      <a:pt x="583" y="693"/>
                    </a:lnTo>
                    <a:lnTo>
                      <a:pt x="606" y="686"/>
                    </a:lnTo>
                    <a:lnTo>
                      <a:pt x="627" y="677"/>
                    </a:lnTo>
                    <a:lnTo>
                      <a:pt x="636" y="672"/>
                    </a:lnTo>
                    <a:lnTo>
                      <a:pt x="645" y="667"/>
                    </a:lnTo>
                    <a:lnTo>
                      <a:pt x="653" y="663"/>
                    </a:lnTo>
                    <a:lnTo>
                      <a:pt x="659" y="657"/>
                    </a:lnTo>
                    <a:lnTo>
                      <a:pt x="664" y="651"/>
                    </a:lnTo>
                    <a:lnTo>
                      <a:pt x="668" y="644"/>
                    </a:lnTo>
                    <a:lnTo>
                      <a:pt x="671" y="637"/>
                    </a:lnTo>
                    <a:lnTo>
                      <a:pt x="673" y="630"/>
                    </a:lnTo>
                    <a:lnTo>
                      <a:pt x="673" y="622"/>
                    </a:lnTo>
                    <a:lnTo>
                      <a:pt x="671" y="612"/>
                    </a:lnTo>
                    <a:lnTo>
                      <a:pt x="668" y="604"/>
                    </a:lnTo>
                    <a:lnTo>
                      <a:pt x="662" y="594"/>
                    </a:lnTo>
                    <a:lnTo>
                      <a:pt x="660" y="580"/>
                    </a:lnTo>
                    <a:lnTo>
                      <a:pt x="659" y="565"/>
                    </a:lnTo>
                    <a:lnTo>
                      <a:pt x="661" y="547"/>
                    </a:lnTo>
                    <a:lnTo>
                      <a:pt x="664" y="528"/>
                    </a:lnTo>
                    <a:lnTo>
                      <a:pt x="670" y="508"/>
                    </a:lnTo>
                    <a:lnTo>
                      <a:pt x="678" y="487"/>
                    </a:lnTo>
                    <a:lnTo>
                      <a:pt x="688" y="465"/>
                    </a:lnTo>
                    <a:lnTo>
                      <a:pt x="698" y="442"/>
                    </a:lnTo>
                    <a:lnTo>
                      <a:pt x="711" y="419"/>
                    </a:lnTo>
                    <a:lnTo>
                      <a:pt x="725" y="394"/>
                    </a:lnTo>
                    <a:lnTo>
                      <a:pt x="739" y="369"/>
                    </a:lnTo>
                    <a:lnTo>
                      <a:pt x="756" y="345"/>
                    </a:lnTo>
                    <a:lnTo>
                      <a:pt x="788" y="295"/>
                    </a:lnTo>
                    <a:lnTo>
                      <a:pt x="823" y="244"/>
                    </a:lnTo>
                    <a:lnTo>
                      <a:pt x="860" y="197"/>
                    </a:lnTo>
                    <a:lnTo>
                      <a:pt x="895" y="151"/>
                    </a:lnTo>
                    <a:lnTo>
                      <a:pt x="927" y="110"/>
                    </a:lnTo>
                    <a:lnTo>
                      <a:pt x="958" y="74"/>
                    </a:lnTo>
                    <a:lnTo>
                      <a:pt x="1002" y="20"/>
                    </a:lnTo>
                    <a:lnTo>
                      <a:pt x="1020" y="0"/>
                    </a:lnTo>
                    <a:lnTo>
                      <a:pt x="1043" y="2"/>
                    </a:lnTo>
                    <a:lnTo>
                      <a:pt x="1065" y="3"/>
                    </a:lnTo>
                    <a:lnTo>
                      <a:pt x="1087" y="4"/>
                    </a:lnTo>
                    <a:lnTo>
                      <a:pt x="1111" y="5"/>
                    </a:lnTo>
                    <a:lnTo>
                      <a:pt x="1134" y="6"/>
                    </a:lnTo>
                    <a:lnTo>
                      <a:pt x="1157" y="7"/>
                    </a:lnTo>
                    <a:lnTo>
                      <a:pt x="1181" y="9"/>
                    </a:lnTo>
                    <a:lnTo>
                      <a:pt x="1204" y="10"/>
                    </a:lnTo>
                    <a:lnTo>
                      <a:pt x="1199" y="13"/>
                    </a:lnTo>
                    <a:lnTo>
                      <a:pt x="1189" y="25"/>
                    </a:lnTo>
                    <a:lnTo>
                      <a:pt x="1173" y="42"/>
                    </a:lnTo>
                    <a:lnTo>
                      <a:pt x="1153" y="66"/>
                    </a:lnTo>
                    <a:lnTo>
                      <a:pt x="1129" y="93"/>
                    </a:lnTo>
                    <a:lnTo>
                      <a:pt x="1107" y="124"/>
                    </a:lnTo>
                    <a:lnTo>
                      <a:pt x="1095" y="141"/>
                    </a:lnTo>
                    <a:lnTo>
                      <a:pt x="1085" y="157"/>
                    </a:lnTo>
                    <a:lnTo>
                      <a:pt x="1074" y="173"/>
                    </a:lnTo>
                    <a:lnTo>
                      <a:pt x="1066" y="191"/>
                    </a:lnTo>
                    <a:lnTo>
                      <a:pt x="1062" y="200"/>
                    </a:lnTo>
                    <a:lnTo>
                      <a:pt x="1058" y="208"/>
                    </a:lnTo>
                    <a:lnTo>
                      <a:pt x="1056" y="218"/>
                    </a:lnTo>
                    <a:lnTo>
                      <a:pt x="1052" y="228"/>
                    </a:lnTo>
                    <a:lnTo>
                      <a:pt x="1050" y="247"/>
                    </a:lnTo>
                    <a:lnTo>
                      <a:pt x="1049" y="267"/>
                    </a:lnTo>
                    <a:lnTo>
                      <a:pt x="1050" y="288"/>
                    </a:lnTo>
                    <a:lnTo>
                      <a:pt x="1053" y="309"/>
                    </a:lnTo>
                    <a:lnTo>
                      <a:pt x="1059" y="330"/>
                    </a:lnTo>
                    <a:lnTo>
                      <a:pt x="1067" y="350"/>
                    </a:lnTo>
                    <a:lnTo>
                      <a:pt x="1072" y="360"/>
                    </a:lnTo>
                    <a:lnTo>
                      <a:pt x="1078" y="369"/>
                    </a:lnTo>
                    <a:lnTo>
                      <a:pt x="1084" y="380"/>
                    </a:lnTo>
                    <a:lnTo>
                      <a:pt x="1091" y="389"/>
                    </a:lnTo>
                    <a:lnTo>
                      <a:pt x="1098" y="399"/>
                    </a:lnTo>
                    <a:lnTo>
                      <a:pt x="1106" y="408"/>
                    </a:lnTo>
                    <a:lnTo>
                      <a:pt x="1114" y="417"/>
                    </a:lnTo>
                    <a:lnTo>
                      <a:pt x="1124" y="427"/>
                    </a:lnTo>
                    <a:lnTo>
                      <a:pt x="1133" y="435"/>
                    </a:lnTo>
                    <a:lnTo>
                      <a:pt x="1143" y="443"/>
                    </a:lnTo>
                    <a:lnTo>
                      <a:pt x="1155" y="451"/>
                    </a:lnTo>
                    <a:lnTo>
                      <a:pt x="1166" y="458"/>
                    </a:lnTo>
                    <a:lnTo>
                      <a:pt x="1178" y="465"/>
                    </a:lnTo>
                    <a:lnTo>
                      <a:pt x="1191" y="472"/>
                    </a:lnTo>
                    <a:lnTo>
                      <a:pt x="1204" y="479"/>
                    </a:lnTo>
                    <a:lnTo>
                      <a:pt x="1218" y="485"/>
                    </a:lnTo>
                    <a:lnTo>
                      <a:pt x="1225" y="487"/>
                    </a:lnTo>
                    <a:lnTo>
                      <a:pt x="1230" y="492"/>
                    </a:lnTo>
                    <a:lnTo>
                      <a:pt x="1233" y="497"/>
                    </a:lnTo>
                    <a:lnTo>
                      <a:pt x="1236" y="501"/>
                    </a:lnTo>
                    <a:lnTo>
                      <a:pt x="1237" y="506"/>
                    </a:lnTo>
                    <a:lnTo>
                      <a:pt x="1236" y="512"/>
                    </a:lnTo>
                    <a:lnTo>
                      <a:pt x="1234" y="518"/>
                    </a:lnTo>
                    <a:lnTo>
                      <a:pt x="1232" y="525"/>
                    </a:lnTo>
                    <a:lnTo>
                      <a:pt x="1225" y="538"/>
                    </a:lnTo>
                    <a:lnTo>
                      <a:pt x="1215" y="553"/>
                    </a:lnTo>
                    <a:lnTo>
                      <a:pt x="1202" y="567"/>
                    </a:lnTo>
                    <a:lnTo>
                      <a:pt x="1187" y="582"/>
                    </a:lnTo>
                    <a:lnTo>
                      <a:pt x="1156" y="609"/>
                    </a:lnTo>
                    <a:lnTo>
                      <a:pt x="1127" y="632"/>
                    </a:lnTo>
                    <a:lnTo>
                      <a:pt x="1106" y="649"/>
                    </a:lnTo>
                    <a:lnTo>
                      <a:pt x="1098" y="654"/>
                    </a:lnTo>
                    <a:lnTo>
                      <a:pt x="1095" y="656"/>
                    </a:lnTo>
                    <a:lnTo>
                      <a:pt x="1092" y="659"/>
                    </a:lnTo>
                    <a:lnTo>
                      <a:pt x="1091" y="663"/>
                    </a:lnTo>
                    <a:lnTo>
                      <a:pt x="1090" y="665"/>
                    </a:lnTo>
                    <a:lnTo>
                      <a:pt x="1088" y="668"/>
                    </a:lnTo>
                    <a:lnTo>
                      <a:pt x="1088" y="673"/>
                    </a:lnTo>
                    <a:lnTo>
                      <a:pt x="1091" y="678"/>
                    </a:lnTo>
                    <a:lnTo>
                      <a:pt x="1093" y="682"/>
                    </a:lnTo>
                    <a:lnTo>
                      <a:pt x="1098" y="687"/>
                    </a:lnTo>
                    <a:lnTo>
                      <a:pt x="1105" y="692"/>
                    </a:lnTo>
                    <a:lnTo>
                      <a:pt x="1114" y="698"/>
                    </a:lnTo>
                    <a:lnTo>
                      <a:pt x="1126" y="704"/>
                    </a:lnTo>
                    <a:lnTo>
                      <a:pt x="1140" y="709"/>
                    </a:lnTo>
                    <a:lnTo>
                      <a:pt x="1157" y="715"/>
                    </a:lnTo>
                    <a:lnTo>
                      <a:pt x="1166" y="719"/>
                    </a:lnTo>
                    <a:lnTo>
                      <a:pt x="1173" y="721"/>
                    </a:lnTo>
                    <a:lnTo>
                      <a:pt x="1178" y="725"/>
                    </a:lnTo>
                    <a:lnTo>
                      <a:pt x="1184" y="728"/>
                    </a:lnTo>
                    <a:lnTo>
                      <a:pt x="1188" y="733"/>
                    </a:lnTo>
                    <a:lnTo>
                      <a:pt x="1191" y="736"/>
                    </a:lnTo>
                    <a:lnTo>
                      <a:pt x="1194" y="740"/>
                    </a:lnTo>
                    <a:lnTo>
                      <a:pt x="1196" y="744"/>
                    </a:lnTo>
                    <a:lnTo>
                      <a:pt x="1198" y="754"/>
                    </a:lnTo>
                    <a:lnTo>
                      <a:pt x="1198" y="763"/>
                    </a:lnTo>
                    <a:lnTo>
                      <a:pt x="1197" y="774"/>
                    </a:lnTo>
                    <a:lnTo>
                      <a:pt x="1195" y="784"/>
                    </a:lnTo>
                    <a:lnTo>
                      <a:pt x="1192" y="795"/>
                    </a:lnTo>
                    <a:lnTo>
                      <a:pt x="1190" y="806"/>
                    </a:lnTo>
                    <a:lnTo>
                      <a:pt x="1190" y="819"/>
                    </a:lnTo>
                    <a:lnTo>
                      <a:pt x="1190" y="831"/>
                    </a:lnTo>
                    <a:lnTo>
                      <a:pt x="1191" y="838"/>
                    </a:lnTo>
                    <a:lnTo>
                      <a:pt x="1192" y="845"/>
                    </a:lnTo>
                    <a:lnTo>
                      <a:pt x="1195" y="851"/>
                    </a:lnTo>
                    <a:lnTo>
                      <a:pt x="1198" y="858"/>
                    </a:lnTo>
                    <a:lnTo>
                      <a:pt x="1202" y="865"/>
                    </a:lnTo>
                    <a:lnTo>
                      <a:pt x="1206" y="872"/>
                    </a:lnTo>
                    <a:lnTo>
                      <a:pt x="1212" y="878"/>
                    </a:lnTo>
                    <a:lnTo>
                      <a:pt x="1218" y="885"/>
                    </a:lnTo>
                    <a:lnTo>
                      <a:pt x="1226" y="892"/>
                    </a:lnTo>
                    <a:lnTo>
                      <a:pt x="1234" y="899"/>
                    </a:lnTo>
                    <a:lnTo>
                      <a:pt x="1244" y="904"/>
                    </a:lnTo>
                    <a:lnTo>
                      <a:pt x="1254" y="909"/>
                    </a:lnTo>
                    <a:lnTo>
                      <a:pt x="1265" y="914"/>
                    </a:lnTo>
                    <a:lnTo>
                      <a:pt x="1275" y="918"/>
                    </a:lnTo>
                    <a:lnTo>
                      <a:pt x="1287" y="922"/>
                    </a:lnTo>
                    <a:lnTo>
                      <a:pt x="1300" y="924"/>
                    </a:lnTo>
                    <a:lnTo>
                      <a:pt x="1327" y="929"/>
                    </a:lnTo>
                    <a:lnTo>
                      <a:pt x="1355" y="932"/>
                    </a:lnTo>
                    <a:lnTo>
                      <a:pt x="1384" y="934"/>
                    </a:lnTo>
                    <a:lnTo>
                      <a:pt x="1416" y="932"/>
                    </a:lnTo>
                    <a:lnTo>
                      <a:pt x="1447" y="931"/>
                    </a:lnTo>
                    <a:lnTo>
                      <a:pt x="1480" y="928"/>
                    </a:lnTo>
                    <a:lnTo>
                      <a:pt x="1512" y="923"/>
                    </a:lnTo>
                    <a:lnTo>
                      <a:pt x="1545" y="917"/>
                    </a:lnTo>
                    <a:lnTo>
                      <a:pt x="1578" y="911"/>
                    </a:lnTo>
                    <a:lnTo>
                      <a:pt x="1609" y="904"/>
                    </a:lnTo>
                    <a:lnTo>
                      <a:pt x="1641" y="896"/>
                    </a:lnTo>
                    <a:lnTo>
                      <a:pt x="1670" y="888"/>
                    </a:lnTo>
                    <a:close/>
                  </a:path>
                </a:pathLst>
              </a:custGeom>
              <a:solidFill>
                <a:srgbClr val="93D5ED"/>
              </a:solidFill>
              <a:ln w="4763">
                <a:solidFill>
                  <a:srgbClr val="CCECFF"/>
                </a:solidFill>
                <a:round/>
                <a:headEnd/>
                <a:tailEnd/>
              </a:ln>
            </p:spPr>
            <p:txBody>
              <a:bodyPr/>
              <a:lstStyle/>
              <a:p>
                <a:endParaRPr lang="en-US"/>
              </a:p>
            </p:txBody>
          </p:sp>
          <p:sp>
            <p:nvSpPr>
              <p:cNvPr id="24698" name="Freeform 104"/>
              <p:cNvSpPr>
                <a:spLocks/>
              </p:cNvSpPr>
              <p:nvPr/>
            </p:nvSpPr>
            <p:spPr bwMode="auto">
              <a:xfrm>
                <a:off x="2155" y="1109"/>
                <a:ext cx="415" cy="175"/>
              </a:xfrm>
              <a:custGeom>
                <a:avLst/>
                <a:gdLst>
                  <a:gd name="T0" fmla="*/ 0 w 2077"/>
                  <a:gd name="T1" fmla="*/ 0 h 874"/>
                  <a:gd name="T2" fmla="*/ 0 w 2077"/>
                  <a:gd name="T3" fmla="*/ 0 h 874"/>
                  <a:gd name="T4" fmla="*/ 0 w 2077"/>
                  <a:gd name="T5" fmla="*/ 0 h 874"/>
                  <a:gd name="T6" fmla="*/ 0 w 2077"/>
                  <a:gd name="T7" fmla="*/ 0 h 874"/>
                  <a:gd name="T8" fmla="*/ 0 w 2077"/>
                  <a:gd name="T9" fmla="*/ 0 h 874"/>
                  <a:gd name="T10" fmla="*/ 0 w 2077"/>
                  <a:gd name="T11" fmla="*/ 0 h 874"/>
                  <a:gd name="T12" fmla="*/ 0 w 2077"/>
                  <a:gd name="T13" fmla="*/ 0 h 874"/>
                  <a:gd name="T14" fmla="*/ 0 w 2077"/>
                  <a:gd name="T15" fmla="*/ 0 h 874"/>
                  <a:gd name="T16" fmla="*/ 0 w 2077"/>
                  <a:gd name="T17" fmla="*/ 0 h 874"/>
                  <a:gd name="T18" fmla="*/ 0 w 2077"/>
                  <a:gd name="T19" fmla="*/ 0 h 874"/>
                  <a:gd name="T20" fmla="*/ 0 w 2077"/>
                  <a:gd name="T21" fmla="*/ 0 h 874"/>
                  <a:gd name="T22" fmla="*/ 0 w 2077"/>
                  <a:gd name="T23" fmla="*/ 0 h 874"/>
                  <a:gd name="T24" fmla="*/ 0 w 2077"/>
                  <a:gd name="T25" fmla="*/ 0 h 874"/>
                  <a:gd name="T26" fmla="*/ 0 w 2077"/>
                  <a:gd name="T27" fmla="*/ 0 h 874"/>
                  <a:gd name="T28" fmla="*/ 0 w 2077"/>
                  <a:gd name="T29" fmla="*/ 0 h 874"/>
                  <a:gd name="T30" fmla="*/ 0 w 2077"/>
                  <a:gd name="T31" fmla="*/ 0 h 874"/>
                  <a:gd name="T32" fmla="*/ 0 w 2077"/>
                  <a:gd name="T33" fmla="*/ 0 h 874"/>
                  <a:gd name="T34" fmla="*/ 0 w 2077"/>
                  <a:gd name="T35" fmla="*/ 0 h 874"/>
                  <a:gd name="T36" fmla="*/ 0 w 2077"/>
                  <a:gd name="T37" fmla="*/ 0 h 874"/>
                  <a:gd name="T38" fmla="*/ 0 w 2077"/>
                  <a:gd name="T39" fmla="*/ 0 h 874"/>
                  <a:gd name="T40" fmla="*/ 0 w 2077"/>
                  <a:gd name="T41" fmla="*/ 0 h 874"/>
                  <a:gd name="T42" fmla="*/ 0 w 2077"/>
                  <a:gd name="T43" fmla="*/ 0 h 874"/>
                  <a:gd name="T44" fmla="*/ 0 w 2077"/>
                  <a:gd name="T45" fmla="*/ 0 h 874"/>
                  <a:gd name="T46" fmla="*/ 0 w 2077"/>
                  <a:gd name="T47" fmla="*/ 0 h 87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77"/>
                  <a:gd name="T73" fmla="*/ 0 h 874"/>
                  <a:gd name="T74" fmla="*/ 2077 w 2077"/>
                  <a:gd name="T75" fmla="*/ 874 h 87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77" h="874">
                    <a:moveTo>
                      <a:pt x="438" y="837"/>
                    </a:moveTo>
                    <a:lnTo>
                      <a:pt x="0" y="805"/>
                    </a:lnTo>
                    <a:lnTo>
                      <a:pt x="47" y="617"/>
                    </a:lnTo>
                    <a:lnTo>
                      <a:pt x="389" y="33"/>
                    </a:lnTo>
                    <a:lnTo>
                      <a:pt x="407" y="32"/>
                    </a:lnTo>
                    <a:lnTo>
                      <a:pt x="457" y="31"/>
                    </a:lnTo>
                    <a:lnTo>
                      <a:pt x="535" y="28"/>
                    </a:lnTo>
                    <a:lnTo>
                      <a:pt x="637" y="26"/>
                    </a:lnTo>
                    <a:lnTo>
                      <a:pt x="758" y="23"/>
                    </a:lnTo>
                    <a:lnTo>
                      <a:pt x="893" y="19"/>
                    </a:lnTo>
                    <a:lnTo>
                      <a:pt x="1039" y="14"/>
                    </a:lnTo>
                    <a:lnTo>
                      <a:pt x="1191" y="11"/>
                    </a:lnTo>
                    <a:lnTo>
                      <a:pt x="1344" y="9"/>
                    </a:lnTo>
                    <a:lnTo>
                      <a:pt x="1493" y="5"/>
                    </a:lnTo>
                    <a:lnTo>
                      <a:pt x="1634" y="3"/>
                    </a:lnTo>
                    <a:lnTo>
                      <a:pt x="1765" y="2"/>
                    </a:lnTo>
                    <a:lnTo>
                      <a:pt x="1879" y="0"/>
                    </a:lnTo>
                    <a:lnTo>
                      <a:pt x="1972" y="2"/>
                    </a:lnTo>
                    <a:lnTo>
                      <a:pt x="2009" y="3"/>
                    </a:lnTo>
                    <a:lnTo>
                      <a:pt x="2040" y="4"/>
                    </a:lnTo>
                    <a:lnTo>
                      <a:pt x="2062" y="5"/>
                    </a:lnTo>
                    <a:lnTo>
                      <a:pt x="2077" y="7"/>
                    </a:lnTo>
                    <a:lnTo>
                      <a:pt x="1780" y="874"/>
                    </a:lnTo>
                    <a:lnTo>
                      <a:pt x="438" y="837"/>
                    </a:lnTo>
                    <a:close/>
                  </a:path>
                </a:pathLst>
              </a:custGeom>
              <a:solidFill>
                <a:srgbClr val="93D5ED"/>
              </a:solidFill>
              <a:ln w="9525">
                <a:solidFill>
                  <a:srgbClr val="CCECFF"/>
                </a:solidFill>
                <a:round/>
                <a:headEnd/>
                <a:tailEnd/>
              </a:ln>
            </p:spPr>
            <p:txBody>
              <a:bodyPr/>
              <a:lstStyle/>
              <a:p>
                <a:endParaRPr lang="en-US"/>
              </a:p>
            </p:txBody>
          </p:sp>
          <p:sp>
            <p:nvSpPr>
              <p:cNvPr id="24699" name="Freeform 105"/>
              <p:cNvSpPr>
                <a:spLocks/>
              </p:cNvSpPr>
              <p:nvPr/>
            </p:nvSpPr>
            <p:spPr bwMode="auto">
              <a:xfrm>
                <a:off x="2155" y="1109"/>
                <a:ext cx="415" cy="175"/>
              </a:xfrm>
              <a:custGeom>
                <a:avLst/>
                <a:gdLst>
                  <a:gd name="T0" fmla="*/ 0 w 2077"/>
                  <a:gd name="T1" fmla="*/ 0 h 874"/>
                  <a:gd name="T2" fmla="*/ 0 w 2077"/>
                  <a:gd name="T3" fmla="*/ 0 h 874"/>
                  <a:gd name="T4" fmla="*/ 0 w 2077"/>
                  <a:gd name="T5" fmla="*/ 0 h 874"/>
                  <a:gd name="T6" fmla="*/ 0 w 2077"/>
                  <a:gd name="T7" fmla="*/ 0 h 874"/>
                  <a:gd name="T8" fmla="*/ 0 w 2077"/>
                  <a:gd name="T9" fmla="*/ 0 h 874"/>
                  <a:gd name="T10" fmla="*/ 0 w 2077"/>
                  <a:gd name="T11" fmla="*/ 0 h 874"/>
                  <a:gd name="T12" fmla="*/ 0 w 2077"/>
                  <a:gd name="T13" fmla="*/ 0 h 874"/>
                  <a:gd name="T14" fmla="*/ 0 w 2077"/>
                  <a:gd name="T15" fmla="*/ 0 h 874"/>
                  <a:gd name="T16" fmla="*/ 0 w 2077"/>
                  <a:gd name="T17" fmla="*/ 0 h 874"/>
                  <a:gd name="T18" fmla="*/ 0 w 2077"/>
                  <a:gd name="T19" fmla="*/ 0 h 874"/>
                  <a:gd name="T20" fmla="*/ 0 w 2077"/>
                  <a:gd name="T21" fmla="*/ 0 h 874"/>
                  <a:gd name="T22" fmla="*/ 0 w 2077"/>
                  <a:gd name="T23" fmla="*/ 0 h 874"/>
                  <a:gd name="T24" fmla="*/ 0 w 2077"/>
                  <a:gd name="T25" fmla="*/ 0 h 874"/>
                  <a:gd name="T26" fmla="*/ 0 w 2077"/>
                  <a:gd name="T27" fmla="*/ 0 h 874"/>
                  <a:gd name="T28" fmla="*/ 0 w 2077"/>
                  <a:gd name="T29" fmla="*/ 0 h 874"/>
                  <a:gd name="T30" fmla="*/ 0 w 2077"/>
                  <a:gd name="T31" fmla="*/ 0 h 874"/>
                  <a:gd name="T32" fmla="*/ 0 w 2077"/>
                  <a:gd name="T33" fmla="*/ 0 h 874"/>
                  <a:gd name="T34" fmla="*/ 0 w 2077"/>
                  <a:gd name="T35" fmla="*/ 0 h 874"/>
                  <a:gd name="T36" fmla="*/ 0 w 2077"/>
                  <a:gd name="T37" fmla="*/ 0 h 874"/>
                  <a:gd name="T38" fmla="*/ 0 w 2077"/>
                  <a:gd name="T39" fmla="*/ 0 h 874"/>
                  <a:gd name="T40" fmla="*/ 0 w 2077"/>
                  <a:gd name="T41" fmla="*/ 0 h 874"/>
                  <a:gd name="T42" fmla="*/ 0 w 2077"/>
                  <a:gd name="T43" fmla="*/ 0 h 874"/>
                  <a:gd name="T44" fmla="*/ 0 w 2077"/>
                  <a:gd name="T45" fmla="*/ 0 h 874"/>
                  <a:gd name="T46" fmla="*/ 0 w 2077"/>
                  <a:gd name="T47" fmla="*/ 0 h 87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77"/>
                  <a:gd name="T73" fmla="*/ 0 h 874"/>
                  <a:gd name="T74" fmla="*/ 2077 w 2077"/>
                  <a:gd name="T75" fmla="*/ 874 h 87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77" h="874">
                    <a:moveTo>
                      <a:pt x="438" y="837"/>
                    </a:moveTo>
                    <a:lnTo>
                      <a:pt x="0" y="805"/>
                    </a:lnTo>
                    <a:lnTo>
                      <a:pt x="47" y="617"/>
                    </a:lnTo>
                    <a:lnTo>
                      <a:pt x="389" y="33"/>
                    </a:lnTo>
                    <a:lnTo>
                      <a:pt x="407" y="32"/>
                    </a:lnTo>
                    <a:lnTo>
                      <a:pt x="457" y="31"/>
                    </a:lnTo>
                    <a:lnTo>
                      <a:pt x="535" y="28"/>
                    </a:lnTo>
                    <a:lnTo>
                      <a:pt x="637" y="26"/>
                    </a:lnTo>
                    <a:lnTo>
                      <a:pt x="758" y="23"/>
                    </a:lnTo>
                    <a:lnTo>
                      <a:pt x="893" y="19"/>
                    </a:lnTo>
                    <a:lnTo>
                      <a:pt x="1039" y="14"/>
                    </a:lnTo>
                    <a:lnTo>
                      <a:pt x="1191" y="11"/>
                    </a:lnTo>
                    <a:lnTo>
                      <a:pt x="1344" y="9"/>
                    </a:lnTo>
                    <a:lnTo>
                      <a:pt x="1493" y="5"/>
                    </a:lnTo>
                    <a:lnTo>
                      <a:pt x="1634" y="3"/>
                    </a:lnTo>
                    <a:lnTo>
                      <a:pt x="1765" y="2"/>
                    </a:lnTo>
                    <a:lnTo>
                      <a:pt x="1879" y="0"/>
                    </a:lnTo>
                    <a:lnTo>
                      <a:pt x="1972" y="2"/>
                    </a:lnTo>
                    <a:lnTo>
                      <a:pt x="2009" y="3"/>
                    </a:lnTo>
                    <a:lnTo>
                      <a:pt x="2040" y="4"/>
                    </a:lnTo>
                    <a:lnTo>
                      <a:pt x="2062" y="5"/>
                    </a:lnTo>
                    <a:lnTo>
                      <a:pt x="2077" y="7"/>
                    </a:lnTo>
                    <a:lnTo>
                      <a:pt x="1780" y="874"/>
                    </a:lnTo>
                    <a:lnTo>
                      <a:pt x="438" y="837"/>
                    </a:lnTo>
                    <a:close/>
                  </a:path>
                </a:pathLst>
              </a:custGeom>
              <a:solidFill>
                <a:srgbClr val="93D5ED"/>
              </a:solidFill>
              <a:ln w="4763">
                <a:solidFill>
                  <a:srgbClr val="CCECFF"/>
                </a:solidFill>
                <a:round/>
                <a:headEnd/>
                <a:tailEnd/>
              </a:ln>
            </p:spPr>
            <p:txBody>
              <a:bodyPr/>
              <a:lstStyle/>
              <a:p>
                <a:endParaRPr lang="en-US"/>
              </a:p>
            </p:txBody>
          </p:sp>
          <p:sp>
            <p:nvSpPr>
              <p:cNvPr id="24700" name="Freeform 106"/>
              <p:cNvSpPr>
                <a:spLocks/>
              </p:cNvSpPr>
              <p:nvPr/>
            </p:nvSpPr>
            <p:spPr bwMode="auto">
              <a:xfrm>
                <a:off x="1925" y="1488"/>
                <a:ext cx="598" cy="412"/>
              </a:xfrm>
              <a:custGeom>
                <a:avLst/>
                <a:gdLst>
                  <a:gd name="T0" fmla="*/ 0 w 2989"/>
                  <a:gd name="T1" fmla="*/ 0 h 2059"/>
                  <a:gd name="T2" fmla="*/ 0 w 2989"/>
                  <a:gd name="T3" fmla="*/ 0 h 2059"/>
                  <a:gd name="T4" fmla="*/ 0 w 2989"/>
                  <a:gd name="T5" fmla="*/ 0 h 2059"/>
                  <a:gd name="T6" fmla="*/ 0 w 2989"/>
                  <a:gd name="T7" fmla="*/ 0 h 2059"/>
                  <a:gd name="T8" fmla="*/ 0 w 2989"/>
                  <a:gd name="T9" fmla="*/ 0 h 2059"/>
                  <a:gd name="T10" fmla="*/ 0 w 2989"/>
                  <a:gd name="T11" fmla="*/ 0 h 2059"/>
                  <a:gd name="T12" fmla="*/ 0 w 2989"/>
                  <a:gd name="T13" fmla="*/ 0 h 2059"/>
                  <a:gd name="T14" fmla="*/ 0 w 2989"/>
                  <a:gd name="T15" fmla="*/ 0 h 2059"/>
                  <a:gd name="T16" fmla="*/ 0 w 2989"/>
                  <a:gd name="T17" fmla="*/ 0 h 20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89"/>
                  <a:gd name="T28" fmla="*/ 0 h 2059"/>
                  <a:gd name="T29" fmla="*/ 2989 w 2989"/>
                  <a:gd name="T30" fmla="*/ 2059 h 20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89" h="2059">
                    <a:moveTo>
                      <a:pt x="2989" y="6"/>
                    </a:moveTo>
                    <a:lnTo>
                      <a:pt x="1057" y="0"/>
                    </a:lnTo>
                    <a:lnTo>
                      <a:pt x="0" y="2022"/>
                    </a:lnTo>
                    <a:lnTo>
                      <a:pt x="423" y="2059"/>
                    </a:lnTo>
                    <a:lnTo>
                      <a:pt x="515" y="1875"/>
                    </a:lnTo>
                    <a:lnTo>
                      <a:pt x="1068" y="1904"/>
                    </a:lnTo>
                    <a:lnTo>
                      <a:pt x="1071" y="1737"/>
                    </a:lnTo>
                    <a:lnTo>
                      <a:pt x="2462" y="1769"/>
                    </a:lnTo>
                    <a:lnTo>
                      <a:pt x="2989" y="6"/>
                    </a:lnTo>
                    <a:close/>
                  </a:path>
                </a:pathLst>
              </a:custGeom>
              <a:solidFill>
                <a:srgbClr val="93D5ED"/>
              </a:solidFill>
              <a:ln w="9525">
                <a:solidFill>
                  <a:srgbClr val="CCECFF"/>
                </a:solidFill>
                <a:round/>
                <a:headEnd/>
                <a:tailEnd/>
              </a:ln>
            </p:spPr>
            <p:txBody>
              <a:bodyPr/>
              <a:lstStyle/>
              <a:p>
                <a:endParaRPr lang="en-US"/>
              </a:p>
            </p:txBody>
          </p:sp>
          <p:sp>
            <p:nvSpPr>
              <p:cNvPr id="24701" name="Freeform 107"/>
              <p:cNvSpPr>
                <a:spLocks/>
              </p:cNvSpPr>
              <p:nvPr/>
            </p:nvSpPr>
            <p:spPr bwMode="auto">
              <a:xfrm>
                <a:off x="1925" y="1488"/>
                <a:ext cx="598" cy="412"/>
              </a:xfrm>
              <a:custGeom>
                <a:avLst/>
                <a:gdLst>
                  <a:gd name="T0" fmla="*/ 0 w 2989"/>
                  <a:gd name="T1" fmla="*/ 0 h 2059"/>
                  <a:gd name="T2" fmla="*/ 0 w 2989"/>
                  <a:gd name="T3" fmla="*/ 0 h 2059"/>
                  <a:gd name="T4" fmla="*/ 0 w 2989"/>
                  <a:gd name="T5" fmla="*/ 0 h 2059"/>
                  <a:gd name="T6" fmla="*/ 0 w 2989"/>
                  <a:gd name="T7" fmla="*/ 0 h 2059"/>
                  <a:gd name="T8" fmla="*/ 0 w 2989"/>
                  <a:gd name="T9" fmla="*/ 0 h 2059"/>
                  <a:gd name="T10" fmla="*/ 0 w 2989"/>
                  <a:gd name="T11" fmla="*/ 0 h 2059"/>
                  <a:gd name="T12" fmla="*/ 0 w 2989"/>
                  <a:gd name="T13" fmla="*/ 0 h 2059"/>
                  <a:gd name="T14" fmla="*/ 0 w 2989"/>
                  <a:gd name="T15" fmla="*/ 0 h 2059"/>
                  <a:gd name="T16" fmla="*/ 0 w 2989"/>
                  <a:gd name="T17" fmla="*/ 0 h 20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89"/>
                  <a:gd name="T28" fmla="*/ 0 h 2059"/>
                  <a:gd name="T29" fmla="*/ 2989 w 2989"/>
                  <a:gd name="T30" fmla="*/ 2059 h 20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89" h="2059">
                    <a:moveTo>
                      <a:pt x="2989" y="6"/>
                    </a:moveTo>
                    <a:lnTo>
                      <a:pt x="1057" y="0"/>
                    </a:lnTo>
                    <a:lnTo>
                      <a:pt x="0" y="2022"/>
                    </a:lnTo>
                    <a:lnTo>
                      <a:pt x="423" y="2059"/>
                    </a:lnTo>
                    <a:lnTo>
                      <a:pt x="515" y="1875"/>
                    </a:lnTo>
                    <a:lnTo>
                      <a:pt x="1068" y="1904"/>
                    </a:lnTo>
                    <a:lnTo>
                      <a:pt x="1071" y="1737"/>
                    </a:lnTo>
                    <a:lnTo>
                      <a:pt x="2462" y="1769"/>
                    </a:lnTo>
                    <a:lnTo>
                      <a:pt x="2989" y="6"/>
                    </a:lnTo>
                    <a:close/>
                  </a:path>
                </a:pathLst>
              </a:custGeom>
              <a:solidFill>
                <a:srgbClr val="93D5ED"/>
              </a:solidFill>
              <a:ln w="4763">
                <a:solidFill>
                  <a:srgbClr val="CCECFF"/>
                </a:solidFill>
                <a:round/>
                <a:headEnd/>
                <a:tailEnd/>
              </a:ln>
            </p:spPr>
            <p:txBody>
              <a:bodyPr/>
              <a:lstStyle/>
              <a:p>
                <a:endParaRPr lang="en-US"/>
              </a:p>
            </p:txBody>
          </p:sp>
          <p:sp>
            <p:nvSpPr>
              <p:cNvPr id="24702" name="Freeform 108"/>
              <p:cNvSpPr>
                <a:spLocks/>
              </p:cNvSpPr>
              <p:nvPr/>
            </p:nvSpPr>
            <p:spPr bwMode="auto">
              <a:xfrm>
                <a:off x="2511" y="1189"/>
                <a:ext cx="472" cy="132"/>
              </a:xfrm>
              <a:custGeom>
                <a:avLst/>
                <a:gdLst>
                  <a:gd name="T0" fmla="*/ 0 w 2362"/>
                  <a:gd name="T1" fmla="*/ 0 h 660"/>
                  <a:gd name="T2" fmla="*/ 0 w 2362"/>
                  <a:gd name="T3" fmla="*/ 0 h 660"/>
                  <a:gd name="T4" fmla="*/ 0 w 2362"/>
                  <a:gd name="T5" fmla="*/ 0 h 660"/>
                  <a:gd name="T6" fmla="*/ 0 w 2362"/>
                  <a:gd name="T7" fmla="*/ 0 h 660"/>
                  <a:gd name="T8" fmla="*/ 0 w 2362"/>
                  <a:gd name="T9" fmla="*/ 0 h 660"/>
                  <a:gd name="T10" fmla="*/ 0 w 2362"/>
                  <a:gd name="T11" fmla="*/ 0 h 660"/>
                  <a:gd name="T12" fmla="*/ 0 w 2362"/>
                  <a:gd name="T13" fmla="*/ 0 h 660"/>
                  <a:gd name="T14" fmla="*/ 0 w 2362"/>
                  <a:gd name="T15" fmla="*/ 0 h 660"/>
                  <a:gd name="T16" fmla="*/ 0 w 2362"/>
                  <a:gd name="T17" fmla="*/ 0 h 660"/>
                  <a:gd name="T18" fmla="*/ 0 w 2362"/>
                  <a:gd name="T19" fmla="*/ 0 h 660"/>
                  <a:gd name="T20" fmla="*/ 0 w 2362"/>
                  <a:gd name="T21" fmla="*/ 0 h 660"/>
                  <a:gd name="T22" fmla="*/ 0 w 2362"/>
                  <a:gd name="T23" fmla="*/ 0 h 660"/>
                  <a:gd name="T24" fmla="*/ 0 w 2362"/>
                  <a:gd name="T25" fmla="*/ 0 h 660"/>
                  <a:gd name="T26" fmla="*/ 0 w 2362"/>
                  <a:gd name="T27" fmla="*/ 0 h 660"/>
                  <a:gd name="T28" fmla="*/ 0 w 2362"/>
                  <a:gd name="T29" fmla="*/ 0 h 660"/>
                  <a:gd name="T30" fmla="*/ 0 w 2362"/>
                  <a:gd name="T31" fmla="*/ 0 h 660"/>
                  <a:gd name="T32" fmla="*/ 0 w 2362"/>
                  <a:gd name="T33" fmla="*/ 0 h 660"/>
                  <a:gd name="T34" fmla="*/ 0 w 2362"/>
                  <a:gd name="T35" fmla="*/ 0 h 660"/>
                  <a:gd name="T36" fmla="*/ 0 w 2362"/>
                  <a:gd name="T37" fmla="*/ 0 h 660"/>
                  <a:gd name="T38" fmla="*/ 0 w 2362"/>
                  <a:gd name="T39" fmla="*/ 0 h 660"/>
                  <a:gd name="T40" fmla="*/ 0 w 2362"/>
                  <a:gd name="T41" fmla="*/ 0 h 660"/>
                  <a:gd name="T42" fmla="*/ 0 w 2362"/>
                  <a:gd name="T43" fmla="*/ 0 h 660"/>
                  <a:gd name="T44" fmla="*/ 0 w 2362"/>
                  <a:gd name="T45" fmla="*/ 0 h 660"/>
                  <a:gd name="T46" fmla="*/ 0 w 2362"/>
                  <a:gd name="T47" fmla="*/ 0 h 660"/>
                  <a:gd name="T48" fmla="*/ 0 w 2362"/>
                  <a:gd name="T49" fmla="*/ 0 h 660"/>
                  <a:gd name="T50" fmla="*/ 0 w 2362"/>
                  <a:gd name="T51" fmla="*/ 0 h 660"/>
                  <a:gd name="T52" fmla="*/ 0 w 2362"/>
                  <a:gd name="T53" fmla="*/ 0 h 660"/>
                  <a:gd name="T54" fmla="*/ 0 w 2362"/>
                  <a:gd name="T55" fmla="*/ 0 h 660"/>
                  <a:gd name="T56" fmla="*/ 0 w 2362"/>
                  <a:gd name="T57" fmla="*/ 0 h 660"/>
                  <a:gd name="T58" fmla="*/ 0 w 2362"/>
                  <a:gd name="T59" fmla="*/ 0 h 660"/>
                  <a:gd name="T60" fmla="*/ 0 w 2362"/>
                  <a:gd name="T61" fmla="*/ 0 h 660"/>
                  <a:gd name="T62" fmla="*/ 0 w 2362"/>
                  <a:gd name="T63" fmla="*/ 0 h 660"/>
                  <a:gd name="T64" fmla="*/ 0 w 2362"/>
                  <a:gd name="T65" fmla="*/ 0 h 660"/>
                  <a:gd name="T66" fmla="*/ 0 w 2362"/>
                  <a:gd name="T67" fmla="*/ 0 h 660"/>
                  <a:gd name="T68" fmla="*/ 0 w 2362"/>
                  <a:gd name="T69" fmla="*/ 0 h 660"/>
                  <a:gd name="T70" fmla="*/ 0 w 2362"/>
                  <a:gd name="T71" fmla="*/ 0 h 660"/>
                  <a:gd name="T72" fmla="*/ 0 w 2362"/>
                  <a:gd name="T73" fmla="*/ 0 h 660"/>
                  <a:gd name="T74" fmla="*/ 0 w 2362"/>
                  <a:gd name="T75" fmla="*/ 0 h 660"/>
                  <a:gd name="T76" fmla="*/ 0 w 2362"/>
                  <a:gd name="T77" fmla="*/ 0 h 660"/>
                  <a:gd name="T78" fmla="*/ 0 w 2362"/>
                  <a:gd name="T79" fmla="*/ 0 h 660"/>
                  <a:gd name="T80" fmla="*/ 0 w 2362"/>
                  <a:gd name="T81" fmla="*/ 0 h 660"/>
                  <a:gd name="T82" fmla="*/ 0 w 2362"/>
                  <a:gd name="T83" fmla="*/ 0 h 660"/>
                  <a:gd name="T84" fmla="*/ 0 w 2362"/>
                  <a:gd name="T85" fmla="*/ 0 h 66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362"/>
                  <a:gd name="T130" fmla="*/ 0 h 660"/>
                  <a:gd name="T131" fmla="*/ 2362 w 2362"/>
                  <a:gd name="T132" fmla="*/ 660 h 66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362" h="660">
                    <a:moveTo>
                      <a:pt x="2362" y="660"/>
                    </a:moveTo>
                    <a:lnTo>
                      <a:pt x="586" y="656"/>
                    </a:lnTo>
                    <a:lnTo>
                      <a:pt x="631" y="481"/>
                    </a:lnTo>
                    <a:lnTo>
                      <a:pt x="0" y="475"/>
                    </a:lnTo>
                    <a:lnTo>
                      <a:pt x="165" y="0"/>
                    </a:lnTo>
                    <a:lnTo>
                      <a:pt x="1535" y="2"/>
                    </a:lnTo>
                    <a:lnTo>
                      <a:pt x="1548" y="9"/>
                    </a:lnTo>
                    <a:lnTo>
                      <a:pt x="1561" y="15"/>
                    </a:lnTo>
                    <a:lnTo>
                      <a:pt x="1575" y="20"/>
                    </a:lnTo>
                    <a:lnTo>
                      <a:pt x="1588" y="23"/>
                    </a:lnTo>
                    <a:lnTo>
                      <a:pt x="1602" y="25"/>
                    </a:lnTo>
                    <a:lnTo>
                      <a:pt x="1617" y="28"/>
                    </a:lnTo>
                    <a:lnTo>
                      <a:pt x="1632" y="28"/>
                    </a:lnTo>
                    <a:lnTo>
                      <a:pt x="1646" y="29"/>
                    </a:lnTo>
                    <a:lnTo>
                      <a:pt x="1678" y="28"/>
                    </a:lnTo>
                    <a:lnTo>
                      <a:pt x="1709" y="25"/>
                    </a:lnTo>
                    <a:lnTo>
                      <a:pt x="1742" y="23"/>
                    </a:lnTo>
                    <a:lnTo>
                      <a:pt x="1774" y="20"/>
                    </a:lnTo>
                    <a:lnTo>
                      <a:pt x="1806" y="16"/>
                    </a:lnTo>
                    <a:lnTo>
                      <a:pt x="1838" y="15"/>
                    </a:lnTo>
                    <a:lnTo>
                      <a:pt x="1853" y="14"/>
                    </a:lnTo>
                    <a:lnTo>
                      <a:pt x="1869" y="15"/>
                    </a:lnTo>
                    <a:lnTo>
                      <a:pt x="1885" y="16"/>
                    </a:lnTo>
                    <a:lnTo>
                      <a:pt x="1899" y="17"/>
                    </a:lnTo>
                    <a:lnTo>
                      <a:pt x="1914" y="20"/>
                    </a:lnTo>
                    <a:lnTo>
                      <a:pt x="1928" y="23"/>
                    </a:lnTo>
                    <a:lnTo>
                      <a:pt x="1942" y="28"/>
                    </a:lnTo>
                    <a:lnTo>
                      <a:pt x="1956" y="32"/>
                    </a:lnTo>
                    <a:lnTo>
                      <a:pt x="1969" y="39"/>
                    </a:lnTo>
                    <a:lnTo>
                      <a:pt x="1982" y="46"/>
                    </a:lnTo>
                    <a:lnTo>
                      <a:pt x="1993" y="56"/>
                    </a:lnTo>
                    <a:lnTo>
                      <a:pt x="2005" y="66"/>
                    </a:lnTo>
                    <a:lnTo>
                      <a:pt x="2039" y="99"/>
                    </a:lnTo>
                    <a:lnTo>
                      <a:pt x="2066" y="128"/>
                    </a:lnTo>
                    <a:lnTo>
                      <a:pt x="2088" y="153"/>
                    </a:lnTo>
                    <a:lnTo>
                      <a:pt x="2104" y="173"/>
                    </a:lnTo>
                    <a:lnTo>
                      <a:pt x="2116" y="190"/>
                    </a:lnTo>
                    <a:lnTo>
                      <a:pt x="2125" y="205"/>
                    </a:lnTo>
                    <a:lnTo>
                      <a:pt x="2130" y="217"/>
                    </a:lnTo>
                    <a:lnTo>
                      <a:pt x="2133" y="226"/>
                    </a:lnTo>
                    <a:lnTo>
                      <a:pt x="2135" y="233"/>
                    </a:lnTo>
                    <a:lnTo>
                      <a:pt x="2133" y="239"/>
                    </a:lnTo>
                    <a:lnTo>
                      <a:pt x="2132" y="244"/>
                    </a:lnTo>
                    <a:lnTo>
                      <a:pt x="2131" y="248"/>
                    </a:lnTo>
                    <a:lnTo>
                      <a:pt x="2131" y="252"/>
                    </a:lnTo>
                    <a:lnTo>
                      <a:pt x="2131" y="255"/>
                    </a:lnTo>
                    <a:lnTo>
                      <a:pt x="2133" y="260"/>
                    </a:lnTo>
                    <a:lnTo>
                      <a:pt x="2138" y="265"/>
                    </a:lnTo>
                    <a:lnTo>
                      <a:pt x="2145" y="271"/>
                    </a:lnTo>
                    <a:lnTo>
                      <a:pt x="2152" y="275"/>
                    </a:lnTo>
                    <a:lnTo>
                      <a:pt x="2160" y="280"/>
                    </a:lnTo>
                    <a:lnTo>
                      <a:pt x="2170" y="285"/>
                    </a:lnTo>
                    <a:lnTo>
                      <a:pt x="2187" y="293"/>
                    </a:lnTo>
                    <a:lnTo>
                      <a:pt x="2204" y="303"/>
                    </a:lnTo>
                    <a:lnTo>
                      <a:pt x="2211" y="308"/>
                    </a:lnTo>
                    <a:lnTo>
                      <a:pt x="2218" y="315"/>
                    </a:lnTo>
                    <a:lnTo>
                      <a:pt x="2223" y="323"/>
                    </a:lnTo>
                    <a:lnTo>
                      <a:pt x="2228" y="333"/>
                    </a:lnTo>
                    <a:lnTo>
                      <a:pt x="2230" y="344"/>
                    </a:lnTo>
                    <a:lnTo>
                      <a:pt x="2233" y="356"/>
                    </a:lnTo>
                    <a:lnTo>
                      <a:pt x="2233" y="371"/>
                    </a:lnTo>
                    <a:lnTo>
                      <a:pt x="2230" y="389"/>
                    </a:lnTo>
                    <a:lnTo>
                      <a:pt x="2226" y="421"/>
                    </a:lnTo>
                    <a:lnTo>
                      <a:pt x="2225" y="447"/>
                    </a:lnTo>
                    <a:lnTo>
                      <a:pt x="2226" y="458"/>
                    </a:lnTo>
                    <a:lnTo>
                      <a:pt x="2227" y="466"/>
                    </a:lnTo>
                    <a:lnTo>
                      <a:pt x="2228" y="473"/>
                    </a:lnTo>
                    <a:lnTo>
                      <a:pt x="2232" y="480"/>
                    </a:lnTo>
                    <a:lnTo>
                      <a:pt x="2235" y="484"/>
                    </a:lnTo>
                    <a:lnTo>
                      <a:pt x="2240" y="489"/>
                    </a:lnTo>
                    <a:lnTo>
                      <a:pt x="2244" y="494"/>
                    </a:lnTo>
                    <a:lnTo>
                      <a:pt x="2251" y="497"/>
                    </a:lnTo>
                    <a:lnTo>
                      <a:pt x="2267" y="504"/>
                    </a:lnTo>
                    <a:lnTo>
                      <a:pt x="2285" y="512"/>
                    </a:lnTo>
                    <a:lnTo>
                      <a:pt x="2290" y="540"/>
                    </a:lnTo>
                    <a:lnTo>
                      <a:pt x="2297" y="569"/>
                    </a:lnTo>
                    <a:lnTo>
                      <a:pt x="2305" y="593"/>
                    </a:lnTo>
                    <a:lnTo>
                      <a:pt x="2313" y="615"/>
                    </a:lnTo>
                    <a:lnTo>
                      <a:pt x="2319" y="625"/>
                    </a:lnTo>
                    <a:lnTo>
                      <a:pt x="2324" y="633"/>
                    </a:lnTo>
                    <a:lnTo>
                      <a:pt x="2330" y="641"/>
                    </a:lnTo>
                    <a:lnTo>
                      <a:pt x="2336" y="647"/>
                    </a:lnTo>
                    <a:lnTo>
                      <a:pt x="2341" y="653"/>
                    </a:lnTo>
                    <a:lnTo>
                      <a:pt x="2348" y="656"/>
                    </a:lnTo>
                    <a:lnTo>
                      <a:pt x="2355" y="658"/>
                    </a:lnTo>
                    <a:lnTo>
                      <a:pt x="2362" y="660"/>
                    </a:lnTo>
                    <a:close/>
                  </a:path>
                </a:pathLst>
              </a:custGeom>
              <a:solidFill>
                <a:srgbClr val="93D5ED"/>
              </a:solidFill>
              <a:ln w="9525">
                <a:solidFill>
                  <a:srgbClr val="CCECFF"/>
                </a:solidFill>
                <a:round/>
                <a:headEnd/>
                <a:tailEnd/>
              </a:ln>
            </p:spPr>
            <p:txBody>
              <a:bodyPr/>
              <a:lstStyle/>
              <a:p>
                <a:endParaRPr lang="en-US"/>
              </a:p>
            </p:txBody>
          </p:sp>
          <p:sp>
            <p:nvSpPr>
              <p:cNvPr id="24703" name="Freeform 109"/>
              <p:cNvSpPr>
                <a:spLocks/>
              </p:cNvSpPr>
              <p:nvPr/>
            </p:nvSpPr>
            <p:spPr bwMode="auto">
              <a:xfrm>
                <a:off x="2511" y="1189"/>
                <a:ext cx="472" cy="132"/>
              </a:xfrm>
              <a:custGeom>
                <a:avLst/>
                <a:gdLst>
                  <a:gd name="T0" fmla="*/ 0 w 2362"/>
                  <a:gd name="T1" fmla="*/ 0 h 660"/>
                  <a:gd name="T2" fmla="*/ 0 w 2362"/>
                  <a:gd name="T3" fmla="*/ 0 h 660"/>
                  <a:gd name="T4" fmla="*/ 0 w 2362"/>
                  <a:gd name="T5" fmla="*/ 0 h 660"/>
                  <a:gd name="T6" fmla="*/ 0 w 2362"/>
                  <a:gd name="T7" fmla="*/ 0 h 660"/>
                  <a:gd name="T8" fmla="*/ 0 w 2362"/>
                  <a:gd name="T9" fmla="*/ 0 h 660"/>
                  <a:gd name="T10" fmla="*/ 0 w 2362"/>
                  <a:gd name="T11" fmla="*/ 0 h 660"/>
                  <a:gd name="T12" fmla="*/ 0 w 2362"/>
                  <a:gd name="T13" fmla="*/ 0 h 660"/>
                  <a:gd name="T14" fmla="*/ 0 w 2362"/>
                  <a:gd name="T15" fmla="*/ 0 h 660"/>
                  <a:gd name="T16" fmla="*/ 0 w 2362"/>
                  <a:gd name="T17" fmla="*/ 0 h 660"/>
                  <a:gd name="T18" fmla="*/ 0 w 2362"/>
                  <a:gd name="T19" fmla="*/ 0 h 660"/>
                  <a:gd name="T20" fmla="*/ 0 w 2362"/>
                  <a:gd name="T21" fmla="*/ 0 h 660"/>
                  <a:gd name="T22" fmla="*/ 0 w 2362"/>
                  <a:gd name="T23" fmla="*/ 0 h 660"/>
                  <a:gd name="T24" fmla="*/ 0 w 2362"/>
                  <a:gd name="T25" fmla="*/ 0 h 660"/>
                  <a:gd name="T26" fmla="*/ 0 w 2362"/>
                  <a:gd name="T27" fmla="*/ 0 h 660"/>
                  <a:gd name="T28" fmla="*/ 0 w 2362"/>
                  <a:gd name="T29" fmla="*/ 0 h 660"/>
                  <a:gd name="T30" fmla="*/ 0 w 2362"/>
                  <a:gd name="T31" fmla="*/ 0 h 660"/>
                  <a:gd name="T32" fmla="*/ 0 w 2362"/>
                  <a:gd name="T33" fmla="*/ 0 h 660"/>
                  <a:gd name="T34" fmla="*/ 0 w 2362"/>
                  <a:gd name="T35" fmla="*/ 0 h 660"/>
                  <a:gd name="T36" fmla="*/ 0 w 2362"/>
                  <a:gd name="T37" fmla="*/ 0 h 660"/>
                  <a:gd name="T38" fmla="*/ 0 w 2362"/>
                  <a:gd name="T39" fmla="*/ 0 h 660"/>
                  <a:gd name="T40" fmla="*/ 0 w 2362"/>
                  <a:gd name="T41" fmla="*/ 0 h 660"/>
                  <a:gd name="T42" fmla="*/ 0 w 2362"/>
                  <a:gd name="T43" fmla="*/ 0 h 660"/>
                  <a:gd name="T44" fmla="*/ 0 w 2362"/>
                  <a:gd name="T45" fmla="*/ 0 h 660"/>
                  <a:gd name="T46" fmla="*/ 0 w 2362"/>
                  <a:gd name="T47" fmla="*/ 0 h 660"/>
                  <a:gd name="T48" fmla="*/ 0 w 2362"/>
                  <a:gd name="T49" fmla="*/ 0 h 660"/>
                  <a:gd name="T50" fmla="*/ 0 w 2362"/>
                  <a:gd name="T51" fmla="*/ 0 h 660"/>
                  <a:gd name="T52" fmla="*/ 0 w 2362"/>
                  <a:gd name="T53" fmla="*/ 0 h 660"/>
                  <a:gd name="T54" fmla="*/ 0 w 2362"/>
                  <a:gd name="T55" fmla="*/ 0 h 660"/>
                  <a:gd name="T56" fmla="*/ 0 w 2362"/>
                  <a:gd name="T57" fmla="*/ 0 h 660"/>
                  <a:gd name="T58" fmla="*/ 0 w 2362"/>
                  <a:gd name="T59" fmla="*/ 0 h 660"/>
                  <a:gd name="T60" fmla="*/ 0 w 2362"/>
                  <a:gd name="T61" fmla="*/ 0 h 660"/>
                  <a:gd name="T62" fmla="*/ 0 w 2362"/>
                  <a:gd name="T63" fmla="*/ 0 h 660"/>
                  <a:gd name="T64" fmla="*/ 0 w 2362"/>
                  <a:gd name="T65" fmla="*/ 0 h 660"/>
                  <a:gd name="T66" fmla="*/ 0 w 2362"/>
                  <a:gd name="T67" fmla="*/ 0 h 660"/>
                  <a:gd name="T68" fmla="*/ 0 w 2362"/>
                  <a:gd name="T69" fmla="*/ 0 h 660"/>
                  <a:gd name="T70" fmla="*/ 0 w 2362"/>
                  <a:gd name="T71" fmla="*/ 0 h 660"/>
                  <a:gd name="T72" fmla="*/ 0 w 2362"/>
                  <a:gd name="T73" fmla="*/ 0 h 660"/>
                  <a:gd name="T74" fmla="*/ 0 w 2362"/>
                  <a:gd name="T75" fmla="*/ 0 h 660"/>
                  <a:gd name="T76" fmla="*/ 0 w 2362"/>
                  <a:gd name="T77" fmla="*/ 0 h 660"/>
                  <a:gd name="T78" fmla="*/ 0 w 2362"/>
                  <a:gd name="T79" fmla="*/ 0 h 660"/>
                  <a:gd name="T80" fmla="*/ 0 w 2362"/>
                  <a:gd name="T81" fmla="*/ 0 h 660"/>
                  <a:gd name="T82" fmla="*/ 0 w 2362"/>
                  <a:gd name="T83" fmla="*/ 0 h 660"/>
                  <a:gd name="T84" fmla="*/ 0 w 2362"/>
                  <a:gd name="T85" fmla="*/ 0 h 66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362"/>
                  <a:gd name="T130" fmla="*/ 0 h 660"/>
                  <a:gd name="T131" fmla="*/ 2362 w 2362"/>
                  <a:gd name="T132" fmla="*/ 660 h 66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362" h="660">
                    <a:moveTo>
                      <a:pt x="2362" y="660"/>
                    </a:moveTo>
                    <a:lnTo>
                      <a:pt x="586" y="656"/>
                    </a:lnTo>
                    <a:lnTo>
                      <a:pt x="631" y="481"/>
                    </a:lnTo>
                    <a:lnTo>
                      <a:pt x="0" y="475"/>
                    </a:lnTo>
                    <a:lnTo>
                      <a:pt x="165" y="0"/>
                    </a:lnTo>
                    <a:lnTo>
                      <a:pt x="1535" y="2"/>
                    </a:lnTo>
                    <a:lnTo>
                      <a:pt x="1548" y="9"/>
                    </a:lnTo>
                    <a:lnTo>
                      <a:pt x="1561" y="15"/>
                    </a:lnTo>
                    <a:lnTo>
                      <a:pt x="1575" y="20"/>
                    </a:lnTo>
                    <a:lnTo>
                      <a:pt x="1588" y="23"/>
                    </a:lnTo>
                    <a:lnTo>
                      <a:pt x="1602" y="25"/>
                    </a:lnTo>
                    <a:lnTo>
                      <a:pt x="1617" y="28"/>
                    </a:lnTo>
                    <a:lnTo>
                      <a:pt x="1632" y="28"/>
                    </a:lnTo>
                    <a:lnTo>
                      <a:pt x="1646" y="29"/>
                    </a:lnTo>
                    <a:lnTo>
                      <a:pt x="1678" y="28"/>
                    </a:lnTo>
                    <a:lnTo>
                      <a:pt x="1709" y="25"/>
                    </a:lnTo>
                    <a:lnTo>
                      <a:pt x="1742" y="23"/>
                    </a:lnTo>
                    <a:lnTo>
                      <a:pt x="1774" y="20"/>
                    </a:lnTo>
                    <a:lnTo>
                      <a:pt x="1806" y="16"/>
                    </a:lnTo>
                    <a:lnTo>
                      <a:pt x="1838" y="15"/>
                    </a:lnTo>
                    <a:lnTo>
                      <a:pt x="1853" y="14"/>
                    </a:lnTo>
                    <a:lnTo>
                      <a:pt x="1869" y="15"/>
                    </a:lnTo>
                    <a:lnTo>
                      <a:pt x="1885" y="16"/>
                    </a:lnTo>
                    <a:lnTo>
                      <a:pt x="1899" y="17"/>
                    </a:lnTo>
                    <a:lnTo>
                      <a:pt x="1914" y="20"/>
                    </a:lnTo>
                    <a:lnTo>
                      <a:pt x="1928" y="23"/>
                    </a:lnTo>
                    <a:lnTo>
                      <a:pt x="1942" y="28"/>
                    </a:lnTo>
                    <a:lnTo>
                      <a:pt x="1956" y="32"/>
                    </a:lnTo>
                    <a:lnTo>
                      <a:pt x="1969" y="39"/>
                    </a:lnTo>
                    <a:lnTo>
                      <a:pt x="1982" y="46"/>
                    </a:lnTo>
                    <a:lnTo>
                      <a:pt x="1993" y="56"/>
                    </a:lnTo>
                    <a:lnTo>
                      <a:pt x="2005" y="66"/>
                    </a:lnTo>
                    <a:lnTo>
                      <a:pt x="2039" y="99"/>
                    </a:lnTo>
                    <a:lnTo>
                      <a:pt x="2066" y="128"/>
                    </a:lnTo>
                    <a:lnTo>
                      <a:pt x="2088" y="153"/>
                    </a:lnTo>
                    <a:lnTo>
                      <a:pt x="2104" y="173"/>
                    </a:lnTo>
                    <a:lnTo>
                      <a:pt x="2116" y="190"/>
                    </a:lnTo>
                    <a:lnTo>
                      <a:pt x="2125" y="205"/>
                    </a:lnTo>
                    <a:lnTo>
                      <a:pt x="2130" y="217"/>
                    </a:lnTo>
                    <a:lnTo>
                      <a:pt x="2133" y="226"/>
                    </a:lnTo>
                    <a:lnTo>
                      <a:pt x="2135" y="233"/>
                    </a:lnTo>
                    <a:lnTo>
                      <a:pt x="2133" y="239"/>
                    </a:lnTo>
                    <a:lnTo>
                      <a:pt x="2132" y="244"/>
                    </a:lnTo>
                    <a:lnTo>
                      <a:pt x="2131" y="248"/>
                    </a:lnTo>
                    <a:lnTo>
                      <a:pt x="2131" y="252"/>
                    </a:lnTo>
                    <a:lnTo>
                      <a:pt x="2131" y="255"/>
                    </a:lnTo>
                    <a:lnTo>
                      <a:pt x="2133" y="260"/>
                    </a:lnTo>
                    <a:lnTo>
                      <a:pt x="2138" y="265"/>
                    </a:lnTo>
                    <a:lnTo>
                      <a:pt x="2145" y="271"/>
                    </a:lnTo>
                    <a:lnTo>
                      <a:pt x="2152" y="275"/>
                    </a:lnTo>
                    <a:lnTo>
                      <a:pt x="2160" y="280"/>
                    </a:lnTo>
                    <a:lnTo>
                      <a:pt x="2170" y="285"/>
                    </a:lnTo>
                    <a:lnTo>
                      <a:pt x="2187" y="293"/>
                    </a:lnTo>
                    <a:lnTo>
                      <a:pt x="2204" y="303"/>
                    </a:lnTo>
                    <a:lnTo>
                      <a:pt x="2211" y="308"/>
                    </a:lnTo>
                    <a:lnTo>
                      <a:pt x="2218" y="315"/>
                    </a:lnTo>
                    <a:lnTo>
                      <a:pt x="2223" y="323"/>
                    </a:lnTo>
                    <a:lnTo>
                      <a:pt x="2228" y="333"/>
                    </a:lnTo>
                    <a:lnTo>
                      <a:pt x="2230" y="344"/>
                    </a:lnTo>
                    <a:lnTo>
                      <a:pt x="2233" y="356"/>
                    </a:lnTo>
                    <a:lnTo>
                      <a:pt x="2233" y="371"/>
                    </a:lnTo>
                    <a:lnTo>
                      <a:pt x="2230" y="389"/>
                    </a:lnTo>
                    <a:lnTo>
                      <a:pt x="2226" y="421"/>
                    </a:lnTo>
                    <a:lnTo>
                      <a:pt x="2225" y="447"/>
                    </a:lnTo>
                    <a:lnTo>
                      <a:pt x="2226" y="458"/>
                    </a:lnTo>
                    <a:lnTo>
                      <a:pt x="2227" y="466"/>
                    </a:lnTo>
                    <a:lnTo>
                      <a:pt x="2228" y="473"/>
                    </a:lnTo>
                    <a:lnTo>
                      <a:pt x="2232" y="480"/>
                    </a:lnTo>
                    <a:lnTo>
                      <a:pt x="2235" y="484"/>
                    </a:lnTo>
                    <a:lnTo>
                      <a:pt x="2240" y="489"/>
                    </a:lnTo>
                    <a:lnTo>
                      <a:pt x="2244" y="494"/>
                    </a:lnTo>
                    <a:lnTo>
                      <a:pt x="2251" y="497"/>
                    </a:lnTo>
                    <a:lnTo>
                      <a:pt x="2267" y="504"/>
                    </a:lnTo>
                    <a:lnTo>
                      <a:pt x="2285" y="512"/>
                    </a:lnTo>
                    <a:lnTo>
                      <a:pt x="2290" y="540"/>
                    </a:lnTo>
                    <a:lnTo>
                      <a:pt x="2297" y="569"/>
                    </a:lnTo>
                    <a:lnTo>
                      <a:pt x="2305" y="593"/>
                    </a:lnTo>
                    <a:lnTo>
                      <a:pt x="2313" y="615"/>
                    </a:lnTo>
                    <a:lnTo>
                      <a:pt x="2319" y="625"/>
                    </a:lnTo>
                    <a:lnTo>
                      <a:pt x="2324" y="633"/>
                    </a:lnTo>
                    <a:lnTo>
                      <a:pt x="2330" y="641"/>
                    </a:lnTo>
                    <a:lnTo>
                      <a:pt x="2336" y="647"/>
                    </a:lnTo>
                    <a:lnTo>
                      <a:pt x="2341" y="653"/>
                    </a:lnTo>
                    <a:lnTo>
                      <a:pt x="2348" y="656"/>
                    </a:lnTo>
                    <a:lnTo>
                      <a:pt x="2355" y="658"/>
                    </a:lnTo>
                    <a:lnTo>
                      <a:pt x="2362" y="660"/>
                    </a:lnTo>
                  </a:path>
                </a:pathLst>
              </a:custGeom>
              <a:solidFill>
                <a:srgbClr val="93D5ED"/>
              </a:solidFill>
              <a:ln w="4763">
                <a:solidFill>
                  <a:srgbClr val="CCECFF"/>
                </a:solidFill>
                <a:round/>
                <a:headEnd/>
                <a:tailEnd/>
              </a:ln>
            </p:spPr>
            <p:txBody>
              <a:bodyPr/>
              <a:lstStyle/>
              <a:p>
                <a:endParaRPr lang="en-US"/>
              </a:p>
            </p:txBody>
          </p:sp>
          <p:sp>
            <p:nvSpPr>
              <p:cNvPr id="24704" name="Freeform 110"/>
              <p:cNvSpPr>
                <a:spLocks/>
              </p:cNvSpPr>
              <p:nvPr/>
            </p:nvSpPr>
            <p:spPr bwMode="auto">
              <a:xfrm>
                <a:off x="2543" y="1061"/>
                <a:ext cx="377" cy="141"/>
              </a:xfrm>
              <a:custGeom>
                <a:avLst/>
                <a:gdLst>
                  <a:gd name="T0" fmla="*/ 0 w 1886"/>
                  <a:gd name="T1" fmla="*/ 0 h 703"/>
                  <a:gd name="T2" fmla="*/ 0 w 1886"/>
                  <a:gd name="T3" fmla="*/ 0 h 703"/>
                  <a:gd name="T4" fmla="*/ 0 w 1886"/>
                  <a:gd name="T5" fmla="*/ 0 h 703"/>
                  <a:gd name="T6" fmla="*/ 0 w 1886"/>
                  <a:gd name="T7" fmla="*/ 0 h 703"/>
                  <a:gd name="T8" fmla="*/ 0 w 1886"/>
                  <a:gd name="T9" fmla="*/ 0 h 703"/>
                  <a:gd name="T10" fmla="*/ 0 w 1886"/>
                  <a:gd name="T11" fmla="*/ 0 h 703"/>
                  <a:gd name="T12" fmla="*/ 0 w 1886"/>
                  <a:gd name="T13" fmla="*/ 0 h 703"/>
                  <a:gd name="T14" fmla="*/ 0 w 1886"/>
                  <a:gd name="T15" fmla="*/ 0 h 703"/>
                  <a:gd name="T16" fmla="*/ 0 w 1886"/>
                  <a:gd name="T17" fmla="*/ 0 h 703"/>
                  <a:gd name="T18" fmla="*/ 0 w 1886"/>
                  <a:gd name="T19" fmla="*/ 0 h 703"/>
                  <a:gd name="T20" fmla="*/ 0 w 1886"/>
                  <a:gd name="T21" fmla="*/ 0 h 703"/>
                  <a:gd name="T22" fmla="*/ 0 w 1886"/>
                  <a:gd name="T23" fmla="*/ 0 h 703"/>
                  <a:gd name="T24" fmla="*/ 0 w 1886"/>
                  <a:gd name="T25" fmla="*/ 0 h 703"/>
                  <a:gd name="T26" fmla="*/ 0 w 1886"/>
                  <a:gd name="T27" fmla="*/ 0 h 703"/>
                  <a:gd name="T28" fmla="*/ 0 w 1886"/>
                  <a:gd name="T29" fmla="*/ 0 h 703"/>
                  <a:gd name="T30" fmla="*/ 0 w 1886"/>
                  <a:gd name="T31" fmla="*/ 0 h 703"/>
                  <a:gd name="T32" fmla="*/ 0 w 1886"/>
                  <a:gd name="T33" fmla="*/ 0 h 703"/>
                  <a:gd name="T34" fmla="*/ 0 w 1886"/>
                  <a:gd name="T35" fmla="*/ 0 h 703"/>
                  <a:gd name="T36" fmla="*/ 0 w 1886"/>
                  <a:gd name="T37" fmla="*/ 0 h 703"/>
                  <a:gd name="T38" fmla="*/ 0 w 1886"/>
                  <a:gd name="T39" fmla="*/ 0 h 703"/>
                  <a:gd name="T40" fmla="*/ 0 w 1886"/>
                  <a:gd name="T41" fmla="*/ 0 h 703"/>
                  <a:gd name="T42" fmla="*/ 0 w 1886"/>
                  <a:gd name="T43" fmla="*/ 0 h 703"/>
                  <a:gd name="T44" fmla="*/ 0 w 1886"/>
                  <a:gd name="T45" fmla="*/ 0 h 703"/>
                  <a:gd name="T46" fmla="*/ 0 w 1886"/>
                  <a:gd name="T47" fmla="*/ 0 h 703"/>
                  <a:gd name="T48" fmla="*/ 0 w 1886"/>
                  <a:gd name="T49" fmla="*/ 0 h 703"/>
                  <a:gd name="T50" fmla="*/ 0 w 1886"/>
                  <a:gd name="T51" fmla="*/ 0 h 703"/>
                  <a:gd name="T52" fmla="*/ 0 w 1886"/>
                  <a:gd name="T53" fmla="*/ 0 h 703"/>
                  <a:gd name="T54" fmla="*/ 0 w 1886"/>
                  <a:gd name="T55" fmla="*/ 0 h 703"/>
                  <a:gd name="T56" fmla="*/ 0 w 1886"/>
                  <a:gd name="T57" fmla="*/ 0 h 703"/>
                  <a:gd name="T58" fmla="*/ 0 w 1886"/>
                  <a:gd name="T59" fmla="*/ 0 h 703"/>
                  <a:gd name="T60" fmla="*/ 0 w 1886"/>
                  <a:gd name="T61" fmla="*/ 0 h 70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886"/>
                  <a:gd name="T94" fmla="*/ 0 h 703"/>
                  <a:gd name="T95" fmla="*/ 1886 w 1886"/>
                  <a:gd name="T96" fmla="*/ 703 h 70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886" h="703">
                    <a:moveTo>
                      <a:pt x="0" y="637"/>
                    </a:moveTo>
                    <a:lnTo>
                      <a:pt x="219" y="0"/>
                    </a:lnTo>
                    <a:lnTo>
                      <a:pt x="1886" y="6"/>
                    </a:lnTo>
                    <a:lnTo>
                      <a:pt x="1846" y="703"/>
                    </a:lnTo>
                    <a:lnTo>
                      <a:pt x="1835" y="693"/>
                    </a:lnTo>
                    <a:lnTo>
                      <a:pt x="1822" y="683"/>
                    </a:lnTo>
                    <a:lnTo>
                      <a:pt x="1809" y="676"/>
                    </a:lnTo>
                    <a:lnTo>
                      <a:pt x="1796" y="669"/>
                    </a:lnTo>
                    <a:lnTo>
                      <a:pt x="1782" y="665"/>
                    </a:lnTo>
                    <a:lnTo>
                      <a:pt x="1768" y="660"/>
                    </a:lnTo>
                    <a:lnTo>
                      <a:pt x="1753" y="657"/>
                    </a:lnTo>
                    <a:lnTo>
                      <a:pt x="1738" y="654"/>
                    </a:lnTo>
                    <a:lnTo>
                      <a:pt x="1724" y="653"/>
                    </a:lnTo>
                    <a:lnTo>
                      <a:pt x="1707" y="652"/>
                    </a:lnTo>
                    <a:lnTo>
                      <a:pt x="1692" y="651"/>
                    </a:lnTo>
                    <a:lnTo>
                      <a:pt x="1677" y="652"/>
                    </a:lnTo>
                    <a:lnTo>
                      <a:pt x="1644" y="653"/>
                    </a:lnTo>
                    <a:lnTo>
                      <a:pt x="1612" y="657"/>
                    </a:lnTo>
                    <a:lnTo>
                      <a:pt x="1580" y="660"/>
                    </a:lnTo>
                    <a:lnTo>
                      <a:pt x="1547" y="662"/>
                    </a:lnTo>
                    <a:lnTo>
                      <a:pt x="1516" y="665"/>
                    </a:lnTo>
                    <a:lnTo>
                      <a:pt x="1485" y="666"/>
                    </a:lnTo>
                    <a:lnTo>
                      <a:pt x="1470" y="665"/>
                    </a:lnTo>
                    <a:lnTo>
                      <a:pt x="1455" y="665"/>
                    </a:lnTo>
                    <a:lnTo>
                      <a:pt x="1440" y="662"/>
                    </a:lnTo>
                    <a:lnTo>
                      <a:pt x="1426" y="660"/>
                    </a:lnTo>
                    <a:lnTo>
                      <a:pt x="1413" y="657"/>
                    </a:lnTo>
                    <a:lnTo>
                      <a:pt x="1399" y="652"/>
                    </a:lnTo>
                    <a:lnTo>
                      <a:pt x="1386" y="646"/>
                    </a:lnTo>
                    <a:lnTo>
                      <a:pt x="1373" y="639"/>
                    </a:lnTo>
                    <a:lnTo>
                      <a:pt x="0" y="637"/>
                    </a:lnTo>
                    <a:close/>
                  </a:path>
                </a:pathLst>
              </a:custGeom>
              <a:solidFill>
                <a:srgbClr val="93D5ED"/>
              </a:solidFill>
              <a:ln w="9525">
                <a:solidFill>
                  <a:srgbClr val="CCECFF"/>
                </a:solidFill>
                <a:round/>
                <a:headEnd/>
                <a:tailEnd/>
              </a:ln>
            </p:spPr>
            <p:txBody>
              <a:bodyPr/>
              <a:lstStyle/>
              <a:p>
                <a:endParaRPr lang="en-US"/>
              </a:p>
            </p:txBody>
          </p:sp>
          <p:sp>
            <p:nvSpPr>
              <p:cNvPr id="24705" name="Freeform 111"/>
              <p:cNvSpPr>
                <a:spLocks/>
              </p:cNvSpPr>
              <p:nvPr/>
            </p:nvSpPr>
            <p:spPr bwMode="auto">
              <a:xfrm>
                <a:off x="2543" y="1061"/>
                <a:ext cx="377" cy="141"/>
              </a:xfrm>
              <a:custGeom>
                <a:avLst/>
                <a:gdLst>
                  <a:gd name="T0" fmla="*/ 0 w 1886"/>
                  <a:gd name="T1" fmla="*/ 0 h 703"/>
                  <a:gd name="T2" fmla="*/ 0 w 1886"/>
                  <a:gd name="T3" fmla="*/ 0 h 703"/>
                  <a:gd name="T4" fmla="*/ 0 w 1886"/>
                  <a:gd name="T5" fmla="*/ 0 h 703"/>
                  <a:gd name="T6" fmla="*/ 0 w 1886"/>
                  <a:gd name="T7" fmla="*/ 0 h 703"/>
                  <a:gd name="T8" fmla="*/ 0 w 1886"/>
                  <a:gd name="T9" fmla="*/ 0 h 703"/>
                  <a:gd name="T10" fmla="*/ 0 w 1886"/>
                  <a:gd name="T11" fmla="*/ 0 h 703"/>
                  <a:gd name="T12" fmla="*/ 0 w 1886"/>
                  <a:gd name="T13" fmla="*/ 0 h 703"/>
                  <a:gd name="T14" fmla="*/ 0 w 1886"/>
                  <a:gd name="T15" fmla="*/ 0 h 703"/>
                  <a:gd name="T16" fmla="*/ 0 w 1886"/>
                  <a:gd name="T17" fmla="*/ 0 h 703"/>
                  <a:gd name="T18" fmla="*/ 0 w 1886"/>
                  <a:gd name="T19" fmla="*/ 0 h 703"/>
                  <a:gd name="T20" fmla="*/ 0 w 1886"/>
                  <a:gd name="T21" fmla="*/ 0 h 703"/>
                  <a:gd name="T22" fmla="*/ 0 w 1886"/>
                  <a:gd name="T23" fmla="*/ 0 h 703"/>
                  <a:gd name="T24" fmla="*/ 0 w 1886"/>
                  <a:gd name="T25" fmla="*/ 0 h 703"/>
                  <a:gd name="T26" fmla="*/ 0 w 1886"/>
                  <a:gd name="T27" fmla="*/ 0 h 703"/>
                  <a:gd name="T28" fmla="*/ 0 w 1886"/>
                  <a:gd name="T29" fmla="*/ 0 h 703"/>
                  <a:gd name="T30" fmla="*/ 0 w 1886"/>
                  <a:gd name="T31" fmla="*/ 0 h 703"/>
                  <a:gd name="T32" fmla="*/ 0 w 1886"/>
                  <a:gd name="T33" fmla="*/ 0 h 703"/>
                  <a:gd name="T34" fmla="*/ 0 w 1886"/>
                  <a:gd name="T35" fmla="*/ 0 h 703"/>
                  <a:gd name="T36" fmla="*/ 0 w 1886"/>
                  <a:gd name="T37" fmla="*/ 0 h 703"/>
                  <a:gd name="T38" fmla="*/ 0 w 1886"/>
                  <a:gd name="T39" fmla="*/ 0 h 703"/>
                  <a:gd name="T40" fmla="*/ 0 w 1886"/>
                  <a:gd name="T41" fmla="*/ 0 h 703"/>
                  <a:gd name="T42" fmla="*/ 0 w 1886"/>
                  <a:gd name="T43" fmla="*/ 0 h 703"/>
                  <a:gd name="T44" fmla="*/ 0 w 1886"/>
                  <a:gd name="T45" fmla="*/ 0 h 703"/>
                  <a:gd name="T46" fmla="*/ 0 w 1886"/>
                  <a:gd name="T47" fmla="*/ 0 h 703"/>
                  <a:gd name="T48" fmla="*/ 0 w 1886"/>
                  <a:gd name="T49" fmla="*/ 0 h 703"/>
                  <a:gd name="T50" fmla="*/ 0 w 1886"/>
                  <a:gd name="T51" fmla="*/ 0 h 703"/>
                  <a:gd name="T52" fmla="*/ 0 w 1886"/>
                  <a:gd name="T53" fmla="*/ 0 h 703"/>
                  <a:gd name="T54" fmla="*/ 0 w 1886"/>
                  <a:gd name="T55" fmla="*/ 0 h 703"/>
                  <a:gd name="T56" fmla="*/ 0 w 1886"/>
                  <a:gd name="T57" fmla="*/ 0 h 703"/>
                  <a:gd name="T58" fmla="*/ 0 w 1886"/>
                  <a:gd name="T59" fmla="*/ 0 h 703"/>
                  <a:gd name="T60" fmla="*/ 0 w 1886"/>
                  <a:gd name="T61" fmla="*/ 0 h 70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886"/>
                  <a:gd name="T94" fmla="*/ 0 h 703"/>
                  <a:gd name="T95" fmla="*/ 1886 w 1886"/>
                  <a:gd name="T96" fmla="*/ 703 h 70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886" h="703">
                    <a:moveTo>
                      <a:pt x="0" y="637"/>
                    </a:moveTo>
                    <a:lnTo>
                      <a:pt x="219" y="0"/>
                    </a:lnTo>
                    <a:lnTo>
                      <a:pt x="1886" y="6"/>
                    </a:lnTo>
                    <a:lnTo>
                      <a:pt x="1846" y="703"/>
                    </a:lnTo>
                    <a:lnTo>
                      <a:pt x="1835" y="693"/>
                    </a:lnTo>
                    <a:lnTo>
                      <a:pt x="1822" y="683"/>
                    </a:lnTo>
                    <a:lnTo>
                      <a:pt x="1809" y="676"/>
                    </a:lnTo>
                    <a:lnTo>
                      <a:pt x="1796" y="669"/>
                    </a:lnTo>
                    <a:lnTo>
                      <a:pt x="1782" y="665"/>
                    </a:lnTo>
                    <a:lnTo>
                      <a:pt x="1768" y="660"/>
                    </a:lnTo>
                    <a:lnTo>
                      <a:pt x="1753" y="657"/>
                    </a:lnTo>
                    <a:lnTo>
                      <a:pt x="1738" y="654"/>
                    </a:lnTo>
                    <a:lnTo>
                      <a:pt x="1724" y="653"/>
                    </a:lnTo>
                    <a:lnTo>
                      <a:pt x="1707" y="652"/>
                    </a:lnTo>
                    <a:lnTo>
                      <a:pt x="1692" y="651"/>
                    </a:lnTo>
                    <a:lnTo>
                      <a:pt x="1677" y="652"/>
                    </a:lnTo>
                    <a:lnTo>
                      <a:pt x="1644" y="653"/>
                    </a:lnTo>
                    <a:lnTo>
                      <a:pt x="1612" y="657"/>
                    </a:lnTo>
                    <a:lnTo>
                      <a:pt x="1580" y="660"/>
                    </a:lnTo>
                    <a:lnTo>
                      <a:pt x="1547" y="662"/>
                    </a:lnTo>
                    <a:lnTo>
                      <a:pt x="1516" y="665"/>
                    </a:lnTo>
                    <a:lnTo>
                      <a:pt x="1485" y="666"/>
                    </a:lnTo>
                    <a:lnTo>
                      <a:pt x="1470" y="665"/>
                    </a:lnTo>
                    <a:lnTo>
                      <a:pt x="1455" y="665"/>
                    </a:lnTo>
                    <a:lnTo>
                      <a:pt x="1440" y="662"/>
                    </a:lnTo>
                    <a:lnTo>
                      <a:pt x="1426" y="660"/>
                    </a:lnTo>
                    <a:lnTo>
                      <a:pt x="1413" y="657"/>
                    </a:lnTo>
                    <a:lnTo>
                      <a:pt x="1399" y="652"/>
                    </a:lnTo>
                    <a:lnTo>
                      <a:pt x="1386" y="646"/>
                    </a:lnTo>
                    <a:lnTo>
                      <a:pt x="1373" y="639"/>
                    </a:lnTo>
                    <a:lnTo>
                      <a:pt x="0" y="637"/>
                    </a:lnTo>
                  </a:path>
                </a:pathLst>
              </a:custGeom>
              <a:solidFill>
                <a:srgbClr val="93D5ED"/>
              </a:solidFill>
              <a:ln w="4763">
                <a:solidFill>
                  <a:srgbClr val="CCECFF"/>
                </a:solidFill>
                <a:round/>
                <a:headEnd/>
                <a:tailEnd/>
              </a:ln>
            </p:spPr>
            <p:txBody>
              <a:bodyPr/>
              <a:lstStyle/>
              <a:p>
                <a:endParaRPr lang="en-US"/>
              </a:p>
            </p:txBody>
          </p:sp>
          <p:sp>
            <p:nvSpPr>
              <p:cNvPr id="24706" name="Freeform 112"/>
              <p:cNvSpPr>
                <a:spLocks/>
              </p:cNvSpPr>
              <p:nvPr/>
            </p:nvSpPr>
            <p:spPr bwMode="auto">
              <a:xfrm>
                <a:off x="2587" y="947"/>
                <a:ext cx="333" cy="115"/>
              </a:xfrm>
              <a:custGeom>
                <a:avLst/>
                <a:gdLst>
                  <a:gd name="T0" fmla="*/ 0 w 1667"/>
                  <a:gd name="T1" fmla="*/ 0 h 576"/>
                  <a:gd name="T2" fmla="*/ 0 w 1667"/>
                  <a:gd name="T3" fmla="*/ 0 h 576"/>
                  <a:gd name="T4" fmla="*/ 0 w 1667"/>
                  <a:gd name="T5" fmla="*/ 0 h 576"/>
                  <a:gd name="T6" fmla="*/ 0 w 1667"/>
                  <a:gd name="T7" fmla="*/ 0 h 576"/>
                  <a:gd name="T8" fmla="*/ 0 w 1667"/>
                  <a:gd name="T9" fmla="*/ 0 h 576"/>
                  <a:gd name="T10" fmla="*/ 0 w 1667"/>
                  <a:gd name="T11" fmla="*/ 0 h 576"/>
                  <a:gd name="T12" fmla="*/ 0 w 1667"/>
                  <a:gd name="T13" fmla="*/ 0 h 576"/>
                  <a:gd name="T14" fmla="*/ 0 w 1667"/>
                  <a:gd name="T15" fmla="*/ 0 h 576"/>
                  <a:gd name="T16" fmla="*/ 0 w 1667"/>
                  <a:gd name="T17" fmla="*/ 0 h 576"/>
                  <a:gd name="T18" fmla="*/ 0 w 1667"/>
                  <a:gd name="T19" fmla="*/ 0 h 576"/>
                  <a:gd name="T20" fmla="*/ 0 w 1667"/>
                  <a:gd name="T21" fmla="*/ 0 h 576"/>
                  <a:gd name="T22" fmla="*/ 0 w 1667"/>
                  <a:gd name="T23" fmla="*/ 0 h 576"/>
                  <a:gd name="T24" fmla="*/ 0 w 1667"/>
                  <a:gd name="T25" fmla="*/ 0 h 576"/>
                  <a:gd name="T26" fmla="*/ 0 w 1667"/>
                  <a:gd name="T27" fmla="*/ 0 h 576"/>
                  <a:gd name="T28" fmla="*/ 0 w 1667"/>
                  <a:gd name="T29" fmla="*/ 0 h 576"/>
                  <a:gd name="T30" fmla="*/ 0 w 1667"/>
                  <a:gd name="T31" fmla="*/ 0 h 576"/>
                  <a:gd name="T32" fmla="*/ 0 w 1667"/>
                  <a:gd name="T33" fmla="*/ 0 h 576"/>
                  <a:gd name="T34" fmla="*/ 0 w 1667"/>
                  <a:gd name="T35" fmla="*/ 0 h 576"/>
                  <a:gd name="T36" fmla="*/ 0 w 1667"/>
                  <a:gd name="T37" fmla="*/ 0 h 576"/>
                  <a:gd name="T38" fmla="*/ 0 w 1667"/>
                  <a:gd name="T39" fmla="*/ 0 h 576"/>
                  <a:gd name="T40" fmla="*/ 0 w 1667"/>
                  <a:gd name="T41" fmla="*/ 0 h 576"/>
                  <a:gd name="T42" fmla="*/ 0 w 1667"/>
                  <a:gd name="T43" fmla="*/ 0 h 576"/>
                  <a:gd name="T44" fmla="*/ 0 w 1667"/>
                  <a:gd name="T45" fmla="*/ 0 h 576"/>
                  <a:gd name="T46" fmla="*/ 0 w 1667"/>
                  <a:gd name="T47" fmla="*/ 0 h 576"/>
                  <a:gd name="T48" fmla="*/ 0 w 1667"/>
                  <a:gd name="T49" fmla="*/ 0 h 576"/>
                  <a:gd name="T50" fmla="*/ 0 w 1667"/>
                  <a:gd name="T51" fmla="*/ 0 h 576"/>
                  <a:gd name="T52" fmla="*/ 0 w 1667"/>
                  <a:gd name="T53" fmla="*/ 0 h 576"/>
                  <a:gd name="T54" fmla="*/ 0 w 1667"/>
                  <a:gd name="T55" fmla="*/ 0 h 576"/>
                  <a:gd name="T56" fmla="*/ 0 w 1667"/>
                  <a:gd name="T57" fmla="*/ 0 h 576"/>
                  <a:gd name="T58" fmla="*/ 0 w 1667"/>
                  <a:gd name="T59" fmla="*/ 0 h 576"/>
                  <a:gd name="T60" fmla="*/ 0 w 1667"/>
                  <a:gd name="T61" fmla="*/ 0 h 576"/>
                  <a:gd name="T62" fmla="*/ 0 w 1667"/>
                  <a:gd name="T63" fmla="*/ 0 h 576"/>
                  <a:gd name="T64" fmla="*/ 0 w 1667"/>
                  <a:gd name="T65" fmla="*/ 0 h 576"/>
                  <a:gd name="T66" fmla="*/ 0 w 1667"/>
                  <a:gd name="T67" fmla="*/ 0 h 576"/>
                  <a:gd name="T68" fmla="*/ 0 w 1667"/>
                  <a:gd name="T69" fmla="*/ 0 h 576"/>
                  <a:gd name="T70" fmla="*/ 0 w 1667"/>
                  <a:gd name="T71" fmla="*/ 0 h 576"/>
                  <a:gd name="T72" fmla="*/ 0 w 1667"/>
                  <a:gd name="T73" fmla="*/ 0 h 576"/>
                  <a:gd name="T74" fmla="*/ 0 w 1667"/>
                  <a:gd name="T75" fmla="*/ 0 h 576"/>
                  <a:gd name="T76" fmla="*/ 0 w 1667"/>
                  <a:gd name="T77" fmla="*/ 0 h 576"/>
                  <a:gd name="T78" fmla="*/ 0 w 1667"/>
                  <a:gd name="T79" fmla="*/ 0 h 576"/>
                  <a:gd name="T80" fmla="*/ 0 w 1667"/>
                  <a:gd name="T81" fmla="*/ 0 h 576"/>
                  <a:gd name="T82" fmla="*/ 0 w 1667"/>
                  <a:gd name="T83" fmla="*/ 0 h 576"/>
                  <a:gd name="T84" fmla="*/ 0 w 1667"/>
                  <a:gd name="T85" fmla="*/ 0 h 576"/>
                  <a:gd name="T86" fmla="*/ 0 w 1667"/>
                  <a:gd name="T87" fmla="*/ 0 h 576"/>
                  <a:gd name="T88" fmla="*/ 0 w 1667"/>
                  <a:gd name="T89" fmla="*/ 0 h 576"/>
                  <a:gd name="T90" fmla="*/ 0 w 1667"/>
                  <a:gd name="T91" fmla="*/ 0 h 576"/>
                  <a:gd name="T92" fmla="*/ 0 w 1667"/>
                  <a:gd name="T93" fmla="*/ 0 h 576"/>
                  <a:gd name="T94" fmla="*/ 0 w 1667"/>
                  <a:gd name="T95" fmla="*/ 0 h 576"/>
                  <a:gd name="T96" fmla="*/ 0 w 1667"/>
                  <a:gd name="T97" fmla="*/ 0 h 576"/>
                  <a:gd name="T98" fmla="*/ 0 w 1667"/>
                  <a:gd name="T99" fmla="*/ 0 h 576"/>
                  <a:gd name="T100" fmla="*/ 0 w 1667"/>
                  <a:gd name="T101" fmla="*/ 0 h 576"/>
                  <a:gd name="T102" fmla="*/ 0 w 1667"/>
                  <a:gd name="T103" fmla="*/ 0 h 576"/>
                  <a:gd name="T104" fmla="*/ 0 w 1667"/>
                  <a:gd name="T105" fmla="*/ 0 h 5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667"/>
                  <a:gd name="T160" fmla="*/ 0 h 576"/>
                  <a:gd name="T161" fmla="*/ 1667 w 1667"/>
                  <a:gd name="T162" fmla="*/ 576 h 57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667" h="576">
                    <a:moveTo>
                      <a:pt x="1667" y="576"/>
                    </a:moveTo>
                    <a:lnTo>
                      <a:pt x="0" y="570"/>
                    </a:lnTo>
                    <a:lnTo>
                      <a:pt x="189" y="6"/>
                    </a:lnTo>
                    <a:lnTo>
                      <a:pt x="292" y="6"/>
                    </a:lnTo>
                    <a:lnTo>
                      <a:pt x="392" y="7"/>
                    </a:lnTo>
                    <a:lnTo>
                      <a:pt x="490" y="7"/>
                    </a:lnTo>
                    <a:lnTo>
                      <a:pt x="585" y="7"/>
                    </a:lnTo>
                    <a:lnTo>
                      <a:pt x="679" y="7"/>
                    </a:lnTo>
                    <a:lnTo>
                      <a:pt x="770" y="7"/>
                    </a:lnTo>
                    <a:lnTo>
                      <a:pt x="859" y="6"/>
                    </a:lnTo>
                    <a:lnTo>
                      <a:pt x="944" y="6"/>
                    </a:lnTo>
                    <a:lnTo>
                      <a:pt x="1028" y="6"/>
                    </a:lnTo>
                    <a:lnTo>
                      <a:pt x="1108" y="5"/>
                    </a:lnTo>
                    <a:lnTo>
                      <a:pt x="1185" y="5"/>
                    </a:lnTo>
                    <a:lnTo>
                      <a:pt x="1258" y="4"/>
                    </a:lnTo>
                    <a:lnTo>
                      <a:pt x="1328" y="2"/>
                    </a:lnTo>
                    <a:lnTo>
                      <a:pt x="1395" y="2"/>
                    </a:lnTo>
                    <a:lnTo>
                      <a:pt x="1458" y="1"/>
                    </a:lnTo>
                    <a:lnTo>
                      <a:pt x="1518" y="0"/>
                    </a:lnTo>
                    <a:lnTo>
                      <a:pt x="1521" y="20"/>
                    </a:lnTo>
                    <a:lnTo>
                      <a:pt x="1522" y="37"/>
                    </a:lnTo>
                    <a:lnTo>
                      <a:pt x="1521" y="53"/>
                    </a:lnTo>
                    <a:lnTo>
                      <a:pt x="1519" y="68"/>
                    </a:lnTo>
                    <a:lnTo>
                      <a:pt x="1515" y="81"/>
                    </a:lnTo>
                    <a:lnTo>
                      <a:pt x="1511" y="94"/>
                    </a:lnTo>
                    <a:lnTo>
                      <a:pt x="1506" y="104"/>
                    </a:lnTo>
                    <a:lnTo>
                      <a:pt x="1501" y="116"/>
                    </a:lnTo>
                    <a:lnTo>
                      <a:pt x="1498" y="125"/>
                    </a:lnTo>
                    <a:lnTo>
                      <a:pt x="1494" y="136"/>
                    </a:lnTo>
                    <a:lnTo>
                      <a:pt x="1492" y="146"/>
                    </a:lnTo>
                    <a:lnTo>
                      <a:pt x="1491" y="157"/>
                    </a:lnTo>
                    <a:lnTo>
                      <a:pt x="1492" y="167"/>
                    </a:lnTo>
                    <a:lnTo>
                      <a:pt x="1494" y="179"/>
                    </a:lnTo>
                    <a:lnTo>
                      <a:pt x="1500" y="190"/>
                    </a:lnTo>
                    <a:lnTo>
                      <a:pt x="1509" y="204"/>
                    </a:lnTo>
                    <a:lnTo>
                      <a:pt x="1530" y="234"/>
                    </a:lnTo>
                    <a:lnTo>
                      <a:pt x="1552" y="261"/>
                    </a:lnTo>
                    <a:lnTo>
                      <a:pt x="1573" y="287"/>
                    </a:lnTo>
                    <a:lnTo>
                      <a:pt x="1592" y="313"/>
                    </a:lnTo>
                    <a:lnTo>
                      <a:pt x="1610" y="338"/>
                    </a:lnTo>
                    <a:lnTo>
                      <a:pt x="1625" y="360"/>
                    </a:lnTo>
                    <a:lnTo>
                      <a:pt x="1631" y="370"/>
                    </a:lnTo>
                    <a:lnTo>
                      <a:pt x="1636" y="381"/>
                    </a:lnTo>
                    <a:lnTo>
                      <a:pt x="1639" y="391"/>
                    </a:lnTo>
                    <a:lnTo>
                      <a:pt x="1641" y="401"/>
                    </a:lnTo>
                    <a:lnTo>
                      <a:pt x="1645" y="421"/>
                    </a:lnTo>
                    <a:lnTo>
                      <a:pt x="1650" y="447"/>
                    </a:lnTo>
                    <a:lnTo>
                      <a:pt x="1653" y="477"/>
                    </a:lnTo>
                    <a:lnTo>
                      <a:pt x="1658" y="506"/>
                    </a:lnTo>
                    <a:lnTo>
                      <a:pt x="1661" y="533"/>
                    </a:lnTo>
                    <a:lnTo>
                      <a:pt x="1665" y="555"/>
                    </a:lnTo>
                    <a:lnTo>
                      <a:pt x="1667" y="570"/>
                    </a:lnTo>
                    <a:lnTo>
                      <a:pt x="1667" y="576"/>
                    </a:lnTo>
                    <a:close/>
                  </a:path>
                </a:pathLst>
              </a:custGeom>
              <a:solidFill>
                <a:srgbClr val="93D5ED"/>
              </a:solidFill>
              <a:ln w="9525">
                <a:solidFill>
                  <a:srgbClr val="CCECFF"/>
                </a:solidFill>
                <a:round/>
                <a:headEnd/>
                <a:tailEnd/>
              </a:ln>
            </p:spPr>
            <p:txBody>
              <a:bodyPr/>
              <a:lstStyle/>
              <a:p>
                <a:endParaRPr lang="en-US"/>
              </a:p>
            </p:txBody>
          </p:sp>
          <p:sp>
            <p:nvSpPr>
              <p:cNvPr id="24707" name="Freeform 113"/>
              <p:cNvSpPr>
                <a:spLocks/>
              </p:cNvSpPr>
              <p:nvPr/>
            </p:nvSpPr>
            <p:spPr bwMode="auto">
              <a:xfrm>
                <a:off x="2587" y="947"/>
                <a:ext cx="333" cy="115"/>
              </a:xfrm>
              <a:custGeom>
                <a:avLst/>
                <a:gdLst>
                  <a:gd name="T0" fmla="*/ 0 w 1667"/>
                  <a:gd name="T1" fmla="*/ 0 h 576"/>
                  <a:gd name="T2" fmla="*/ 0 w 1667"/>
                  <a:gd name="T3" fmla="*/ 0 h 576"/>
                  <a:gd name="T4" fmla="*/ 0 w 1667"/>
                  <a:gd name="T5" fmla="*/ 0 h 576"/>
                  <a:gd name="T6" fmla="*/ 0 w 1667"/>
                  <a:gd name="T7" fmla="*/ 0 h 576"/>
                  <a:gd name="T8" fmla="*/ 0 w 1667"/>
                  <a:gd name="T9" fmla="*/ 0 h 576"/>
                  <a:gd name="T10" fmla="*/ 0 w 1667"/>
                  <a:gd name="T11" fmla="*/ 0 h 576"/>
                  <a:gd name="T12" fmla="*/ 0 w 1667"/>
                  <a:gd name="T13" fmla="*/ 0 h 576"/>
                  <a:gd name="T14" fmla="*/ 0 w 1667"/>
                  <a:gd name="T15" fmla="*/ 0 h 576"/>
                  <a:gd name="T16" fmla="*/ 0 w 1667"/>
                  <a:gd name="T17" fmla="*/ 0 h 576"/>
                  <a:gd name="T18" fmla="*/ 0 w 1667"/>
                  <a:gd name="T19" fmla="*/ 0 h 576"/>
                  <a:gd name="T20" fmla="*/ 0 w 1667"/>
                  <a:gd name="T21" fmla="*/ 0 h 576"/>
                  <a:gd name="T22" fmla="*/ 0 w 1667"/>
                  <a:gd name="T23" fmla="*/ 0 h 576"/>
                  <a:gd name="T24" fmla="*/ 0 w 1667"/>
                  <a:gd name="T25" fmla="*/ 0 h 576"/>
                  <a:gd name="T26" fmla="*/ 0 w 1667"/>
                  <a:gd name="T27" fmla="*/ 0 h 576"/>
                  <a:gd name="T28" fmla="*/ 0 w 1667"/>
                  <a:gd name="T29" fmla="*/ 0 h 576"/>
                  <a:gd name="T30" fmla="*/ 0 w 1667"/>
                  <a:gd name="T31" fmla="*/ 0 h 576"/>
                  <a:gd name="T32" fmla="*/ 0 w 1667"/>
                  <a:gd name="T33" fmla="*/ 0 h 576"/>
                  <a:gd name="T34" fmla="*/ 0 w 1667"/>
                  <a:gd name="T35" fmla="*/ 0 h 576"/>
                  <a:gd name="T36" fmla="*/ 0 w 1667"/>
                  <a:gd name="T37" fmla="*/ 0 h 576"/>
                  <a:gd name="T38" fmla="*/ 0 w 1667"/>
                  <a:gd name="T39" fmla="*/ 0 h 576"/>
                  <a:gd name="T40" fmla="*/ 0 w 1667"/>
                  <a:gd name="T41" fmla="*/ 0 h 576"/>
                  <a:gd name="T42" fmla="*/ 0 w 1667"/>
                  <a:gd name="T43" fmla="*/ 0 h 576"/>
                  <a:gd name="T44" fmla="*/ 0 w 1667"/>
                  <a:gd name="T45" fmla="*/ 0 h 576"/>
                  <a:gd name="T46" fmla="*/ 0 w 1667"/>
                  <a:gd name="T47" fmla="*/ 0 h 576"/>
                  <a:gd name="T48" fmla="*/ 0 w 1667"/>
                  <a:gd name="T49" fmla="*/ 0 h 576"/>
                  <a:gd name="T50" fmla="*/ 0 w 1667"/>
                  <a:gd name="T51" fmla="*/ 0 h 576"/>
                  <a:gd name="T52" fmla="*/ 0 w 1667"/>
                  <a:gd name="T53" fmla="*/ 0 h 576"/>
                  <a:gd name="T54" fmla="*/ 0 w 1667"/>
                  <a:gd name="T55" fmla="*/ 0 h 576"/>
                  <a:gd name="T56" fmla="*/ 0 w 1667"/>
                  <a:gd name="T57" fmla="*/ 0 h 576"/>
                  <a:gd name="T58" fmla="*/ 0 w 1667"/>
                  <a:gd name="T59" fmla="*/ 0 h 576"/>
                  <a:gd name="T60" fmla="*/ 0 w 1667"/>
                  <a:gd name="T61" fmla="*/ 0 h 576"/>
                  <a:gd name="T62" fmla="*/ 0 w 1667"/>
                  <a:gd name="T63" fmla="*/ 0 h 576"/>
                  <a:gd name="T64" fmla="*/ 0 w 1667"/>
                  <a:gd name="T65" fmla="*/ 0 h 576"/>
                  <a:gd name="T66" fmla="*/ 0 w 1667"/>
                  <a:gd name="T67" fmla="*/ 0 h 576"/>
                  <a:gd name="T68" fmla="*/ 0 w 1667"/>
                  <a:gd name="T69" fmla="*/ 0 h 576"/>
                  <a:gd name="T70" fmla="*/ 0 w 1667"/>
                  <a:gd name="T71" fmla="*/ 0 h 576"/>
                  <a:gd name="T72" fmla="*/ 0 w 1667"/>
                  <a:gd name="T73" fmla="*/ 0 h 576"/>
                  <a:gd name="T74" fmla="*/ 0 w 1667"/>
                  <a:gd name="T75" fmla="*/ 0 h 576"/>
                  <a:gd name="T76" fmla="*/ 0 w 1667"/>
                  <a:gd name="T77" fmla="*/ 0 h 576"/>
                  <a:gd name="T78" fmla="*/ 0 w 1667"/>
                  <a:gd name="T79" fmla="*/ 0 h 576"/>
                  <a:gd name="T80" fmla="*/ 0 w 1667"/>
                  <a:gd name="T81" fmla="*/ 0 h 576"/>
                  <a:gd name="T82" fmla="*/ 0 w 1667"/>
                  <a:gd name="T83" fmla="*/ 0 h 576"/>
                  <a:gd name="T84" fmla="*/ 0 w 1667"/>
                  <a:gd name="T85" fmla="*/ 0 h 576"/>
                  <a:gd name="T86" fmla="*/ 0 w 1667"/>
                  <a:gd name="T87" fmla="*/ 0 h 576"/>
                  <a:gd name="T88" fmla="*/ 0 w 1667"/>
                  <a:gd name="T89" fmla="*/ 0 h 576"/>
                  <a:gd name="T90" fmla="*/ 0 w 1667"/>
                  <a:gd name="T91" fmla="*/ 0 h 576"/>
                  <a:gd name="T92" fmla="*/ 0 w 1667"/>
                  <a:gd name="T93" fmla="*/ 0 h 576"/>
                  <a:gd name="T94" fmla="*/ 0 w 1667"/>
                  <a:gd name="T95" fmla="*/ 0 h 576"/>
                  <a:gd name="T96" fmla="*/ 0 w 1667"/>
                  <a:gd name="T97" fmla="*/ 0 h 576"/>
                  <a:gd name="T98" fmla="*/ 0 w 1667"/>
                  <a:gd name="T99" fmla="*/ 0 h 576"/>
                  <a:gd name="T100" fmla="*/ 0 w 1667"/>
                  <a:gd name="T101" fmla="*/ 0 h 576"/>
                  <a:gd name="T102" fmla="*/ 0 w 1667"/>
                  <a:gd name="T103" fmla="*/ 0 h 576"/>
                  <a:gd name="T104" fmla="*/ 0 w 1667"/>
                  <a:gd name="T105" fmla="*/ 0 h 5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667"/>
                  <a:gd name="T160" fmla="*/ 0 h 576"/>
                  <a:gd name="T161" fmla="*/ 1667 w 1667"/>
                  <a:gd name="T162" fmla="*/ 576 h 57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667" h="576">
                    <a:moveTo>
                      <a:pt x="1667" y="576"/>
                    </a:moveTo>
                    <a:lnTo>
                      <a:pt x="0" y="570"/>
                    </a:lnTo>
                    <a:lnTo>
                      <a:pt x="189" y="6"/>
                    </a:lnTo>
                    <a:lnTo>
                      <a:pt x="292" y="6"/>
                    </a:lnTo>
                    <a:lnTo>
                      <a:pt x="392" y="7"/>
                    </a:lnTo>
                    <a:lnTo>
                      <a:pt x="490" y="7"/>
                    </a:lnTo>
                    <a:lnTo>
                      <a:pt x="585" y="7"/>
                    </a:lnTo>
                    <a:lnTo>
                      <a:pt x="679" y="7"/>
                    </a:lnTo>
                    <a:lnTo>
                      <a:pt x="770" y="7"/>
                    </a:lnTo>
                    <a:lnTo>
                      <a:pt x="859" y="6"/>
                    </a:lnTo>
                    <a:lnTo>
                      <a:pt x="944" y="6"/>
                    </a:lnTo>
                    <a:lnTo>
                      <a:pt x="1028" y="6"/>
                    </a:lnTo>
                    <a:lnTo>
                      <a:pt x="1108" y="5"/>
                    </a:lnTo>
                    <a:lnTo>
                      <a:pt x="1185" y="5"/>
                    </a:lnTo>
                    <a:lnTo>
                      <a:pt x="1258" y="4"/>
                    </a:lnTo>
                    <a:lnTo>
                      <a:pt x="1328" y="2"/>
                    </a:lnTo>
                    <a:lnTo>
                      <a:pt x="1395" y="2"/>
                    </a:lnTo>
                    <a:lnTo>
                      <a:pt x="1458" y="1"/>
                    </a:lnTo>
                    <a:lnTo>
                      <a:pt x="1518" y="0"/>
                    </a:lnTo>
                    <a:lnTo>
                      <a:pt x="1521" y="20"/>
                    </a:lnTo>
                    <a:lnTo>
                      <a:pt x="1522" y="37"/>
                    </a:lnTo>
                    <a:lnTo>
                      <a:pt x="1521" y="53"/>
                    </a:lnTo>
                    <a:lnTo>
                      <a:pt x="1519" y="68"/>
                    </a:lnTo>
                    <a:lnTo>
                      <a:pt x="1515" y="81"/>
                    </a:lnTo>
                    <a:lnTo>
                      <a:pt x="1511" y="94"/>
                    </a:lnTo>
                    <a:lnTo>
                      <a:pt x="1506" y="104"/>
                    </a:lnTo>
                    <a:lnTo>
                      <a:pt x="1501" y="116"/>
                    </a:lnTo>
                    <a:lnTo>
                      <a:pt x="1498" y="125"/>
                    </a:lnTo>
                    <a:lnTo>
                      <a:pt x="1494" y="136"/>
                    </a:lnTo>
                    <a:lnTo>
                      <a:pt x="1492" y="146"/>
                    </a:lnTo>
                    <a:lnTo>
                      <a:pt x="1491" y="157"/>
                    </a:lnTo>
                    <a:lnTo>
                      <a:pt x="1492" y="167"/>
                    </a:lnTo>
                    <a:lnTo>
                      <a:pt x="1494" y="179"/>
                    </a:lnTo>
                    <a:lnTo>
                      <a:pt x="1500" y="190"/>
                    </a:lnTo>
                    <a:lnTo>
                      <a:pt x="1509" y="204"/>
                    </a:lnTo>
                    <a:lnTo>
                      <a:pt x="1530" y="234"/>
                    </a:lnTo>
                    <a:lnTo>
                      <a:pt x="1552" y="261"/>
                    </a:lnTo>
                    <a:lnTo>
                      <a:pt x="1573" y="287"/>
                    </a:lnTo>
                    <a:lnTo>
                      <a:pt x="1592" y="313"/>
                    </a:lnTo>
                    <a:lnTo>
                      <a:pt x="1610" y="338"/>
                    </a:lnTo>
                    <a:lnTo>
                      <a:pt x="1625" y="360"/>
                    </a:lnTo>
                    <a:lnTo>
                      <a:pt x="1631" y="370"/>
                    </a:lnTo>
                    <a:lnTo>
                      <a:pt x="1636" y="381"/>
                    </a:lnTo>
                    <a:lnTo>
                      <a:pt x="1639" y="391"/>
                    </a:lnTo>
                    <a:lnTo>
                      <a:pt x="1641" y="401"/>
                    </a:lnTo>
                    <a:lnTo>
                      <a:pt x="1645" y="421"/>
                    </a:lnTo>
                    <a:lnTo>
                      <a:pt x="1650" y="447"/>
                    </a:lnTo>
                    <a:lnTo>
                      <a:pt x="1653" y="477"/>
                    </a:lnTo>
                    <a:lnTo>
                      <a:pt x="1658" y="506"/>
                    </a:lnTo>
                    <a:lnTo>
                      <a:pt x="1661" y="533"/>
                    </a:lnTo>
                    <a:lnTo>
                      <a:pt x="1665" y="555"/>
                    </a:lnTo>
                    <a:lnTo>
                      <a:pt x="1667" y="570"/>
                    </a:lnTo>
                    <a:lnTo>
                      <a:pt x="1667" y="576"/>
                    </a:lnTo>
                  </a:path>
                </a:pathLst>
              </a:custGeom>
              <a:solidFill>
                <a:srgbClr val="93D5ED"/>
              </a:solidFill>
              <a:ln w="4763">
                <a:solidFill>
                  <a:srgbClr val="CCECFF"/>
                </a:solidFill>
                <a:round/>
                <a:headEnd/>
                <a:tailEnd/>
              </a:ln>
            </p:spPr>
            <p:txBody>
              <a:bodyPr/>
              <a:lstStyle/>
              <a:p>
                <a:endParaRPr lang="en-US"/>
              </a:p>
            </p:txBody>
          </p:sp>
          <p:sp>
            <p:nvSpPr>
              <p:cNvPr id="24708" name="Freeform 114"/>
              <p:cNvSpPr>
                <a:spLocks/>
              </p:cNvSpPr>
              <p:nvPr/>
            </p:nvSpPr>
            <p:spPr bwMode="auto">
              <a:xfrm>
                <a:off x="2885" y="926"/>
                <a:ext cx="358" cy="224"/>
              </a:xfrm>
              <a:custGeom>
                <a:avLst/>
                <a:gdLst>
                  <a:gd name="T0" fmla="*/ 0 w 1792"/>
                  <a:gd name="T1" fmla="*/ 0 h 1120"/>
                  <a:gd name="T2" fmla="*/ 0 w 1792"/>
                  <a:gd name="T3" fmla="*/ 0 h 1120"/>
                  <a:gd name="T4" fmla="*/ 0 w 1792"/>
                  <a:gd name="T5" fmla="*/ 0 h 1120"/>
                  <a:gd name="T6" fmla="*/ 0 w 1792"/>
                  <a:gd name="T7" fmla="*/ 0 h 1120"/>
                  <a:gd name="T8" fmla="*/ 0 w 1792"/>
                  <a:gd name="T9" fmla="*/ 0 h 1120"/>
                  <a:gd name="T10" fmla="*/ 0 w 1792"/>
                  <a:gd name="T11" fmla="*/ 0 h 1120"/>
                  <a:gd name="T12" fmla="*/ 0 w 1792"/>
                  <a:gd name="T13" fmla="*/ 0 h 1120"/>
                  <a:gd name="T14" fmla="*/ 0 w 1792"/>
                  <a:gd name="T15" fmla="*/ 0 h 1120"/>
                  <a:gd name="T16" fmla="*/ 0 w 1792"/>
                  <a:gd name="T17" fmla="*/ 0 h 1120"/>
                  <a:gd name="T18" fmla="*/ 0 w 1792"/>
                  <a:gd name="T19" fmla="*/ 0 h 1120"/>
                  <a:gd name="T20" fmla="*/ 0 w 1792"/>
                  <a:gd name="T21" fmla="*/ 0 h 1120"/>
                  <a:gd name="T22" fmla="*/ 0 w 1792"/>
                  <a:gd name="T23" fmla="*/ 0 h 1120"/>
                  <a:gd name="T24" fmla="*/ 0 w 1792"/>
                  <a:gd name="T25" fmla="*/ 0 h 1120"/>
                  <a:gd name="T26" fmla="*/ 0 w 1792"/>
                  <a:gd name="T27" fmla="*/ 0 h 1120"/>
                  <a:gd name="T28" fmla="*/ 0 w 1792"/>
                  <a:gd name="T29" fmla="*/ 0 h 1120"/>
                  <a:gd name="T30" fmla="*/ 0 w 1792"/>
                  <a:gd name="T31" fmla="*/ 0 h 1120"/>
                  <a:gd name="T32" fmla="*/ 0 w 1792"/>
                  <a:gd name="T33" fmla="*/ 0 h 1120"/>
                  <a:gd name="T34" fmla="*/ 0 w 1792"/>
                  <a:gd name="T35" fmla="*/ 0 h 1120"/>
                  <a:gd name="T36" fmla="*/ 0 w 1792"/>
                  <a:gd name="T37" fmla="*/ 0 h 1120"/>
                  <a:gd name="T38" fmla="*/ 0 w 1792"/>
                  <a:gd name="T39" fmla="*/ 0 h 1120"/>
                  <a:gd name="T40" fmla="*/ 0 w 1792"/>
                  <a:gd name="T41" fmla="*/ 0 h 1120"/>
                  <a:gd name="T42" fmla="*/ 0 w 1792"/>
                  <a:gd name="T43" fmla="*/ 0 h 1120"/>
                  <a:gd name="T44" fmla="*/ 0 w 1792"/>
                  <a:gd name="T45" fmla="*/ 0 h 1120"/>
                  <a:gd name="T46" fmla="*/ 0 w 1792"/>
                  <a:gd name="T47" fmla="*/ 0 h 1120"/>
                  <a:gd name="T48" fmla="*/ 0 w 1792"/>
                  <a:gd name="T49" fmla="*/ 0 h 1120"/>
                  <a:gd name="T50" fmla="*/ 0 w 1792"/>
                  <a:gd name="T51" fmla="*/ 0 h 1120"/>
                  <a:gd name="T52" fmla="*/ 0 w 1792"/>
                  <a:gd name="T53" fmla="*/ 0 h 1120"/>
                  <a:gd name="T54" fmla="*/ 0 w 1792"/>
                  <a:gd name="T55" fmla="*/ 0 h 1120"/>
                  <a:gd name="T56" fmla="*/ 0 w 1792"/>
                  <a:gd name="T57" fmla="*/ 0 h 1120"/>
                  <a:gd name="T58" fmla="*/ 0 w 1792"/>
                  <a:gd name="T59" fmla="*/ 0 h 1120"/>
                  <a:gd name="T60" fmla="*/ 0 w 1792"/>
                  <a:gd name="T61" fmla="*/ 0 h 1120"/>
                  <a:gd name="T62" fmla="*/ 0 w 1792"/>
                  <a:gd name="T63" fmla="*/ 0 h 1120"/>
                  <a:gd name="T64" fmla="*/ 0 w 1792"/>
                  <a:gd name="T65" fmla="*/ 0 h 1120"/>
                  <a:gd name="T66" fmla="*/ 0 w 1792"/>
                  <a:gd name="T67" fmla="*/ 0 h 1120"/>
                  <a:gd name="T68" fmla="*/ 0 w 1792"/>
                  <a:gd name="T69" fmla="*/ 0 h 1120"/>
                  <a:gd name="T70" fmla="*/ 0 w 1792"/>
                  <a:gd name="T71" fmla="*/ 0 h 1120"/>
                  <a:gd name="T72" fmla="*/ 0 w 1792"/>
                  <a:gd name="T73" fmla="*/ 0 h 1120"/>
                  <a:gd name="T74" fmla="*/ 0 w 1792"/>
                  <a:gd name="T75" fmla="*/ 0 h 1120"/>
                  <a:gd name="T76" fmla="*/ 0 w 1792"/>
                  <a:gd name="T77" fmla="*/ 0 h 1120"/>
                  <a:gd name="T78" fmla="*/ 0 w 1792"/>
                  <a:gd name="T79" fmla="*/ 0 h 1120"/>
                  <a:gd name="T80" fmla="*/ 0 w 1792"/>
                  <a:gd name="T81" fmla="*/ 0 h 1120"/>
                  <a:gd name="T82" fmla="*/ 0 w 1792"/>
                  <a:gd name="T83" fmla="*/ 0 h 1120"/>
                  <a:gd name="T84" fmla="*/ 0 w 1792"/>
                  <a:gd name="T85" fmla="*/ 0 h 1120"/>
                  <a:gd name="T86" fmla="*/ 0 w 1792"/>
                  <a:gd name="T87" fmla="*/ 0 h 1120"/>
                  <a:gd name="T88" fmla="*/ 0 w 1792"/>
                  <a:gd name="T89" fmla="*/ 0 h 1120"/>
                  <a:gd name="T90" fmla="*/ 0 w 1792"/>
                  <a:gd name="T91" fmla="*/ 0 h 1120"/>
                  <a:gd name="T92" fmla="*/ 0 w 1792"/>
                  <a:gd name="T93" fmla="*/ 0 h 1120"/>
                  <a:gd name="T94" fmla="*/ 0 w 1792"/>
                  <a:gd name="T95" fmla="*/ 0 h 1120"/>
                  <a:gd name="T96" fmla="*/ 0 w 1792"/>
                  <a:gd name="T97" fmla="*/ 0 h 112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92"/>
                  <a:gd name="T148" fmla="*/ 0 h 1120"/>
                  <a:gd name="T149" fmla="*/ 1792 w 1792"/>
                  <a:gd name="T150" fmla="*/ 1120 h 112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92" h="1120">
                    <a:moveTo>
                      <a:pt x="1038" y="688"/>
                    </a:moveTo>
                    <a:lnTo>
                      <a:pt x="1052" y="695"/>
                    </a:lnTo>
                    <a:lnTo>
                      <a:pt x="1065" y="701"/>
                    </a:lnTo>
                    <a:lnTo>
                      <a:pt x="1076" y="708"/>
                    </a:lnTo>
                    <a:lnTo>
                      <a:pt x="1084" y="715"/>
                    </a:lnTo>
                    <a:lnTo>
                      <a:pt x="1091" y="722"/>
                    </a:lnTo>
                    <a:lnTo>
                      <a:pt x="1095" y="729"/>
                    </a:lnTo>
                    <a:lnTo>
                      <a:pt x="1099" y="737"/>
                    </a:lnTo>
                    <a:lnTo>
                      <a:pt x="1101" y="745"/>
                    </a:lnTo>
                    <a:lnTo>
                      <a:pt x="1106" y="778"/>
                    </a:lnTo>
                    <a:lnTo>
                      <a:pt x="1109" y="812"/>
                    </a:lnTo>
                    <a:lnTo>
                      <a:pt x="1112" y="820"/>
                    </a:lnTo>
                    <a:lnTo>
                      <a:pt x="1114" y="827"/>
                    </a:lnTo>
                    <a:lnTo>
                      <a:pt x="1116" y="833"/>
                    </a:lnTo>
                    <a:lnTo>
                      <a:pt x="1120" y="840"/>
                    </a:lnTo>
                    <a:lnTo>
                      <a:pt x="1129" y="852"/>
                    </a:lnTo>
                    <a:lnTo>
                      <a:pt x="1140" y="863"/>
                    </a:lnTo>
                    <a:lnTo>
                      <a:pt x="1154" y="875"/>
                    </a:lnTo>
                    <a:lnTo>
                      <a:pt x="1169" y="884"/>
                    </a:lnTo>
                    <a:lnTo>
                      <a:pt x="1185" y="894"/>
                    </a:lnTo>
                    <a:lnTo>
                      <a:pt x="1204" y="903"/>
                    </a:lnTo>
                    <a:lnTo>
                      <a:pt x="1223" y="911"/>
                    </a:lnTo>
                    <a:lnTo>
                      <a:pt x="1244" y="919"/>
                    </a:lnTo>
                    <a:lnTo>
                      <a:pt x="1266" y="926"/>
                    </a:lnTo>
                    <a:lnTo>
                      <a:pt x="1289" y="933"/>
                    </a:lnTo>
                    <a:lnTo>
                      <a:pt x="1337" y="947"/>
                    </a:lnTo>
                    <a:lnTo>
                      <a:pt x="1386" y="959"/>
                    </a:lnTo>
                    <a:lnTo>
                      <a:pt x="1398" y="963"/>
                    </a:lnTo>
                    <a:lnTo>
                      <a:pt x="1410" y="966"/>
                    </a:lnTo>
                    <a:lnTo>
                      <a:pt x="1420" y="971"/>
                    </a:lnTo>
                    <a:lnTo>
                      <a:pt x="1431" y="974"/>
                    </a:lnTo>
                    <a:lnTo>
                      <a:pt x="1448" y="985"/>
                    </a:lnTo>
                    <a:lnTo>
                      <a:pt x="1463" y="995"/>
                    </a:lnTo>
                    <a:lnTo>
                      <a:pt x="1477" y="1007"/>
                    </a:lnTo>
                    <a:lnTo>
                      <a:pt x="1488" y="1020"/>
                    </a:lnTo>
                    <a:lnTo>
                      <a:pt x="1497" y="1033"/>
                    </a:lnTo>
                    <a:lnTo>
                      <a:pt x="1505" y="1044"/>
                    </a:lnTo>
                    <a:lnTo>
                      <a:pt x="1511" y="1057"/>
                    </a:lnTo>
                    <a:lnTo>
                      <a:pt x="1516" y="1068"/>
                    </a:lnTo>
                    <a:lnTo>
                      <a:pt x="1519" y="1078"/>
                    </a:lnTo>
                    <a:lnTo>
                      <a:pt x="1522" y="1088"/>
                    </a:lnTo>
                    <a:lnTo>
                      <a:pt x="1524" y="1102"/>
                    </a:lnTo>
                    <a:lnTo>
                      <a:pt x="1524" y="1106"/>
                    </a:lnTo>
                    <a:lnTo>
                      <a:pt x="150" y="1120"/>
                    </a:lnTo>
                    <a:lnTo>
                      <a:pt x="176" y="680"/>
                    </a:lnTo>
                    <a:lnTo>
                      <a:pt x="176" y="674"/>
                    </a:lnTo>
                    <a:lnTo>
                      <a:pt x="174" y="659"/>
                    </a:lnTo>
                    <a:lnTo>
                      <a:pt x="170" y="637"/>
                    </a:lnTo>
                    <a:lnTo>
                      <a:pt x="167" y="610"/>
                    </a:lnTo>
                    <a:lnTo>
                      <a:pt x="162" y="581"/>
                    </a:lnTo>
                    <a:lnTo>
                      <a:pt x="159" y="551"/>
                    </a:lnTo>
                    <a:lnTo>
                      <a:pt x="154" y="525"/>
                    </a:lnTo>
                    <a:lnTo>
                      <a:pt x="150" y="505"/>
                    </a:lnTo>
                    <a:lnTo>
                      <a:pt x="148" y="495"/>
                    </a:lnTo>
                    <a:lnTo>
                      <a:pt x="145" y="485"/>
                    </a:lnTo>
                    <a:lnTo>
                      <a:pt x="140" y="474"/>
                    </a:lnTo>
                    <a:lnTo>
                      <a:pt x="134" y="464"/>
                    </a:lnTo>
                    <a:lnTo>
                      <a:pt x="119" y="442"/>
                    </a:lnTo>
                    <a:lnTo>
                      <a:pt x="101" y="417"/>
                    </a:lnTo>
                    <a:lnTo>
                      <a:pt x="82" y="391"/>
                    </a:lnTo>
                    <a:lnTo>
                      <a:pt x="61" y="365"/>
                    </a:lnTo>
                    <a:lnTo>
                      <a:pt x="39" y="338"/>
                    </a:lnTo>
                    <a:lnTo>
                      <a:pt x="18" y="308"/>
                    </a:lnTo>
                    <a:lnTo>
                      <a:pt x="9" y="294"/>
                    </a:lnTo>
                    <a:lnTo>
                      <a:pt x="3" y="283"/>
                    </a:lnTo>
                    <a:lnTo>
                      <a:pt x="1" y="271"/>
                    </a:lnTo>
                    <a:lnTo>
                      <a:pt x="0" y="261"/>
                    </a:lnTo>
                    <a:lnTo>
                      <a:pt x="1" y="250"/>
                    </a:lnTo>
                    <a:lnTo>
                      <a:pt x="3" y="240"/>
                    </a:lnTo>
                    <a:lnTo>
                      <a:pt x="7" y="229"/>
                    </a:lnTo>
                    <a:lnTo>
                      <a:pt x="10" y="220"/>
                    </a:lnTo>
                    <a:lnTo>
                      <a:pt x="15" y="208"/>
                    </a:lnTo>
                    <a:lnTo>
                      <a:pt x="20" y="198"/>
                    </a:lnTo>
                    <a:lnTo>
                      <a:pt x="24" y="185"/>
                    </a:lnTo>
                    <a:lnTo>
                      <a:pt x="28" y="172"/>
                    </a:lnTo>
                    <a:lnTo>
                      <a:pt x="30" y="157"/>
                    </a:lnTo>
                    <a:lnTo>
                      <a:pt x="31" y="141"/>
                    </a:lnTo>
                    <a:lnTo>
                      <a:pt x="30" y="124"/>
                    </a:lnTo>
                    <a:lnTo>
                      <a:pt x="27" y="104"/>
                    </a:lnTo>
                    <a:lnTo>
                      <a:pt x="90" y="103"/>
                    </a:lnTo>
                    <a:lnTo>
                      <a:pt x="147" y="102"/>
                    </a:lnTo>
                    <a:lnTo>
                      <a:pt x="200" y="101"/>
                    </a:lnTo>
                    <a:lnTo>
                      <a:pt x="245" y="99"/>
                    </a:lnTo>
                    <a:lnTo>
                      <a:pt x="285" y="98"/>
                    </a:lnTo>
                    <a:lnTo>
                      <a:pt x="319" y="96"/>
                    </a:lnTo>
                    <a:lnTo>
                      <a:pt x="346" y="95"/>
                    </a:lnTo>
                    <a:lnTo>
                      <a:pt x="367" y="92"/>
                    </a:lnTo>
                    <a:lnTo>
                      <a:pt x="375" y="80"/>
                    </a:lnTo>
                    <a:lnTo>
                      <a:pt x="384" y="68"/>
                    </a:lnTo>
                    <a:lnTo>
                      <a:pt x="392" y="57"/>
                    </a:lnTo>
                    <a:lnTo>
                      <a:pt x="400" y="49"/>
                    </a:lnTo>
                    <a:lnTo>
                      <a:pt x="409" y="42"/>
                    </a:lnTo>
                    <a:lnTo>
                      <a:pt x="416" y="36"/>
                    </a:lnTo>
                    <a:lnTo>
                      <a:pt x="424" y="30"/>
                    </a:lnTo>
                    <a:lnTo>
                      <a:pt x="430" y="27"/>
                    </a:lnTo>
                    <a:lnTo>
                      <a:pt x="441" y="21"/>
                    </a:lnTo>
                    <a:lnTo>
                      <a:pt x="451" y="19"/>
                    </a:lnTo>
                    <a:lnTo>
                      <a:pt x="456" y="18"/>
                    </a:lnTo>
                    <a:lnTo>
                      <a:pt x="459" y="18"/>
                    </a:lnTo>
                    <a:lnTo>
                      <a:pt x="583" y="0"/>
                    </a:lnTo>
                    <a:lnTo>
                      <a:pt x="706" y="124"/>
                    </a:lnTo>
                    <a:lnTo>
                      <a:pt x="757" y="120"/>
                    </a:lnTo>
                    <a:lnTo>
                      <a:pt x="803" y="118"/>
                    </a:lnTo>
                    <a:lnTo>
                      <a:pt x="845" y="118"/>
                    </a:lnTo>
                    <a:lnTo>
                      <a:pt x="882" y="119"/>
                    </a:lnTo>
                    <a:lnTo>
                      <a:pt x="912" y="120"/>
                    </a:lnTo>
                    <a:lnTo>
                      <a:pt x="935" y="122"/>
                    </a:lnTo>
                    <a:lnTo>
                      <a:pt x="949" y="124"/>
                    </a:lnTo>
                    <a:lnTo>
                      <a:pt x="954" y="124"/>
                    </a:lnTo>
                    <a:lnTo>
                      <a:pt x="1046" y="124"/>
                    </a:lnTo>
                    <a:lnTo>
                      <a:pt x="1109" y="187"/>
                    </a:lnTo>
                    <a:lnTo>
                      <a:pt x="1134" y="179"/>
                    </a:lnTo>
                    <a:lnTo>
                      <a:pt x="1157" y="173"/>
                    </a:lnTo>
                    <a:lnTo>
                      <a:pt x="1178" y="167"/>
                    </a:lnTo>
                    <a:lnTo>
                      <a:pt x="1197" y="164"/>
                    </a:lnTo>
                    <a:lnTo>
                      <a:pt x="1213" y="161"/>
                    </a:lnTo>
                    <a:lnTo>
                      <a:pt x="1229" y="160"/>
                    </a:lnTo>
                    <a:lnTo>
                      <a:pt x="1243" y="160"/>
                    </a:lnTo>
                    <a:lnTo>
                      <a:pt x="1253" y="160"/>
                    </a:lnTo>
                    <a:lnTo>
                      <a:pt x="1272" y="162"/>
                    </a:lnTo>
                    <a:lnTo>
                      <a:pt x="1285" y="166"/>
                    </a:lnTo>
                    <a:lnTo>
                      <a:pt x="1292" y="169"/>
                    </a:lnTo>
                    <a:lnTo>
                      <a:pt x="1294" y="171"/>
                    </a:lnTo>
                    <a:lnTo>
                      <a:pt x="1296" y="167"/>
                    </a:lnTo>
                    <a:lnTo>
                      <a:pt x="1302" y="159"/>
                    </a:lnTo>
                    <a:lnTo>
                      <a:pt x="1312" y="148"/>
                    </a:lnTo>
                    <a:lnTo>
                      <a:pt x="1323" y="139"/>
                    </a:lnTo>
                    <a:lnTo>
                      <a:pt x="1329" y="136"/>
                    </a:lnTo>
                    <a:lnTo>
                      <a:pt x="1337" y="132"/>
                    </a:lnTo>
                    <a:lnTo>
                      <a:pt x="1344" y="131"/>
                    </a:lnTo>
                    <a:lnTo>
                      <a:pt x="1352" y="131"/>
                    </a:lnTo>
                    <a:lnTo>
                      <a:pt x="1361" y="133"/>
                    </a:lnTo>
                    <a:lnTo>
                      <a:pt x="1369" y="138"/>
                    </a:lnTo>
                    <a:lnTo>
                      <a:pt x="1378" y="145"/>
                    </a:lnTo>
                    <a:lnTo>
                      <a:pt x="1386" y="155"/>
                    </a:lnTo>
                    <a:lnTo>
                      <a:pt x="1391" y="161"/>
                    </a:lnTo>
                    <a:lnTo>
                      <a:pt x="1397" y="166"/>
                    </a:lnTo>
                    <a:lnTo>
                      <a:pt x="1403" y="169"/>
                    </a:lnTo>
                    <a:lnTo>
                      <a:pt x="1410" y="173"/>
                    </a:lnTo>
                    <a:lnTo>
                      <a:pt x="1418" y="175"/>
                    </a:lnTo>
                    <a:lnTo>
                      <a:pt x="1426" y="176"/>
                    </a:lnTo>
                    <a:lnTo>
                      <a:pt x="1434" y="178"/>
                    </a:lnTo>
                    <a:lnTo>
                      <a:pt x="1445" y="179"/>
                    </a:lnTo>
                    <a:lnTo>
                      <a:pt x="1465" y="179"/>
                    </a:lnTo>
                    <a:lnTo>
                      <a:pt x="1488" y="178"/>
                    </a:lnTo>
                    <a:lnTo>
                      <a:pt x="1511" y="175"/>
                    </a:lnTo>
                    <a:lnTo>
                      <a:pt x="1537" y="172"/>
                    </a:lnTo>
                    <a:lnTo>
                      <a:pt x="1592" y="164"/>
                    </a:lnTo>
                    <a:lnTo>
                      <a:pt x="1648" y="157"/>
                    </a:lnTo>
                    <a:lnTo>
                      <a:pt x="1676" y="154"/>
                    </a:lnTo>
                    <a:lnTo>
                      <a:pt x="1704" y="153"/>
                    </a:lnTo>
                    <a:lnTo>
                      <a:pt x="1731" y="153"/>
                    </a:lnTo>
                    <a:lnTo>
                      <a:pt x="1758" y="155"/>
                    </a:lnTo>
                    <a:lnTo>
                      <a:pt x="1769" y="158"/>
                    </a:lnTo>
                    <a:lnTo>
                      <a:pt x="1779" y="159"/>
                    </a:lnTo>
                    <a:lnTo>
                      <a:pt x="1785" y="161"/>
                    </a:lnTo>
                    <a:lnTo>
                      <a:pt x="1789" y="164"/>
                    </a:lnTo>
                    <a:lnTo>
                      <a:pt x="1792" y="167"/>
                    </a:lnTo>
                    <a:lnTo>
                      <a:pt x="1792" y="169"/>
                    </a:lnTo>
                    <a:lnTo>
                      <a:pt x="1789" y="173"/>
                    </a:lnTo>
                    <a:lnTo>
                      <a:pt x="1785" y="176"/>
                    </a:lnTo>
                    <a:lnTo>
                      <a:pt x="1772" y="185"/>
                    </a:lnTo>
                    <a:lnTo>
                      <a:pt x="1753" y="193"/>
                    </a:lnTo>
                    <a:lnTo>
                      <a:pt x="1730" y="202"/>
                    </a:lnTo>
                    <a:lnTo>
                      <a:pt x="1703" y="212"/>
                    </a:lnTo>
                    <a:lnTo>
                      <a:pt x="1640" y="230"/>
                    </a:lnTo>
                    <a:lnTo>
                      <a:pt x="1574" y="249"/>
                    </a:lnTo>
                    <a:lnTo>
                      <a:pt x="1512" y="265"/>
                    </a:lnTo>
                    <a:lnTo>
                      <a:pt x="1463" y="279"/>
                    </a:lnTo>
                    <a:lnTo>
                      <a:pt x="1445" y="285"/>
                    </a:lnTo>
                    <a:lnTo>
                      <a:pt x="1426" y="292"/>
                    </a:lnTo>
                    <a:lnTo>
                      <a:pt x="1409" y="299"/>
                    </a:lnTo>
                    <a:lnTo>
                      <a:pt x="1393" y="307"/>
                    </a:lnTo>
                    <a:lnTo>
                      <a:pt x="1378" y="315"/>
                    </a:lnTo>
                    <a:lnTo>
                      <a:pt x="1365" y="325"/>
                    </a:lnTo>
                    <a:lnTo>
                      <a:pt x="1352" y="334"/>
                    </a:lnTo>
                    <a:lnTo>
                      <a:pt x="1342" y="344"/>
                    </a:lnTo>
                    <a:lnTo>
                      <a:pt x="1331" y="354"/>
                    </a:lnTo>
                    <a:lnTo>
                      <a:pt x="1322" y="365"/>
                    </a:lnTo>
                    <a:lnTo>
                      <a:pt x="1313" y="376"/>
                    </a:lnTo>
                    <a:lnTo>
                      <a:pt x="1306" y="387"/>
                    </a:lnTo>
                    <a:lnTo>
                      <a:pt x="1292" y="410"/>
                    </a:lnTo>
                    <a:lnTo>
                      <a:pt x="1280" y="432"/>
                    </a:lnTo>
                    <a:lnTo>
                      <a:pt x="1268" y="454"/>
                    </a:lnTo>
                    <a:lnTo>
                      <a:pt x="1255" y="478"/>
                    </a:lnTo>
                    <a:lnTo>
                      <a:pt x="1241" y="500"/>
                    </a:lnTo>
                    <a:lnTo>
                      <a:pt x="1226" y="521"/>
                    </a:lnTo>
                    <a:lnTo>
                      <a:pt x="1210" y="542"/>
                    </a:lnTo>
                    <a:lnTo>
                      <a:pt x="1194" y="563"/>
                    </a:lnTo>
                    <a:lnTo>
                      <a:pt x="1176" y="582"/>
                    </a:lnTo>
                    <a:lnTo>
                      <a:pt x="1159" y="600"/>
                    </a:lnTo>
                    <a:lnTo>
                      <a:pt x="1141" y="618"/>
                    </a:lnTo>
                    <a:lnTo>
                      <a:pt x="1123" y="633"/>
                    </a:lnTo>
                    <a:lnTo>
                      <a:pt x="1107" y="647"/>
                    </a:lnTo>
                    <a:lnTo>
                      <a:pt x="1091" y="659"/>
                    </a:lnTo>
                    <a:lnTo>
                      <a:pt x="1076" y="669"/>
                    </a:lnTo>
                    <a:lnTo>
                      <a:pt x="1062" y="679"/>
                    </a:lnTo>
                    <a:lnTo>
                      <a:pt x="1049" y="685"/>
                    </a:lnTo>
                    <a:lnTo>
                      <a:pt x="1038" y="688"/>
                    </a:lnTo>
                    <a:close/>
                  </a:path>
                </a:pathLst>
              </a:custGeom>
              <a:solidFill>
                <a:srgbClr val="93D5ED"/>
              </a:solidFill>
              <a:ln w="9525">
                <a:solidFill>
                  <a:srgbClr val="CCECFF"/>
                </a:solidFill>
                <a:round/>
                <a:headEnd/>
                <a:tailEnd/>
              </a:ln>
            </p:spPr>
            <p:txBody>
              <a:bodyPr/>
              <a:lstStyle/>
              <a:p>
                <a:endParaRPr lang="en-US"/>
              </a:p>
            </p:txBody>
          </p:sp>
          <p:sp>
            <p:nvSpPr>
              <p:cNvPr id="24709" name="Freeform 115"/>
              <p:cNvSpPr>
                <a:spLocks/>
              </p:cNvSpPr>
              <p:nvPr/>
            </p:nvSpPr>
            <p:spPr bwMode="auto">
              <a:xfrm>
                <a:off x="2885" y="926"/>
                <a:ext cx="358" cy="224"/>
              </a:xfrm>
              <a:custGeom>
                <a:avLst/>
                <a:gdLst>
                  <a:gd name="T0" fmla="*/ 0 w 1792"/>
                  <a:gd name="T1" fmla="*/ 0 h 1120"/>
                  <a:gd name="T2" fmla="*/ 0 w 1792"/>
                  <a:gd name="T3" fmla="*/ 0 h 1120"/>
                  <a:gd name="T4" fmla="*/ 0 w 1792"/>
                  <a:gd name="T5" fmla="*/ 0 h 1120"/>
                  <a:gd name="T6" fmla="*/ 0 w 1792"/>
                  <a:gd name="T7" fmla="*/ 0 h 1120"/>
                  <a:gd name="T8" fmla="*/ 0 w 1792"/>
                  <a:gd name="T9" fmla="*/ 0 h 1120"/>
                  <a:gd name="T10" fmla="*/ 0 w 1792"/>
                  <a:gd name="T11" fmla="*/ 0 h 1120"/>
                  <a:gd name="T12" fmla="*/ 0 w 1792"/>
                  <a:gd name="T13" fmla="*/ 0 h 1120"/>
                  <a:gd name="T14" fmla="*/ 0 w 1792"/>
                  <a:gd name="T15" fmla="*/ 0 h 1120"/>
                  <a:gd name="T16" fmla="*/ 0 w 1792"/>
                  <a:gd name="T17" fmla="*/ 0 h 1120"/>
                  <a:gd name="T18" fmla="*/ 0 w 1792"/>
                  <a:gd name="T19" fmla="*/ 0 h 1120"/>
                  <a:gd name="T20" fmla="*/ 0 w 1792"/>
                  <a:gd name="T21" fmla="*/ 0 h 1120"/>
                  <a:gd name="T22" fmla="*/ 0 w 1792"/>
                  <a:gd name="T23" fmla="*/ 0 h 1120"/>
                  <a:gd name="T24" fmla="*/ 0 w 1792"/>
                  <a:gd name="T25" fmla="*/ 0 h 1120"/>
                  <a:gd name="T26" fmla="*/ 0 w 1792"/>
                  <a:gd name="T27" fmla="*/ 0 h 1120"/>
                  <a:gd name="T28" fmla="*/ 0 w 1792"/>
                  <a:gd name="T29" fmla="*/ 0 h 1120"/>
                  <a:gd name="T30" fmla="*/ 0 w 1792"/>
                  <a:gd name="T31" fmla="*/ 0 h 1120"/>
                  <a:gd name="T32" fmla="*/ 0 w 1792"/>
                  <a:gd name="T33" fmla="*/ 0 h 1120"/>
                  <a:gd name="T34" fmla="*/ 0 w 1792"/>
                  <a:gd name="T35" fmla="*/ 0 h 1120"/>
                  <a:gd name="T36" fmla="*/ 0 w 1792"/>
                  <a:gd name="T37" fmla="*/ 0 h 1120"/>
                  <a:gd name="T38" fmla="*/ 0 w 1792"/>
                  <a:gd name="T39" fmla="*/ 0 h 1120"/>
                  <a:gd name="T40" fmla="*/ 0 w 1792"/>
                  <a:gd name="T41" fmla="*/ 0 h 1120"/>
                  <a:gd name="T42" fmla="*/ 0 w 1792"/>
                  <a:gd name="T43" fmla="*/ 0 h 1120"/>
                  <a:gd name="T44" fmla="*/ 0 w 1792"/>
                  <a:gd name="T45" fmla="*/ 0 h 1120"/>
                  <a:gd name="T46" fmla="*/ 0 w 1792"/>
                  <a:gd name="T47" fmla="*/ 0 h 1120"/>
                  <a:gd name="T48" fmla="*/ 0 w 1792"/>
                  <a:gd name="T49" fmla="*/ 0 h 1120"/>
                  <a:gd name="T50" fmla="*/ 0 w 1792"/>
                  <a:gd name="T51" fmla="*/ 0 h 1120"/>
                  <a:gd name="T52" fmla="*/ 0 w 1792"/>
                  <a:gd name="T53" fmla="*/ 0 h 1120"/>
                  <a:gd name="T54" fmla="*/ 0 w 1792"/>
                  <a:gd name="T55" fmla="*/ 0 h 1120"/>
                  <a:gd name="T56" fmla="*/ 0 w 1792"/>
                  <a:gd name="T57" fmla="*/ 0 h 1120"/>
                  <a:gd name="T58" fmla="*/ 0 w 1792"/>
                  <a:gd name="T59" fmla="*/ 0 h 1120"/>
                  <a:gd name="T60" fmla="*/ 0 w 1792"/>
                  <a:gd name="T61" fmla="*/ 0 h 1120"/>
                  <a:gd name="T62" fmla="*/ 0 w 1792"/>
                  <a:gd name="T63" fmla="*/ 0 h 1120"/>
                  <a:gd name="T64" fmla="*/ 0 w 1792"/>
                  <a:gd name="T65" fmla="*/ 0 h 1120"/>
                  <a:gd name="T66" fmla="*/ 0 w 1792"/>
                  <a:gd name="T67" fmla="*/ 0 h 1120"/>
                  <a:gd name="T68" fmla="*/ 0 w 1792"/>
                  <a:gd name="T69" fmla="*/ 0 h 1120"/>
                  <a:gd name="T70" fmla="*/ 0 w 1792"/>
                  <a:gd name="T71" fmla="*/ 0 h 1120"/>
                  <a:gd name="T72" fmla="*/ 0 w 1792"/>
                  <a:gd name="T73" fmla="*/ 0 h 1120"/>
                  <a:gd name="T74" fmla="*/ 0 w 1792"/>
                  <a:gd name="T75" fmla="*/ 0 h 1120"/>
                  <a:gd name="T76" fmla="*/ 0 w 1792"/>
                  <a:gd name="T77" fmla="*/ 0 h 1120"/>
                  <a:gd name="T78" fmla="*/ 0 w 1792"/>
                  <a:gd name="T79" fmla="*/ 0 h 1120"/>
                  <a:gd name="T80" fmla="*/ 0 w 1792"/>
                  <a:gd name="T81" fmla="*/ 0 h 1120"/>
                  <a:gd name="T82" fmla="*/ 0 w 1792"/>
                  <a:gd name="T83" fmla="*/ 0 h 1120"/>
                  <a:gd name="T84" fmla="*/ 0 w 1792"/>
                  <a:gd name="T85" fmla="*/ 0 h 1120"/>
                  <a:gd name="T86" fmla="*/ 0 w 1792"/>
                  <a:gd name="T87" fmla="*/ 0 h 1120"/>
                  <a:gd name="T88" fmla="*/ 0 w 1792"/>
                  <a:gd name="T89" fmla="*/ 0 h 1120"/>
                  <a:gd name="T90" fmla="*/ 0 w 1792"/>
                  <a:gd name="T91" fmla="*/ 0 h 1120"/>
                  <a:gd name="T92" fmla="*/ 0 w 1792"/>
                  <a:gd name="T93" fmla="*/ 0 h 1120"/>
                  <a:gd name="T94" fmla="*/ 0 w 1792"/>
                  <a:gd name="T95" fmla="*/ 0 h 1120"/>
                  <a:gd name="T96" fmla="*/ 0 w 1792"/>
                  <a:gd name="T97" fmla="*/ 0 h 112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92"/>
                  <a:gd name="T148" fmla="*/ 0 h 1120"/>
                  <a:gd name="T149" fmla="*/ 1792 w 1792"/>
                  <a:gd name="T150" fmla="*/ 1120 h 112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92" h="1120">
                    <a:moveTo>
                      <a:pt x="1038" y="688"/>
                    </a:moveTo>
                    <a:lnTo>
                      <a:pt x="1052" y="695"/>
                    </a:lnTo>
                    <a:lnTo>
                      <a:pt x="1065" y="701"/>
                    </a:lnTo>
                    <a:lnTo>
                      <a:pt x="1076" y="708"/>
                    </a:lnTo>
                    <a:lnTo>
                      <a:pt x="1084" y="715"/>
                    </a:lnTo>
                    <a:lnTo>
                      <a:pt x="1091" y="722"/>
                    </a:lnTo>
                    <a:lnTo>
                      <a:pt x="1095" y="729"/>
                    </a:lnTo>
                    <a:lnTo>
                      <a:pt x="1099" y="737"/>
                    </a:lnTo>
                    <a:lnTo>
                      <a:pt x="1101" y="745"/>
                    </a:lnTo>
                    <a:lnTo>
                      <a:pt x="1106" y="778"/>
                    </a:lnTo>
                    <a:lnTo>
                      <a:pt x="1109" y="812"/>
                    </a:lnTo>
                    <a:lnTo>
                      <a:pt x="1112" y="820"/>
                    </a:lnTo>
                    <a:lnTo>
                      <a:pt x="1114" y="827"/>
                    </a:lnTo>
                    <a:lnTo>
                      <a:pt x="1116" y="833"/>
                    </a:lnTo>
                    <a:lnTo>
                      <a:pt x="1120" y="840"/>
                    </a:lnTo>
                    <a:lnTo>
                      <a:pt x="1129" y="852"/>
                    </a:lnTo>
                    <a:lnTo>
                      <a:pt x="1140" y="863"/>
                    </a:lnTo>
                    <a:lnTo>
                      <a:pt x="1154" y="875"/>
                    </a:lnTo>
                    <a:lnTo>
                      <a:pt x="1169" y="884"/>
                    </a:lnTo>
                    <a:lnTo>
                      <a:pt x="1185" y="894"/>
                    </a:lnTo>
                    <a:lnTo>
                      <a:pt x="1204" y="903"/>
                    </a:lnTo>
                    <a:lnTo>
                      <a:pt x="1223" y="911"/>
                    </a:lnTo>
                    <a:lnTo>
                      <a:pt x="1244" y="919"/>
                    </a:lnTo>
                    <a:lnTo>
                      <a:pt x="1266" y="926"/>
                    </a:lnTo>
                    <a:lnTo>
                      <a:pt x="1289" y="933"/>
                    </a:lnTo>
                    <a:lnTo>
                      <a:pt x="1337" y="947"/>
                    </a:lnTo>
                    <a:lnTo>
                      <a:pt x="1386" y="959"/>
                    </a:lnTo>
                    <a:lnTo>
                      <a:pt x="1398" y="963"/>
                    </a:lnTo>
                    <a:lnTo>
                      <a:pt x="1410" y="966"/>
                    </a:lnTo>
                    <a:lnTo>
                      <a:pt x="1420" y="971"/>
                    </a:lnTo>
                    <a:lnTo>
                      <a:pt x="1431" y="974"/>
                    </a:lnTo>
                    <a:lnTo>
                      <a:pt x="1448" y="985"/>
                    </a:lnTo>
                    <a:lnTo>
                      <a:pt x="1463" y="995"/>
                    </a:lnTo>
                    <a:lnTo>
                      <a:pt x="1477" y="1007"/>
                    </a:lnTo>
                    <a:lnTo>
                      <a:pt x="1488" y="1020"/>
                    </a:lnTo>
                    <a:lnTo>
                      <a:pt x="1497" y="1033"/>
                    </a:lnTo>
                    <a:lnTo>
                      <a:pt x="1505" y="1044"/>
                    </a:lnTo>
                    <a:lnTo>
                      <a:pt x="1511" y="1057"/>
                    </a:lnTo>
                    <a:lnTo>
                      <a:pt x="1516" y="1068"/>
                    </a:lnTo>
                    <a:lnTo>
                      <a:pt x="1519" y="1078"/>
                    </a:lnTo>
                    <a:lnTo>
                      <a:pt x="1522" y="1088"/>
                    </a:lnTo>
                    <a:lnTo>
                      <a:pt x="1524" y="1102"/>
                    </a:lnTo>
                    <a:lnTo>
                      <a:pt x="1524" y="1106"/>
                    </a:lnTo>
                    <a:lnTo>
                      <a:pt x="150" y="1120"/>
                    </a:lnTo>
                    <a:lnTo>
                      <a:pt x="176" y="680"/>
                    </a:lnTo>
                    <a:lnTo>
                      <a:pt x="176" y="674"/>
                    </a:lnTo>
                    <a:lnTo>
                      <a:pt x="174" y="659"/>
                    </a:lnTo>
                    <a:lnTo>
                      <a:pt x="170" y="637"/>
                    </a:lnTo>
                    <a:lnTo>
                      <a:pt x="167" y="610"/>
                    </a:lnTo>
                    <a:lnTo>
                      <a:pt x="162" y="581"/>
                    </a:lnTo>
                    <a:lnTo>
                      <a:pt x="159" y="551"/>
                    </a:lnTo>
                    <a:lnTo>
                      <a:pt x="154" y="525"/>
                    </a:lnTo>
                    <a:lnTo>
                      <a:pt x="150" y="505"/>
                    </a:lnTo>
                    <a:lnTo>
                      <a:pt x="148" y="495"/>
                    </a:lnTo>
                    <a:lnTo>
                      <a:pt x="145" y="485"/>
                    </a:lnTo>
                    <a:lnTo>
                      <a:pt x="140" y="474"/>
                    </a:lnTo>
                    <a:lnTo>
                      <a:pt x="134" y="464"/>
                    </a:lnTo>
                    <a:lnTo>
                      <a:pt x="119" y="442"/>
                    </a:lnTo>
                    <a:lnTo>
                      <a:pt x="101" y="417"/>
                    </a:lnTo>
                    <a:lnTo>
                      <a:pt x="82" y="391"/>
                    </a:lnTo>
                    <a:lnTo>
                      <a:pt x="61" y="365"/>
                    </a:lnTo>
                    <a:lnTo>
                      <a:pt x="39" y="338"/>
                    </a:lnTo>
                    <a:lnTo>
                      <a:pt x="18" y="308"/>
                    </a:lnTo>
                    <a:lnTo>
                      <a:pt x="9" y="294"/>
                    </a:lnTo>
                    <a:lnTo>
                      <a:pt x="3" y="283"/>
                    </a:lnTo>
                    <a:lnTo>
                      <a:pt x="1" y="271"/>
                    </a:lnTo>
                    <a:lnTo>
                      <a:pt x="0" y="261"/>
                    </a:lnTo>
                    <a:lnTo>
                      <a:pt x="1" y="250"/>
                    </a:lnTo>
                    <a:lnTo>
                      <a:pt x="3" y="240"/>
                    </a:lnTo>
                    <a:lnTo>
                      <a:pt x="7" y="229"/>
                    </a:lnTo>
                    <a:lnTo>
                      <a:pt x="10" y="220"/>
                    </a:lnTo>
                    <a:lnTo>
                      <a:pt x="15" y="208"/>
                    </a:lnTo>
                    <a:lnTo>
                      <a:pt x="20" y="198"/>
                    </a:lnTo>
                    <a:lnTo>
                      <a:pt x="24" y="185"/>
                    </a:lnTo>
                    <a:lnTo>
                      <a:pt x="28" y="172"/>
                    </a:lnTo>
                    <a:lnTo>
                      <a:pt x="30" y="157"/>
                    </a:lnTo>
                    <a:lnTo>
                      <a:pt x="31" y="141"/>
                    </a:lnTo>
                    <a:lnTo>
                      <a:pt x="30" y="124"/>
                    </a:lnTo>
                    <a:lnTo>
                      <a:pt x="27" y="104"/>
                    </a:lnTo>
                    <a:lnTo>
                      <a:pt x="90" y="103"/>
                    </a:lnTo>
                    <a:lnTo>
                      <a:pt x="147" y="102"/>
                    </a:lnTo>
                    <a:lnTo>
                      <a:pt x="200" y="101"/>
                    </a:lnTo>
                    <a:lnTo>
                      <a:pt x="245" y="99"/>
                    </a:lnTo>
                    <a:lnTo>
                      <a:pt x="285" y="98"/>
                    </a:lnTo>
                    <a:lnTo>
                      <a:pt x="319" y="96"/>
                    </a:lnTo>
                    <a:lnTo>
                      <a:pt x="346" y="95"/>
                    </a:lnTo>
                    <a:lnTo>
                      <a:pt x="367" y="92"/>
                    </a:lnTo>
                    <a:lnTo>
                      <a:pt x="375" y="80"/>
                    </a:lnTo>
                    <a:lnTo>
                      <a:pt x="384" y="68"/>
                    </a:lnTo>
                    <a:lnTo>
                      <a:pt x="392" y="57"/>
                    </a:lnTo>
                    <a:lnTo>
                      <a:pt x="400" y="49"/>
                    </a:lnTo>
                    <a:lnTo>
                      <a:pt x="409" y="42"/>
                    </a:lnTo>
                    <a:lnTo>
                      <a:pt x="416" y="36"/>
                    </a:lnTo>
                    <a:lnTo>
                      <a:pt x="424" y="30"/>
                    </a:lnTo>
                    <a:lnTo>
                      <a:pt x="430" y="27"/>
                    </a:lnTo>
                    <a:lnTo>
                      <a:pt x="441" y="21"/>
                    </a:lnTo>
                    <a:lnTo>
                      <a:pt x="451" y="19"/>
                    </a:lnTo>
                    <a:lnTo>
                      <a:pt x="456" y="18"/>
                    </a:lnTo>
                    <a:lnTo>
                      <a:pt x="459" y="18"/>
                    </a:lnTo>
                    <a:lnTo>
                      <a:pt x="583" y="0"/>
                    </a:lnTo>
                    <a:lnTo>
                      <a:pt x="706" y="124"/>
                    </a:lnTo>
                    <a:lnTo>
                      <a:pt x="757" y="120"/>
                    </a:lnTo>
                    <a:lnTo>
                      <a:pt x="803" y="118"/>
                    </a:lnTo>
                    <a:lnTo>
                      <a:pt x="845" y="118"/>
                    </a:lnTo>
                    <a:lnTo>
                      <a:pt x="882" y="119"/>
                    </a:lnTo>
                    <a:lnTo>
                      <a:pt x="912" y="120"/>
                    </a:lnTo>
                    <a:lnTo>
                      <a:pt x="935" y="122"/>
                    </a:lnTo>
                    <a:lnTo>
                      <a:pt x="949" y="124"/>
                    </a:lnTo>
                    <a:lnTo>
                      <a:pt x="954" y="124"/>
                    </a:lnTo>
                    <a:lnTo>
                      <a:pt x="1046" y="124"/>
                    </a:lnTo>
                    <a:lnTo>
                      <a:pt x="1109" y="187"/>
                    </a:lnTo>
                    <a:lnTo>
                      <a:pt x="1134" y="179"/>
                    </a:lnTo>
                    <a:lnTo>
                      <a:pt x="1157" y="173"/>
                    </a:lnTo>
                    <a:lnTo>
                      <a:pt x="1178" y="167"/>
                    </a:lnTo>
                    <a:lnTo>
                      <a:pt x="1197" y="164"/>
                    </a:lnTo>
                    <a:lnTo>
                      <a:pt x="1213" y="161"/>
                    </a:lnTo>
                    <a:lnTo>
                      <a:pt x="1229" y="160"/>
                    </a:lnTo>
                    <a:lnTo>
                      <a:pt x="1243" y="160"/>
                    </a:lnTo>
                    <a:lnTo>
                      <a:pt x="1253" y="160"/>
                    </a:lnTo>
                    <a:lnTo>
                      <a:pt x="1272" y="162"/>
                    </a:lnTo>
                    <a:lnTo>
                      <a:pt x="1285" y="166"/>
                    </a:lnTo>
                    <a:lnTo>
                      <a:pt x="1292" y="169"/>
                    </a:lnTo>
                    <a:lnTo>
                      <a:pt x="1294" y="171"/>
                    </a:lnTo>
                    <a:lnTo>
                      <a:pt x="1296" y="167"/>
                    </a:lnTo>
                    <a:lnTo>
                      <a:pt x="1302" y="159"/>
                    </a:lnTo>
                    <a:lnTo>
                      <a:pt x="1312" y="148"/>
                    </a:lnTo>
                    <a:lnTo>
                      <a:pt x="1323" y="139"/>
                    </a:lnTo>
                    <a:lnTo>
                      <a:pt x="1329" y="136"/>
                    </a:lnTo>
                    <a:lnTo>
                      <a:pt x="1337" y="132"/>
                    </a:lnTo>
                    <a:lnTo>
                      <a:pt x="1344" y="131"/>
                    </a:lnTo>
                    <a:lnTo>
                      <a:pt x="1352" y="131"/>
                    </a:lnTo>
                    <a:lnTo>
                      <a:pt x="1361" y="133"/>
                    </a:lnTo>
                    <a:lnTo>
                      <a:pt x="1369" y="138"/>
                    </a:lnTo>
                    <a:lnTo>
                      <a:pt x="1378" y="145"/>
                    </a:lnTo>
                    <a:lnTo>
                      <a:pt x="1386" y="155"/>
                    </a:lnTo>
                    <a:lnTo>
                      <a:pt x="1391" y="161"/>
                    </a:lnTo>
                    <a:lnTo>
                      <a:pt x="1397" y="166"/>
                    </a:lnTo>
                    <a:lnTo>
                      <a:pt x="1403" y="169"/>
                    </a:lnTo>
                    <a:lnTo>
                      <a:pt x="1410" y="173"/>
                    </a:lnTo>
                    <a:lnTo>
                      <a:pt x="1418" y="175"/>
                    </a:lnTo>
                    <a:lnTo>
                      <a:pt x="1426" y="176"/>
                    </a:lnTo>
                    <a:lnTo>
                      <a:pt x="1434" y="178"/>
                    </a:lnTo>
                    <a:lnTo>
                      <a:pt x="1445" y="179"/>
                    </a:lnTo>
                    <a:lnTo>
                      <a:pt x="1465" y="179"/>
                    </a:lnTo>
                    <a:lnTo>
                      <a:pt x="1488" y="178"/>
                    </a:lnTo>
                    <a:lnTo>
                      <a:pt x="1511" y="175"/>
                    </a:lnTo>
                    <a:lnTo>
                      <a:pt x="1537" y="172"/>
                    </a:lnTo>
                    <a:lnTo>
                      <a:pt x="1592" y="164"/>
                    </a:lnTo>
                    <a:lnTo>
                      <a:pt x="1648" y="157"/>
                    </a:lnTo>
                    <a:lnTo>
                      <a:pt x="1676" y="154"/>
                    </a:lnTo>
                    <a:lnTo>
                      <a:pt x="1704" y="153"/>
                    </a:lnTo>
                    <a:lnTo>
                      <a:pt x="1731" y="153"/>
                    </a:lnTo>
                    <a:lnTo>
                      <a:pt x="1758" y="155"/>
                    </a:lnTo>
                    <a:lnTo>
                      <a:pt x="1769" y="158"/>
                    </a:lnTo>
                    <a:lnTo>
                      <a:pt x="1779" y="159"/>
                    </a:lnTo>
                    <a:lnTo>
                      <a:pt x="1785" y="161"/>
                    </a:lnTo>
                    <a:lnTo>
                      <a:pt x="1789" y="164"/>
                    </a:lnTo>
                    <a:lnTo>
                      <a:pt x="1792" y="167"/>
                    </a:lnTo>
                    <a:lnTo>
                      <a:pt x="1792" y="169"/>
                    </a:lnTo>
                    <a:lnTo>
                      <a:pt x="1789" y="173"/>
                    </a:lnTo>
                    <a:lnTo>
                      <a:pt x="1785" y="176"/>
                    </a:lnTo>
                    <a:lnTo>
                      <a:pt x="1772" y="185"/>
                    </a:lnTo>
                    <a:lnTo>
                      <a:pt x="1753" y="193"/>
                    </a:lnTo>
                    <a:lnTo>
                      <a:pt x="1730" y="202"/>
                    </a:lnTo>
                    <a:lnTo>
                      <a:pt x="1703" y="212"/>
                    </a:lnTo>
                    <a:lnTo>
                      <a:pt x="1640" y="230"/>
                    </a:lnTo>
                    <a:lnTo>
                      <a:pt x="1574" y="249"/>
                    </a:lnTo>
                    <a:lnTo>
                      <a:pt x="1512" y="265"/>
                    </a:lnTo>
                    <a:lnTo>
                      <a:pt x="1463" y="279"/>
                    </a:lnTo>
                    <a:lnTo>
                      <a:pt x="1445" y="285"/>
                    </a:lnTo>
                    <a:lnTo>
                      <a:pt x="1426" y="292"/>
                    </a:lnTo>
                    <a:lnTo>
                      <a:pt x="1409" y="299"/>
                    </a:lnTo>
                    <a:lnTo>
                      <a:pt x="1393" y="307"/>
                    </a:lnTo>
                    <a:lnTo>
                      <a:pt x="1378" y="315"/>
                    </a:lnTo>
                    <a:lnTo>
                      <a:pt x="1365" y="325"/>
                    </a:lnTo>
                    <a:lnTo>
                      <a:pt x="1352" y="334"/>
                    </a:lnTo>
                    <a:lnTo>
                      <a:pt x="1342" y="344"/>
                    </a:lnTo>
                    <a:lnTo>
                      <a:pt x="1331" y="354"/>
                    </a:lnTo>
                    <a:lnTo>
                      <a:pt x="1322" y="365"/>
                    </a:lnTo>
                    <a:lnTo>
                      <a:pt x="1313" y="376"/>
                    </a:lnTo>
                    <a:lnTo>
                      <a:pt x="1306" y="387"/>
                    </a:lnTo>
                    <a:lnTo>
                      <a:pt x="1292" y="410"/>
                    </a:lnTo>
                    <a:lnTo>
                      <a:pt x="1280" y="432"/>
                    </a:lnTo>
                    <a:lnTo>
                      <a:pt x="1268" y="454"/>
                    </a:lnTo>
                    <a:lnTo>
                      <a:pt x="1255" y="478"/>
                    </a:lnTo>
                    <a:lnTo>
                      <a:pt x="1241" y="500"/>
                    </a:lnTo>
                    <a:lnTo>
                      <a:pt x="1226" y="521"/>
                    </a:lnTo>
                    <a:lnTo>
                      <a:pt x="1210" y="542"/>
                    </a:lnTo>
                    <a:lnTo>
                      <a:pt x="1194" y="563"/>
                    </a:lnTo>
                    <a:lnTo>
                      <a:pt x="1176" y="582"/>
                    </a:lnTo>
                    <a:lnTo>
                      <a:pt x="1159" y="600"/>
                    </a:lnTo>
                    <a:lnTo>
                      <a:pt x="1141" y="618"/>
                    </a:lnTo>
                    <a:lnTo>
                      <a:pt x="1123" y="633"/>
                    </a:lnTo>
                    <a:lnTo>
                      <a:pt x="1107" y="647"/>
                    </a:lnTo>
                    <a:lnTo>
                      <a:pt x="1091" y="659"/>
                    </a:lnTo>
                    <a:lnTo>
                      <a:pt x="1076" y="669"/>
                    </a:lnTo>
                    <a:lnTo>
                      <a:pt x="1062" y="679"/>
                    </a:lnTo>
                    <a:lnTo>
                      <a:pt x="1049" y="685"/>
                    </a:lnTo>
                    <a:lnTo>
                      <a:pt x="1038" y="688"/>
                    </a:lnTo>
                  </a:path>
                </a:pathLst>
              </a:custGeom>
              <a:solidFill>
                <a:srgbClr val="93D5ED"/>
              </a:solidFill>
              <a:ln w="4763">
                <a:solidFill>
                  <a:srgbClr val="CCECFF"/>
                </a:solidFill>
                <a:round/>
                <a:headEnd/>
                <a:tailEnd/>
              </a:ln>
            </p:spPr>
            <p:txBody>
              <a:bodyPr/>
              <a:lstStyle/>
              <a:p>
                <a:endParaRPr lang="en-US"/>
              </a:p>
            </p:txBody>
          </p:sp>
          <p:sp>
            <p:nvSpPr>
              <p:cNvPr id="24710" name="Freeform 116"/>
              <p:cNvSpPr>
                <a:spLocks/>
              </p:cNvSpPr>
              <p:nvPr/>
            </p:nvSpPr>
            <p:spPr bwMode="auto">
              <a:xfrm>
                <a:off x="3141" y="1745"/>
                <a:ext cx="474" cy="335"/>
              </a:xfrm>
              <a:custGeom>
                <a:avLst/>
                <a:gdLst>
                  <a:gd name="T0" fmla="*/ 0 w 2372"/>
                  <a:gd name="T1" fmla="*/ 0 h 1671"/>
                  <a:gd name="T2" fmla="*/ 0 w 2372"/>
                  <a:gd name="T3" fmla="*/ 0 h 1671"/>
                  <a:gd name="T4" fmla="*/ 0 w 2372"/>
                  <a:gd name="T5" fmla="*/ 0 h 1671"/>
                  <a:gd name="T6" fmla="*/ 0 w 2372"/>
                  <a:gd name="T7" fmla="*/ 0 h 1671"/>
                  <a:gd name="T8" fmla="*/ 0 w 2372"/>
                  <a:gd name="T9" fmla="*/ 0 h 1671"/>
                  <a:gd name="T10" fmla="*/ 0 w 2372"/>
                  <a:gd name="T11" fmla="*/ 0 h 1671"/>
                  <a:gd name="T12" fmla="*/ 0 w 2372"/>
                  <a:gd name="T13" fmla="*/ 0 h 1671"/>
                  <a:gd name="T14" fmla="*/ 0 w 2372"/>
                  <a:gd name="T15" fmla="*/ 0 h 1671"/>
                  <a:gd name="T16" fmla="*/ 0 w 2372"/>
                  <a:gd name="T17" fmla="*/ 0 h 1671"/>
                  <a:gd name="T18" fmla="*/ 0 w 2372"/>
                  <a:gd name="T19" fmla="*/ 0 h 1671"/>
                  <a:gd name="T20" fmla="*/ 0 w 2372"/>
                  <a:gd name="T21" fmla="*/ 0 h 1671"/>
                  <a:gd name="T22" fmla="*/ 0 w 2372"/>
                  <a:gd name="T23" fmla="*/ 0 h 1671"/>
                  <a:gd name="T24" fmla="*/ 0 w 2372"/>
                  <a:gd name="T25" fmla="*/ 0 h 1671"/>
                  <a:gd name="T26" fmla="*/ 0 w 2372"/>
                  <a:gd name="T27" fmla="*/ 0 h 1671"/>
                  <a:gd name="T28" fmla="*/ 0 w 2372"/>
                  <a:gd name="T29" fmla="*/ 0 h 1671"/>
                  <a:gd name="T30" fmla="*/ 0 w 2372"/>
                  <a:gd name="T31" fmla="*/ 0 h 1671"/>
                  <a:gd name="T32" fmla="*/ 0 w 2372"/>
                  <a:gd name="T33" fmla="*/ 0 h 1671"/>
                  <a:gd name="T34" fmla="*/ 0 w 2372"/>
                  <a:gd name="T35" fmla="*/ 0 h 1671"/>
                  <a:gd name="T36" fmla="*/ 0 w 2372"/>
                  <a:gd name="T37" fmla="*/ 0 h 1671"/>
                  <a:gd name="T38" fmla="*/ 0 w 2372"/>
                  <a:gd name="T39" fmla="*/ 0 h 1671"/>
                  <a:gd name="T40" fmla="*/ 0 w 2372"/>
                  <a:gd name="T41" fmla="*/ 0 h 1671"/>
                  <a:gd name="T42" fmla="*/ 0 w 2372"/>
                  <a:gd name="T43" fmla="*/ 0 h 1671"/>
                  <a:gd name="T44" fmla="*/ 0 w 2372"/>
                  <a:gd name="T45" fmla="*/ 0 h 1671"/>
                  <a:gd name="T46" fmla="*/ 0 w 2372"/>
                  <a:gd name="T47" fmla="*/ 0 h 1671"/>
                  <a:gd name="T48" fmla="*/ 0 w 2372"/>
                  <a:gd name="T49" fmla="*/ 0 h 1671"/>
                  <a:gd name="T50" fmla="*/ 0 w 2372"/>
                  <a:gd name="T51" fmla="*/ 0 h 1671"/>
                  <a:gd name="T52" fmla="*/ 0 w 2372"/>
                  <a:gd name="T53" fmla="*/ 0 h 1671"/>
                  <a:gd name="T54" fmla="*/ 0 w 2372"/>
                  <a:gd name="T55" fmla="*/ 0 h 1671"/>
                  <a:gd name="T56" fmla="*/ 0 w 2372"/>
                  <a:gd name="T57" fmla="*/ 0 h 1671"/>
                  <a:gd name="T58" fmla="*/ 0 w 2372"/>
                  <a:gd name="T59" fmla="*/ 0 h 1671"/>
                  <a:gd name="T60" fmla="*/ 0 w 2372"/>
                  <a:gd name="T61" fmla="*/ 0 h 1671"/>
                  <a:gd name="T62" fmla="*/ 0 w 2372"/>
                  <a:gd name="T63" fmla="*/ 0 h 1671"/>
                  <a:gd name="T64" fmla="*/ 0 w 2372"/>
                  <a:gd name="T65" fmla="*/ 0 h 1671"/>
                  <a:gd name="T66" fmla="*/ 0 w 2372"/>
                  <a:gd name="T67" fmla="*/ 0 h 1671"/>
                  <a:gd name="T68" fmla="*/ 0 w 2372"/>
                  <a:gd name="T69" fmla="*/ 0 h 1671"/>
                  <a:gd name="T70" fmla="*/ 0 w 2372"/>
                  <a:gd name="T71" fmla="*/ 0 h 1671"/>
                  <a:gd name="T72" fmla="*/ 0 w 2372"/>
                  <a:gd name="T73" fmla="*/ 0 h 1671"/>
                  <a:gd name="T74" fmla="*/ 0 w 2372"/>
                  <a:gd name="T75" fmla="*/ 0 h 1671"/>
                  <a:gd name="T76" fmla="*/ 0 w 2372"/>
                  <a:gd name="T77" fmla="*/ 0 h 1671"/>
                  <a:gd name="T78" fmla="*/ 0 w 2372"/>
                  <a:gd name="T79" fmla="*/ 0 h 1671"/>
                  <a:gd name="T80" fmla="*/ 0 w 2372"/>
                  <a:gd name="T81" fmla="*/ 0 h 1671"/>
                  <a:gd name="T82" fmla="*/ 0 w 2372"/>
                  <a:gd name="T83" fmla="*/ 0 h 1671"/>
                  <a:gd name="T84" fmla="*/ 0 w 2372"/>
                  <a:gd name="T85" fmla="*/ 0 h 1671"/>
                  <a:gd name="T86" fmla="*/ 0 w 2372"/>
                  <a:gd name="T87" fmla="*/ 0 h 16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72"/>
                  <a:gd name="T133" fmla="*/ 0 h 1671"/>
                  <a:gd name="T134" fmla="*/ 2372 w 2372"/>
                  <a:gd name="T135" fmla="*/ 1671 h 167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72" h="1671">
                    <a:moveTo>
                      <a:pt x="1952" y="1069"/>
                    </a:moveTo>
                    <a:lnTo>
                      <a:pt x="1939" y="1081"/>
                    </a:lnTo>
                    <a:lnTo>
                      <a:pt x="1929" y="1092"/>
                    </a:lnTo>
                    <a:lnTo>
                      <a:pt x="1920" y="1104"/>
                    </a:lnTo>
                    <a:lnTo>
                      <a:pt x="1915" y="1117"/>
                    </a:lnTo>
                    <a:lnTo>
                      <a:pt x="1910" y="1129"/>
                    </a:lnTo>
                    <a:lnTo>
                      <a:pt x="1906" y="1140"/>
                    </a:lnTo>
                    <a:lnTo>
                      <a:pt x="1905" y="1152"/>
                    </a:lnTo>
                    <a:lnTo>
                      <a:pt x="1904" y="1163"/>
                    </a:lnTo>
                    <a:lnTo>
                      <a:pt x="1905" y="1181"/>
                    </a:lnTo>
                    <a:lnTo>
                      <a:pt x="1908" y="1196"/>
                    </a:lnTo>
                    <a:lnTo>
                      <a:pt x="1911" y="1207"/>
                    </a:lnTo>
                    <a:lnTo>
                      <a:pt x="1912" y="1210"/>
                    </a:lnTo>
                    <a:lnTo>
                      <a:pt x="1915" y="1215"/>
                    </a:lnTo>
                    <a:lnTo>
                      <a:pt x="1924" y="1230"/>
                    </a:lnTo>
                    <a:lnTo>
                      <a:pt x="1940" y="1251"/>
                    </a:lnTo>
                    <a:lnTo>
                      <a:pt x="1964" y="1277"/>
                    </a:lnTo>
                    <a:lnTo>
                      <a:pt x="1978" y="1292"/>
                    </a:lnTo>
                    <a:lnTo>
                      <a:pt x="1993" y="1306"/>
                    </a:lnTo>
                    <a:lnTo>
                      <a:pt x="2012" y="1321"/>
                    </a:lnTo>
                    <a:lnTo>
                      <a:pt x="2031" y="1337"/>
                    </a:lnTo>
                    <a:lnTo>
                      <a:pt x="2054" y="1352"/>
                    </a:lnTo>
                    <a:lnTo>
                      <a:pt x="2077" y="1366"/>
                    </a:lnTo>
                    <a:lnTo>
                      <a:pt x="2103" y="1380"/>
                    </a:lnTo>
                    <a:lnTo>
                      <a:pt x="2131" y="1392"/>
                    </a:lnTo>
                    <a:lnTo>
                      <a:pt x="2193" y="1414"/>
                    </a:lnTo>
                    <a:lnTo>
                      <a:pt x="2255" y="1434"/>
                    </a:lnTo>
                    <a:lnTo>
                      <a:pt x="2284" y="1445"/>
                    </a:lnTo>
                    <a:lnTo>
                      <a:pt x="2311" y="1456"/>
                    </a:lnTo>
                    <a:lnTo>
                      <a:pt x="2322" y="1462"/>
                    </a:lnTo>
                    <a:lnTo>
                      <a:pt x="2334" y="1467"/>
                    </a:lnTo>
                    <a:lnTo>
                      <a:pt x="2343" y="1473"/>
                    </a:lnTo>
                    <a:lnTo>
                      <a:pt x="2351" y="1480"/>
                    </a:lnTo>
                    <a:lnTo>
                      <a:pt x="2360" y="1486"/>
                    </a:lnTo>
                    <a:lnTo>
                      <a:pt x="2365" y="1493"/>
                    </a:lnTo>
                    <a:lnTo>
                      <a:pt x="2369" y="1501"/>
                    </a:lnTo>
                    <a:lnTo>
                      <a:pt x="2371" y="1508"/>
                    </a:lnTo>
                    <a:lnTo>
                      <a:pt x="2372" y="1517"/>
                    </a:lnTo>
                    <a:lnTo>
                      <a:pt x="2371" y="1526"/>
                    </a:lnTo>
                    <a:lnTo>
                      <a:pt x="2368" y="1534"/>
                    </a:lnTo>
                    <a:lnTo>
                      <a:pt x="2362" y="1543"/>
                    </a:lnTo>
                    <a:lnTo>
                      <a:pt x="2354" y="1554"/>
                    </a:lnTo>
                    <a:lnTo>
                      <a:pt x="2343" y="1564"/>
                    </a:lnTo>
                    <a:lnTo>
                      <a:pt x="2330" y="1575"/>
                    </a:lnTo>
                    <a:lnTo>
                      <a:pt x="2315" y="1587"/>
                    </a:lnTo>
                    <a:lnTo>
                      <a:pt x="2297" y="1599"/>
                    </a:lnTo>
                    <a:lnTo>
                      <a:pt x="2276" y="1612"/>
                    </a:lnTo>
                    <a:lnTo>
                      <a:pt x="2251" y="1625"/>
                    </a:lnTo>
                    <a:lnTo>
                      <a:pt x="2223" y="1639"/>
                    </a:lnTo>
                    <a:lnTo>
                      <a:pt x="2197" y="1620"/>
                    </a:lnTo>
                    <a:lnTo>
                      <a:pt x="2172" y="1603"/>
                    </a:lnTo>
                    <a:lnTo>
                      <a:pt x="2147" y="1588"/>
                    </a:lnTo>
                    <a:lnTo>
                      <a:pt x="2123" y="1575"/>
                    </a:lnTo>
                    <a:lnTo>
                      <a:pt x="2098" y="1563"/>
                    </a:lnTo>
                    <a:lnTo>
                      <a:pt x="2073" y="1554"/>
                    </a:lnTo>
                    <a:lnTo>
                      <a:pt x="2050" y="1546"/>
                    </a:lnTo>
                    <a:lnTo>
                      <a:pt x="2027" y="1540"/>
                    </a:lnTo>
                    <a:lnTo>
                      <a:pt x="2005" y="1535"/>
                    </a:lnTo>
                    <a:lnTo>
                      <a:pt x="1982" y="1532"/>
                    </a:lnTo>
                    <a:lnTo>
                      <a:pt x="1960" y="1531"/>
                    </a:lnTo>
                    <a:lnTo>
                      <a:pt x="1938" y="1529"/>
                    </a:lnTo>
                    <a:lnTo>
                      <a:pt x="1917" y="1531"/>
                    </a:lnTo>
                    <a:lnTo>
                      <a:pt x="1897" y="1532"/>
                    </a:lnTo>
                    <a:lnTo>
                      <a:pt x="1876" y="1535"/>
                    </a:lnTo>
                    <a:lnTo>
                      <a:pt x="1856" y="1539"/>
                    </a:lnTo>
                    <a:lnTo>
                      <a:pt x="1837" y="1543"/>
                    </a:lnTo>
                    <a:lnTo>
                      <a:pt x="1819" y="1549"/>
                    </a:lnTo>
                    <a:lnTo>
                      <a:pt x="1800" y="1555"/>
                    </a:lnTo>
                    <a:lnTo>
                      <a:pt x="1783" y="1562"/>
                    </a:lnTo>
                    <a:lnTo>
                      <a:pt x="1765" y="1570"/>
                    </a:lnTo>
                    <a:lnTo>
                      <a:pt x="1748" y="1578"/>
                    </a:lnTo>
                    <a:lnTo>
                      <a:pt x="1731" y="1587"/>
                    </a:lnTo>
                    <a:lnTo>
                      <a:pt x="1715" y="1596"/>
                    </a:lnTo>
                    <a:lnTo>
                      <a:pt x="1684" y="1615"/>
                    </a:lnTo>
                    <a:lnTo>
                      <a:pt x="1656" y="1633"/>
                    </a:lnTo>
                    <a:lnTo>
                      <a:pt x="1631" y="1653"/>
                    </a:lnTo>
                    <a:lnTo>
                      <a:pt x="1607" y="1671"/>
                    </a:lnTo>
                    <a:lnTo>
                      <a:pt x="1585" y="1651"/>
                    </a:lnTo>
                    <a:lnTo>
                      <a:pt x="1559" y="1632"/>
                    </a:lnTo>
                    <a:lnTo>
                      <a:pt x="1533" y="1613"/>
                    </a:lnTo>
                    <a:lnTo>
                      <a:pt x="1502" y="1596"/>
                    </a:lnTo>
                    <a:lnTo>
                      <a:pt x="1471" y="1580"/>
                    </a:lnTo>
                    <a:lnTo>
                      <a:pt x="1436" y="1564"/>
                    </a:lnTo>
                    <a:lnTo>
                      <a:pt x="1399" y="1549"/>
                    </a:lnTo>
                    <a:lnTo>
                      <a:pt x="1362" y="1535"/>
                    </a:lnTo>
                    <a:lnTo>
                      <a:pt x="1324" y="1522"/>
                    </a:lnTo>
                    <a:lnTo>
                      <a:pt x="1283" y="1511"/>
                    </a:lnTo>
                    <a:lnTo>
                      <a:pt x="1241" y="1499"/>
                    </a:lnTo>
                    <a:lnTo>
                      <a:pt x="1199" y="1488"/>
                    </a:lnTo>
                    <a:lnTo>
                      <a:pt x="1156" y="1478"/>
                    </a:lnTo>
                    <a:lnTo>
                      <a:pt x="1113" y="1470"/>
                    </a:lnTo>
                    <a:lnTo>
                      <a:pt x="1069" y="1460"/>
                    </a:lnTo>
                    <a:lnTo>
                      <a:pt x="1026" y="1453"/>
                    </a:lnTo>
                    <a:lnTo>
                      <a:pt x="982" y="1446"/>
                    </a:lnTo>
                    <a:lnTo>
                      <a:pt x="939" y="1441"/>
                    </a:lnTo>
                    <a:lnTo>
                      <a:pt x="897" y="1435"/>
                    </a:lnTo>
                    <a:lnTo>
                      <a:pt x="855" y="1430"/>
                    </a:lnTo>
                    <a:lnTo>
                      <a:pt x="776" y="1423"/>
                    </a:lnTo>
                    <a:lnTo>
                      <a:pt x="701" y="1418"/>
                    </a:lnTo>
                    <a:lnTo>
                      <a:pt x="634" y="1416"/>
                    </a:lnTo>
                    <a:lnTo>
                      <a:pt x="576" y="1416"/>
                    </a:lnTo>
                    <a:lnTo>
                      <a:pt x="550" y="1417"/>
                    </a:lnTo>
                    <a:lnTo>
                      <a:pt x="528" y="1418"/>
                    </a:lnTo>
                    <a:lnTo>
                      <a:pt x="508" y="1421"/>
                    </a:lnTo>
                    <a:lnTo>
                      <a:pt x="492" y="1423"/>
                    </a:lnTo>
                    <a:lnTo>
                      <a:pt x="187" y="1452"/>
                    </a:lnTo>
                    <a:lnTo>
                      <a:pt x="167" y="758"/>
                    </a:lnTo>
                    <a:lnTo>
                      <a:pt x="147" y="736"/>
                    </a:lnTo>
                    <a:lnTo>
                      <a:pt x="129" y="713"/>
                    </a:lnTo>
                    <a:lnTo>
                      <a:pt x="119" y="701"/>
                    </a:lnTo>
                    <a:lnTo>
                      <a:pt x="111" y="688"/>
                    </a:lnTo>
                    <a:lnTo>
                      <a:pt x="103" y="674"/>
                    </a:lnTo>
                    <a:lnTo>
                      <a:pt x="95" y="660"/>
                    </a:lnTo>
                    <a:lnTo>
                      <a:pt x="86" y="645"/>
                    </a:lnTo>
                    <a:lnTo>
                      <a:pt x="79" y="629"/>
                    </a:lnTo>
                    <a:lnTo>
                      <a:pt x="72" y="612"/>
                    </a:lnTo>
                    <a:lnTo>
                      <a:pt x="65" y="595"/>
                    </a:lnTo>
                    <a:lnTo>
                      <a:pt x="54" y="559"/>
                    </a:lnTo>
                    <a:lnTo>
                      <a:pt x="42" y="518"/>
                    </a:lnTo>
                    <a:lnTo>
                      <a:pt x="33" y="473"/>
                    </a:lnTo>
                    <a:lnTo>
                      <a:pt x="23" y="426"/>
                    </a:lnTo>
                    <a:lnTo>
                      <a:pt x="16" y="372"/>
                    </a:lnTo>
                    <a:lnTo>
                      <a:pt x="11" y="315"/>
                    </a:lnTo>
                    <a:lnTo>
                      <a:pt x="6" y="253"/>
                    </a:lnTo>
                    <a:lnTo>
                      <a:pt x="2" y="186"/>
                    </a:lnTo>
                    <a:lnTo>
                      <a:pt x="0" y="114"/>
                    </a:lnTo>
                    <a:lnTo>
                      <a:pt x="0" y="35"/>
                    </a:lnTo>
                    <a:lnTo>
                      <a:pt x="1034" y="0"/>
                    </a:lnTo>
                    <a:lnTo>
                      <a:pt x="1126" y="234"/>
                    </a:lnTo>
                    <a:lnTo>
                      <a:pt x="1020" y="372"/>
                    </a:lnTo>
                    <a:lnTo>
                      <a:pt x="1034" y="698"/>
                    </a:lnTo>
                    <a:lnTo>
                      <a:pt x="1698" y="712"/>
                    </a:lnTo>
                    <a:lnTo>
                      <a:pt x="1952" y="1069"/>
                    </a:lnTo>
                    <a:close/>
                  </a:path>
                </a:pathLst>
              </a:custGeom>
              <a:solidFill>
                <a:srgbClr val="93D5ED"/>
              </a:solidFill>
              <a:ln w="9525">
                <a:solidFill>
                  <a:srgbClr val="CCECFF"/>
                </a:solidFill>
                <a:round/>
                <a:headEnd/>
                <a:tailEnd/>
              </a:ln>
            </p:spPr>
            <p:txBody>
              <a:bodyPr/>
              <a:lstStyle/>
              <a:p>
                <a:endParaRPr lang="en-US"/>
              </a:p>
            </p:txBody>
          </p:sp>
          <p:sp>
            <p:nvSpPr>
              <p:cNvPr id="24711" name="Freeform 117"/>
              <p:cNvSpPr>
                <a:spLocks/>
              </p:cNvSpPr>
              <p:nvPr/>
            </p:nvSpPr>
            <p:spPr bwMode="auto">
              <a:xfrm>
                <a:off x="3141" y="1745"/>
                <a:ext cx="474" cy="335"/>
              </a:xfrm>
              <a:custGeom>
                <a:avLst/>
                <a:gdLst>
                  <a:gd name="T0" fmla="*/ 0 w 2372"/>
                  <a:gd name="T1" fmla="*/ 0 h 1671"/>
                  <a:gd name="T2" fmla="*/ 0 w 2372"/>
                  <a:gd name="T3" fmla="*/ 0 h 1671"/>
                  <a:gd name="T4" fmla="*/ 0 w 2372"/>
                  <a:gd name="T5" fmla="*/ 0 h 1671"/>
                  <a:gd name="T6" fmla="*/ 0 w 2372"/>
                  <a:gd name="T7" fmla="*/ 0 h 1671"/>
                  <a:gd name="T8" fmla="*/ 0 w 2372"/>
                  <a:gd name="T9" fmla="*/ 0 h 1671"/>
                  <a:gd name="T10" fmla="*/ 0 w 2372"/>
                  <a:gd name="T11" fmla="*/ 0 h 1671"/>
                  <a:gd name="T12" fmla="*/ 0 w 2372"/>
                  <a:gd name="T13" fmla="*/ 0 h 1671"/>
                  <a:gd name="T14" fmla="*/ 0 w 2372"/>
                  <a:gd name="T15" fmla="*/ 0 h 1671"/>
                  <a:gd name="T16" fmla="*/ 0 w 2372"/>
                  <a:gd name="T17" fmla="*/ 0 h 1671"/>
                  <a:gd name="T18" fmla="*/ 0 w 2372"/>
                  <a:gd name="T19" fmla="*/ 0 h 1671"/>
                  <a:gd name="T20" fmla="*/ 0 w 2372"/>
                  <a:gd name="T21" fmla="*/ 0 h 1671"/>
                  <a:gd name="T22" fmla="*/ 0 w 2372"/>
                  <a:gd name="T23" fmla="*/ 0 h 1671"/>
                  <a:gd name="T24" fmla="*/ 0 w 2372"/>
                  <a:gd name="T25" fmla="*/ 0 h 1671"/>
                  <a:gd name="T26" fmla="*/ 0 w 2372"/>
                  <a:gd name="T27" fmla="*/ 0 h 1671"/>
                  <a:gd name="T28" fmla="*/ 0 w 2372"/>
                  <a:gd name="T29" fmla="*/ 0 h 1671"/>
                  <a:gd name="T30" fmla="*/ 0 w 2372"/>
                  <a:gd name="T31" fmla="*/ 0 h 1671"/>
                  <a:gd name="T32" fmla="*/ 0 w 2372"/>
                  <a:gd name="T33" fmla="*/ 0 h 1671"/>
                  <a:gd name="T34" fmla="*/ 0 w 2372"/>
                  <a:gd name="T35" fmla="*/ 0 h 1671"/>
                  <a:gd name="T36" fmla="*/ 0 w 2372"/>
                  <a:gd name="T37" fmla="*/ 0 h 1671"/>
                  <a:gd name="T38" fmla="*/ 0 w 2372"/>
                  <a:gd name="T39" fmla="*/ 0 h 1671"/>
                  <a:gd name="T40" fmla="*/ 0 w 2372"/>
                  <a:gd name="T41" fmla="*/ 0 h 1671"/>
                  <a:gd name="T42" fmla="*/ 0 w 2372"/>
                  <a:gd name="T43" fmla="*/ 0 h 1671"/>
                  <a:gd name="T44" fmla="*/ 0 w 2372"/>
                  <a:gd name="T45" fmla="*/ 0 h 1671"/>
                  <a:gd name="T46" fmla="*/ 0 w 2372"/>
                  <a:gd name="T47" fmla="*/ 0 h 1671"/>
                  <a:gd name="T48" fmla="*/ 0 w 2372"/>
                  <a:gd name="T49" fmla="*/ 0 h 1671"/>
                  <a:gd name="T50" fmla="*/ 0 w 2372"/>
                  <a:gd name="T51" fmla="*/ 0 h 1671"/>
                  <a:gd name="T52" fmla="*/ 0 w 2372"/>
                  <a:gd name="T53" fmla="*/ 0 h 1671"/>
                  <a:gd name="T54" fmla="*/ 0 w 2372"/>
                  <a:gd name="T55" fmla="*/ 0 h 1671"/>
                  <a:gd name="T56" fmla="*/ 0 w 2372"/>
                  <a:gd name="T57" fmla="*/ 0 h 1671"/>
                  <a:gd name="T58" fmla="*/ 0 w 2372"/>
                  <a:gd name="T59" fmla="*/ 0 h 1671"/>
                  <a:gd name="T60" fmla="*/ 0 w 2372"/>
                  <a:gd name="T61" fmla="*/ 0 h 1671"/>
                  <a:gd name="T62" fmla="*/ 0 w 2372"/>
                  <a:gd name="T63" fmla="*/ 0 h 1671"/>
                  <a:gd name="T64" fmla="*/ 0 w 2372"/>
                  <a:gd name="T65" fmla="*/ 0 h 1671"/>
                  <a:gd name="T66" fmla="*/ 0 w 2372"/>
                  <a:gd name="T67" fmla="*/ 0 h 1671"/>
                  <a:gd name="T68" fmla="*/ 0 w 2372"/>
                  <a:gd name="T69" fmla="*/ 0 h 1671"/>
                  <a:gd name="T70" fmla="*/ 0 w 2372"/>
                  <a:gd name="T71" fmla="*/ 0 h 1671"/>
                  <a:gd name="T72" fmla="*/ 0 w 2372"/>
                  <a:gd name="T73" fmla="*/ 0 h 1671"/>
                  <a:gd name="T74" fmla="*/ 0 w 2372"/>
                  <a:gd name="T75" fmla="*/ 0 h 1671"/>
                  <a:gd name="T76" fmla="*/ 0 w 2372"/>
                  <a:gd name="T77" fmla="*/ 0 h 1671"/>
                  <a:gd name="T78" fmla="*/ 0 w 2372"/>
                  <a:gd name="T79" fmla="*/ 0 h 1671"/>
                  <a:gd name="T80" fmla="*/ 0 w 2372"/>
                  <a:gd name="T81" fmla="*/ 0 h 1671"/>
                  <a:gd name="T82" fmla="*/ 0 w 2372"/>
                  <a:gd name="T83" fmla="*/ 0 h 1671"/>
                  <a:gd name="T84" fmla="*/ 0 w 2372"/>
                  <a:gd name="T85" fmla="*/ 0 h 1671"/>
                  <a:gd name="T86" fmla="*/ 0 w 2372"/>
                  <a:gd name="T87" fmla="*/ 0 h 16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72"/>
                  <a:gd name="T133" fmla="*/ 0 h 1671"/>
                  <a:gd name="T134" fmla="*/ 2372 w 2372"/>
                  <a:gd name="T135" fmla="*/ 1671 h 167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72" h="1671">
                    <a:moveTo>
                      <a:pt x="1952" y="1069"/>
                    </a:moveTo>
                    <a:lnTo>
                      <a:pt x="1939" y="1081"/>
                    </a:lnTo>
                    <a:lnTo>
                      <a:pt x="1929" y="1092"/>
                    </a:lnTo>
                    <a:lnTo>
                      <a:pt x="1920" y="1104"/>
                    </a:lnTo>
                    <a:lnTo>
                      <a:pt x="1915" y="1117"/>
                    </a:lnTo>
                    <a:lnTo>
                      <a:pt x="1910" y="1129"/>
                    </a:lnTo>
                    <a:lnTo>
                      <a:pt x="1906" y="1140"/>
                    </a:lnTo>
                    <a:lnTo>
                      <a:pt x="1905" y="1152"/>
                    </a:lnTo>
                    <a:lnTo>
                      <a:pt x="1904" y="1163"/>
                    </a:lnTo>
                    <a:lnTo>
                      <a:pt x="1905" y="1181"/>
                    </a:lnTo>
                    <a:lnTo>
                      <a:pt x="1908" y="1196"/>
                    </a:lnTo>
                    <a:lnTo>
                      <a:pt x="1911" y="1207"/>
                    </a:lnTo>
                    <a:lnTo>
                      <a:pt x="1912" y="1210"/>
                    </a:lnTo>
                    <a:lnTo>
                      <a:pt x="1915" y="1215"/>
                    </a:lnTo>
                    <a:lnTo>
                      <a:pt x="1924" y="1230"/>
                    </a:lnTo>
                    <a:lnTo>
                      <a:pt x="1940" y="1251"/>
                    </a:lnTo>
                    <a:lnTo>
                      <a:pt x="1964" y="1277"/>
                    </a:lnTo>
                    <a:lnTo>
                      <a:pt x="1978" y="1292"/>
                    </a:lnTo>
                    <a:lnTo>
                      <a:pt x="1993" y="1306"/>
                    </a:lnTo>
                    <a:lnTo>
                      <a:pt x="2012" y="1321"/>
                    </a:lnTo>
                    <a:lnTo>
                      <a:pt x="2031" y="1337"/>
                    </a:lnTo>
                    <a:lnTo>
                      <a:pt x="2054" y="1352"/>
                    </a:lnTo>
                    <a:lnTo>
                      <a:pt x="2077" y="1366"/>
                    </a:lnTo>
                    <a:lnTo>
                      <a:pt x="2103" y="1380"/>
                    </a:lnTo>
                    <a:lnTo>
                      <a:pt x="2131" y="1392"/>
                    </a:lnTo>
                    <a:lnTo>
                      <a:pt x="2193" y="1414"/>
                    </a:lnTo>
                    <a:lnTo>
                      <a:pt x="2255" y="1434"/>
                    </a:lnTo>
                    <a:lnTo>
                      <a:pt x="2284" y="1445"/>
                    </a:lnTo>
                    <a:lnTo>
                      <a:pt x="2311" y="1456"/>
                    </a:lnTo>
                    <a:lnTo>
                      <a:pt x="2322" y="1462"/>
                    </a:lnTo>
                    <a:lnTo>
                      <a:pt x="2334" y="1467"/>
                    </a:lnTo>
                    <a:lnTo>
                      <a:pt x="2343" y="1473"/>
                    </a:lnTo>
                    <a:lnTo>
                      <a:pt x="2351" y="1480"/>
                    </a:lnTo>
                    <a:lnTo>
                      <a:pt x="2360" y="1486"/>
                    </a:lnTo>
                    <a:lnTo>
                      <a:pt x="2365" y="1493"/>
                    </a:lnTo>
                    <a:lnTo>
                      <a:pt x="2369" y="1501"/>
                    </a:lnTo>
                    <a:lnTo>
                      <a:pt x="2371" y="1508"/>
                    </a:lnTo>
                    <a:lnTo>
                      <a:pt x="2372" y="1517"/>
                    </a:lnTo>
                    <a:lnTo>
                      <a:pt x="2371" y="1526"/>
                    </a:lnTo>
                    <a:lnTo>
                      <a:pt x="2368" y="1534"/>
                    </a:lnTo>
                    <a:lnTo>
                      <a:pt x="2362" y="1543"/>
                    </a:lnTo>
                    <a:lnTo>
                      <a:pt x="2354" y="1554"/>
                    </a:lnTo>
                    <a:lnTo>
                      <a:pt x="2343" y="1564"/>
                    </a:lnTo>
                    <a:lnTo>
                      <a:pt x="2330" y="1575"/>
                    </a:lnTo>
                    <a:lnTo>
                      <a:pt x="2315" y="1587"/>
                    </a:lnTo>
                    <a:lnTo>
                      <a:pt x="2297" y="1599"/>
                    </a:lnTo>
                    <a:lnTo>
                      <a:pt x="2276" y="1612"/>
                    </a:lnTo>
                    <a:lnTo>
                      <a:pt x="2251" y="1625"/>
                    </a:lnTo>
                    <a:lnTo>
                      <a:pt x="2223" y="1639"/>
                    </a:lnTo>
                    <a:lnTo>
                      <a:pt x="2197" y="1620"/>
                    </a:lnTo>
                    <a:lnTo>
                      <a:pt x="2172" y="1603"/>
                    </a:lnTo>
                    <a:lnTo>
                      <a:pt x="2147" y="1588"/>
                    </a:lnTo>
                    <a:lnTo>
                      <a:pt x="2123" y="1575"/>
                    </a:lnTo>
                    <a:lnTo>
                      <a:pt x="2098" y="1563"/>
                    </a:lnTo>
                    <a:lnTo>
                      <a:pt x="2073" y="1554"/>
                    </a:lnTo>
                    <a:lnTo>
                      <a:pt x="2050" y="1546"/>
                    </a:lnTo>
                    <a:lnTo>
                      <a:pt x="2027" y="1540"/>
                    </a:lnTo>
                    <a:lnTo>
                      <a:pt x="2005" y="1535"/>
                    </a:lnTo>
                    <a:lnTo>
                      <a:pt x="1982" y="1532"/>
                    </a:lnTo>
                    <a:lnTo>
                      <a:pt x="1960" y="1531"/>
                    </a:lnTo>
                    <a:lnTo>
                      <a:pt x="1938" y="1529"/>
                    </a:lnTo>
                    <a:lnTo>
                      <a:pt x="1917" y="1531"/>
                    </a:lnTo>
                    <a:lnTo>
                      <a:pt x="1897" y="1532"/>
                    </a:lnTo>
                    <a:lnTo>
                      <a:pt x="1876" y="1535"/>
                    </a:lnTo>
                    <a:lnTo>
                      <a:pt x="1856" y="1539"/>
                    </a:lnTo>
                    <a:lnTo>
                      <a:pt x="1837" y="1543"/>
                    </a:lnTo>
                    <a:lnTo>
                      <a:pt x="1819" y="1549"/>
                    </a:lnTo>
                    <a:lnTo>
                      <a:pt x="1800" y="1555"/>
                    </a:lnTo>
                    <a:lnTo>
                      <a:pt x="1783" y="1562"/>
                    </a:lnTo>
                    <a:lnTo>
                      <a:pt x="1765" y="1570"/>
                    </a:lnTo>
                    <a:lnTo>
                      <a:pt x="1748" y="1578"/>
                    </a:lnTo>
                    <a:lnTo>
                      <a:pt x="1731" y="1587"/>
                    </a:lnTo>
                    <a:lnTo>
                      <a:pt x="1715" y="1596"/>
                    </a:lnTo>
                    <a:lnTo>
                      <a:pt x="1684" y="1615"/>
                    </a:lnTo>
                    <a:lnTo>
                      <a:pt x="1656" y="1633"/>
                    </a:lnTo>
                    <a:lnTo>
                      <a:pt x="1631" y="1653"/>
                    </a:lnTo>
                    <a:lnTo>
                      <a:pt x="1607" y="1671"/>
                    </a:lnTo>
                    <a:lnTo>
                      <a:pt x="1585" y="1651"/>
                    </a:lnTo>
                    <a:lnTo>
                      <a:pt x="1559" y="1632"/>
                    </a:lnTo>
                    <a:lnTo>
                      <a:pt x="1533" y="1613"/>
                    </a:lnTo>
                    <a:lnTo>
                      <a:pt x="1502" y="1596"/>
                    </a:lnTo>
                    <a:lnTo>
                      <a:pt x="1471" y="1580"/>
                    </a:lnTo>
                    <a:lnTo>
                      <a:pt x="1436" y="1564"/>
                    </a:lnTo>
                    <a:lnTo>
                      <a:pt x="1399" y="1549"/>
                    </a:lnTo>
                    <a:lnTo>
                      <a:pt x="1362" y="1535"/>
                    </a:lnTo>
                    <a:lnTo>
                      <a:pt x="1324" y="1522"/>
                    </a:lnTo>
                    <a:lnTo>
                      <a:pt x="1283" y="1511"/>
                    </a:lnTo>
                    <a:lnTo>
                      <a:pt x="1241" y="1499"/>
                    </a:lnTo>
                    <a:lnTo>
                      <a:pt x="1199" y="1488"/>
                    </a:lnTo>
                    <a:lnTo>
                      <a:pt x="1156" y="1478"/>
                    </a:lnTo>
                    <a:lnTo>
                      <a:pt x="1113" y="1470"/>
                    </a:lnTo>
                    <a:lnTo>
                      <a:pt x="1069" y="1460"/>
                    </a:lnTo>
                    <a:lnTo>
                      <a:pt x="1026" y="1453"/>
                    </a:lnTo>
                    <a:lnTo>
                      <a:pt x="982" y="1446"/>
                    </a:lnTo>
                    <a:lnTo>
                      <a:pt x="939" y="1441"/>
                    </a:lnTo>
                    <a:lnTo>
                      <a:pt x="897" y="1435"/>
                    </a:lnTo>
                    <a:lnTo>
                      <a:pt x="855" y="1430"/>
                    </a:lnTo>
                    <a:lnTo>
                      <a:pt x="776" y="1423"/>
                    </a:lnTo>
                    <a:lnTo>
                      <a:pt x="701" y="1418"/>
                    </a:lnTo>
                    <a:lnTo>
                      <a:pt x="634" y="1416"/>
                    </a:lnTo>
                    <a:lnTo>
                      <a:pt x="576" y="1416"/>
                    </a:lnTo>
                    <a:lnTo>
                      <a:pt x="550" y="1417"/>
                    </a:lnTo>
                    <a:lnTo>
                      <a:pt x="528" y="1418"/>
                    </a:lnTo>
                    <a:lnTo>
                      <a:pt x="508" y="1421"/>
                    </a:lnTo>
                    <a:lnTo>
                      <a:pt x="492" y="1423"/>
                    </a:lnTo>
                    <a:lnTo>
                      <a:pt x="187" y="1452"/>
                    </a:lnTo>
                    <a:lnTo>
                      <a:pt x="167" y="758"/>
                    </a:lnTo>
                    <a:lnTo>
                      <a:pt x="147" y="736"/>
                    </a:lnTo>
                    <a:lnTo>
                      <a:pt x="129" y="713"/>
                    </a:lnTo>
                    <a:lnTo>
                      <a:pt x="119" y="701"/>
                    </a:lnTo>
                    <a:lnTo>
                      <a:pt x="111" y="688"/>
                    </a:lnTo>
                    <a:lnTo>
                      <a:pt x="103" y="674"/>
                    </a:lnTo>
                    <a:lnTo>
                      <a:pt x="95" y="660"/>
                    </a:lnTo>
                    <a:lnTo>
                      <a:pt x="86" y="645"/>
                    </a:lnTo>
                    <a:lnTo>
                      <a:pt x="79" y="629"/>
                    </a:lnTo>
                    <a:lnTo>
                      <a:pt x="72" y="612"/>
                    </a:lnTo>
                    <a:lnTo>
                      <a:pt x="65" y="595"/>
                    </a:lnTo>
                    <a:lnTo>
                      <a:pt x="54" y="559"/>
                    </a:lnTo>
                    <a:lnTo>
                      <a:pt x="42" y="518"/>
                    </a:lnTo>
                    <a:lnTo>
                      <a:pt x="33" y="473"/>
                    </a:lnTo>
                    <a:lnTo>
                      <a:pt x="23" y="426"/>
                    </a:lnTo>
                    <a:lnTo>
                      <a:pt x="16" y="372"/>
                    </a:lnTo>
                    <a:lnTo>
                      <a:pt x="11" y="315"/>
                    </a:lnTo>
                    <a:lnTo>
                      <a:pt x="6" y="253"/>
                    </a:lnTo>
                    <a:lnTo>
                      <a:pt x="2" y="186"/>
                    </a:lnTo>
                    <a:lnTo>
                      <a:pt x="0" y="114"/>
                    </a:lnTo>
                    <a:lnTo>
                      <a:pt x="0" y="35"/>
                    </a:lnTo>
                    <a:lnTo>
                      <a:pt x="1034" y="0"/>
                    </a:lnTo>
                    <a:lnTo>
                      <a:pt x="1126" y="234"/>
                    </a:lnTo>
                    <a:lnTo>
                      <a:pt x="1020" y="372"/>
                    </a:lnTo>
                    <a:lnTo>
                      <a:pt x="1034" y="698"/>
                    </a:lnTo>
                    <a:lnTo>
                      <a:pt x="1698" y="712"/>
                    </a:lnTo>
                    <a:lnTo>
                      <a:pt x="1952" y="1069"/>
                    </a:lnTo>
                  </a:path>
                </a:pathLst>
              </a:custGeom>
              <a:solidFill>
                <a:srgbClr val="93D5ED"/>
              </a:solidFill>
              <a:ln w="4763">
                <a:solidFill>
                  <a:srgbClr val="CCECFF"/>
                </a:solidFill>
                <a:round/>
                <a:headEnd/>
                <a:tailEnd/>
              </a:ln>
            </p:spPr>
            <p:txBody>
              <a:bodyPr/>
              <a:lstStyle/>
              <a:p>
                <a:endParaRPr lang="en-US"/>
              </a:p>
            </p:txBody>
          </p:sp>
          <p:sp>
            <p:nvSpPr>
              <p:cNvPr id="24712" name="Freeform 118"/>
              <p:cNvSpPr>
                <a:spLocks/>
              </p:cNvSpPr>
              <p:nvPr/>
            </p:nvSpPr>
            <p:spPr bwMode="auto">
              <a:xfrm>
                <a:off x="3337" y="1566"/>
                <a:ext cx="286" cy="393"/>
              </a:xfrm>
              <a:custGeom>
                <a:avLst/>
                <a:gdLst>
                  <a:gd name="T0" fmla="*/ 0 w 1430"/>
                  <a:gd name="T1" fmla="*/ 0 h 1967"/>
                  <a:gd name="T2" fmla="*/ 0 w 1430"/>
                  <a:gd name="T3" fmla="*/ 0 h 1967"/>
                  <a:gd name="T4" fmla="*/ 0 w 1430"/>
                  <a:gd name="T5" fmla="*/ 0 h 1967"/>
                  <a:gd name="T6" fmla="*/ 0 w 1430"/>
                  <a:gd name="T7" fmla="*/ 0 h 1967"/>
                  <a:gd name="T8" fmla="*/ 0 w 1430"/>
                  <a:gd name="T9" fmla="*/ 0 h 1967"/>
                  <a:gd name="T10" fmla="*/ 0 w 1430"/>
                  <a:gd name="T11" fmla="*/ 0 h 1967"/>
                  <a:gd name="T12" fmla="*/ 0 w 1430"/>
                  <a:gd name="T13" fmla="*/ 0 h 1967"/>
                  <a:gd name="T14" fmla="*/ 0 w 1430"/>
                  <a:gd name="T15" fmla="*/ 0 h 1967"/>
                  <a:gd name="T16" fmla="*/ 0 w 1430"/>
                  <a:gd name="T17" fmla="*/ 0 h 1967"/>
                  <a:gd name="T18" fmla="*/ 0 w 1430"/>
                  <a:gd name="T19" fmla="*/ 0 h 1967"/>
                  <a:gd name="T20" fmla="*/ 0 w 1430"/>
                  <a:gd name="T21" fmla="*/ 0 h 1967"/>
                  <a:gd name="T22" fmla="*/ 0 w 1430"/>
                  <a:gd name="T23" fmla="*/ 0 h 1967"/>
                  <a:gd name="T24" fmla="*/ 0 w 1430"/>
                  <a:gd name="T25" fmla="*/ 0 h 1967"/>
                  <a:gd name="T26" fmla="*/ 0 w 1430"/>
                  <a:gd name="T27" fmla="*/ 0 h 1967"/>
                  <a:gd name="T28" fmla="*/ 0 w 1430"/>
                  <a:gd name="T29" fmla="*/ 0 h 1967"/>
                  <a:gd name="T30" fmla="*/ 0 w 1430"/>
                  <a:gd name="T31" fmla="*/ 0 h 1967"/>
                  <a:gd name="T32" fmla="*/ 0 w 1430"/>
                  <a:gd name="T33" fmla="*/ 0 h 1967"/>
                  <a:gd name="T34" fmla="*/ 0 w 1430"/>
                  <a:gd name="T35" fmla="*/ 0 h 1967"/>
                  <a:gd name="T36" fmla="*/ 0 w 1430"/>
                  <a:gd name="T37" fmla="*/ 0 h 1967"/>
                  <a:gd name="T38" fmla="*/ 0 w 1430"/>
                  <a:gd name="T39" fmla="*/ 0 h 1967"/>
                  <a:gd name="T40" fmla="*/ 0 w 1430"/>
                  <a:gd name="T41" fmla="*/ 0 h 1967"/>
                  <a:gd name="T42" fmla="*/ 0 w 1430"/>
                  <a:gd name="T43" fmla="*/ 0 h 1967"/>
                  <a:gd name="T44" fmla="*/ 0 w 1430"/>
                  <a:gd name="T45" fmla="*/ 0 h 1967"/>
                  <a:gd name="T46" fmla="*/ 0 w 1430"/>
                  <a:gd name="T47" fmla="*/ 0 h 1967"/>
                  <a:gd name="T48" fmla="*/ 0 w 1430"/>
                  <a:gd name="T49" fmla="*/ 0 h 1967"/>
                  <a:gd name="T50" fmla="*/ 0 w 1430"/>
                  <a:gd name="T51" fmla="*/ 0 h 1967"/>
                  <a:gd name="T52" fmla="*/ 0 w 1430"/>
                  <a:gd name="T53" fmla="*/ 0 h 1967"/>
                  <a:gd name="T54" fmla="*/ 0 w 1430"/>
                  <a:gd name="T55" fmla="*/ 0 h 1967"/>
                  <a:gd name="T56" fmla="*/ 0 w 1430"/>
                  <a:gd name="T57" fmla="*/ 0 h 1967"/>
                  <a:gd name="T58" fmla="*/ 0 w 1430"/>
                  <a:gd name="T59" fmla="*/ 0 h 1967"/>
                  <a:gd name="T60" fmla="*/ 0 w 1430"/>
                  <a:gd name="T61" fmla="*/ 0 h 1967"/>
                  <a:gd name="T62" fmla="*/ 0 w 1430"/>
                  <a:gd name="T63" fmla="*/ 0 h 1967"/>
                  <a:gd name="T64" fmla="*/ 0 w 1430"/>
                  <a:gd name="T65" fmla="*/ 0 h 1967"/>
                  <a:gd name="T66" fmla="*/ 0 w 1430"/>
                  <a:gd name="T67" fmla="*/ 0 h 1967"/>
                  <a:gd name="T68" fmla="*/ 0 w 1430"/>
                  <a:gd name="T69" fmla="*/ 0 h 1967"/>
                  <a:gd name="T70" fmla="*/ 0 w 1430"/>
                  <a:gd name="T71" fmla="*/ 0 h 19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30"/>
                  <a:gd name="T109" fmla="*/ 0 h 1967"/>
                  <a:gd name="T110" fmla="*/ 1430 w 1430"/>
                  <a:gd name="T111" fmla="*/ 1967 h 196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30" h="1967">
                    <a:moveTo>
                      <a:pt x="974" y="1967"/>
                    </a:moveTo>
                    <a:lnTo>
                      <a:pt x="720" y="1610"/>
                    </a:lnTo>
                    <a:lnTo>
                      <a:pt x="56" y="1596"/>
                    </a:lnTo>
                    <a:lnTo>
                      <a:pt x="42" y="1270"/>
                    </a:lnTo>
                    <a:lnTo>
                      <a:pt x="148" y="1132"/>
                    </a:lnTo>
                    <a:lnTo>
                      <a:pt x="56" y="898"/>
                    </a:lnTo>
                    <a:lnTo>
                      <a:pt x="46" y="874"/>
                    </a:lnTo>
                    <a:lnTo>
                      <a:pt x="37" y="849"/>
                    </a:lnTo>
                    <a:lnTo>
                      <a:pt x="30" y="825"/>
                    </a:lnTo>
                    <a:lnTo>
                      <a:pt x="23" y="800"/>
                    </a:lnTo>
                    <a:lnTo>
                      <a:pt x="17" y="776"/>
                    </a:lnTo>
                    <a:lnTo>
                      <a:pt x="13" y="751"/>
                    </a:lnTo>
                    <a:lnTo>
                      <a:pt x="8" y="727"/>
                    </a:lnTo>
                    <a:lnTo>
                      <a:pt x="6" y="702"/>
                    </a:lnTo>
                    <a:lnTo>
                      <a:pt x="3" y="679"/>
                    </a:lnTo>
                    <a:lnTo>
                      <a:pt x="1" y="654"/>
                    </a:lnTo>
                    <a:lnTo>
                      <a:pt x="0" y="631"/>
                    </a:lnTo>
                    <a:lnTo>
                      <a:pt x="0" y="609"/>
                    </a:lnTo>
                    <a:lnTo>
                      <a:pt x="1" y="563"/>
                    </a:lnTo>
                    <a:lnTo>
                      <a:pt x="4" y="520"/>
                    </a:lnTo>
                    <a:lnTo>
                      <a:pt x="9" y="479"/>
                    </a:lnTo>
                    <a:lnTo>
                      <a:pt x="16" y="440"/>
                    </a:lnTo>
                    <a:lnTo>
                      <a:pt x="24" y="404"/>
                    </a:lnTo>
                    <a:lnTo>
                      <a:pt x="32" y="373"/>
                    </a:lnTo>
                    <a:lnTo>
                      <a:pt x="42" y="344"/>
                    </a:lnTo>
                    <a:lnTo>
                      <a:pt x="51" y="318"/>
                    </a:lnTo>
                    <a:lnTo>
                      <a:pt x="60" y="297"/>
                    </a:lnTo>
                    <a:lnTo>
                      <a:pt x="70" y="279"/>
                    </a:lnTo>
                    <a:lnTo>
                      <a:pt x="79" y="264"/>
                    </a:lnTo>
                    <a:lnTo>
                      <a:pt x="90" y="244"/>
                    </a:lnTo>
                    <a:lnTo>
                      <a:pt x="101" y="222"/>
                    </a:lnTo>
                    <a:lnTo>
                      <a:pt x="114" y="196"/>
                    </a:lnTo>
                    <a:lnTo>
                      <a:pt x="126" y="169"/>
                    </a:lnTo>
                    <a:lnTo>
                      <a:pt x="139" y="139"/>
                    </a:lnTo>
                    <a:lnTo>
                      <a:pt x="150" y="108"/>
                    </a:lnTo>
                    <a:lnTo>
                      <a:pt x="162" y="75"/>
                    </a:lnTo>
                    <a:lnTo>
                      <a:pt x="871" y="0"/>
                    </a:lnTo>
                    <a:lnTo>
                      <a:pt x="872" y="11"/>
                    </a:lnTo>
                    <a:lnTo>
                      <a:pt x="877" y="42"/>
                    </a:lnTo>
                    <a:lnTo>
                      <a:pt x="885" y="91"/>
                    </a:lnTo>
                    <a:lnTo>
                      <a:pt x="896" y="155"/>
                    </a:lnTo>
                    <a:lnTo>
                      <a:pt x="907" y="233"/>
                    </a:lnTo>
                    <a:lnTo>
                      <a:pt x="923" y="319"/>
                    </a:lnTo>
                    <a:lnTo>
                      <a:pt x="940" y="412"/>
                    </a:lnTo>
                    <a:lnTo>
                      <a:pt x="959" y="512"/>
                    </a:lnTo>
                    <a:lnTo>
                      <a:pt x="979" y="612"/>
                    </a:lnTo>
                    <a:lnTo>
                      <a:pt x="1000" y="713"/>
                    </a:lnTo>
                    <a:lnTo>
                      <a:pt x="1022" y="810"/>
                    </a:lnTo>
                    <a:lnTo>
                      <a:pt x="1044" y="902"/>
                    </a:lnTo>
                    <a:lnTo>
                      <a:pt x="1056" y="945"/>
                    </a:lnTo>
                    <a:lnTo>
                      <a:pt x="1067" y="985"/>
                    </a:lnTo>
                    <a:lnTo>
                      <a:pt x="1079" y="1023"/>
                    </a:lnTo>
                    <a:lnTo>
                      <a:pt x="1092" y="1058"/>
                    </a:lnTo>
                    <a:lnTo>
                      <a:pt x="1104" y="1090"/>
                    </a:lnTo>
                    <a:lnTo>
                      <a:pt x="1115" y="1118"/>
                    </a:lnTo>
                    <a:lnTo>
                      <a:pt x="1127" y="1141"/>
                    </a:lnTo>
                    <a:lnTo>
                      <a:pt x="1139" y="1161"/>
                    </a:lnTo>
                    <a:lnTo>
                      <a:pt x="1430" y="1855"/>
                    </a:lnTo>
                    <a:lnTo>
                      <a:pt x="1354" y="1867"/>
                    </a:lnTo>
                    <a:lnTo>
                      <a:pt x="1284" y="1878"/>
                    </a:lnTo>
                    <a:lnTo>
                      <a:pt x="1218" y="1890"/>
                    </a:lnTo>
                    <a:lnTo>
                      <a:pt x="1161" y="1902"/>
                    </a:lnTo>
                    <a:lnTo>
                      <a:pt x="1111" y="1912"/>
                    </a:lnTo>
                    <a:lnTo>
                      <a:pt x="1069" y="1923"/>
                    </a:lnTo>
                    <a:lnTo>
                      <a:pt x="1051" y="1927"/>
                    </a:lnTo>
                    <a:lnTo>
                      <a:pt x="1036" y="1932"/>
                    </a:lnTo>
                    <a:lnTo>
                      <a:pt x="1024" y="1937"/>
                    </a:lnTo>
                    <a:lnTo>
                      <a:pt x="1015" y="1941"/>
                    </a:lnTo>
                    <a:lnTo>
                      <a:pt x="1003" y="1947"/>
                    </a:lnTo>
                    <a:lnTo>
                      <a:pt x="993" y="1954"/>
                    </a:lnTo>
                    <a:lnTo>
                      <a:pt x="983" y="1961"/>
                    </a:lnTo>
                    <a:lnTo>
                      <a:pt x="974" y="1967"/>
                    </a:lnTo>
                    <a:close/>
                  </a:path>
                </a:pathLst>
              </a:custGeom>
              <a:solidFill>
                <a:srgbClr val="93D5ED"/>
              </a:solidFill>
              <a:ln w="9525">
                <a:solidFill>
                  <a:srgbClr val="CCECFF"/>
                </a:solidFill>
                <a:round/>
                <a:headEnd/>
                <a:tailEnd/>
              </a:ln>
            </p:spPr>
            <p:txBody>
              <a:bodyPr/>
              <a:lstStyle/>
              <a:p>
                <a:endParaRPr lang="en-US"/>
              </a:p>
            </p:txBody>
          </p:sp>
          <p:sp>
            <p:nvSpPr>
              <p:cNvPr id="24713" name="Freeform 119"/>
              <p:cNvSpPr>
                <a:spLocks/>
              </p:cNvSpPr>
              <p:nvPr/>
            </p:nvSpPr>
            <p:spPr bwMode="auto">
              <a:xfrm>
                <a:off x="3337" y="1566"/>
                <a:ext cx="286" cy="393"/>
              </a:xfrm>
              <a:custGeom>
                <a:avLst/>
                <a:gdLst>
                  <a:gd name="T0" fmla="*/ 0 w 1430"/>
                  <a:gd name="T1" fmla="*/ 0 h 1967"/>
                  <a:gd name="T2" fmla="*/ 0 w 1430"/>
                  <a:gd name="T3" fmla="*/ 0 h 1967"/>
                  <a:gd name="T4" fmla="*/ 0 w 1430"/>
                  <a:gd name="T5" fmla="*/ 0 h 1967"/>
                  <a:gd name="T6" fmla="*/ 0 w 1430"/>
                  <a:gd name="T7" fmla="*/ 0 h 1967"/>
                  <a:gd name="T8" fmla="*/ 0 w 1430"/>
                  <a:gd name="T9" fmla="*/ 0 h 1967"/>
                  <a:gd name="T10" fmla="*/ 0 w 1430"/>
                  <a:gd name="T11" fmla="*/ 0 h 1967"/>
                  <a:gd name="T12" fmla="*/ 0 w 1430"/>
                  <a:gd name="T13" fmla="*/ 0 h 1967"/>
                  <a:gd name="T14" fmla="*/ 0 w 1430"/>
                  <a:gd name="T15" fmla="*/ 0 h 1967"/>
                  <a:gd name="T16" fmla="*/ 0 w 1430"/>
                  <a:gd name="T17" fmla="*/ 0 h 1967"/>
                  <a:gd name="T18" fmla="*/ 0 w 1430"/>
                  <a:gd name="T19" fmla="*/ 0 h 1967"/>
                  <a:gd name="T20" fmla="*/ 0 w 1430"/>
                  <a:gd name="T21" fmla="*/ 0 h 1967"/>
                  <a:gd name="T22" fmla="*/ 0 w 1430"/>
                  <a:gd name="T23" fmla="*/ 0 h 1967"/>
                  <a:gd name="T24" fmla="*/ 0 w 1430"/>
                  <a:gd name="T25" fmla="*/ 0 h 1967"/>
                  <a:gd name="T26" fmla="*/ 0 w 1430"/>
                  <a:gd name="T27" fmla="*/ 0 h 1967"/>
                  <a:gd name="T28" fmla="*/ 0 w 1430"/>
                  <a:gd name="T29" fmla="*/ 0 h 1967"/>
                  <a:gd name="T30" fmla="*/ 0 w 1430"/>
                  <a:gd name="T31" fmla="*/ 0 h 1967"/>
                  <a:gd name="T32" fmla="*/ 0 w 1430"/>
                  <a:gd name="T33" fmla="*/ 0 h 1967"/>
                  <a:gd name="T34" fmla="*/ 0 w 1430"/>
                  <a:gd name="T35" fmla="*/ 0 h 1967"/>
                  <a:gd name="T36" fmla="*/ 0 w 1430"/>
                  <a:gd name="T37" fmla="*/ 0 h 1967"/>
                  <a:gd name="T38" fmla="*/ 0 w 1430"/>
                  <a:gd name="T39" fmla="*/ 0 h 1967"/>
                  <a:gd name="T40" fmla="*/ 0 w 1430"/>
                  <a:gd name="T41" fmla="*/ 0 h 1967"/>
                  <a:gd name="T42" fmla="*/ 0 w 1430"/>
                  <a:gd name="T43" fmla="*/ 0 h 1967"/>
                  <a:gd name="T44" fmla="*/ 0 w 1430"/>
                  <a:gd name="T45" fmla="*/ 0 h 1967"/>
                  <a:gd name="T46" fmla="*/ 0 w 1430"/>
                  <a:gd name="T47" fmla="*/ 0 h 1967"/>
                  <a:gd name="T48" fmla="*/ 0 w 1430"/>
                  <a:gd name="T49" fmla="*/ 0 h 1967"/>
                  <a:gd name="T50" fmla="*/ 0 w 1430"/>
                  <a:gd name="T51" fmla="*/ 0 h 1967"/>
                  <a:gd name="T52" fmla="*/ 0 w 1430"/>
                  <a:gd name="T53" fmla="*/ 0 h 1967"/>
                  <a:gd name="T54" fmla="*/ 0 w 1430"/>
                  <a:gd name="T55" fmla="*/ 0 h 1967"/>
                  <a:gd name="T56" fmla="*/ 0 w 1430"/>
                  <a:gd name="T57" fmla="*/ 0 h 1967"/>
                  <a:gd name="T58" fmla="*/ 0 w 1430"/>
                  <a:gd name="T59" fmla="*/ 0 h 1967"/>
                  <a:gd name="T60" fmla="*/ 0 w 1430"/>
                  <a:gd name="T61" fmla="*/ 0 h 1967"/>
                  <a:gd name="T62" fmla="*/ 0 w 1430"/>
                  <a:gd name="T63" fmla="*/ 0 h 1967"/>
                  <a:gd name="T64" fmla="*/ 0 w 1430"/>
                  <a:gd name="T65" fmla="*/ 0 h 1967"/>
                  <a:gd name="T66" fmla="*/ 0 w 1430"/>
                  <a:gd name="T67" fmla="*/ 0 h 1967"/>
                  <a:gd name="T68" fmla="*/ 0 w 1430"/>
                  <a:gd name="T69" fmla="*/ 0 h 1967"/>
                  <a:gd name="T70" fmla="*/ 0 w 1430"/>
                  <a:gd name="T71" fmla="*/ 0 h 19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30"/>
                  <a:gd name="T109" fmla="*/ 0 h 1967"/>
                  <a:gd name="T110" fmla="*/ 1430 w 1430"/>
                  <a:gd name="T111" fmla="*/ 1967 h 196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30" h="1967">
                    <a:moveTo>
                      <a:pt x="974" y="1967"/>
                    </a:moveTo>
                    <a:lnTo>
                      <a:pt x="720" y="1610"/>
                    </a:lnTo>
                    <a:lnTo>
                      <a:pt x="56" y="1596"/>
                    </a:lnTo>
                    <a:lnTo>
                      <a:pt x="42" y="1270"/>
                    </a:lnTo>
                    <a:lnTo>
                      <a:pt x="148" y="1132"/>
                    </a:lnTo>
                    <a:lnTo>
                      <a:pt x="56" y="898"/>
                    </a:lnTo>
                    <a:lnTo>
                      <a:pt x="46" y="874"/>
                    </a:lnTo>
                    <a:lnTo>
                      <a:pt x="37" y="849"/>
                    </a:lnTo>
                    <a:lnTo>
                      <a:pt x="30" y="825"/>
                    </a:lnTo>
                    <a:lnTo>
                      <a:pt x="23" y="800"/>
                    </a:lnTo>
                    <a:lnTo>
                      <a:pt x="17" y="776"/>
                    </a:lnTo>
                    <a:lnTo>
                      <a:pt x="13" y="751"/>
                    </a:lnTo>
                    <a:lnTo>
                      <a:pt x="8" y="727"/>
                    </a:lnTo>
                    <a:lnTo>
                      <a:pt x="6" y="702"/>
                    </a:lnTo>
                    <a:lnTo>
                      <a:pt x="3" y="679"/>
                    </a:lnTo>
                    <a:lnTo>
                      <a:pt x="1" y="654"/>
                    </a:lnTo>
                    <a:lnTo>
                      <a:pt x="0" y="631"/>
                    </a:lnTo>
                    <a:lnTo>
                      <a:pt x="0" y="609"/>
                    </a:lnTo>
                    <a:lnTo>
                      <a:pt x="1" y="563"/>
                    </a:lnTo>
                    <a:lnTo>
                      <a:pt x="4" y="520"/>
                    </a:lnTo>
                    <a:lnTo>
                      <a:pt x="9" y="479"/>
                    </a:lnTo>
                    <a:lnTo>
                      <a:pt x="16" y="440"/>
                    </a:lnTo>
                    <a:lnTo>
                      <a:pt x="24" y="404"/>
                    </a:lnTo>
                    <a:lnTo>
                      <a:pt x="32" y="373"/>
                    </a:lnTo>
                    <a:lnTo>
                      <a:pt x="42" y="344"/>
                    </a:lnTo>
                    <a:lnTo>
                      <a:pt x="51" y="318"/>
                    </a:lnTo>
                    <a:lnTo>
                      <a:pt x="60" y="297"/>
                    </a:lnTo>
                    <a:lnTo>
                      <a:pt x="70" y="279"/>
                    </a:lnTo>
                    <a:lnTo>
                      <a:pt x="79" y="264"/>
                    </a:lnTo>
                    <a:lnTo>
                      <a:pt x="90" y="244"/>
                    </a:lnTo>
                    <a:lnTo>
                      <a:pt x="101" y="222"/>
                    </a:lnTo>
                    <a:lnTo>
                      <a:pt x="114" y="196"/>
                    </a:lnTo>
                    <a:lnTo>
                      <a:pt x="126" y="169"/>
                    </a:lnTo>
                    <a:lnTo>
                      <a:pt x="139" y="139"/>
                    </a:lnTo>
                    <a:lnTo>
                      <a:pt x="150" y="108"/>
                    </a:lnTo>
                    <a:lnTo>
                      <a:pt x="162" y="75"/>
                    </a:lnTo>
                    <a:lnTo>
                      <a:pt x="871" y="0"/>
                    </a:lnTo>
                    <a:lnTo>
                      <a:pt x="872" y="11"/>
                    </a:lnTo>
                    <a:lnTo>
                      <a:pt x="877" y="42"/>
                    </a:lnTo>
                    <a:lnTo>
                      <a:pt x="885" y="91"/>
                    </a:lnTo>
                    <a:lnTo>
                      <a:pt x="896" y="155"/>
                    </a:lnTo>
                    <a:lnTo>
                      <a:pt x="907" y="233"/>
                    </a:lnTo>
                    <a:lnTo>
                      <a:pt x="923" y="319"/>
                    </a:lnTo>
                    <a:lnTo>
                      <a:pt x="940" y="412"/>
                    </a:lnTo>
                    <a:lnTo>
                      <a:pt x="959" y="512"/>
                    </a:lnTo>
                    <a:lnTo>
                      <a:pt x="979" y="612"/>
                    </a:lnTo>
                    <a:lnTo>
                      <a:pt x="1000" y="713"/>
                    </a:lnTo>
                    <a:lnTo>
                      <a:pt x="1022" y="810"/>
                    </a:lnTo>
                    <a:lnTo>
                      <a:pt x="1044" y="902"/>
                    </a:lnTo>
                    <a:lnTo>
                      <a:pt x="1056" y="945"/>
                    </a:lnTo>
                    <a:lnTo>
                      <a:pt x="1067" y="985"/>
                    </a:lnTo>
                    <a:lnTo>
                      <a:pt x="1079" y="1023"/>
                    </a:lnTo>
                    <a:lnTo>
                      <a:pt x="1092" y="1058"/>
                    </a:lnTo>
                    <a:lnTo>
                      <a:pt x="1104" y="1090"/>
                    </a:lnTo>
                    <a:lnTo>
                      <a:pt x="1115" y="1118"/>
                    </a:lnTo>
                    <a:lnTo>
                      <a:pt x="1127" y="1141"/>
                    </a:lnTo>
                    <a:lnTo>
                      <a:pt x="1139" y="1161"/>
                    </a:lnTo>
                    <a:lnTo>
                      <a:pt x="1430" y="1855"/>
                    </a:lnTo>
                    <a:lnTo>
                      <a:pt x="1354" y="1867"/>
                    </a:lnTo>
                    <a:lnTo>
                      <a:pt x="1284" y="1878"/>
                    </a:lnTo>
                    <a:lnTo>
                      <a:pt x="1218" y="1890"/>
                    </a:lnTo>
                    <a:lnTo>
                      <a:pt x="1161" y="1902"/>
                    </a:lnTo>
                    <a:lnTo>
                      <a:pt x="1111" y="1912"/>
                    </a:lnTo>
                    <a:lnTo>
                      <a:pt x="1069" y="1923"/>
                    </a:lnTo>
                    <a:lnTo>
                      <a:pt x="1051" y="1927"/>
                    </a:lnTo>
                    <a:lnTo>
                      <a:pt x="1036" y="1932"/>
                    </a:lnTo>
                    <a:lnTo>
                      <a:pt x="1024" y="1937"/>
                    </a:lnTo>
                    <a:lnTo>
                      <a:pt x="1015" y="1941"/>
                    </a:lnTo>
                    <a:lnTo>
                      <a:pt x="1003" y="1947"/>
                    </a:lnTo>
                    <a:lnTo>
                      <a:pt x="993" y="1954"/>
                    </a:lnTo>
                    <a:lnTo>
                      <a:pt x="983" y="1961"/>
                    </a:lnTo>
                    <a:lnTo>
                      <a:pt x="974" y="1967"/>
                    </a:lnTo>
                    <a:close/>
                  </a:path>
                </a:pathLst>
              </a:custGeom>
              <a:solidFill>
                <a:srgbClr val="93D5ED"/>
              </a:solidFill>
              <a:ln w="4763">
                <a:solidFill>
                  <a:srgbClr val="CCECFF"/>
                </a:solidFill>
                <a:round/>
                <a:headEnd/>
                <a:tailEnd/>
              </a:ln>
            </p:spPr>
            <p:txBody>
              <a:bodyPr/>
              <a:lstStyle/>
              <a:p>
                <a:endParaRPr lang="en-US"/>
              </a:p>
            </p:txBody>
          </p:sp>
          <p:sp>
            <p:nvSpPr>
              <p:cNvPr id="24714" name="Freeform 120"/>
              <p:cNvSpPr>
                <a:spLocks/>
              </p:cNvSpPr>
              <p:nvPr/>
            </p:nvSpPr>
            <p:spPr bwMode="auto">
              <a:xfrm>
                <a:off x="3511" y="1549"/>
                <a:ext cx="334" cy="388"/>
              </a:xfrm>
              <a:custGeom>
                <a:avLst/>
                <a:gdLst>
                  <a:gd name="T0" fmla="*/ 0 w 1670"/>
                  <a:gd name="T1" fmla="*/ 0 h 1941"/>
                  <a:gd name="T2" fmla="*/ 0 w 1670"/>
                  <a:gd name="T3" fmla="*/ 0 h 1941"/>
                  <a:gd name="T4" fmla="*/ 0 w 1670"/>
                  <a:gd name="T5" fmla="*/ 0 h 1941"/>
                  <a:gd name="T6" fmla="*/ 0 w 1670"/>
                  <a:gd name="T7" fmla="*/ 0 h 1941"/>
                  <a:gd name="T8" fmla="*/ 0 w 1670"/>
                  <a:gd name="T9" fmla="*/ 0 h 1941"/>
                  <a:gd name="T10" fmla="*/ 0 w 1670"/>
                  <a:gd name="T11" fmla="*/ 0 h 1941"/>
                  <a:gd name="T12" fmla="*/ 0 w 1670"/>
                  <a:gd name="T13" fmla="*/ 0 h 1941"/>
                  <a:gd name="T14" fmla="*/ 0 w 1670"/>
                  <a:gd name="T15" fmla="*/ 0 h 1941"/>
                  <a:gd name="T16" fmla="*/ 0 w 1670"/>
                  <a:gd name="T17" fmla="*/ 0 h 1941"/>
                  <a:gd name="T18" fmla="*/ 0 w 1670"/>
                  <a:gd name="T19" fmla="*/ 0 h 1941"/>
                  <a:gd name="T20" fmla="*/ 0 w 1670"/>
                  <a:gd name="T21" fmla="*/ 0 h 1941"/>
                  <a:gd name="T22" fmla="*/ 0 w 1670"/>
                  <a:gd name="T23" fmla="*/ 0 h 1941"/>
                  <a:gd name="T24" fmla="*/ 0 w 1670"/>
                  <a:gd name="T25" fmla="*/ 0 h 1941"/>
                  <a:gd name="T26" fmla="*/ 0 w 1670"/>
                  <a:gd name="T27" fmla="*/ 0 h 1941"/>
                  <a:gd name="T28" fmla="*/ 0 w 1670"/>
                  <a:gd name="T29" fmla="*/ 0 h 1941"/>
                  <a:gd name="T30" fmla="*/ 0 w 1670"/>
                  <a:gd name="T31" fmla="*/ 0 h 1941"/>
                  <a:gd name="T32" fmla="*/ 0 w 1670"/>
                  <a:gd name="T33" fmla="*/ 0 h 1941"/>
                  <a:gd name="T34" fmla="*/ 0 w 1670"/>
                  <a:gd name="T35" fmla="*/ 0 h 1941"/>
                  <a:gd name="T36" fmla="*/ 0 w 1670"/>
                  <a:gd name="T37" fmla="*/ 0 h 1941"/>
                  <a:gd name="T38" fmla="*/ 0 w 1670"/>
                  <a:gd name="T39" fmla="*/ 0 h 1941"/>
                  <a:gd name="T40" fmla="*/ 0 w 1670"/>
                  <a:gd name="T41" fmla="*/ 0 h 1941"/>
                  <a:gd name="T42" fmla="*/ 0 w 1670"/>
                  <a:gd name="T43" fmla="*/ 0 h 1941"/>
                  <a:gd name="T44" fmla="*/ 0 w 1670"/>
                  <a:gd name="T45" fmla="*/ 0 h 1941"/>
                  <a:gd name="T46" fmla="*/ 0 w 1670"/>
                  <a:gd name="T47" fmla="*/ 0 h 1941"/>
                  <a:gd name="T48" fmla="*/ 0 w 1670"/>
                  <a:gd name="T49" fmla="*/ 0 h 1941"/>
                  <a:gd name="T50" fmla="*/ 0 w 1670"/>
                  <a:gd name="T51" fmla="*/ 0 h 1941"/>
                  <a:gd name="T52" fmla="*/ 0 w 1670"/>
                  <a:gd name="T53" fmla="*/ 0 h 1941"/>
                  <a:gd name="T54" fmla="*/ 0 w 1670"/>
                  <a:gd name="T55" fmla="*/ 0 h 1941"/>
                  <a:gd name="T56" fmla="*/ 0 w 1670"/>
                  <a:gd name="T57" fmla="*/ 0 h 1941"/>
                  <a:gd name="T58" fmla="*/ 0 w 1670"/>
                  <a:gd name="T59" fmla="*/ 0 h 1941"/>
                  <a:gd name="T60" fmla="*/ 0 w 1670"/>
                  <a:gd name="T61" fmla="*/ 0 h 1941"/>
                  <a:gd name="T62" fmla="*/ 0 w 1670"/>
                  <a:gd name="T63" fmla="*/ 0 h 1941"/>
                  <a:gd name="T64" fmla="*/ 0 w 1670"/>
                  <a:gd name="T65" fmla="*/ 0 h 1941"/>
                  <a:gd name="T66" fmla="*/ 0 w 1670"/>
                  <a:gd name="T67" fmla="*/ 0 h 1941"/>
                  <a:gd name="T68" fmla="*/ 0 w 1670"/>
                  <a:gd name="T69" fmla="*/ 0 h 1941"/>
                  <a:gd name="T70" fmla="*/ 0 w 1670"/>
                  <a:gd name="T71" fmla="*/ 0 h 1941"/>
                  <a:gd name="T72" fmla="*/ 0 w 1670"/>
                  <a:gd name="T73" fmla="*/ 0 h 1941"/>
                  <a:gd name="T74" fmla="*/ 0 w 1670"/>
                  <a:gd name="T75" fmla="*/ 0 h 1941"/>
                  <a:gd name="T76" fmla="*/ 0 w 1670"/>
                  <a:gd name="T77" fmla="*/ 0 h 1941"/>
                  <a:gd name="T78" fmla="*/ 0 w 1670"/>
                  <a:gd name="T79" fmla="*/ 0 h 1941"/>
                  <a:gd name="T80" fmla="*/ 0 w 1670"/>
                  <a:gd name="T81" fmla="*/ 0 h 1941"/>
                  <a:gd name="T82" fmla="*/ 0 w 1670"/>
                  <a:gd name="T83" fmla="*/ 0 h 1941"/>
                  <a:gd name="T84" fmla="*/ 0 w 1670"/>
                  <a:gd name="T85" fmla="*/ 0 h 1941"/>
                  <a:gd name="T86" fmla="*/ 0 w 1670"/>
                  <a:gd name="T87" fmla="*/ 0 h 19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70"/>
                  <a:gd name="T133" fmla="*/ 0 h 1941"/>
                  <a:gd name="T134" fmla="*/ 1670 w 1670"/>
                  <a:gd name="T135" fmla="*/ 1941 h 19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70" h="1941">
                    <a:moveTo>
                      <a:pt x="0" y="86"/>
                    </a:moveTo>
                    <a:lnTo>
                      <a:pt x="1" y="97"/>
                    </a:lnTo>
                    <a:lnTo>
                      <a:pt x="5" y="128"/>
                    </a:lnTo>
                    <a:lnTo>
                      <a:pt x="14" y="177"/>
                    </a:lnTo>
                    <a:lnTo>
                      <a:pt x="24" y="241"/>
                    </a:lnTo>
                    <a:lnTo>
                      <a:pt x="36" y="319"/>
                    </a:lnTo>
                    <a:lnTo>
                      <a:pt x="51" y="405"/>
                    </a:lnTo>
                    <a:lnTo>
                      <a:pt x="67" y="498"/>
                    </a:lnTo>
                    <a:lnTo>
                      <a:pt x="86" y="598"/>
                    </a:lnTo>
                    <a:lnTo>
                      <a:pt x="106" y="698"/>
                    </a:lnTo>
                    <a:lnTo>
                      <a:pt x="127" y="799"/>
                    </a:lnTo>
                    <a:lnTo>
                      <a:pt x="148" y="896"/>
                    </a:lnTo>
                    <a:lnTo>
                      <a:pt x="171" y="988"/>
                    </a:lnTo>
                    <a:lnTo>
                      <a:pt x="183" y="1031"/>
                    </a:lnTo>
                    <a:lnTo>
                      <a:pt x="195" y="1071"/>
                    </a:lnTo>
                    <a:lnTo>
                      <a:pt x="206" y="1109"/>
                    </a:lnTo>
                    <a:lnTo>
                      <a:pt x="218" y="1144"/>
                    </a:lnTo>
                    <a:lnTo>
                      <a:pt x="230" y="1176"/>
                    </a:lnTo>
                    <a:lnTo>
                      <a:pt x="241" y="1204"/>
                    </a:lnTo>
                    <a:lnTo>
                      <a:pt x="253" y="1227"/>
                    </a:lnTo>
                    <a:lnTo>
                      <a:pt x="265" y="1247"/>
                    </a:lnTo>
                    <a:lnTo>
                      <a:pt x="556" y="1941"/>
                    </a:lnTo>
                    <a:lnTo>
                      <a:pt x="588" y="1936"/>
                    </a:lnTo>
                    <a:lnTo>
                      <a:pt x="622" y="1932"/>
                    </a:lnTo>
                    <a:lnTo>
                      <a:pt x="656" y="1927"/>
                    </a:lnTo>
                    <a:lnTo>
                      <a:pt x="691" y="1922"/>
                    </a:lnTo>
                    <a:lnTo>
                      <a:pt x="726" y="1918"/>
                    </a:lnTo>
                    <a:lnTo>
                      <a:pt x="762" y="1914"/>
                    </a:lnTo>
                    <a:lnTo>
                      <a:pt x="799" y="1909"/>
                    </a:lnTo>
                    <a:lnTo>
                      <a:pt x="835" y="1906"/>
                    </a:lnTo>
                    <a:lnTo>
                      <a:pt x="837" y="1897"/>
                    </a:lnTo>
                    <a:lnTo>
                      <a:pt x="838" y="1886"/>
                    </a:lnTo>
                    <a:lnTo>
                      <a:pt x="838" y="1876"/>
                    </a:lnTo>
                    <a:lnTo>
                      <a:pt x="838" y="1865"/>
                    </a:lnTo>
                    <a:lnTo>
                      <a:pt x="837" y="1843"/>
                    </a:lnTo>
                    <a:lnTo>
                      <a:pt x="835" y="1820"/>
                    </a:lnTo>
                    <a:lnTo>
                      <a:pt x="829" y="1796"/>
                    </a:lnTo>
                    <a:lnTo>
                      <a:pt x="823" y="1772"/>
                    </a:lnTo>
                    <a:lnTo>
                      <a:pt x="815" y="1747"/>
                    </a:lnTo>
                    <a:lnTo>
                      <a:pt x="806" y="1724"/>
                    </a:lnTo>
                    <a:lnTo>
                      <a:pt x="795" y="1700"/>
                    </a:lnTo>
                    <a:lnTo>
                      <a:pt x="784" y="1679"/>
                    </a:lnTo>
                    <a:lnTo>
                      <a:pt x="773" y="1658"/>
                    </a:lnTo>
                    <a:lnTo>
                      <a:pt x="760" y="1640"/>
                    </a:lnTo>
                    <a:lnTo>
                      <a:pt x="748" y="1622"/>
                    </a:lnTo>
                    <a:lnTo>
                      <a:pt x="735" y="1608"/>
                    </a:lnTo>
                    <a:lnTo>
                      <a:pt x="723" y="1595"/>
                    </a:lnTo>
                    <a:lnTo>
                      <a:pt x="711" y="1587"/>
                    </a:lnTo>
                    <a:lnTo>
                      <a:pt x="1670" y="1495"/>
                    </a:lnTo>
                    <a:lnTo>
                      <a:pt x="1657" y="1482"/>
                    </a:lnTo>
                    <a:lnTo>
                      <a:pt x="1645" y="1469"/>
                    </a:lnTo>
                    <a:lnTo>
                      <a:pt x="1634" y="1456"/>
                    </a:lnTo>
                    <a:lnTo>
                      <a:pt x="1622" y="1442"/>
                    </a:lnTo>
                    <a:lnTo>
                      <a:pt x="1612" y="1427"/>
                    </a:lnTo>
                    <a:lnTo>
                      <a:pt x="1602" y="1411"/>
                    </a:lnTo>
                    <a:lnTo>
                      <a:pt x="1593" y="1396"/>
                    </a:lnTo>
                    <a:lnTo>
                      <a:pt x="1583" y="1379"/>
                    </a:lnTo>
                    <a:lnTo>
                      <a:pt x="1566" y="1345"/>
                    </a:lnTo>
                    <a:lnTo>
                      <a:pt x="1552" y="1311"/>
                    </a:lnTo>
                    <a:lnTo>
                      <a:pt x="1539" y="1276"/>
                    </a:lnTo>
                    <a:lnTo>
                      <a:pt x="1527" y="1242"/>
                    </a:lnTo>
                    <a:lnTo>
                      <a:pt x="1518" y="1209"/>
                    </a:lnTo>
                    <a:lnTo>
                      <a:pt x="1511" y="1177"/>
                    </a:lnTo>
                    <a:lnTo>
                      <a:pt x="1505" y="1147"/>
                    </a:lnTo>
                    <a:lnTo>
                      <a:pt x="1502" y="1120"/>
                    </a:lnTo>
                    <a:lnTo>
                      <a:pt x="1498" y="1095"/>
                    </a:lnTo>
                    <a:lnTo>
                      <a:pt x="1498" y="1075"/>
                    </a:lnTo>
                    <a:lnTo>
                      <a:pt x="1498" y="1059"/>
                    </a:lnTo>
                    <a:lnTo>
                      <a:pt x="1501" y="1049"/>
                    </a:lnTo>
                    <a:lnTo>
                      <a:pt x="1499" y="1040"/>
                    </a:lnTo>
                    <a:lnTo>
                      <a:pt x="1495" y="1029"/>
                    </a:lnTo>
                    <a:lnTo>
                      <a:pt x="1485" y="1011"/>
                    </a:lnTo>
                    <a:lnTo>
                      <a:pt x="1473" y="989"/>
                    </a:lnTo>
                    <a:lnTo>
                      <a:pt x="1436" y="933"/>
                    </a:lnTo>
                    <a:lnTo>
                      <a:pt x="1390" y="864"/>
                    </a:lnTo>
                    <a:lnTo>
                      <a:pt x="1334" y="783"/>
                    </a:lnTo>
                    <a:lnTo>
                      <a:pt x="1270" y="695"/>
                    </a:lnTo>
                    <a:lnTo>
                      <a:pt x="1203" y="601"/>
                    </a:lnTo>
                    <a:lnTo>
                      <a:pt x="1133" y="505"/>
                    </a:lnTo>
                    <a:lnTo>
                      <a:pt x="1062" y="411"/>
                    </a:lnTo>
                    <a:lnTo>
                      <a:pt x="994" y="319"/>
                    </a:lnTo>
                    <a:lnTo>
                      <a:pt x="931" y="233"/>
                    </a:lnTo>
                    <a:lnTo>
                      <a:pt x="873" y="156"/>
                    </a:lnTo>
                    <a:lnTo>
                      <a:pt x="824" y="92"/>
                    </a:lnTo>
                    <a:lnTo>
                      <a:pt x="787" y="43"/>
                    </a:lnTo>
                    <a:lnTo>
                      <a:pt x="762" y="11"/>
                    </a:lnTo>
                    <a:lnTo>
                      <a:pt x="754" y="0"/>
                    </a:lnTo>
                    <a:lnTo>
                      <a:pt x="0" y="86"/>
                    </a:lnTo>
                    <a:close/>
                  </a:path>
                </a:pathLst>
              </a:custGeom>
              <a:solidFill>
                <a:srgbClr val="93D5ED"/>
              </a:solidFill>
              <a:ln w="9525">
                <a:solidFill>
                  <a:srgbClr val="CCECFF"/>
                </a:solidFill>
                <a:round/>
                <a:headEnd/>
                <a:tailEnd/>
              </a:ln>
            </p:spPr>
            <p:txBody>
              <a:bodyPr/>
              <a:lstStyle/>
              <a:p>
                <a:endParaRPr lang="en-US"/>
              </a:p>
            </p:txBody>
          </p:sp>
          <p:sp>
            <p:nvSpPr>
              <p:cNvPr id="24715" name="Freeform 121"/>
              <p:cNvSpPr>
                <a:spLocks/>
              </p:cNvSpPr>
              <p:nvPr/>
            </p:nvSpPr>
            <p:spPr bwMode="auto">
              <a:xfrm>
                <a:off x="3511" y="1549"/>
                <a:ext cx="334" cy="388"/>
              </a:xfrm>
              <a:custGeom>
                <a:avLst/>
                <a:gdLst>
                  <a:gd name="T0" fmla="*/ 0 w 1670"/>
                  <a:gd name="T1" fmla="*/ 0 h 1941"/>
                  <a:gd name="T2" fmla="*/ 0 w 1670"/>
                  <a:gd name="T3" fmla="*/ 0 h 1941"/>
                  <a:gd name="T4" fmla="*/ 0 w 1670"/>
                  <a:gd name="T5" fmla="*/ 0 h 1941"/>
                  <a:gd name="T6" fmla="*/ 0 w 1670"/>
                  <a:gd name="T7" fmla="*/ 0 h 1941"/>
                  <a:gd name="T8" fmla="*/ 0 w 1670"/>
                  <a:gd name="T9" fmla="*/ 0 h 1941"/>
                  <a:gd name="T10" fmla="*/ 0 w 1670"/>
                  <a:gd name="T11" fmla="*/ 0 h 1941"/>
                  <a:gd name="T12" fmla="*/ 0 w 1670"/>
                  <a:gd name="T13" fmla="*/ 0 h 1941"/>
                  <a:gd name="T14" fmla="*/ 0 w 1670"/>
                  <a:gd name="T15" fmla="*/ 0 h 1941"/>
                  <a:gd name="T16" fmla="*/ 0 w 1670"/>
                  <a:gd name="T17" fmla="*/ 0 h 1941"/>
                  <a:gd name="T18" fmla="*/ 0 w 1670"/>
                  <a:gd name="T19" fmla="*/ 0 h 1941"/>
                  <a:gd name="T20" fmla="*/ 0 w 1670"/>
                  <a:gd name="T21" fmla="*/ 0 h 1941"/>
                  <a:gd name="T22" fmla="*/ 0 w 1670"/>
                  <a:gd name="T23" fmla="*/ 0 h 1941"/>
                  <a:gd name="T24" fmla="*/ 0 w 1670"/>
                  <a:gd name="T25" fmla="*/ 0 h 1941"/>
                  <a:gd name="T26" fmla="*/ 0 w 1670"/>
                  <a:gd name="T27" fmla="*/ 0 h 1941"/>
                  <a:gd name="T28" fmla="*/ 0 w 1670"/>
                  <a:gd name="T29" fmla="*/ 0 h 1941"/>
                  <a:gd name="T30" fmla="*/ 0 w 1670"/>
                  <a:gd name="T31" fmla="*/ 0 h 1941"/>
                  <a:gd name="T32" fmla="*/ 0 w 1670"/>
                  <a:gd name="T33" fmla="*/ 0 h 1941"/>
                  <a:gd name="T34" fmla="*/ 0 w 1670"/>
                  <a:gd name="T35" fmla="*/ 0 h 1941"/>
                  <a:gd name="T36" fmla="*/ 0 w 1670"/>
                  <a:gd name="T37" fmla="*/ 0 h 1941"/>
                  <a:gd name="T38" fmla="*/ 0 w 1670"/>
                  <a:gd name="T39" fmla="*/ 0 h 1941"/>
                  <a:gd name="T40" fmla="*/ 0 w 1670"/>
                  <a:gd name="T41" fmla="*/ 0 h 1941"/>
                  <a:gd name="T42" fmla="*/ 0 w 1670"/>
                  <a:gd name="T43" fmla="*/ 0 h 1941"/>
                  <a:gd name="T44" fmla="*/ 0 w 1670"/>
                  <a:gd name="T45" fmla="*/ 0 h 1941"/>
                  <a:gd name="T46" fmla="*/ 0 w 1670"/>
                  <a:gd name="T47" fmla="*/ 0 h 1941"/>
                  <a:gd name="T48" fmla="*/ 0 w 1670"/>
                  <a:gd name="T49" fmla="*/ 0 h 1941"/>
                  <a:gd name="T50" fmla="*/ 0 w 1670"/>
                  <a:gd name="T51" fmla="*/ 0 h 1941"/>
                  <a:gd name="T52" fmla="*/ 0 w 1670"/>
                  <a:gd name="T53" fmla="*/ 0 h 1941"/>
                  <a:gd name="T54" fmla="*/ 0 w 1670"/>
                  <a:gd name="T55" fmla="*/ 0 h 1941"/>
                  <a:gd name="T56" fmla="*/ 0 w 1670"/>
                  <a:gd name="T57" fmla="*/ 0 h 1941"/>
                  <a:gd name="T58" fmla="*/ 0 w 1670"/>
                  <a:gd name="T59" fmla="*/ 0 h 1941"/>
                  <a:gd name="T60" fmla="*/ 0 w 1670"/>
                  <a:gd name="T61" fmla="*/ 0 h 1941"/>
                  <a:gd name="T62" fmla="*/ 0 w 1670"/>
                  <a:gd name="T63" fmla="*/ 0 h 1941"/>
                  <a:gd name="T64" fmla="*/ 0 w 1670"/>
                  <a:gd name="T65" fmla="*/ 0 h 1941"/>
                  <a:gd name="T66" fmla="*/ 0 w 1670"/>
                  <a:gd name="T67" fmla="*/ 0 h 1941"/>
                  <a:gd name="T68" fmla="*/ 0 w 1670"/>
                  <a:gd name="T69" fmla="*/ 0 h 1941"/>
                  <a:gd name="T70" fmla="*/ 0 w 1670"/>
                  <a:gd name="T71" fmla="*/ 0 h 1941"/>
                  <a:gd name="T72" fmla="*/ 0 w 1670"/>
                  <a:gd name="T73" fmla="*/ 0 h 1941"/>
                  <a:gd name="T74" fmla="*/ 0 w 1670"/>
                  <a:gd name="T75" fmla="*/ 0 h 1941"/>
                  <a:gd name="T76" fmla="*/ 0 w 1670"/>
                  <a:gd name="T77" fmla="*/ 0 h 1941"/>
                  <a:gd name="T78" fmla="*/ 0 w 1670"/>
                  <a:gd name="T79" fmla="*/ 0 h 1941"/>
                  <a:gd name="T80" fmla="*/ 0 w 1670"/>
                  <a:gd name="T81" fmla="*/ 0 h 1941"/>
                  <a:gd name="T82" fmla="*/ 0 w 1670"/>
                  <a:gd name="T83" fmla="*/ 0 h 1941"/>
                  <a:gd name="T84" fmla="*/ 0 w 1670"/>
                  <a:gd name="T85" fmla="*/ 0 h 1941"/>
                  <a:gd name="T86" fmla="*/ 0 w 1670"/>
                  <a:gd name="T87" fmla="*/ 0 h 19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70"/>
                  <a:gd name="T133" fmla="*/ 0 h 1941"/>
                  <a:gd name="T134" fmla="*/ 1670 w 1670"/>
                  <a:gd name="T135" fmla="*/ 1941 h 19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70" h="1941">
                    <a:moveTo>
                      <a:pt x="0" y="86"/>
                    </a:moveTo>
                    <a:lnTo>
                      <a:pt x="1" y="97"/>
                    </a:lnTo>
                    <a:lnTo>
                      <a:pt x="5" y="128"/>
                    </a:lnTo>
                    <a:lnTo>
                      <a:pt x="14" y="177"/>
                    </a:lnTo>
                    <a:lnTo>
                      <a:pt x="24" y="241"/>
                    </a:lnTo>
                    <a:lnTo>
                      <a:pt x="36" y="319"/>
                    </a:lnTo>
                    <a:lnTo>
                      <a:pt x="51" y="405"/>
                    </a:lnTo>
                    <a:lnTo>
                      <a:pt x="67" y="498"/>
                    </a:lnTo>
                    <a:lnTo>
                      <a:pt x="86" y="598"/>
                    </a:lnTo>
                    <a:lnTo>
                      <a:pt x="106" y="698"/>
                    </a:lnTo>
                    <a:lnTo>
                      <a:pt x="127" y="799"/>
                    </a:lnTo>
                    <a:lnTo>
                      <a:pt x="148" y="896"/>
                    </a:lnTo>
                    <a:lnTo>
                      <a:pt x="171" y="988"/>
                    </a:lnTo>
                    <a:lnTo>
                      <a:pt x="183" y="1031"/>
                    </a:lnTo>
                    <a:lnTo>
                      <a:pt x="195" y="1071"/>
                    </a:lnTo>
                    <a:lnTo>
                      <a:pt x="206" y="1109"/>
                    </a:lnTo>
                    <a:lnTo>
                      <a:pt x="218" y="1144"/>
                    </a:lnTo>
                    <a:lnTo>
                      <a:pt x="230" y="1176"/>
                    </a:lnTo>
                    <a:lnTo>
                      <a:pt x="241" y="1204"/>
                    </a:lnTo>
                    <a:lnTo>
                      <a:pt x="253" y="1227"/>
                    </a:lnTo>
                    <a:lnTo>
                      <a:pt x="265" y="1247"/>
                    </a:lnTo>
                    <a:lnTo>
                      <a:pt x="556" y="1941"/>
                    </a:lnTo>
                    <a:lnTo>
                      <a:pt x="588" y="1936"/>
                    </a:lnTo>
                    <a:lnTo>
                      <a:pt x="622" y="1932"/>
                    </a:lnTo>
                    <a:lnTo>
                      <a:pt x="656" y="1927"/>
                    </a:lnTo>
                    <a:lnTo>
                      <a:pt x="691" y="1922"/>
                    </a:lnTo>
                    <a:lnTo>
                      <a:pt x="726" y="1918"/>
                    </a:lnTo>
                    <a:lnTo>
                      <a:pt x="762" y="1914"/>
                    </a:lnTo>
                    <a:lnTo>
                      <a:pt x="799" y="1909"/>
                    </a:lnTo>
                    <a:lnTo>
                      <a:pt x="835" y="1906"/>
                    </a:lnTo>
                    <a:lnTo>
                      <a:pt x="837" y="1897"/>
                    </a:lnTo>
                    <a:lnTo>
                      <a:pt x="838" y="1886"/>
                    </a:lnTo>
                    <a:lnTo>
                      <a:pt x="838" y="1876"/>
                    </a:lnTo>
                    <a:lnTo>
                      <a:pt x="838" y="1865"/>
                    </a:lnTo>
                    <a:lnTo>
                      <a:pt x="837" y="1843"/>
                    </a:lnTo>
                    <a:lnTo>
                      <a:pt x="835" y="1820"/>
                    </a:lnTo>
                    <a:lnTo>
                      <a:pt x="829" y="1796"/>
                    </a:lnTo>
                    <a:lnTo>
                      <a:pt x="823" y="1772"/>
                    </a:lnTo>
                    <a:lnTo>
                      <a:pt x="815" y="1747"/>
                    </a:lnTo>
                    <a:lnTo>
                      <a:pt x="806" y="1724"/>
                    </a:lnTo>
                    <a:lnTo>
                      <a:pt x="795" y="1700"/>
                    </a:lnTo>
                    <a:lnTo>
                      <a:pt x="784" y="1679"/>
                    </a:lnTo>
                    <a:lnTo>
                      <a:pt x="773" y="1658"/>
                    </a:lnTo>
                    <a:lnTo>
                      <a:pt x="760" y="1640"/>
                    </a:lnTo>
                    <a:lnTo>
                      <a:pt x="748" y="1622"/>
                    </a:lnTo>
                    <a:lnTo>
                      <a:pt x="735" y="1608"/>
                    </a:lnTo>
                    <a:lnTo>
                      <a:pt x="723" y="1595"/>
                    </a:lnTo>
                    <a:lnTo>
                      <a:pt x="711" y="1587"/>
                    </a:lnTo>
                    <a:lnTo>
                      <a:pt x="1670" y="1495"/>
                    </a:lnTo>
                    <a:lnTo>
                      <a:pt x="1657" y="1482"/>
                    </a:lnTo>
                    <a:lnTo>
                      <a:pt x="1645" y="1469"/>
                    </a:lnTo>
                    <a:lnTo>
                      <a:pt x="1634" y="1456"/>
                    </a:lnTo>
                    <a:lnTo>
                      <a:pt x="1622" y="1442"/>
                    </a:lnTo>
                    <a:lnTo>
                      <a:pt x="1612" y="1427"/>
                    </a:lnTo>
                    <a:lnTo>
                      <a:pt x="1602" y="1411"/>
                    </a:lnTo>
                    <a:lnTo>
                      <a:pt x="1593" y="1396"/>
                    </a:lnTo>
                    <a:lnTo>
                      <a:pt x="1583" y="1379"/>
                    </a:lnTo>
                    <a:lnTo>
                      <a:pt x="1566" y="1345"/>
                    </a:lnTo>
                    <a:lnTo>
                      <a:pt x="1552" y="1311"/>
                    </a:lnTo>
                    <a:lnTo>
                      <a:pt x="1539" y="1276"/>
                    </a:lnTo>
                    <a:lnTo>
                      <a:pt x="1527" y="1242"/>
                    </a:lnTo>
                    <a:lnTo>
                      <a:pt x="1518" y="1209"/>
                    </a:lnTo>
                    <a:lnTo>
                      <a:pt x="1511" y="1177"/>
                    </a:lnTo>
                    <a:lnTo>
                      <a:pt x="1505" y="1147"/>
                    </a:lnTo>
                    <a:lnTo>
                      <a:pt x="1502" y="1120"/>
                    </a:lnTo>
                    <a:lnTo>
                      <a:pt x="1498" y="1095"/>
                    </a:lnTo>
                    <a:lnTo>
                      <a:pt x="1498" y="1075"/>
                    </a:lnTo>
                    <a:lnTo>
                      <a:pt x="1498" y="1059"/>
                    </a:lnTo>
                    <a:lnTo>
                      <a:pt x="1501" y="1049"/>
                    </a:lnTo>
                    <a:lnTo>
                      <a:pt x="1499" y="1040"/>
                    </a:lnTo>
                    <a:lnTo>
                      <a:pt x="1495" y="1029"/>
                    </a:lnTo>
                    <a:lnTo>
                      <a:pt x="1485" y="1011"/>
                    </a:lnTo>
                    <a:lnTo>
                      <a:pt x="1473" y="989"/>
                    </a:lnTo>
                    <a:lnTo>
                      <a:pt x="1436" y="933"/>
                    </a:lnTo>
                    <a:lnTo>
                      <a:pt x="1390" y="864"/>
                    </a:lnTo>
                    <a:lnTo>
                      <a:pt x="1334" y="783"/>
                    </a:lnTo>
                    <a:lnTo>
                      <a:pt x="1270" y="695"/>
                    </a:lnTo>
                    <a:lnTo>
                      <a:pt x="1203" y="601"/>
                    </a:lnTo>
                    <a:lnTo>
                      <a:pt x="1133" y="505"/>
                    </a:lnTo>
                    <a:lnTo>
                      <a:pt x="1062" y="411"/>
                    </a:lnTo>
                    <a:lnTo>
                      <a:pt x="994" y="319"/>
                    </a:lnTo>
                    <a:lnTo>
                      <a:pt x="931" y="233"/>
                    </a:lnTo>
                    <a:lnTo>
                      <a:pt x="873" y="156"/>
                    </a:lnTo>
                    <a:lnTo>
                      <a:pt x="824" y="92"/>
                    </a:lnTo>
                    <a:lnTo>
                      <a:pt x="787" y="43"/>
                    </a:lnTo>
                    <a:lnTo>
                      <a:pt x="762" y="11"/>
                    </a:lnTo>
                    <a:lnTo>
                      <a:pt x="754" y="0"/>
                    </a:lnTo>
                    <a:lnTo>
                      <a:pt x="0" y="86"/>
                    </a:lnTo>
                  </a:path>
                </a:pathLst>
              </a:custGeom>
              <a:solidFill>
                <a:srgbClr val="93D5ED"/>
              </a:solidFill>
              <a:ln w="4763">
                <a:solidFill>
                  <a:srgbClr val="CCECFF"/>
                </a:solidFill>
                <a:round/>
                <a:headEnd/>
                <a:tailEnd/>
              </a:ln>
            </p:spPr>
            <p:txBody>
              <a:bodyPr/>
              <a:lstStyle/>
              <a:p>
                <a:endParaRPr lang="en-US"/>
              </a:p>
            </p:txBody>
          </p:sp>
          <p:sp>
            <p:nvSpPr>
              <p:cNvPr id="24716" name="Freeform 122"/>
              <p:cNvSpPr>
                <a:spLocks/>
              </p:cNvSpPr>
              <p:nvPr/>
            </p:nvSpPr>
            <p:spPr bwMode="auto">
              <a:xfrm>
                <a:off x="3220" y="1183"/>
                <a:ext cx="242" cy="284"/>
              </a:xfrm>
              <a:custGeom>
                <a:avLst/>
                <a:gdLst>
                  <a:gd name="T0" fmla="*/ 0 w 1210"/>
                  <a:gd name="T1" fmla="*/ 0 h 1423"/>
                  <a:gd name="T2" fmla="*/ 0 w 1210"/>
                  <a:gd name="T3" fmla="*/ 0 h 1423"/>
                  <a:gd name="T4" fmla="*/ 0 w 1210"/>
                  <a:gd name="T5" fmla="*/ 0 h 1423"/>
                  <a:gd name="T6" fmla="*/ 0 w 1210"/>
                  <a:gd name="T7" fmla="*/ 0 h 1423"/>
                  <a:gd name="T8" fmla="*/ 0 w 1210"/>
                  <a:gd name="T9" fmla="*/ 0 h 1423"/>
                  <a:gd name="T10" fmla="*/ 0 w 1210"/>
                  <a:gd name="T11" fmla="*/ 0 h 1423"/>
                  <a:gd name="T12" fmla="*/ 0 w 1210"/>
                  <a:gd name="T13" fmla="*/ 0 h 1423"/>
                  <a:gd name="T14" fmla="*/ 0 w 1210"/>
                  <a:gd name="T15" fmla="*/ 0 h 1423"/>
                  <a:gd name="T16" fmla="*/ 0 w 1210"/>
                  <a:gd name="T17" fmla="*/ 0 h 1423"/>
                  <a:gd name="T18" fmla="*/ 0 w 1210"/>
                  <a:gd name="T19" fmla="*/ 0 h 1423"/>
                  <a:gd name="T20" fmla="*/ 0 w 1210"/>
                  <a:gd name="T21" fmla="*/ 0 h 1423"/>
                  <a:gd name="T22" fmla="*/ 0 w 1210"/>
                  <a:gd name="T23" fmla="*/ 0 h 1423"/>
                  <a:gd name="T24" fmla="*/ 0 w 1210"/>
                  <a:gd name="T25" fmla="*/ 0 h 1423"/>
                  <a:gd name="T26" fmla="*/ 0 w 1210"/>
                  <a:gd name="T27" fmla="*/ 0 h 1423"/>
                  <a:gd name="T28" fmla="*/ 0 w 1210"/>
                  <a:gd name="T29" fmla="*/ 0 h 1423"/>
                  <a:gd name="T30" fmla="*/ 0 w 1210"/>
                  <a:gd name="T31" fmla="*/ 0 h 1423"/>
                  <a:gd name="T32" fmla="*/ 0 w 1210"/>
                  <a:gd name="T33" fmla="*/ 0 h 1423"/>
                  <a:gd name="T34" fmla="*/ 0 w 1210"/>
                  <a:gd name="T35" fmla="*/ 0 h 1423"/>
                  <a:gd name="T36" fmla="*/ 0 w 1210"/>
                  <a:gd name="T37" fmla="*/ 0 h 1423"/>
                  <a:gd name="T38" fmla="*/ 0 w 1210"/>
                  <a:gd name="T39" fmla="*/ 0 h 1423"/>
                  <a:gd name="T40" fmla="*/ 0 w 1210"/>
                  <a:gd name="T41" fmla="*/ 0 h 1423"/>
                  <a:gd name="T42" fmla="*/ 0 w 1210"/>
                  <a:gd name="T43" fmla="*/ 0 h 1423"/>
                  <a:gd name="T44" fmla="*/ 0 w 1210"/>
                  <a:gd name="T45" fmla="*/ 0 h 1423"/>
                  <a:gd name="T46" fmla="*/ 0 w 1210"/>
                  <a:gd name="T47" fmla="*/ 0 h 1423"/>
                  <a:gd name="T48" fmla="*/ 0 w 1210"/>
                  <a:gd name="T49" fmla="*/ 0 h 1423"/>
                  <a:gd name="T50" fmla="*/ 0 w 1210"/>
                  <a:gd name="T51" fmla="*/ 0 h 1423"/>
                  <a:gd name="T52" fmla="*/ 0 w 1210"/>
                  <a:gd name="T53" fmla="*/ 0 h 1423"/>
                  <a:gd name="T54" fmla="*/ 0 w 1210"/>
                  <a:gd name="T55" fmla="*/ 0 h 1423"/>
                  <a:gd name="T56" fmla="*/ 0 w 1210"/>
                  <a:gd name="T57" fmla="*/ 0 h 1423"/>
                  <a:gd name="T58" fmla="*/ 0 w 1210"/>
                  <a:gd name="T59" fmla="*/ 0 h 1423"/>
                  <a:gd name="T60" fmla="*/ 0 w 1210"/>
                  <a:gd name="T61" fmla="*/ 0 h 1423"/>
                  <a:gd name="T62" fmla="*/ 0 w 1210"/>
                  <a:gd name="T63" fmla="*/ 0 h 1423"/>
                  <a:gd name="T64" fmla="*/ 0 w 1210"/>
                  <a:gd name="T65" fmla="*/ 0 h 1423"/>
                  <a:gd name="T66" fmla="*/ 0 w 1210"/>
                  <a:gd name="T67" fmla="*/ 0 h 1423"/>
                  <a:gd name="T68" fmla="*/ 0 w 1210"/>
                  <a:gd name="T69" fmla="*/ 0 h 1423"/>
                  <a:gd name="T70" fmla="*/ 0 w 1210"/>
                  <a:gd name="T71" fmla="*/ 0 h 1423"/>
                  <a:gd name="T72" fmla="*/ 0 w 1210"/>
                  <a:gd name="T73" fmla="*/ 0 h 1423"/>
                  <a:gd name="T74" fmla="*/ 0 w 1210"/>
                  <a:gd name="T75" fmla="*/ 0 h 1423"/>
                  <a:gd name="T76" fmla="*/ 0 w 1210"/>
                  <a:gd name="T77" fmla="*/ 0 h 1423"/>
                  <a:gd name="T78" fmla="*/ 0 w 1210"/>
                  <a:gd name="T79" fmla="*/ 0 h 1423"/>
                  <a:gd name="T80" fmla="*/ 0 w 1210"/>
                  <a:gd name="T81" fmla="*/ 0 h 1423"/>
                  <a:gd name="T82" fmla="*/ 0 w 1210"/>
                  <a:gd name="T83" fmla="*/ 0 h 1423"/>
                  <a:gd name="T84" fmla="*/ 0 w 1210"/>
                  <a:gd name="T85" fmla="*/ 0 h 1423"/>
                  <a:gd name="T86" fmla="*/ 0 w 1210"/>
                  <a:gd name="T87" fmla="*/ 0 h 1423"/>
                  <a:gd name="T88" fmla="*/ 0 w 1210"/>
                  <a:gd name="T89" fmla="*/ 0 h 1423"/>
                  <a:gd name="T90" fmla="*/ 0 w 1210"/>
                  <a:gd name="T91" fmla="*/ 0 h 1423"/>
                  <a:gd name="T92" fmla="*/ 0 w 1210"/>
                  <a:gd name="T93" fmla="*/ 0 h 1423"/>
                  <a:gd name="T94" fmla="*/ 0 w 1210"/>
                  <a:gd name="T95" fmla="*/ 0 h 1423"/>
                  <a:gd name="T96" fmla="*/ 0 w 1210"/>
                  <a:gd name="T97" fmla="*/ 0 h 1423"/>
                  <a:gd name="T98" fmla="*/ 0 w 1210"/>
                  <a:gd name="T99" fmla="*/ 0 h 1423"/>
                  <a:gd name="T100" fmla="*/ 0 w 1210"/>
                  <a:gd name="T101" fmla="*/ 0 h 1423"/>
                  <a:gd name="T102" fmla="*/ 0 w 1210"/>
                  <a:gd name="T103" fmla="*/ 0 h 1423"/>
                  <a:gd name="T104" fmla="*/ 0 w 1210"/>
                  <a:gd name="T105" fmla="*/ 0 h 1423"/>
                  <a:gd name="T106" fmla="*/ 0 w 1210"/>
                  <a:gd name="T107" fmla="*/ 0 h 1423"/>
                  <a:gd name="T108" fmla="*/ 0 w 1210"/>
                  <a:gd name="T109" fmla="*/ 0 h 1423"/>
                  <a:gd name="T110" fmla="*/ 0 w 1210"/>
                  <a:gd name="T111" fmla="*/ 0 h 1423"/>
                  <a:gd name="T112" fmla="*/ 0 w 1210"/>
                  <a:gd name="T113" fmla="*/ 0 h 1423"/>
                  <a:gd name="T114" fmla="*/ 0 w 1210"/>
                  <a:gd name="T115" fmla="*/ 0 h 1423"/>
                  <a:gd name="T116" fmla="*/ 0 w 1210"/>
                  <a:gd name="T117" fmla="*/ 0 h 14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10"/>
                  <a:gd name="T178" fmla="*/ 0 h 1423"/>
                  <a:gd name="T179" fmla="*/ 1210 w 1210"/>
                  <a:gd name="T180" fmla="*/ 1423 h 14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10" h="1423">
                    <a:moveTo>
                      <a:pt x="916" y="1423"/>
                    </a:moveTo>
                    <a:lnTo>
                      <a:pt x="915" y="1406"/>
                    </a:lnTo>
                    <a:lnTo>
                      <a:pt x="912" y="1392"/>
                    </a:lnTo>
                    <a:lnTo>
                      <a:pt x="910" y="1386"/>
                    </a:lnTo>
                    <a:lnTo>
                      <a:pt x="908" y="1381"/>
                    </a:lnTo>
                    <a:lnTo>
                      <a:pt x="905" y="1376"/>
                    </a:lnTo>
                    <a:lnTo>
                      <a:pt x="903" y="1373"/>
                    </a:lnTo>
                    <a:lnTo>
                      <a:pt x="896" y="1367"/>
                    </a:lnTo>
                    <a:lnTo>
                      <a:pt x="888" y="1364"/>
                    </a:lnTo>
                    <a:lnTo>
                      <a:pt x="879" y="1361"/>
                    </a:lnTo>
                    <a:lnTo>
                      <a:pt x="869" y="1360"/>
                    </a:lnTo>
                    <a:lnTo>
                      <a:pt x="847" y="1359"/>
                    </a:lnTo>
                    <a:lnTo>
                      <a:pt x="824" y="1357"/>
                    </a:lnTo>
                    <a:lnTo>
                      <a:pt x="811" y="1353"/>
                    </a:lnTo>
                    <a:lnTo>
                      <a:pt x="799" y="1348"/>
                    </a:lnTo>
                    <a:lnTo>
                      <a:pt x="793" y="1345"/>
                    </a:lnTo>
                    <a:lnTo>
                      <a:pt x="786" y="1341"/>
                    </a:lnTo>
                    <a:lnTo>
                      <a:pt x="780" y="1337"/>
                    </a:lnTo>
                    <a:lnTo>
                      <a:pt x="775" y="1331"/>
                    </a:lnTo>
                    <a:lnTo>
                      <a:pt x="775" y="1309"/>
                    </a:lnTo>
                    <a:lnTo>
                      <a:pt x="773" y="1288"/>
                    </a:lnTo>
                    <a:lnTo>
                      <a:pt x="771" y="1268"/>
                    </a:lnTo>
                    <a:lnTo>
                      <a:pt x="768" y="1249"/>
                    </a:lnTo>
                    <a:lnTo>
                      <a:pt x="763" y="1233"/>
                    </a:lnTo>
                    <a:lnTo>
                      <a:pt x="757" y="1216"/>
                    </a:lnTo>
                    <a:lnTo>
                      <a:pt x="749" y="1201"/>
                    </a:lnTo>
                    <a:lnTo>
                      <a:pt x="740" y="1187"/>
                    </a:lnTo>
                    <a:lnTo>
                      <a:pt x="728" y="1173"/>
                    </a:lnTo>
                    <a:lnTo>
                      <a:pt x="714" y="1160"/>
                    </a:lnTo>
                    <a:lnTo>
                      <a:pt x="698" y="1149"/>
                    </a:lnTo>
                    <a:lnTo>
                      <a:pt x="679" y="1138"/>
                    </a:lnTo>
                    <a:lnTo>
                      <a:pt x="658" y="1128"/>
                    </a:lnTo>
                    <a:lnTo>
                      <a:pt x="633" y="1117"/>
                    </a:lnTo>
                    <a:lnTo>
                      <a:pt x="606" y="1108"/>
                    </a:lnTo>
                    <a:lnTo>
                      <a:pt x="576" y="1098"/>
                    </a:lnTo>
                    <a:lnTo>
                      <a:pt x="546" y="1089"/>
                    </a:lnTo>
                    <a:lnTo>
                      <a:pt x="520" y="1080"/>
                    </a:lnTo>
                    <a:lnTo>
                      <a:pt x="498" y="1069"/>
                    </a:lnTo>
                    <a:lnTo>
                      <a:pt x="478" y="1059"/>
                    </a:lnTo>
                    <a:lnTo>
                      <a:pt x="462" y="1048"/>
                    </a:lnTo>
                    <a:lnTo>
                      <a:pt x="449" y="1037"/>
                    </a:lnTo>
                    <a:lnTo>
                      <a:pt x="437" y="1025"/>
                    </a:lnTo>
                    <a:lnTo>
                      <a:pt x="429" y="1012"/>
                    </a:lnTo>
                    <a:lnTo>
                      <a:pt x="423" y="1000"/>
                    </a:lnTo>
                    <a:lnTo>
                      <a:pt x="418" y="987"/>
                    </a:lnTo>
                    <a:lnTo>
                      <a:pt x="416" y="976"/>
                    </a:lnTo>
                    <a:lnTo>
                      <a:pt x="415" y="963"/>
                    </a:lnTo>
                    <a:lnTo>
                      <a:pt x="415" y="950"/>
                    </a:lnTo>
                    <a:lnTo>
                      <a:pt x="416" y="938"/>
                    </a:lnTo>
                    <a:lnTo>
                      <a:pt x="418" y="926"/>
                    </a:lnTo>
                    <a:lnTo>
                      <a:pt x="421" y="914"/>
                    </a:lnTo>
                    <a:lnTo>
                      <a:pt x="422" y="903"/>
                    </a:lnTo>
                    <a:lnTo>
                      <a:pt x="423" y="894"/>
                    </a:lnTo>
                    <a:lnTo>
                      <a:pt x="421" y="887"/>
                    </a:lnTo>
                    <a:lnTo>
                      <a:pt x="418" y="881"/>
                    </a:lnTo>
                    <a:lnTo>
                      <a:pt x="414" y="875"/>
                    </a:lnTo>
                    <a:lnTo>
                      <a:pt x="408" y="871"/>
                    </a:lnTo>
                    <a:lnTo>
                      <a:pt x="400" y="867"/>
                    </a:lnTo>
                    <a:lnTo>
                      <a:pt x="392" y="864"/>
                    </a:lnTo>
                    <a:lnTo>
                      <a:pt x="345" y="853"/>
                    </a:lnTo>
                    <a:lnTo>
                      <a:pt x="283" y="836"/>
                    </a:lnTo>
                    <a:lnTo>
                      <a:pt x="265" y="830"/>
                    </a:lnTo>
                    <a:lnTo>
                      <a:pt x="248" y="824"/>
                    </a:lnTo>
                    <a:lnTo>
                      <a:pt x="231" y="817"/>
                    </a:lnTo>
                    <a:lnTo>
                      <a:pt x="215" y="809"/>
                    </a:lnTo>
                    <a:lnTo>
                      <a:pt x="201" y="801"/>
                    </a:lnTo>
                    <a:lnTo>
                      <a:pt x="187" y="792"/>
                    </a:lnTo>
                    <a:lnTo>
                      <a:pt x="174" y="783"/>
                    </a:lnTo>
                    <a:lnTo>
                      <a:pt x="161" y="774"/>
                    </a:lnTo>
                    <a:lnTo>
                      <a:pt x="151" y="764"/>
                    </a:lnTo>
                    <a:lnTo>
                      <a:pt x="142" y="754"/>
                    </a:lnTo>
                    <a:lnTo>
                      <a:pt x="132" y="745"/>
                    </a:lnTo>
                    <a:lnTo>
                      <a:pt x="125" y="735"/>
                    </a:lnTo>
                    <a:lnTo>
                      <a:pt x="121" y="726"/>
                    </a:lnTo>
                    <a:lnTo>
                      <a:pt x="116" y="715"/>
                    </a:lnTo>
                    <a:lnTo>
                      <a:pt x="113" y="707"/>
                    </a:lnTo>
                    <a:lnTo>
                      <a:pt x="112" y="698"/>
                    </a:lnTo>
                    <a:lnTo>
                      <a:pt x="111" y="690"/>
                    </a:lnTo>
                    <a:lnTo>
                      <a:pt x="109" y="681"/>
                    </a:lnTo>
                    <a:lnTo>
                      <a:pt x="104" y="673"/>
                    </a:lnTo>
                    <a:lnTo>
                      <a:pt x="97" y="666"/>
                    </a:lnTo>
                    <a:lnTo>
                      <a:pt x="90" y="659"/>
                    </a:lnTo>
                    <a:lnTo>
                      <a:pt x="82" y="653"/>
                    </a:lnTo>
                    <a:lnTo>
                      <a:pt x="74" y="648"/>
                    </a:lnTo>
                    <a:lnTo>
                      <a:pt x="64" y="642"/>
                    </a:lnTo>
                    <a:lnTo>
                      <a:pt x="32" y="625"/>
                    </a:lnTo>
                    <a:lnTo>
                      <a:pt x="18" y="620"/>
                    </a:lnTo>
                    <a:lnTo>
                      <a:pt x="6" y="505"/>
                    </a:lnTo>
                    <a:lnTo>
                      <a:pt x="3" y="505"/>
                    </a:lnTo>
                    <a:lnTo>
                      <a:pt x="1" y="498"/>
                    </a:lnTo>
                    <a:lnTo>
                      <a:pt x="0" y="489"/>
                    </a:lnTo>
                    <a:lnTo>
                      <a:pt x="0" y="478"/>
                    </a:lnTo>
                    <a:lnTo>
                      <a:pt x="0" y="467"/>
                    </a:lnTo>
                    <a:lnTo>
                      <a:pt x="1" y="454"/>
                    </a:lnTo>
                    <a:lnTo>
                      <a:pt x="3" y="441"/>
                    </a:lnTo>
                    <a:lnTo>
                      <a:pt x="5" y="427"/>
                    </a:lnTo>
                    <a:lnTo>
                      <a:pt x="7" y="413"/>
                    </a:lnTo>
                    <a:lnTo>
                      <a:pt x="12" y="400"/>
                    </a:lnTo>
                    <a:lnTo>
                      <a:pt x="17" y="388"/>
                    </a:lnTo>
                    <a:lnTo>
                      <a:pt x="22" y="377"/>
                    </a:lnTo>
                    <a:lnTo>
                      <a:pt x="28" y="367"/>
                    </a:lnTo>
                    <a:lnTo>
                      <a:pt x="32" y="363"/>
                    </a:lnTo>
                    <a:lnTo>
                      <a:pt x="36" y="359"/>
                    </a:lnTo>
                    <a:lnTo>
                      <a:pt x="41" y="356"/>
                    </a:lnTo>
                    <a:lnTo>
                      <a:pt x="45" y="353"/>
                    </a:lnTo>
                    <a:lnTo>
                      <a:pt x="50" y="351"/>
                    </a:lnTo>
                    <a:lnTo>
                      <a:pt x="55" y="350"/>
                    </a:lnTo>
                    <a:lnTo>
                      <a:pt x="61" y="350"/>
                    </a:lnTo>
                    <a:lnTo>
                      <a:pt x="67" y="350"/>
                    </a:lnTo>
                    <a:lnTo>
                      <a:pt x="104" y="281"/>
                    </a:lnTo>
                    <a:lnTo>
                      <a:pt x="97" y="274"/>
                    </a:lnTo>
                    <a:lnTo>
                      <a:pt x="91" y="267"/>
                    </a:lnTo>
                    <a:lnTo>
                      <a:pt x="87" y="259"/>
                    </a:lnTo>
                    <a:lnTo>
                      <a:pt x="84" y="250"/>
                    </a:lnTo>
                    <a:lnTo>
                      <a:pt x="82" y="241"/>
                    </a:lnTo>
                    <a:lnTo>
                      <a:pt x="81" y="232"/>
                    </a:lnTo>
                    <a:lnTo>
                      <a:pt x="82" y="222"/>
                    </a:lnTo>
                    <a:lnTo>
                      <a:pt x="84" y="213"/>
                    </a:lnTo>
                    <a:lnTo>
                      <a:pt x="89" y="204"/>
                    </a:lnTo>
                    <a:lnTo>
                      <a:pt x="95" y="194"/>
                    </a:lnTo>
                    <a:lnTo>
                      <a:pt x="102" y="186"/>
                    </a:lnTo>
                    <a:lnTo>
                      <a:pt x="112" y="178"/>
                    </a:lnTo>
                    <a:lnTo>
                      <a:pt x="124" y="171"/>
                    </a:lnTo>
                    <a:lnTo>
                      <a:pt x="138" y="165"/>
                    </a:lnTo>
                    <a:lnTo>
                      <a:pt x="154" y="160"/>
                    </a:lnTo>
                    <a:lnTo>
                      <a:pt x="173" y="156"/>
                    </a:lnTo>
                    <a:lnTo>
                      <a:pt x="142" y="27"/>
                    </a:lnTo>
                    <a:lnTo>
                      <a:pt x="830" y="0"/>
                    </a:lnTo>
                    <a:lnTo>
                      <a:pt x="852" y="25"/>
                    </a:lnTo>
                    <a:lnTo>
                      <a:pt x="876" y="48"/>
                    </a:lnTo>
                    <a:lnTo>
                      <a:pt x="903" y="72"/>
                    </a:lnTo>
                    <a:lnTo>
                      <a:pt x="930" y="96"/>
                    </a:lnTo>
                    <a:lnTo>
                      <a:pt x="1077" y="629"/>
                    </a:lnTo>
                    <a:lnTo>
                      <a:pt x="1082" y="639"/>
                    </a:lnTo>
                    <a:lnTo>
                      <a:pt x="1088" y="650"/>
                    </a:lnTo>
                    <a:lnTo>
                      <a:pt x="1095" y="660"/>
                    </a:lnTo>
                    <a:lnTo>
                      <a:pt x="1102" y="672"/>
                    </a:lnTo>
                    <a:lnTo>
                      <a:pt x="1119" y="693"/>
                    </a:lnTo>
                    <a:lnTo>
                      <a:pt x="1137" y="715"/>
                    </a:lnTo>
                    <a:lnTo>
                      <a:pt x="1157" y="735"/>
                    </a:lnTo>
                    <a:lnTo>
                      <a:pt x="1175" y="753"/>
                    </a:lnTo>
                    <a:lnTo>
                      <a:pt x="1194" y="769"/>
                    </a:lnTo>
                    <a:lnTo>
                      <a:pt x="1210" y="782"/>
                    </a:lnTo>
                    <a:lnTo>
                      <a:pt x="1188" y="806"/>
                    </a:lnTo>
                    <a:lnTo>
                      <a:pt x="1169" y="831"/>
                    </a:lnTo>
                    <a:lnTo>
                      <a:pt x="1161" y="841"/>
                    </a:lnTo>
                    <a:lnTo>
                      <a:pt x="1154" y="853"/>
                    </a:lnTo>
                    <a:lnTo>
                      <a:pt x="1148" y="865"/>
                    </a:lnTo>
                    <a:lnTo>
                      <a:pt x="1143" y="877"/>
                    </a:lnTo>
                    <a:lnTo>
                      <a:pt x="1138" y="889"/>
                    </a:lnTo>
                    <a:lnTo>
                      <a:pt x="1134" y="902"/>
                    </a:lnTo>
                    <a:lnTo>
                      <a:pt x="1131" y="915"/>
                    </a:lnTo>
                    <a:lnTo>
                      <a:pt x="1127" y="930"/>
                    </a:lnTo>
                    <a:lnTo>
                      <a:pt x="1126" y="945"/>
                    </a:lnTo>
                    <a:lnTo>
                      <a:pt x="1124" y="963"/>
                    </a:lnTo>
                    <a:lnTo>
                      <a:pt x="1124" y="980"/>
                    </a:lnTo>
                    <a:lnTo>
                      <a:pt x="1124" y="1000"/>
                    </a:lnTo>
                    <a:lnTo>
                      <a:pt x="1124" y="1041"/>
                    </a:lnTo>
                    <a:lnTo>
                      <a:pt x="1125" y="1081"/>
                    </a:lnTo>
                    <a:lnTo>
                      <a:pt x="1127" y="1119"/>
                    </a:lnTo>
                    <a:lnTo>
                      <a:pt x="1131" y="1156"/>
                    </a:lnTo>
                    <a:lnTo>
                      <a:pt x="1133" y="1186"/>
                    </a:lnTo>
                    <a:lnTo>
                      <a:pt x="1136" y="1209"/>
                    </a:lnTo>
                    <a:lnTo>
                      <a:pt x="1137" y="1225"/>
                    </a:lnTo>
                    <a:lnTo>
                      <a:pt x="1138" y="1230"/>
                    </a:lnTo>
                    <a:lnTo>
                      <a:pt x="1123" y="1257"/>
                    </a:lnTo>
                    <a:lnTo>
                      <a:pt x="1108" y="1281"/>
                    </a:lnTo>
                    <a:lnTo>
                      <a:pt x="1094" y="1299"/>
                    </a:lnTo>
                    <a:lnTo>
                      <a:pt x="1080" y="1315"/>
                    </a:lnTo>
                    <a:lnTo>
                      <a:pt x="1067" y="1327"/>
                    </a:lnTo>
                    <a:lnTo>
                      <a:pt x="1053" y="1338"/>
                    </a:lnTo>
                    <a:lnTo>
                      <a:pt x="1040" y="1347"/>
                    </a:lnTo>
                    <a:lnTo>
                      <a:pt x="1027" y="1354"/>
                    </a:lnTo>
                    <a:lnTo>
                      <a:pt x="1001" y="1367"/>
                    </a:lnTo>
                    <a:lnTo>
                      <a:pt x="974" y="1380"/>
                    </a:lnTo>
                    <a:lnTo>
                      <a:pt x="960" y="1388"/>
                    </a:lnTo>
                    <a:lnTo>
                      <a:pt x="946" y="1397"/>
                    </a:lnTo>
                    <a:lnTo>
                      <a:pt x="931" y="1409"/>
                    </a:lnTo>
                    <a:lnTo>
                      <a:pt x="916" y="1423"/>
                    </a:lnTo>
                    <a:close/>
                  </a:path>
                </a:pathLst>
              </a:custGeom>
              <a:solidFill>
                <a:srgbClr val="93D5ED"/>
              </a:solidFill>
              <a:ln w="9525">
                <a:solidFill>
                  <a:srgbClr val="CCECFF"/>
                </a:solidFill>
                <a:round/>
                <a:headEnd/>
                <a:tailEnd/>
              </a:ln>
            </p:spPr>
            <p:txBody>
              <a:bodyPr/>
              <a:lstStyle/>
              <a:p>
                <a:endParaRPr lang="en-US"/>
              </a:p>
            </p:txBody>
          </p:sp>
          <p:sp>
            <p:nvSpPr>
              <p:cNvPr id="24717" name="Freeform 123"/>
              <p:cNvSpPr>
                <a:spLocks/>
              </p:cNvSpPr>
              <p:nvPr/>
            </p:nvSpPr>
            <p:spPr bwMode="auto">
              <a:xfrm>
                <a:off x="3220" y="1183"/>
                <a:ext cx="242" cy="284"/>
              </a:xfrm>
              <a:custGeom>
                <a:avLst/>
                <a:gdLst>
                  <a:gd name="T0" fmla="*/ 0 w 1210"/>
                  <a:gd name="T1" fmla="*/ 0 h 1423"/>
                  <a:gd name="T2" fmla="*/ 0 w 1210"/>
                  <a:gd name="T3" fmla="*/ 0 h 1423"/>
                  <a:gd name="T4" fmla="*/ 0 w 1210"/>
                  <a:gd name="T5" fmla="*/ 0 h 1423"/>
                  <a:gd name="T6" fmla="*/ 0 w 1210"/>
                  <a:gd name="T7" fmla="*/ 0 h 1423"/>
                  <a:gd name="T8" fmla="*/ 0 w 1210"/>
                  <a:gd name="T9" fmla="*/ 0 h 1423"/>
                  <a:gd name="T10" fmla="*/ 0 w 1210"/>
                  <a:gd name="T11" fmla="*/ 0 h 1423"/>
                  <a:gd name="T12" fmla="*/ 0 w 1210"/>
                  <a:gd name="T13" fmla="*/ 0 h 1423"/>
                  <a:gd name="T14" fmla="*/ 0 w 1210"/>
                  <a:gd name="T15" fmla="*/ 0 h 1423"/>
                  <a:gd name="T16" fmla="*/ 0 w 1210"/>
                  <a:gd name="T17" fmla="*/ 0 h 1423"/>
                  <a:gd name="T18" fmla="*/ 0 w 1210"/>
                  <a:gd name="T19" fmla="*/ 0 h 1423"/>
                  <a:gd name="T20" fmla="*/ 0 w 1210"/>
                  <a:gd name="T21" fmla="*/ 0 h 1423"/>
                  <a:gd name="T22" fmla="*/ 0 w 1210"/>
                  <a:gd name="T23" fmla="*/ 0 h 1423"/>
                  <a:gd name="T24" fmla="*/ 0 w 1210"/>
                  <a:gd name="T25" fmla="*/ 0 h 1423"/>
                  <a:gd name="T26" fmla="*/ 0 w 1210"/>
                  <a:gd name="T27" fmla="*/ 0 h 1423"/>
                  <a:gd name="T28" fmla="*/ 0 w 1210"/>
                  <a:gd name="T29" fmla="*/ 0 h 1423"/>
                  <a:gd name="T30" fmla="*/ 0 w 1210"/>
                  <a:gd name="T31" fmla="*/ 0 h 1423"/>
                  <a:gd name="T32" fmla="*/ 0 w 1210"/>
                  <a:gd name="T33" fmla="*/ 0 h 1423"/>
                  <a:gd name="T34" fmla="*/ 0 w 1210"/>
                  <a:gd name="T35" fmla="*/ 0 h 1423"/>
                  <a:gd name="T36" fmla="*/ 0 w 1210"/>
                  <a:gd name="T37" fmla="*/ 0 h 1423"/>
                  <a:gd name="T38" fmla="*/ 0 w 1210"/>
                  <a:gd name="T39" fmla="*/ 0 h 1423"/>
                  <a:gd name="T40" fmla="*/ 0 w 1210"/>
                  <a:gd name="T41" fmla="*/ 0 h 1423"/>
                  <a:gd name="T42" fmla="*/ 0 w 1210"/>
                  <a:gd name="T43" fmla="*/ 0 h 1423"/>
                  <a:gd name="T44" fmla="*/ 0 w 1210"/>
                  <a:gd name="T45" fmla="*/ 0 h 1423"/>
                  <a:gd name="T46" fmla="*/ 0 w 1210"/>
                  <a:gd name="T47" fmla="*/ 0 h 1423"/>
                  <a:gd name="T48" fmla="*/ 0 w 1210"/>
                  <a:gd name="T49" fmla="*/ 0 h 1423"/>
                  <a:gd name="T50" fmla="*/ 0 w 1210"/>
                  <a:gd name="T51" fmla="*/ 0 h 1423"/>
                  <a:gd name="T52" fmla="*/ 0 w 1210"/>
                  <a:gd name="T53" fmla="*/ 0 h 1423"/>
                  <a:gd name="T54" fmla="*/ 0 w 1210"/>
                  <a:gd name="T55" fmla="*/ 0 h 1423"/>
                  <a:gd name="T56" fmla="*/ 0 w 1210"/>
                  <a:gd name="T57" fmla="*/ 0 h 1423"/>
                  <a:gd name="T58" fmla="*/ 0 w 1210"/>
                  <a:gd name="T59" fmla="*/ 0 h 1423"/>
                  <a:gd name="T60" fmla="*/ 0 w 1210"/>
                  <a:gd name="T61" fmla="*/ 0 h 1423"/>
                  <a:gd name="T62" fmla="*/ 0 w 1210"/>
                  <a:gd name="T63" fmla="*/ 0 h 1423"/>
                  <a:gd name="T64" fmla="*/ 0 w 1210"/>
                  <a:gd name="T65" fmla="*/ 0 h 1423"/>
                  <a:gd name="T66" fmla="*/ 0 w 1210"/>
                  <a:gd name="T67" fmla="*/ 0 h 1423"/>
                  <a:gd name="T68" fmla="*/ 0 w 1210"/>
                  <a:gd name="T69" fmla="*/ 0 h 1423"/>
                  <a:gd name="T70" fmla="*/ 0 w 1210"/>
                  <a:gd name="T71" fmla="*/ 0 h 1423"/>
                  <a:gd name="T72" fmla="*/ 0 w 1210"/>
                  <a:gd name="T73" fmla="*/ 0 h 1423"/>
                  <a:gd name="T74" fmla="*/ 0 w 1210"/>
                  <a:gd name="T75" fmla="*/ 0 h 1423"/>
                  <a:gd name="T76" fmla="*/ 0 w 1210"/>
                  <a:gd name="T77" fmla="*/ 0 h 1423"/>
                  <a:gd name="T78" fmla="*/ 0 w 1210"/>
                  <a:gd name="T79" fmla="*/ 0 h 1423"/>
                  <a:gd name="T80" fmla="*/ 0 w 1210"/>
                  <a:gd name="T81" fmla="*/ 0 h 1423"/>
                  <a:gd name="T82" fmla="*/ 0 w 1210"/>
                  <a:gd name="T83" fmla="*/ 0 h 1423"/>
                  <a:gd name="T84" fmla="*/ 0 w 1210"/>
                  <a:gd name="T85" fmla="*/ 0 h 1423"/>
                  <a:gd name="T86" fmla="*/ 0 w 1210"/>
                  <a:gd name="T87" fmla="*/ 0 h 1423"/>
                  <a:gd name="T88" fmla="*/ 0 w 1210"/>
                  <a:gd name="T89" fmla="*/ 0 h 1423"/>
                  <a:gd name="T90" fmla="*/ 0 w 1210"/>
                  <a:gd name="T91" fmla="*/ 0 h 1423"/>
                  <a:gd name="T92" fmla="*/ 0 w 1210"/>
                  <a:gd name="T93" fmla="*/ 0 h 1423"/>
                  <a:gd name="T94" fmla="*/ 0 w 1210"/>
                  <a:gd name="T95" fmla="*/ 0 h 1423"/>
                  <a:gd name="T96" fmla="*/ 0 w 1210"/>
                  <a:gd name="T97" fmla="*/ 0 h 1423"/>
                  <a:gd name="T98" fmla="*/ 0 w 1210"/>
                  <a:gd name="T99" fmla="*/ 0 h 1423"/>
                  <a:gd name="T100" fmla="*/ 0 w 1210"/>
                  <a:gd name="T101" fmla="*/ 0 h 1423"/>
                  <a:gd name="T102" fmla="*/ 0 w 1210"/>
                  <a:gd name="T103" fmla="*/ 0 h 1423"/>
                  <a:gd name="T104" fmla="*/ 0 w 1210"/>
                  <a:gd name="T105" fmla="*/ 0 h 1423"/>
                  <a:gd name="T106" fmla="*/ 0 w 1210"/>
                  <a:gd name="T107" fmla="*/ 0 h 1423"/>
                  <a:gd name="T108" fmla="*/ 0 w 1210"/>
                  <a:gd name="T109" fmla="*/ 0 h 1423"/>
                  <a:gd name="T110" fmla="*/ 0 w 1210"/>
                  <a:gd name="T111" fmla="*/ 0 h 1423"/>
                  <a:gd name="T112" fmla="*/ 0 w 1210"/>
                  <a:gd name="T113" fmla="*/ 0 h 1423"/>
                  <a:gd name="T114" fmla="*/ 0 w 1210"/>
                  <a:gd name="T115" fmla="*/ 0 h 1423"/>
                  <a:gd name="T116" fmla="*/ 0 w 1210"/>
                  <a:gd name="T117" fmla="*/ 0 h 14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10"/>
                  <a:gd name="T178" fmla="*/ 0 h 1423"/>
                  <a:gd name="T179" fmla="*/ 1210 w 1210"/>
                  <a:gd name="T180" fmla="*/ 1423 h 14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10" h="1423">
                    <a:moveTo>
                      <a:pt x="916" y="1423"/>
                    </a:moveTo>
                    <a:lnTo>
                      <a:pt x="915" y="1406"/>
                    </a:lnTo>
                    <a:lnTo>
                      <a:pt x="912" y="1392"/>
                    </a:lnTo>
                    <a:lnTo>
                      <a:pt x="910" y="1386"/>
                    </a:lnTo>
                    <a:lnTo>
                      <a:pt x="908" y="1381"/>
                    </a:lnTo>
                    <a:lnTo>
                      <a:pt x="905" y="1376"/>
                    </a:lnTo>
                    <a:lnTo>
                      <a:pt x="903" y="1373"/>
                    </a:lnTo>
                    <a:lnTo>
                      <a:pt x="896" y="1367"/>
                    </a:lnTo>
                    <a:lnTo>
                      <a:pt x="888" y="1364"/>
                    </a:lnTo>
                    <a:lnTo>
                      <a:pt x="879" y="1361"/>
                    </a:lnTo>
                    <a:lnTo>
                      <a:pt x="869" y="1360"/>
                    </a:lnTo>
                    <a:lnTo>
                      <a:pt x="847" y="1359"/>
                    </a:lnTo>
                    <a:lnTo>
                      <a:pt x="824" y="1357"/>
                    </a:lnTo>
                    <a:lnTo>
                      <a:pt x="811" y="1353"/>
                    </a:lnTo>
                    <a:lnTo>
                      <a:pt x="799" y="1348"/>
                    </a:lnTo>
                    <a:lnTo>
                      <a:pt x="793" y="1345"/>
                    </a:lnTo>
                    <a:lnTo>
                      <a:pt x="786" y="1341"/>
                    </a:lnTo>
                    <a:lnTo>
                      <a:pt x="780" y="1337"/>
                    </a:lnTo>
                    <a:lnTo>
                      <a:pt x="775" y="1331"/>
                    </a:lnTo>
                    <a:lnTo>
                      <a:pt x="775" y="1309"/>
                    </a:lnTo>
                    <a:lnTo>
                      <a:pt x="773" y="1288"/>
                    </a:lnTo>
                    <a:lnTo>
                      <a:pt x="771" y="1268"/>
                    </a:lnTo>
                    <a:lnTo>
                      <a:pt x="768" y="1249"/>
                    </a:lnTo>
                    <a:lnTo>
                      <a:pt x="763" y="1233"/>
                    </a:lnTo>
                    <a:lnTo>
                      <a:pt x="757" y="1216"/>
                    </a:lnTo>
                    <a:lnTo>
                      <a:pt x="749" y="1201"/>
                    </a:lnTo>
                    <a:lnTo>
                      <a:pt x="740" y="1187"/>
                    </a:lnTo>
                    <a:lnTo>
                      <a:pt x="728" y="1173"/>
                    </a:lnTo>
                    <a:lnTo>
                      <a:pt x="714" y="1160"/>
                    </a:lnTo>
                    <a:lnTo>
                      <a:pt x="698" y="1149"/>
                    </a:lnTo>
                    <a:lnTo>
                      <a:pt x="679" y="1138"/>
                    </a:lnTo>
                    <a:lnTo>
                      <a:pt x="658" y="1128"/>
                    </a:lnTo>
                    <a:lnTo>
                      <a:pt x="633" y="1117"/>
                    </a:lnTo>
                    <a:lnTo>
                      <a:pt x="606" y="1108"/>
                    </a:lnTo>
                    <a:lnTo>
                      <a:pt x="576" y="1098"/>
                    </a:lnTo>
                    <a:lnTo>
                      <a:pt x="546" y="1089"/>
                    </a:lnTo>
                    <a:lnTo>
                      <a:pt x="520" y="1080"/>
                    </a:lnTo>
                    <a:lnTo>
                      <a:pt x="498" y="1069"/>
                    </a:lnTo>
                    <a:lnTo>
                      <a:pt x="478" y="1059"/>
                    </a:lnTo>
                    <a:lnTo>
                      <a:pt x="462" y="1048"/>
                    </a:lnTo>
                    <a:lnTo>
                      <a:pt x="449" y="1037"/>
                    </a:lnTo>
                    <a:lnTo>
                      <a:pt x="437" y="1025"/>
                    </a:lnTo>
                    <a:lnTo>
                      <a:pt x="429" y="1012"/>
                    </a:lnTo>
                    <a:lnTo>
                      <a:pt x="423" y="1000"/>
                    </a:lnTo>
                    <a:lnTo>
                      <a:pt x="418" y="987"/>
                    </a:lnTo>
                    <a:lnTo>
                      <a:pt x="416" y="976"/>
                    </a:lnTo>
                    <a:lnTo>
                      <a:pt x="415" y="963"/>
                    </a:lnTo>
                    <a:lnTo>
                      <a:pt x="415" y="950"/>
                    </a:lnTo>
                    <a:lnTo>
                      <a:pt x="416" y="938"/>
                    </a:lnTo>
                    <a:lnTo>
                      <a:pt x="418" y="926"/>
                    </a:lnTo>
                    <a:lnTo>
                      <a:pt x="421" y="914"/>
                    </a:lnTo>
                    <a:lnTo>
                      <a:pt x="422" y="903"/>
                    </a:lnTo>
                    <a:lnTo>
                      <a:pt x="423" y="894"/>
                    </a:lnTo>
                    <a:lnTo>
                      <a:pt x="421" y="887"/>
                    </a:lnTo>
                    <a:lnTo>
                      <a:pt x="418" y="881"/>
                    </a:lnTo>
                    <a:lnTo>
                      <a:pt x="414" y="875"/>
                    </a:lnTo>
                    <a:lnTo>
                      <a:pt x="408" y="871"/>
                    </a:lnTo>
                    <a:lnTo>
                      <a:pt x="400" y="867"/>
                    </a:lnTo>
                    <a:lnTo>
                      <a:pt x="392" y="864"/>
                    </a:lnTo>
                    <a:lnTo>
                      <a:pt x="345" y="853"/>
                    </a:lnTo>
                    <a:lnTo>
                      <a:pt x="283" y="836"/>
                    </a:lnTo>
                    <a:lnTo>
                      <a:pt x="265" y="830"/>
                    </a:lnTo>
                    <a:lnTo>
                      <a:pt x="248" y="824"/>
                    </a:lnTo>
                    <a:lnTo>
                      <a:pt x="231" y="817"/>
                    </a:lnTo>
                    <a:lnTo>
                      <a:pt x="215" y="809"/>
                    </a:lnTo>
                    <a:lnTo>
                      <a:pt x="201" y="801"/>
                    </a:lnTo>
                    <a:lnTo>
                      <a:pt x="187" y="792"/>
                    </a:lnTo>
                    <a:lnTo>
                      <a:pt x="174" y="783"/>
                    </a:lnTo>
                    <a:lnTo>
                      <a:pt x="161" y="774"/>
                    </a:lnTo>
                    <a:lnTo>
                      <a:pt x="151" y="764"/>
                    </a:lnTo>
                    <a:lnTo>
                      <a:pt x="142" y="754"/>
                    </a:lnTo>
                    <a:lnTo>
                      <a:pt x="132" y="745"/>
                    </a:lnTo>
                    <a:lnTo>
                      <a:pt x="125" y="735"/>
                    </a:lnTo>
                    <a:lnTo>
                      <a:pt x="121" y="726"/>
                    </a:lnTo>
                    <a:lnTo>
                      <a:pt x="116" y="715"/>
                    </a:lnTo>
                    <a:lnTo>
                      <a:pt x="113" y="707"/>
                    </a:lnTo>
                    <a:lnTo>
                      <a:pt x="112" y="698"/>
                    </a:lnTo>
                    <a:lnTo>
                      <a:pt x="111" y="690"/>
                    </a:lnTo>
                    <a:lnTo>
                      <a:pt x="109" y="681"/>
                    </a:lnTo>
                    <a:lnTo>
                      <a:pt x="104" y="673"/>
                    </a:lnTo>
                    <a:lnTo>
                      <a:pt x="97" y="666"/>
                    </a:lnTo>
                    <a:lnTo>
                      <a:pt x="90" y="659"/>
                    </a:lnTo>
                    <a:lnTo>
                      <a:pt x="82" y="653"/>
                    </a:lnTo>
                    <a:lnTo>
                      <a:pt x="74" y="648"/>
                    </a:lnTo>
                    <a:lnTo>
                      <a:pt x="64" y="642"/>
                    </a:lnTo>
                    <a:lnTo>
                      <a:pt x="32" y="625"/>
                    </a:lnTo>
                    <a:lnTo>
                      <a:pt x="18" y="620"/>
                    </a:lnTo>
                    <a:lnTo>
                      <a:pt x="6" y="505"/>
                    </a:lnTo>
                    <a:lnTo>
                      <a:pt x="3" y="505"/>
                    </a:lnTo>
                    <a:lnTo>
                      <a:pt x="1" y="498"/>
                    </a:lnTo>
                    <a:lnTo>
                      <a:pt x="0" y="489"/>
                    </a:lnTo>
                    <a:lnTo>
                      <a:pt x="0" y="478"/>
                    </a:lnTo>
                    <a:lnTo>
                      <a:pt x="0" y="467"/>
                    </a:lnTo>
                    <a:lnTo>
                      <a:pt x="1" y="454"/>
                    </a:lnTo>
                    <a:lnTo>
                      <a:pt x="3" y="441"/>
                    </a:lnTo>
                    <a:lnTo>
                      <a:pt x="5" y="427"/>
                    </a:lnTo>
                    <a:lnTo>
                      <a:pt x="7" y="413"/>
                    </a:lnTo>
                    <a:lnTo>
                      <a:pt x="12" y="400"/>
                    </a:lnTo>
                    <a:lnTo>
                      <a:pt x="17" y="388"/>
                    </a:lnTo>
                    <a:lnTo>
                      <a:pt x="22" y="377"/>
                    </a:lnTo>
                    <a:lnTo>
                      <a:pt x="28" y="367"/>
                    </a:lnTo>
                    <a:lnTo>
                      <a:pt x="32" y="363"/>
                    </a:lnTo>
                    <a:lnTo>
                      <a:pt x="36" y="359"/>
                    </a:lnTo>
                    <a:lnTo>
                      <a:pt x="41" y="356"/>
                    </a:lnTo>
                    <a:lnTo>
                      <a:pt x="45" y="353"/>
                    </a:lnTo>
                    <a:lnTo>
                      <a:pt x="50" y="351"/>
                    </a:lnTo>
                    <a:lnTo>
                      <a:pt x="55" y="350"/>
                    </a:lnTo>
                    <a:lnTo>
                      <a:pt x="61" y="350"/>
                    </a:lnTo>
                    <a:lnTo>
                      <a:pt x="67" y="350"/>
                    </a:lnTo>
                    <a:lnTo>
                      <a:pt x="104" y="281"/>
                    </a:lnTo>
                    <a:lnTo>
                      <a:pt x="97" y="274"/>
                    </a:lnTo>
                    <a:lnTo>
                      <a:pt x="91" y="267"/>
                    </a:lnTo>
                    <a:lnTo>
                      <a:pt x="87" y="259"/>
                    </a:lnTo>
                    <a:lnTo>
                      <a:pt x="84" y="250"/>
                    </a:lnTo>
                    <a:lnTo>
                      <a:pt x="82" y="241"/>
                    </a:lnTo>
                    <a:lnTo>
                      <a:pt x="81" y="232"/>
                    </a:lnTo>
                    <a:lnTo>
                      <a:pt x="82" y="222"/>
                    </a:lnTo>
                    <a:lnTo>
                      <a:pt x="84" y="213"/>
                    </a:lnTo>
                    <a:lnTo>
                      <a:pt x="89" y="204"/>
                    </a:lnTo>
                    <a:lnTo>
                      <a:pt x="95" y="194"/>
                    </a:lnTo>
                    <a:lnTo>
                      <a:pt x="102" y="186"/>
                    </a:lnTo>
                    <a:lnTo>
                      <a:pt x="112" y="178"/>
                    </a:lnTo>
                    <a:lnTo>
                      <a:pt x="124" y="171"/>
                    </a:lnTo>
                    <a:lnTo>
                      <a:pt x="138" y="165"/>
                    </a:lnTo>
                    <a:lnTo>
                      <a:pt x="154" y="160"/>
                    </a:lnTo>
                    <a:lnTo>
                      <a:pt x="173" y="156"/>
                    </a:lnTo>
                    <a:lnTo>
                      <a:pt x="142" y="27"/>
                    </a:lnTo>
                    <a:lnTo>
                      <a:pt x="830" y="0"/>
                    </a:lnTo>
                    <a:lnTo>
                      <a:pt x="852" y="25"/>
                    </a:lnTo>
                    <a:lnTo>
                      <a:pt x="876" y="48"/>
                    </a:lnTo>
                    <a:lnTo>
                      <a:pt x="903" y="72"/>
                    </a:lnTo>
                    <a:lnTo>
                      <a:pt x="930" y="96"/>
                    </a:lnTo>
                    <a:lnTo>
                      <a:pt x="1077" y="629"/>
                    </a:lnTo>
                    <a:lnTo>
                      <a:pt x="1082" y="639"/>
                    </a:lnTo>
                    <a:lnTo>
                      <a:pt x="1088" y="650"/>
                    </a:lnTo>
                    <a:lnTo>
                      <a:pt x="1095" y="660"/>
                    </a:lnTo>
                    <a:lnTo>
                      <a:pt x="1102" y="672"/>
                    </a:lnTo>
                    <a:lnTo>
                      <a:pt x="1119" y="693"/>
                    </a:lnTo>
                    <a:lnTo>
                      <a:pt x="1137" y="715"/>
                    </a:lnTo>
                    <a:lnTo>
                      <a:pt x="1157" y="735"/>
                    </a:lnTo>
                    <a:lnTo>
                      <a:pt x="1175" y="753"/>
                    </a:lnTo>
                    <a:lnTo>
                      <a:pt x="1194" y="769"/>
                    </a:lnTo>
                    <a:lnTo>
                      <a:pt x="1210" y="782"/>
                    </a:lnTo>
                    <a:lnTo>
                      <a:pt x="1188" y="806"/>
                    </a:lnTo>
                    <a:lnTo>
                      <a:pt x="1169" y="831"/>
                    </a:lnTo>
                    <a:lnTo>
                      <a:pt x="1161" y="841"/>
                    </a:lnTo>
                    <a:lnTo>
                      <a:pt x="1154" y="853"/>
                    </a:lnTo>
                    <a:lnTo>
                      <a:pt x="1148" y="865"/>
                    </a:lnTo>
                    <a:lnTo>
                      <a:pt x="1143" y="877"/>
                    </a:lnTo>
                    <a:lnTo>
                      <a:pt x="1138" y="889"/>
                    </a:lnTo>
                    <a:lnTo>
                      <a:pt x="1134" y="902"/>
                    </a:lnTo>
                    <a:lnTo>
                      <a:pt x="1131" y="915"/>
                    </a:lnTo>
                    <a:lnTo>
                      <a:pt x="1127" y="930"/>
                    </a:lnTo>
                    <a:lnTo>
                      <a:pt x="1126" y="945"/>
                    </a:lnTo>
                    <a:lnTo>
                      <a:pt x="1124" y="963"/>
                    </a:lnTo>
                    <a:lnTo>
                      <a:pt x="1124" y="980"/>
                    </a:lnTo>
                    <a:lnTo>
                      <a:pt x="1124" y="1000"/>
                    </a:lnTo>
                    <a:lnTo>
                      <a:pt x="1124" y="1041"/>
                    </a:lnTo>
                    <a:lnTo>
                      <a:pt x="1125" y="1081"/>
                    </a:lnTo>
                    <a:lnTo>
                      <a:pt x="1127" y="1119"/>
                    </a:lnTo>
                    <a:lnTo>
                      <a:pt x="1131" y="1156"/>
                    </a:lnTo>
                    <a:lnTo>
                      <a:pt x="1133" y="1186"/>
                    </a:lnTo>
                    <a:lnTo>
                      <a:pt x="1136" y="1209"/>
                    </a:lnTo>
                    <a:lnTo>
                      <a:pt x="1137" y="1225"/>
                    </a:lnTo>
                    <a:lnTo>
                      <a:pt x="1138" y="1230"/>
                    </a:lnTo>
                    <a:lnTo>
                      <a:pt x="1123" y="1257"/>
                    </a:lnTo>
                    <a:lnTo>
                      <a:pt x="1108" y="1281"/>
                    </a:lnTo>
                    <a:lnTo>
                      <a:pt x="1094" y="1299"/>
                    </a:lnTo>
                    <a:lnTo>
                      <a:pt x="1080" y="1315"/>
                    </a:lnTo>
                    <a:lnTo>
                      <a:pt x="1067" y="1327"/>
                    </a:lnTo>
                    <a:lnTo>
                      <a:pt x="1053" y="1338"/>
                    </a:lnTo>
                    <a:lnTo>
                      <a:pt x="1040" y="1347"/>
                    </a:lnTo>
                    <a:lnTo>
                      <a:pt x="1027" y="1354"/>
                    </a:lnTo>
                    <a:lnTo>
                      <a:pt x="1001" y="1367"/>
                    </a:lnTo>
                    <a:lnTo>
                      <a:pt x="974" y="1380"/>
                    </a:lnTo>
                    <a:lnTo>
                      <a:pt x="960" y="1388"/>
                    </a:lnTo>
                    <a:lnTo>
                      <a:pt x="946" y="1397"/>
                    </a:lnTo>
                    <a:lnTo>
                      <a:pt x="931" y="1409"/>
                    </a:lnTo>
                    <a:lnTo>
                      <a:pt x="916" y="1423"/>
                    </a:lnTo>
                  </a:path>
                </a:pathLst>
              </a:custGeom>
              <a:solidFill>
                <a:srgbClr val="93D5ED"/>
              </a:solidFill>
              <a:ln w="4763">
                <a:solidFill>
                  <a:srgbClr val="CCECFF"/>
                </a:solidFill>
                <a:round/>
                <a:headEnd/>
                <a:tailEnd/>
              </a:ln>
            </p:spPr>
            <p:txBody>
              <a:bodyPr/>
              <a:lstStyle/>
              <a:p>
                <a:endParaRPr lang="en-US"/>
              </a:p>
            </p:txBody>
          </p:sp>
          <p:sp>
            <p:nvSpPr>
              <p:cNvPr id="24718" name="Freeform 124"/>
              <p:cNvSpPr>
                <a:spLocks/>
              </p:cNvSpPr>
              <p:nvPr/>
            </p:nvSpPr>
            <p:spPr bwMode="auto">
              <a:xfrm>
                <a:off x="3767" y="1197"/>
                <a:ext cx="187" cy="185"/>
              </a:xfrm>
              <a:custGeom>
                <a:avLst/>
                <a:gdLst>
                  <a:gd name="T0" fmla="*/ 0 w 932"/>
                  <a:gd name="T1" fmla="*/ 0 h 925"/>
                  <a:gd name="T2" fmla="*/ 0 w 932"/>
                  <a:gd name="T3" fmla="*/ 0 h 925"/>
                  <a:gd name="T4" fmla="*/ 0 w 932"/>
                  <a:gd name="T5" fmla="*/ 0 h 925"/>
                  <a:gd name="T6" fmla="*/ 0 w 932"/>
                  <a:gd name="T7" fmla="*/ 0 h 925"/>
                  <a:gd name="T8" fmla="*/ 0 w 932"/>
                  <a:gd name="T9" fmla="*/ 0 h 925"/>
                  <a:gd name="T10" fmla="*/ 0 w 932"/>
                  <a:gd name="T11" fmla="*/ 0 h 925"/>
                  <a:gd name="T12" fmla="*/ 0 w 932"/>
                  <a:gd name="T13" fmla="*/ 0 h 925"/>
                  <a:gd name="T14" fmla="*/ 0 w 932"/>
                  <a:gd name="T15" fmla="*/ 0 h 925"/>
                  <a:gd name="T16" fmla="*/ 0 w 932"/>
                  <a:gd name="T17" fmla="*/ 0 h 925"/>
                  <a:gd name="T18" fmla="*/ 0 w 932"/>
                  <a:gd name="T19" fmla="*/ 0 h 925"/>
                  <a:gd name="T20" fmla="*/ 0 w 932"/>
                  <a:gd name="T21" fmla="*/ 0 h 925"/>
                  <a:gd name="T22" fmla="*/ 0 w 932"/>
                  <a:gd name="T23" fmla="*/ 0 h 925"/>
                  <a:gd name="T24" fmla="*/ 0 w 932"/>
                  <a:gd name="T25" fmla="*/ 0 h 925"/>
                  <a:gd name="T26" fmla="*/ 0 w 932"/>
                  <a:gd name="T27" fmla="*/ 0 h 925"/>
                  <a:gd name="T28" fmla="*/ 0 w 932"/>
                  <a:gd name="T29" fmla="*/ 0 h 925"/>
                  <a:gd name="T30" fmla="*/ 0 w 932"/>
                  <a:gd name="T31" fmla="*/ 0 h 925"/>
                  <a:gd name="T32" fmla="*/ 0 w 932"/>
                  <a:gd name="T33" fmla="*/ 0 h 925"/>
                  <a:gd name="T34" fmla="*/ 0 w 932"/>
                  <a:gd name="T35" fmla="*/ 0 h 925"/>
                  <a:gd name="T36" fmla="*/ 0 w 932"/>
                  <a:gd name="T37" fmla="*/ 0 h 925"/>
                  <a:gd name="T38" fmla="*/ 0 w 932"/>
                  <a:gd name="T39" fmla="*/ 0 h 925"/>
                  <a:gd name="T40" fmla="*/ 0 w 932"/>
                  <a:gd name="T41" fmla="*/ 0 h 925"/>
                  <a:gd name="T42" fmla="*/ 0 w 932"/>
                  <a:gd name="T43" fmla="*/ 0 h 925"/>
                  <a:gd name="T44" fmla="*/ 0 w 932"/>
                  <a:gd name="T45" fmla="*/ 0 h 925"/>
                  <a:gd name="T46" fmla="*/ 0 w 932"/>
                  <a:gd name="T47" fmla="*/ 0 h 925"/>
                  <a:gd name="T48" fmla="*/ 0 w 932"/>
                  <a:gd name="T49" fmla="*/ 0 h 925"/>
                  <a:gd name="T50" fmla="*/ 0 w 932"/>
                  <a:gd name="T51" fmla="*/ 0 h 925"/>
                  <a:gd name="T52" fmla="*/ 0 w 932"/>
                  <a:gd name="T53" fmla="*/ 0 h 925"/>
                  <a:gd name="T54" fmla="*/ 0 w 932"/>
                  <a:gd name="T55" fmla="*/ 0 h 925"/>
                  <a:gd name="T56" fmla="*/ 0 w 932"/>
                  <a:gd name="T57" fmla="*/ 0 h 925"/>
                  <a:gd name="T58" fmla="*/ 0 w 932"/>
                  <a:gd name="T59" fmla="*/ 0 h 925"/>
                  <a:gd name="T60" fmla="*/ 0 w 932"/>
                  <a:gd name="T61" fmla="*/ 0 h 925"/>
                  <a:gd name="T62" fmla="*/ 0 w 932"/>
                  <a:gd name="T63" fmla="*/ 0 h 925"/>
                  <a:gd name="T64" fmla="*/ 0 w 932"/>
                  <a:gd name="T65" fmla="*/ 0 h 925"/>
                  <a:gd name="T66" fmla="*/ 0 w 932"/>
                  <a:gd name="T67" fmla="*/ 0 h 925"/>
                  <a:gd name="T68" fmla="*/ 0 w 932"/>
                  <a:gd name="T69" fmla="*/ 0 h 925"/>
                  <a:gd name="T70" fmla="*/ 0 w 932"/>
                  <a:gd name="T71" fmla="*/ 0 h 925"/>
                  <a:gd name="T72" fmla="*/ 0 w 932"/>
                  <a:gd name="T73" fmla="*/ 0 h 925"/>
                  <a:gd name="T74" fmla="*/ 0 w 932"/>
                  <a:gd name="T75" fmla="*/ 0 h 925"/>
                  <a:gd name="T76" fmla="*/ 0 w 932"/>
                  <a:gd name="T77" fmla="*/ 0 h 925"/>
                  <a:gd name="T78" fmla="*/ 0 w 932"/>
                  <a:gd name="T79" fmla="*/ 0 h 925"/>
                  <a:gd name="T80" fmla="*/ 0 w 932"/>
                  <a:gd name="T81" fmla="*/ 0 h 925"/>
                  <a:gd name="T82" fmla="*/ 0 w 932"/>
                  <a:gd name="T83" fmla="*/ 0 h 925"/>
                  <a:gd name="T84" fmla="*/ 0 w 932"/>
                  <a:gd name="T85" fmla="*/ 0 h 925"/>
                  <a:gd name="T86" fmla="*/ 0 w 932"/>
                  <a:gd name="T87" fmla="*/ 0 h 925"/>
                  <a:gd name="T88" fmla="*/ 0 w 932"/>
                  <a:gd name="T89" fmla="*/ 0 h 925"/>
                  <a:gd name="T90" fmla="*/ 0 w 932"/>
                  <a:gd name="T91" fmla="*/ 0 h 925"/>
                  <a:gd name="T92" fmla="*/ 0 w 932"/>
                  <a:gd name="T93" fmla="*/ 0 h 925"/>
                  <a:gd name="T94" fmla="*/ 0 w 932"/>
                  <a:gd name="T95" fmla="*/ 0 h 925"/>
                  <a:gd name="T96" fmla="*/ 0 w 932"/>
                  <a:gd name="T97" fmla="*/ 0 h 925"/>
                  <a:gd name="T98" fmla="*/ 0 w 932"/>
                  <a:gd name="T99" fmla="*/ 0 h 925"/>
                  <a:gd name="T100" fmla="*/ 0 w 932"/>
                  <a:gd name="T101" fmla="*/ 0 h 925"/>
                  <a:gd name="T102" fmla="*/ 0 w 932"/>
                  <a:gd name="T103" fmla="*/ 0 h 925"/>
                  <a:gd name="T104" fmla="*/ 0 w 932"/>
                  <a:gd name="T105" fmla="*/ 0 h 925"/>
                  <a:gd name="T106" fmla="*/ 0 w 932"/>
                  <a:gd name="T107" fmla="*/ 0 h 9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32"/>
                  <a:gd name="T163" fmla="*/ 0 h 925"/>
                  <a:gd name="T164" fmla="*/ 932 w 932"/>
                  <a:gd name="T165" fmla="*/ 925 h 9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32" h="925">
                    <a:moveTo>
                      <a:pt x="10" y="740"/>
                    </a:moveTo>
                    <a:lnTo>
                      <a:pt x="6" y="735"/>
                    </a:lnTo>
                    <a:lnTo>
                      <a:pt x="2" y="729"/>
                    </a:lnTo>
                    <a:lnTo>
                      <a:pt x="1" y="723"/>
                    </a:lnTo>
                    <a:lnTo>
                      <a:pt x="0" y="717"/>
                    </a:lnTo>
                    <a:lnTo>
                      <a:pt x="2" y="704"/>
                    </a:lnTo>
                    <a:lnTo>
                      <a:pt x="7" y="690"/>
                    </a:lnTo>
                    <a:lnTo>
                      <a:pt x="11" y="674"/>
                    </a:lnTo>
                    <a:lnTo>
                      <a:pt x="17" y="654"/>
                    </a:lnTo>
                    <a:lnTo>
                      <a:pt x="18" y="642"/>
                    </a:lnTo>
                    <a:lnTo>
                      <a:pt x="20" y="631"/>
                    </a:lnTo>
                    <a:lnTo>
                      <a:pt x="20" y="617"/>
                    </a:lnTo>
                    <a:lnTo>
                      <a:pt x="18" y="601"/>
                    </a:lnTo>
                    <a:lnTo>
                      <a:pt x="32" y="598"/>
                    </a:lnTo>
                    <a:lnTo>
                      <a:pt x="44" y="593"/>
                    </a:lnTo>
                    <a:lnTo>
                      <a:pt x="54" y="589"/>
                    </a:lnTo>
                    <a:lnTo>
                      <a:pt x="62" y="582"/>
                    </a:lnTo>
                    <a:lnTo>
                      <a:pt x="68" y="573"/>
                    </a:lnTo>
                    <a:lnTo>
                      <a:pt x="72" y="564"/>
                    </a:lnTo>
                    <a:lnTo>
                      <a:pt x="76" y="555"/>
                    </a:lnTo>
                    <a:lnTo>
                      <a:pt x="78" y="544"/>
                    </a:lnTo>
                    <a:lnTo>
                      <a:pt x="79" y="534"/>
                    </a:lnTo>
                    <a:lnTo>
                      <a:pt x="80" y="522"/>
                    </a:lnTo>
                    <a:lnTo>
                      <a:pt x="80" y="510"/>
                    </a:lnTo>
                    <a:lnTo>
                      <a:pt x="79" y="497"/>
                    </a:lnTo>
                    <a:lnTo>
                      <a:pt x="77" y="472"/>
                    </a:lnTo>
                    <a:lnTo>
                      <a:pt x="73" y="446"/>
                    </a:lnTo>
                    <a:lnTo>
                      <a:pt x="92" y="434"/>
                    </a:lnTo>
                    <a:lnTo>
                      <a:pt x="105" y="425"/>
                    </a:lnTo>
                    <a:lnTo>
                      <a:pt x="110" y="422"/>
                    </a:lnTo>
                    <a:lnTo>
                      <a:pt x="113" y="418"/>
                    </a:lnTo>
                    <a:lnTo>
                      <a:pt x="117" y="413"/>
                    </a:lnTo>
                    <a:lnTo>
                      <a:pt x="119" y="409"/>
                    </a:lnTo>
                    <a:lnTo>
                      <a:pt x="127" y="383"/>
                    </a:lnTo>
                    <a:lnTo>
                      <a:pt x="142" y="332"/>
                    </a:lnTo>
                    <a:lnTo>
                      <a:pt x="149" y="308"/>
                    </a:lnTo>
                    <a:lnTo>
                      <a:pt x="154" y="290"/>
                    </a:lnTo>
                    <a:lnTo>
                      <a:pt x="157" y="272"/>
                    </a:lnTo>
                    <a:lnTo>
                      <a:pt x="157" y="257"/>
                    </a:lnTo>
                    <a:lnTo>
                      <a:pt x="157" y="244"/>
                    </a:lnTo>
                    <a:lnTo>
                      <a:pt x="155" y="232"/>
                    </a:lnTo>
                    <a:lnTo>
                      <a:pt x="152" y="221"/>
                    </a:lnTo>
                    <a:lnTo>
                      <a:pt x="147" y="211"/>
                    </a:lnTo>
                    <a:lnTo>
                      <a:pt x="136" y="193"/>
                    </a:lnTo>
                    <a:lnTo>
                      <a:pt x="122" y="174"/>
                    </a:lnTo>
                    <a:lnTo>
                      <a:pt x="117" y="163"/>
                    </a:lnTo>
                    <a:lnTo>
                      <a:pt x="110" y="152"/>
                    </a:lnTo>
                    <a:lnTo>
                      <a:pt x="103" y="139"/>
                    </a:lnTo>
                    <a:lnTo>
                      <a:pt x="97" y="124"/>
                    </a:lnTo>
                    <a:lnTo>
                      <a:pt x="91" y="109"/>
                    </a:lnTo>
                    <a:lnTo>
                      <a:pt x="87" y="95"/>
                    </a:lnTo>
                    <a:lnTo>
                      <a:pt x="86" y="82"/>
                    </a:lnTo>
                    <a:lnTo>
                      <a:pt x="85" y="71"/>
                    </a:lnTo>
                    <a:lnTo>
                      <a:pt x="85" y="62"/>
                    </a:lnTo>
                    <a:lnTo>
                      <a:pt x="86" y="52"/>
                    </a:lnTo>
                    <a:lnTo>
                      <a:pt x="87" y="45"/>
                    </a:lnTo>
                    <a:lnTo>
                      <a:pt x="90" y="38"/>
                    </a:lnTo>
                    <a:lnTo>
                      <a:pt x="94" y="27"/>
                    </a:lnTo>
                    <a:lnTo>
                      <a:pt x="98" y="16"/>
                    </a:lnTo>
                    <a:lnTo>
                      <a:pt x="99" y="13"/>
                    </a:lnTo>
                    <a:lnTo>
                      <a:pt x="99" y="8"/>
                    </a:lnTo>
                    <a:lnTo>
                      <a:pt x="98" y="5"/>
                    </a:lnTo>
                    <a:lnTo>
                      <a:pt x="97" y="0"/>
                    </a:lnTo>
                    <a:lnTo>
                      <a:pt x="106" y="5"/>
                    </a:lnTo>
                    <a:lnTo>
                      <a:pt x="114" y="10"/>
                    </a:lnTo>
                    <a:lnTo>
                      <a:pt x="120" y="16"/>
                    </a:lnTo>
                    <a:lnTo>
                      <a:pt x="126" y="22"/>
                    </a:lnTo>
                    <a:lnTo>
                      <a:pt x="136" y="36"/>
                    </a:lnTo>
                    <a:lnTo>
                      <a:pt x="146" y="50"/>
                    </a:lnTo>
                    <a:lnTo>
                      <a:pt x="150" y="57"/>
                    </a:lnTo>
                    <a:lnTo>
                      <a:pt x="155" y="63"/>
                    </a:lnTo>
                    <a:lnTo>
                      <a:pt x="161" y="69"/>
                    </a:lnTo>
                    <a:lnTo>
                      <a:pt x="168" y="73"/>
                    </a:lnTo>
                    <a:lnTo>
                      <a:pt x="176" y="78"/>
                    </a:lnTo>
                    <a:lnTo>
                      <a:pt x="187" y="80"/>
                    </a:lnTo>
                    <a:lnTo>
                      <a:pt x="198" y="83"/>
                    </a:lnTo>
                    <a:lnTo>
                      <a:pt x="211" y="83"/>
                    </a:lnTo>
                    <a:lnTo>
                      <a:pt x="218" y="84"/>
                    </a:lnTo>
                    <a:lnTo>
                      <a:pt x="224" y="84"/>
                    </a:lnTo>
                    <a:lnTo>
                      <a:pt x="229" y="85"/>
                    </a:lnTo>
                    <a:lnTo>
                      <a:pt x="233" y="87"/>
                    </a:lnTo>
                    <a:lnTo>
                      <a:pt x="237" y="90"/>
                    </a:lnTo>
                    <a:lnTo>
                      <a:pt x="239" y="92"/>
                    </a:lnTo>
                    <a:lnTo>
                      <a:pt x="242" y="95"/>
                    </a:lnTo>
                    <a:lnTo>
                      <a:pt x="243" y="98"/>
                    </a:lnTo>
                    <a:lnTo>
                      <a:pt x="245" y="106"/>
                    </a:lnTo>
                    <a:lnTo>
                      <a:pt x="245" y="116"/>
                    </a:lnTo>
                    <a:lnTo>
                      <a:pt x="244" y="127"/>
                    </a:lnTo>
                    <a:lnTo>
                      <a:pt x="243" y="139"/>
                    </a:lnTo>
                    <a:lnTo>
                      <a:pt x="242" y="153"/>
                    </a:lnTo>
                    <a:lnTo>
                      <a:pt x="242" y="167"/>
                    </a:lnTo>
                    <a:lnTo>
                      <a:pt x="242" y="182"/>
                    </a:lnTo>
                    <a:lnTo>
                      <a:pt x="243" y="198"/>
                    </a:lnTo>
                    <a:lnTo>
                      <a:pt x="246" y="216"/>
                    </a:lnTo>
                    <a:lnTo>
                      <a:pt x="253" y="234"/>
                    </a:lnTo>
                    <a:lnTo>
                      <a:pt x="257" y="243"/>
                    </a:lnTo>
                    <a:lnTo>
                      <a:pt x="263" y="252"/>
                    </a:lnTo>
                    <a:lnTo>
                      <a:pt x="268" y="262"/>
                    </a:lnTo>
                    <a:lnTo>
                      <a:pt x="275" y="271"/>
                    </a:lnTo>
                    <a:lnTo>
                      <a:pt x="288" y="271"/>
                    </a:lnTo>
                    <a:lnTo>
                      <a:pt x="302" y="271"/>
                    </a:lnTo>
                    <a:lnTo>
                      <a:pt x="316" y="271"/>
                    </a:lnTo>
                    <a:lnTo>
                      <a:pt x="330" y="270"/>
                    </a:lnTo>
                    <a:lnTo>
                      <a:pt x="361" y="265"/>
                    </a:lnTo>
                    <a:lnTo>
                      <a:pt x="393" y="259"/>
                    </a:lnTo>
                    <a:lnTo>
                      <a:pt x="426" y="252"/>
                    </a:lnTo>
                    <a:lnTo>
                      <a:pt x="462" y="245"/>
                    </a:lnTo>
                    <a:lnTo>
                      <a:pt x="499" y="237"/>
                    </a:lnTo>
                    <a:lnTo>
                      <a:pt x="537" y="230"/>
                    </a:lnTo>
                    <a:lnTo>
                      <a:pt x="559" y="262"/>
                    </a:lnTo>
                    <a:lnTo>
                      <a:pt x="579" y="285"/>
                    </a:lnTo>
                    <a:lnTo>
                      <a:pt x="587" y="293"/>
                    </a:lnTo>
                    <a:lnTo>
                      <a:pt x="596" y="301"/>
                    </a:lnTo>
                    <a:lnTo>
                      <a:pt x="604" y="306"/>
                    </a:lnTo>
                    <a:lnTo>
                      <a:pt x="611" y="311"/>
                    </a:lnTo>
                    <a:lnTo>
                      <a:pt x="617" y="314"/>
                    </a:lnTo>
                    <a:lnTo>
                      <a:pt x="622" y="315"/>
                    </a:lnTo>
                    <a:lnTo>
                      <a:pt x="628" y="316"/>
                    </a:lnTo>
                    <a:lnTo>
                      <a:pt x="634" y="316"/>
                    </a:lnTo>
                    <a:lnTo>
                      <a:pt x="640" y="315"/>
                    </a:lnTo>
                    <a:lnTo>
                      <a:pt x="645" y="313"/>
                    </a:lnTo>
                    <a:lnTo>
                      <a:pt x="649" y="309"/>
                    </a:lnTo>
                    <a:lnTo>
                      <a:pt x="654" y="307"/>
                    </a:lnTo>
                    <a:lnTo>
                      <a:pt x="674" y="290"/>
                    </a:lnTo>
                    <a:lnTo>
                      <a:pt x="697" y="270"/>
                    </a:lnTo>
                    <a:lnTo>
                      <a:pt x="704" y="266"/>
                    </a:lnTo>
                    <a:lnTo>
                      <a:pt x="711" y="262"/>
                    </a:lnTo>
                    <a:lnTo>
                      <a:pt x="719" y="258"/>
                    </a:lnTo>
                    <a:lnTo>
                      <a:pt x="728" y="256"/>
                    </a:lnTo>
                    <a:lnTo>
                      <a:pt x="736" y="253"/>
                    </a:lnTo>
                    <a:lnTo>
                      <a:pt x="746" y="252"/>
                    </a:lnTo>
                    <a:lnTo>
                      <a:pt x="757" y="252"/>
                    </a:lnTo>
                    <a:lnTo>
                      <a:pt x="767" y="253"/>
                    </a:lnTo>
                    <a:lnTo>
                      <a:pt x="807" y="258"/>
                    </a:lnTo>
                    <a:lnTo>
                      <a:pt x="834" y="260"/>
                    </a:lnTo>
                    <a:lnTo>
                      <a:pt x="854" y="262"/>
                    </a:lnTo>
                    <a:lnTo>
                      <a:pt x="867" y="260"/>
                    </a:lnTo>
                    <a:lnTo>
                      <a:pt x="878" y="260"/>
                    </a:lnTo>
                    <a:lnTo>
                      <a:pt x="891" y="259"/>
                    </a:lnTo>
                    <a:lnTo>
                      <a:pt x="907" y="260"/>
                    </a:lnTo>
                    <a:lnTo>
                      <a:pt x="932" y="262"/>
                    </a:lnTo>
                    <a:lnTo>
                      <a:pt x="924" y="270"/>
                    </a:lnTo>
                    <a:lnTo>
                      <a:pt x="916" y="280"/>
                    </a:lnTo>
                    <a:lnTo>
                      <a:pt x="907" y="293"/>
                    </a:lnTo>
                    <a:lnTo>
                      <a:pt x="898" y="308"/>
                    </a:lnTo>
                    <a:lnTo>
                      <a:pt x="878" y="343"/>
                    </a:lnTo>
                    <a:lnTo>
                      <a:pt x="858" y="382"/>
                    </a:lnTo>
                    <a:lnTo>
                      <a:pt x="836" y="423"/>
                    </a:lnTo>
                    <a:lnTo>
                      <a:pt x="814" y="462"/>
                    </a:lnTo>
                    <a:lnTo>
                      <a:pt x="802" y="480"/>
                    </a:lnTo>
                    <a:lnTo>
                      <a:pt x="791" y="496"/>
                    </a:lnTo>
                    <a:lnTo>
                      <a:pt x="779" y="512"/>
                    </a:lnTo>
                    <a:lnTo>
                      <a:pt x="767" y="524"/>
                    </a:lnTo>
                    <a:lnTo>
                      <a:pt x="763" y="530"/>
                    </a:lnTo>
                    <a:lnTo>
                      <a:pt x="758" y="538"/>
                    </a:lnTo>
                    <a:lnTo>
                      <a:pt x="753" y="547"/>
                    </a:lnTo>
                    <a:lnTo>
                      <a:pt x="750" y="556"/>
                    </a:lnTo>
                    <a:lnTo>
                      <a:pt x="744" y="577"/>
                    </a:lnTo>
                    <a:lnTo>
                      <a:pt x="738" y="600"/>
                    </a:lnTo>
                    <a:lnTo>
                      <a:pt x="731" y="652"/>
                    </a:lnTo>
                    <a:lnTo>
                      <a:pt x="724" y="708"/>
                    </a:lnTo>
                    <a:lnTo>
                      <a:pt x="719" y="736"/>
                    </a:lnTo>
                    <a:lnTo>
                      <a:pt x="713" y="764"/>
                    </a:lnTo>
                    <a:lnTo>
                      <a:pt x="710" y="777"/>
                    </a:lnTo>
                    <a:lnTo>
                      <a:pt x="706" y="790"/>
                    </a:lnTo>
                    <a:lnTo>
                      <a:pt x="702" y="802"/>
                    </a:lnTo>
                    <a:lnTo>
                      <a:pt x="697" y="814"/>
                    </a:lnTo>
                    <a:lnTo>
                      <a:pt x="691" y="825"/>
                    </a:lnTo>
                    <a:lnTo>
                      <a:pt x="684" y="835"/>
                    </a:lnTo>
                    <a:lnTo>
                      <a:pt x="677" y="846"/>
                    </a:lnTo>
                    <a:lnTo>
                      <a:pt x="670" y="855"/>
                    </a:lnTo>
                    <a:lnTo>
                      <a:pt x="661" y="863"/>
                    </a:lnTo>
                    <a:lnTo>
                      <a:pt x="652" y="870"/>
                    </a:lnTo>
                    <a:lnTo>
                      <a:pt x="641" y="876"/>
                    </a:lnTo>
                    <a:lnTo>
                      <a:pt x="629" y="881"/>
                    </a:lnTo>
                    <a:lnTo>
                      <a:pt x="597" y="891"/>
                    </a:lnTo>
                    <a:lnTo>
                      <a:pt x="566" y="900"/>
                    </a:lnTo>
                    <a:lnTo>
                      <a:pt x="537" y="907"/>
                    </a:lnTo>
                    <a:lnTo>
                      <a:pt x="509" y="913"/>
                    </a:lnTo>
                    <a:lnTo>
                      <a:pt x="482" y="918"/>
                    </a:lnTo>
                    <a:lnTo>
                      <a:pt x="458" y="922"/>
                    </a:lnTo>
                    <a:lnTo>
                      <a:pt x="433" y="924"/>
                    </a:lnTo>
                    <a:lnTo>
                      <a:pt x="410" y="925"/>
                    </a:lnTo>
                    <a:lnTo>
                      <a:pt x="388" y="925"/>
                    </a:lnTo>
                    <a:lnTo>
                      <a:pt x="367" y="924"/>
                    </a:lnTo>
                    <a:lnTo>
                      <a:pt x="347" y="922"/>
                    </a:lnTo>
                    <a:lnTo>
                      <a:pt x="328" y="919"/>
                    </a:lnTo>
                    <a:lnTo>
                      <a:pt x="309" y="916"/>
                    </a:lnTo>
                    <a:lnTo>
                      <a:pt x="292" y="912"/>
                    </a:lnTo>
                    <a:lnTo>
                      <a:pt x="275" y="907"/>
                    </a:lnTo>
                    <a:lnTo>
                      <a:pt x="260" y="903"/>
                    </a:lnTo>
                    <a:lnTo>
                      <a:pt x="231" y="892"/>
                    </a:lnTo>
                    <a:lnTo>
                      <a:pt x="205" y="882"/>
                    </a:lnTo>
                    <a:lnTo>
                      <a:pt x="181" y="871"/>
                    </a:lnTo>
                    <a:lnTo>
                      <a:pt x="160" y="861"/>
                    </a:lnTo>
                    <a:lnTo>
                      <a:pt x="140" y="851"/>
                    </a:lnTo>
                    <a:lnTo>
                      <a:pt x="121" y="846"/>
                    </a:lnTo>
                    <a:lnTo>
                      <a:pt x="113" y="843"/>
                    </a:lnTo>
                    <a:lnTo>
                      <a:pt x="104" y="841"/>
                    </a:lnTo>
                    <a:lnTo>
                      <a:pt x="96" y="841"/>
                    </a:lnTo>
                    <a:lnTo>
                      <a:pt x="87" y="841"/>
                    </a:lnTo>
                    <a:lnTo>
                      <a:pt x="73" y="839"/>
                    </a:lnTo>
                    <a:lnTo>
                      <a:pt x="61" y="835"/>
                    </a:lnTo>
                    <a:lnTo>
                      <a:pt x="50" y="830"/>
                    </a:lnTo>
                    <a:lnTo>
                      <a:pt x="39" y="825"/>
                    </a:lnTo>
                    <a:lnTo>
                      <a:pt x="30" y="819"/>
                    </a:lnTo>
                    <a:lnTo>
                      <a:pt x="23" y="812"/>
                    </a:lnTo>
                    <a:lnTo>
                      <a:pt x="16" y="804"/>
                    </a:lnTo>
                    <a:lnTo>
                      <a:pt x="11" y="795"/>
                    </a:lnTo>
                    <a:lnTo>
                      <a:pt x="7" y="788"/>
                    </a:lnTo>
                    <a:lnTo>
                      <a:pt x="4" y="780"/>
                    </a:lnTo>
                    <a:lnTo>
                      <a:pt x="2" y="772"/>
                    </a:lnTo>
                    <a:lnTo>
                      <a:pt x="1" y="764"/>
                    </a:lnTo>
                    <a:lnTo>
                      <a:pt x="2" y="757"/>
                    </a:lnTo>
                    <a:lnTo>
                      <a:pt x="3" y="751"/>
                    </a:lnTo>
                    <a:lnTo>
                      <a:pt x="6" y="745"/>
                    </a:lnTo>
                    <a:lnTo>
                      <a:pt x="10" y="740"/>
                    </a:lnTo>
                    <a:close/>
                  </a:path>
                </a:pathLst>
              </a:custGeom>
              <a:solidFill>
                <a:srgbClr val="93D5ED"/>
              </a:solidFill>
              <a:ln w="9525">
                <a:solidFill>
                  <a:srgbClr val="CCECFF"/>
                </a:solidFill>
                <a:round/>
                <a:headEnd/>
                <a:tailEnd/>
              </a:ln>
            </p:spPr>
            <p:txBody>
              <a:bodyPr/>
              <a:lstStyle/>
              <a:p>
                <a:endParaRPr lang="en-US"/>
              </a:p>
            </p:txBody>
          </p:sp>
          <p:sp>
            <p:nvSpPr>
              <p:cNvPr id="24719" name="Freeform 125"/>
              <p:cNvSpPr>
                <a:spLocks/>
              </p:cNvSpPr>
              <p:nvPr/>
            </p:nvSpPr>
            <p:spPr bwMode="auto">
              <a:xfrm>
                <a:off x="3767" y="1197"/>
                <a:ext cx="187" cy="185"/>
              </a:xfrm>
              <a:custGeom>
                <a:avLst/>
                <a:gdLst>
                  <a:gd name="T0" fmla="*/ 0 w 932"/>
                  <a:gd name="T1" fmla="*/ 0 h 925"/>
                  <a:gd name="T2" fmla="*/ 0 w 932"/>
                  <a:gd name="T3" fmla="*/ 0 h 925"/>
                  <a:gd name="T4" fmla="*/ 0 w 932"/>
                  <a:gd name="T5" fmla="*/ 0 h 925"/>
                  <a:gd name="T6" fmla="*/ 0 w 932"/>
                  <a:gd name="T7" fmla="*/ 0 h 925"/>
                  <a:gd name="T8" fmla="*/ 0 w 932"/>
                  <a:gd name="T9" fmla="*/ 0 h 925"/>
                  <a:gd name="T10" fmla="*/ 0 w 932"/>
                  <a:gd name="T11" fmla="*/ 0 h 925"/>
                  <a:gd name="T12" fmla="*/ 0 w 932"/>
                  <a:gd name="T13" fmla="*/ 0 h 925"/>
                  <a:gd name="T14" fmla="*/ 0 w 932"/>
                  <a:gd name="T15" fmla="*/ 0 h 925"/>
                  <a:gd name="T16" fmla="*/ 0 w 932"/>
                  <a:gd name="T17" fmla="*/ 0 h 925"/>
                  <a:gd name="T18" fmla="*/ 0 w 932"/>
                  <a:gd name="T19" fmla="*/ 0 h 925"/>
                  <a:gd name="T20" fmla="*/ 0 w 932"/>
                  <a:gd name="T21" fmla="*/ 0 h 925"/>
                  <a:gd name="T22" fmla="*/ 0 w 932"/>
                  <a:gd name="T23" fmla="*/ 0 h 925"/>
                  <a:gd name="T24" fmla="*/ 0 w 932"/>
                  <a:gd name="T25" fmla="*/ 0 h 925"/>
                  <a:gd name="T26" fmla="*/ 0 w 932"/>
                  <a:gd name="T27" fmla="*/ 0 h 925"/>
                  <a:gd name="T28" fmla="*/ 0 w 932"/>
                  <a:gd name="T29" fmla="*/ 0 h 925"/>
                  <a:gd name="T30" fmla="*/ 0 w 932"/>
                  <a:gd name="T31" fmla="*/ 0 h 925"/>
                  <a:gd name="T32" fmla="*/ 0 w 932"/>
                  <a:gd name="T33" fmla="*/ 0 h 925"/>
                  <a:gd name="T34" fmla="*/ 0 w 932"/>
                  <a:gd name="T35" fmla="*/ 0 h 925"/>
                  <a:gd name="T36" fmla="*/ 0 w 932"/>
                  <a:gd name="T37" fmla="*/ 0 h 925"/>
                  <a:gd name="T38" fmla="*/ 0 w 932"/>
                  <a:gd name="T39" fmla="*/ 0 h 925"/>
                  <a:gd name="T40" fmla="*/ 0 w 932"/>
                  <a:gd name="T41" fmla="*/ 0 h 925"/>
                  <a:gd name="T42" fmla="*/ 0 w 932"/>
                  <a:gd name="T43" fmla="*/ 0 h 925"/>
                  <a:gd name="T44" fmla="*/ 0 w 932"/>
                  <a:gd name="T45" fmla="*/ 0 h 925"/>
                  <a:gd name="T46" fmla="*/ 0 w 932"/>
                  <a:gd name="T47" fmla="*/ 0 h 925"/>
                  <a:gd name="T48" fmla="*/ 0 w 932"/>
                  <a:gd name="T49" fmla="*/ 0 h 925"/>
                  <a:gd name="T50" fmla="*/ 0 w 932"/>
                  <a:gd name="T51" fmla="*/ 0 h 925"/>
                  <a:gd name="T52" fmla="*/ 0 w 932"/>
                  <a:gd name="T53" fmla="*/ 0 h 925"/>
                  <a:gd name="T54" fmla="*/ 0 w 932"/>
                  <a:gd name="T55" fmla="*/ 0 h 925"/>
                  <a:gd name="T56" fmla="*/ 0 w 932"/>
                  <a:gd name="T57" fmla="*/ 0 h 925"/>
                  <a:gd name="T58" fmla="*/ 0 w 932"/>
                  <a:gd name="T59" fmla="*/ 0 h 925"/>
                  <a:gd name="T60" fmla="*/ 0 w 932"/>
                  <a:gd name="T61" fmla="*/ 0 h 925"/>
                  <a:gd name="T62" fmla="*/ 0 w 932"/>
                  <a:gd name="T63" fmla="*/ 0 h 925"/>
                  <a:gd name="T64" fmla="*/ 0 w 932"/>
                  <a:gd name="T65" fmla="*/ 0 h 925"/>
                  <a:gd name="T66" fmla="*/ 0 w 932"/>
                  <a:gd name="T67" fmla="*/ 0 h 925"/>
                  <a:gd name="T68" fmla="*/ 0 w 932"/>
                  <a:gd name="T69" fmla="*/ 0 h 925"/>
                  <a:gd name="T70" fmla="*/ 0 w 932"/>
                  <a:gd name="T71" fmla="*/ 0 h 925"/>
                  <a:gd name="T72" fmla="*/ 0 w 932"/>
                  <a:gd name="T73" fmla="*/ 0 h 925"/>
                  <a:gd name="T74" fmla="*/ 0 w 932"/>
                  <a:gd name="T75" fmla="*/ 0 h 925"/>
                  <a:gd name="T76" fmla="*/ 0 w 932"/>
                  <a:gd name="T77" fmla="*/ 0 h 925"/>
                  <a:gd name="T78" fmla="*/ 0 w 932"/>
                  <a:gd name="T79" fmla="*/ 0 h 925"/>
                  <a:gd name="T80" fmla="*/ 0 w 932"/>
                  <a:gd name="T81" fmla="*/ 0 h 925"/>
                  <a:gd name="T82" fmla="*/ 0 w 932"/>
                  <a:gd name="T83" fmla="*/ 0 h 925"/>
                  <a:gd name="T84" fmla="*/ 0 w 932"/>
                  <a:gd name="T85" fmla="*/ 0 h 925"/>
                  <a:gd name="T86" fmla="*/ 0 w 932"/>
                  <a:gd name="T87" fmla="*/ 0 h 925"/>
                  <a:gd name="T88" fmla="*/ 0 w 932"/>
                  <a:gd name="T89" fmla="*/ 0 h 925"/>
                  <a:gd name="T90" fmla="*/ 0 w 932"/>
                  <a:gd name="T91" fmla="*/ 0 h 925"/>
                  <a:gd name="T92" fmla="*/ 0 w 932"/>
                  <a:gd name="T93" fmla="*/ 0 h 925"/>
                  <a:gd name="T94" fmla="*/ 0 w 932"/>
                  <a:gd name="T95" fmla="*/ 0 h 925"/>
                  <a:gd name="T96" fmla="*/ 0 w 932"/>
                  <a:gd name="T97" fmla="*/ 0 h 925"/>
                  <a:gd name="T98" fmla="*/ 0 w 932"/>
                  <a:gd name="T99" fmla="*/ 0 h 925"/>
                  <a:gd name="T100" fmla="*/ 0 w 932"/>
                  <a:gd name="T101" fmla="*/ 0 h 925"/>
                  <a:gd name="T102" fmla="*/ 0 w 932"/>
                  <a:gd name="T103" fmla="*/ 0 h 925"/>
                  <a:gd name="T104" fmla="*/ 0 w 932"/>
                  <a:gd name="T105" fmla="*/ 0 h 925"/>
                  <a:gd name="T106" fmla="*/ 0 w 932"/>
                  <a:gd name="T107" fmla="*/ 0 h 9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32"/>
                  <a:gd name="T163" fmla="*/ 0 h 925"/>
                  <a:gd name="T164" fmla="*/ 932 w 932"/>
                  <a:gd name="T165" fmla="*/ 925 h 9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32" h="925">
                    <a:moveTo>
                      <a:pt x="10" y="740"/>
                    </a:moveTo>
                    <a:lnTo>
                      <a:pt x="6" y="735"/>
                    </a:lnTo>
                    <a:lnTo>
                      <a:pt x="2" y="729"/>
                    </a:lnTo>
                    <a:lnTo>
                      <a:pt x="1" y="723"/>
                    </a:lnTo>
                    <a:lnTo>
                      <a:pt x="0" y="717"/>
                    </a:lnTo>
                    <a:lnTo>
                      <a:pt x="2" y="704"/>
                    </a:lnTo>
                    <a:lnTo>
                      <a:pt x="7" y="690"/>
                    </a:lnTo>
                    <a:lnTo>
                      <a:pt x="11" y="674"/>
                    </a:lnTo>
                    <a:lnTo>
                      <a:pt x="17" y="654"/>
                    </a:lnTo>
                    <a:lnTo>
                      <a:pt x="18" y="642"/>
                    </a:lnTo>
                    <a:lnTo>
                      <a:pt x="20" y="631"/>
                    </a:lnTo>
                    <a:lnTo>
                      <a:pt x="20" y="617"/>
                    </a:lnTo>
                    <a:lnTo>
                      <a:pt x="18" y="601"/>
                    </a:lnTo>
                    <a:lnTo>
                      <a:pt x="32" y="598"/>
                    </a:lnTo>
                    <a:lnTo>
                      <a:pt x="44" y="593"/>
                    </a:lnTo>
                    <a:lnTo>
                      <a:pt x="54" y="589"/>
                    </a:lnTo>
                    <a:lnTo>
                      <a:pt x="62" y="582"/>
                    </a:lnTo>
                    <a:lnTo>
                      <a:pt x="68" y="573"/>
                    </a:lnTo>
                    <a:lnTo>
                      <a:pt x="72" y="564"/>
                    </a:lnTo>
                    <a:lnTo>
                      <a:pt x="76" y="555"/>
                    </a:lnTo>
                    <a:lnTo>
                      <a:pt x="78" y="544"/>
                    </a:lnTo>
                    <a:lnTo>
                      <a:pt x="79" y="534"/>
                    </a:lnTo>
                    <a:lnTo>
                      <a:pt x="80" y="522"/>
                    </a:lnTo>
                    <a:lnTo>
                      <a:pt x="80" y="510"/>
                    </a:lnTo>
                    <a:lnTo>
                      <a:pt x="79" y="497"/>
                    </a:lnTo>
                    <a:lnTo>
                      <a:pt x="77" y="472"/>
                    </a:lnTo>
                    <a:lnTo>
                      <a:pt x="73" y="446"/>
                    </a:lnTo>
                    <a:lnTo>
                      <a:pt x="92" y="434"/>
                    </a:lnTo>
                    <a:lnTo>
                      <a:pt x="105" y="425"/>
                    </a:lnTo>
                    <a:lnTo>
                      <a:pt x="110" y="422"/>
                    </a:lnTo>
                    <a:lnTo>
                      <a:pt x="113" y="418"/>
                    </a:lnTo>
                    <a:lnTo>
                      <a:pt x="117" y="413"/>
                    </a:lnTo>
                    <a:lnTo>
                      <a:pt x="119" y="409"/>
                    </a:lnTo>
                    <a:lnTo>
                      <a:pt x="127" y="383"/>
                    </a:lnTo>
                    <a:lnTo>
                      <a:pt x="142" y="332"/>
                    </a:lnTo>
                    <a:lnTo>
                      <a:pt x="149" y="308"/>
                    </a:lnTo>
                    <a:lnTo>
                      <a:pt x="154" y="290"/>
                    </a:lnTo>
                    <a:lnTo>
                      <a:pt x="157" y="272"/>
                    </a:lnTo>
                    <a:lnTo>
                      <a:pt x="157" y="257"/>
                    </a:lnTo>
                    <a:lnTo>
                      <a:pt x="157" y="244"/>
                    </a:lnTo>
                    <a:lnTo>
                      <a:pt x="155" y="232"/>
                    </a:lnTo>
                    <a:lnTo>
                      <a:pt x="152" y="221"/>
                    </a:lnTo>
                    <a:lnTo>
                      <a:pt x="147" y="211"/>
                    </a:lnTo>
                    <a:lnTo>
                      <a:pt x="136" y="193"/>
                    </a:lnTo>
                    <a:lnTo>
                      <a:pt x="122" y="174"/>
                    </a:lnTo>
                    <a:lnTo>
                      <a:pt x="117" y="163"/>
                    </a:lnTo>
                    <a:lnTo>
                      <a:pt x="110" y="152"/>
                    </a:lnTo>
                    <a:lnTo>
                      <a:pt x="103" y="139"/>
                    </a:lnTo>
                    <a:lnTo>
                      <a:pt x="97" y="124"/>
                    </a:lnTo>
                    <a:lnTo>
                      <a:pt x="91" y="109"/>
                    </a:lnTo>
                    <a:lnTo>
                      <a:pt x="87" y="95"/>
                    </a:lnTo>
                    <a:lnTo>
                      <a:pt x="86" y="82"/>
                    </a:lnTo>
                    <a:lnTo>
                      <a:pt x="85" y="71"/>
                    </a:lnTo>
                    <a:lnTo>
                      <a:pt x="85" y="62"/>
                    </a:lnTo>
                    <a:lnTo>
                      <a:pt x="86" y="52"/>
                    </a:lnTo>
                    <a:lnTo>
                      <a:pt x="87" y="45"/>
                    </a:lnTo>
                    <a:lnTo>
                      <a:pt x="90" y="38"/>
                    </a:lnTo>
                    <a:lnTo>
                      <a:pt x="94" y="27"/>
                    </a:lnTo>
                    <a:lnTo>
                      <a:pt x="98" y="16"/>
                    </a:lnTo>
                    <a:lnTo>
                      <a:pt x="99" y="13"/>
                    </a:lnTo>
                    <a:lnTo>
                      <a:pt x="99" y="8"/>
                    </a:lnTo>
                    <a:lnTo>
                      <a:pt x="98" y="5"/>
                    </a:lnTo>
                    <a:lnTo>
                      <a:pt x="97" y="0"/>
                    </a:lnTo>
                    <a:lnTo>
                      <a:pt x="106" y="5"/>
                    </a:lnTo>
                    <a:lnTo>
                      <a:pt x="114" y="10"/>
                    </a:lnTo>
                    <a:lnTo>
                      <a:pt x="120" y="16"/>
                    </a:lnTo>
                    <a:lnTo>
                      <a:pt x="126" y="22"/>
                    </a:lnTo>
                    <a:lnTo>
                      <a:pt x="136" y="36"/>
                    </a:lnTo>
                    <a:lnTo>
                      <a:pt x="146" y="50"/>
                    </a:lnTo>
                    <a:lnTo>
                      <a:pt x="150" y="57"/>
                    </a:lnTo>
                    <a:lnTo>
                      <a:pt x="155" y="63"/>
                    </a:lnTo>
                    <a:lnTo>
                      <a:pt x="161" y="69"/>
                    </a:lnTo>
                    <a:lnTo>
                      <a:pt x="168" y="73"/>
                    </a:lnTo>
                    <a:lnTo>
                      <a:pt x="176" y="78"/>
                    </a:lnTo>
                    <a:lnTo>
                      <a:pt x="187" y="80"/>
                    </a:lnTo>
                    <a:lnTo>
                      <a:pt x="198" y="83"/>
                    </a:lnTo>
                    <a:lnTo>
                      <a:pt x="211" y="83"/>
                    </a:lnTo>
                    <a:lnTo>
                      <a:pt x="218" y="84"/>
                    </a:lnTo>
                    <a:lnTo>
                      <a:pt x="224" y="84"/>
                    </a:lnTo>
                    <a:lnTo>
                      <a:pt x="229" y="85"/>
                    </a:lnTo>
                    <a:lnTo>
                      <a:pt x="233" y="87"/>
                    </a:lnTo>
                    <a:lnTo>
                      <a:pt x="237" y="90"/>
                    </a:lnTo>
                    <a:lnTo>
                      <a:pt x="239" y="92"/>
                    </a:lnTo>
                    <a:lnTo>
                      <a:pt x="242" y="95"/>
                    </a:lnTo>
                    <a:lnTo>
                      <a:pt x="243" y="98"/>
                    </a:lnTo>
                    <a:lnTo>
                      <a:pt x="245" y="106"/>
                    </a:lnTo>
                    <a:lnTo>
                      <a:pt x="245" y="116"/>
                    </a:lnTo>
                    <a:lnTo>
                      <a:pt x="244" y="127"/>
                    </a:lnTo>
                    <a:lnTo>
                      <a:pt x="243" y="139"/>
                    </a:lnTo>
                    <a:lnTo>
                      <a:pt x="242" y="153"/>
                    </a:lnTo>
                    <a:lnTo>
                      <a:pt x="242" y="167"/>
                    </a:lnTo>
                    <a:lnTo>
                      <a:pt x="242" y="182"/>
                    </a:lnTo>
                    <a:lnTo>
                      <a:pt x="243" y="198"/>
                    </a:lnTo>
                    <a:lnTo>
                      <a:pt x="246" y="216"/>
                    </a:lnTo>
                    <a:lnTo>
                      <a:pt x="253" y="234"/>
                    </a:lnTo>
                    <a:lnTo>
                      <a:pt x="257" y="243"/>
                    </a:lnTo>
                    <a:lnTo>
                      <a:pt x="263" y="252"/>
                    </a:lnTo>
                    <a:lnTo>
                      <a:pt x="268" y="262"/>
                    </a:lnTo>
                    <a:lnTo>
                      <a:pt x="275" y="271"/>
                    </a:lnTo>
                    <a:lnTo>
                      <a:pt x="288" y="271"/>
                    </a:lnTo>
                    <a:lnTo>
                      <a:pt x="302" y="271"/>
                    </a:lnTo>
                    <a:lnTo>
                      <a:pt x="316" y="271"/>
                    </a:lnTo>
                    <a:lnTo>
                      <a:pt x="330" y="270"/>
                    </a:lnTo>
                    <a:lnTo>
                      <a:pt x="361" y="265"/>
                    </a:lnTo>
                    <a:lnTo>
                      <a:pt x="393" y="259"/>
                    </a:lnTo>
                    <a:lnTo>
                      <a:pt x="426" y="252"/>
                    </a:lnTo>
                    <a:lnTo>
                      <a:pt x="462" y="245"/>
                    </a:lnTo>
                    <a:lnTo>
                      <a:pt x="499" y="237"/>
                    </a:lnTo>
                    <a:lnTo>
                      <a:pt x="537" y="230"/>
                    </a:lnTo>
                    <a:lnTo>
                      <a:pt x="559" y="262"/>
                    </a:lnTo>
                    <a:lnTo>
                      <a:pt x="579" y="285"/>
                    </a:lnTo>
                    <a:lnTo>
                      <a:pt x="587" y="293"/>
                    </a:lnTo>
                    <a:lnTo>
                      <a:pt x="596" y="301"/>
                    </a:lnTo>
                    <a:lnTo>
                      <a:pt x="604" y="306"/>
                    </a:lnTo>
                    <a:lnTo>
                      <a:pt x="611" y="311"/>
                    </a:lnTo>
                    <a:lnTo>
                      <a:pt x="617" y="314"/>
                    </a:lnTo>
                    <a:lnTo>
                      <a:pt x="622" y="315"/>
                    </a:lnTo>
                    <a:lnTo>
                      <a:pt x="628" y="316"/>
                    </a:lnTo>
                    <a:lnTo>
                      <a:pt x="634" y="316"/>
                    </a:lnTo>
                    <a:lnTo>
                      <a:pt x="640" y="315"/>
                    </a:lnTo>
                    <a:lnTo>
                      <a:pt x="645" y="313"/>
                    </a:lnTo>
                    <a:lnTo>
                      <a:pt x="649" y="309"/>
                    </a:lnTo>
                    <a:lnTo>
                      <a:pt x="654" y="307"/>
                    </a:lnTo>
                    <a:lnTo>
                      <a:pt x="674" y="290"/>
                    </a:lnTo>
                    <a:lnTo>
                      <a:pt x="697" y="270"/>
                    </a:lnTo>
                    <a:lnTo>
                      <a:pt x="704" y="266"/>
                    </a:lnTo>
                    <a:lnTo>
                      <a:pt x="711" y="262"/>
                    </a:lnTo>
                    <a:lnTo>
                      <a:pt x="719" y="258"/>
                    </a:lnTo>
                    <a:lnTo>
                      <a:pt x="728" y="256"/>
                    </a:lnTo>
                    <a:lnTo>
                      <a:pt x="736" y="253"/>
                    </a:lnTo>
                    <a:lnTo>
                      <a:pt x="746" y="252"/>
                    </a:lnTo>
                    <a:lnTo>
                      <a:pt x="757" y="252"/>
                    </a:lnTo>
                    <a:lnTo>
                      <a:pt x="767" y="253"/>
                    </a:lnTo>
                    <a:lnTo>
                      <a:pt x="807" y="258"/>
                    </a:lnTo>
                    <a:lnTo>
                      <a:pt x="834" y="260"/>
                    </a:lnTo>
                    <a:lnTo>
                      <a:pt x="854" y="262"/>
                    </a:lnTo>
                    <a:lnTo>
                      <a:pt x="867" y="260"/>
                    </a:lnTo>
                    <a:lnTo>
                      <a:pt x="878" y="260"/>
                    </a:lnTo>
                    <a:lnTo>
                      <a:pt x="891" y="259"/>
                    </a:lnTo>
                    <a:lnTo>
                      <a:pt x="907" y="260"/>
                    </a:lnTo>
                    <a:lnTo>
                      <a:pt x="932" y="262"/>
                    </a:lnTo>
                    <a:lnTo>
                      <a:pt x="924" y="270"/>
                    </a:lnTo>
                    <a:lnTo>
                      <a:pt x="916" y="280"/>
                    </a:lnTo>
                    <a:lnTo>
                      <a:pt x="907" y="293"/>
                    </a:lnTo>
                    <a:lnTo>
                      <a:pt x="898" y="308"/>
                    </a:lnTo>
                    <a:lnTo>
                      <a:pt x="878" y="343"/>
                    </a:lnTo>
                    <a:lnTo>
                      <a:pt x="858" y="382"/>
                    </a:lnTo>
                    <a:lnTo>
                      <a:pt x="836" y="423"/>
                    </a:lnTo>
                    <a:lnTo>
                      <a:pt x="814" y="462"/>
                    </a:lnTo>
                    <a:lnTo>
                      <a:pt x="802" y="480"/>
                    </a:lnTo>
                    <a:lnTo>
                      <a:pt x="791" y="496"/>
                    </a:lnTo>
                    <a:lnTo>
                      <a:pt x="779" y="512"/>
                    </a:lnTo>
                    <a:lnTo>
                      <a:pt x="767" y="524"/>
                    </a:lnTo>
                    <a:lnTo>
                      <a:pt x="763" y="530"/>
                    </a:lnTo>
                    <a:lnTo>
                      <a:pt x="758" y="538"/>
                    </a:lnTo>
                    <a:lnTo>
                      <a:pt x="753" y="547"/>
                    </a:lnTo>
                    <a:lnTo>
                      <a:pt x="750" y="556"/>
                    </a:lnTo>
                    <a:lnTo>
                      <a:pt x="744" y="577"/>
                    </a:lnTo>
                    <a:lnTo>
                      <a:pt x="738" y="600"/>
                    </a:lnTo>
                    <a:lnTo>
                      <a:pt x="731" y="652"/>
                    </a:lnTo>
                    <a:lnTo>
                      <a:pt x="724" y="708"/>
                    </a:lnTo>
                    <a:lnTo>
                      <a:pt x="719" y="736"/>
                    </a:lnTo>
                    <a:lnTo>
                      <a:pt x="713" y="764"/>
                    </a:lnTo>
                    <a:lnTo>
                      <a:pt x="710" y="777"/>
                    </a:lnTo>
                    <a:lnTo>
                      <a:pt x="706" y="790"/>
                    </a:lnTo>
                    <a:lnTo>
                      <a:pt x="702" y="802"/>
                    </a:lnTo>
                    <a:lnTo>
                      <a:pt x="697" y="814"/>
                    </a:lnTo>
                    <a:lnTo>
                      <a:pt x="691" y="825"/>
                    </a:lnTo>
                    <a:lnTo>
                      <a:pt x="684" y="835"/>
                    </a:lnTo>
                    <a:lnTo>
                      <a:pt x="677" y="846"/>
                    </a:lnTo>
                    <a:lnTo>
                      <a:pt x="670" y="855"/>
                    </a:lnTo>
                    <a:lnTo>
                      <a:pt x="661" y="863"/>
                    </a:lnTo>
                    <a:lnTo>
                      <a:pt x="652" y="870"/>
                    </a:lnTo>
                    <a:lnTo>
                      <a:pt x="641" y="876"/>
                    </a:lnTo>
                    <a:lnTo>
                      <a:pt x="629" y="881"/>
                    </a:lnTo>
                    <a:lnTo>
                      <a:pt x="597" y="891"/>
                    </a:lnTo>
                    <a:lnTo>
                      <a:pt x="566" y="900"/>
                    </a:lnTo>
                    <a:lnTo>
                      <a:pt x="537" y="907"/>
                    </a:lnTo>
                    <a:lnTo>
                      <a:pt x="509" y="913"/>
                    </a:lnTo>
                    <a:lnTo>
                      <a:pt x="482" y="918"/>
                    </a:lnTo>
                    <a:lnTo>
                      <a:pt x="458" y="922"/>
                    </a:lnTo>
                    <a:lnTo>
                      <a:pt x="433" y="924"/>
                    </a:lnTo>
                    <a:lnTo>
                      <a:pt x="410" y="925"/>
                    </a:lnTo>
                    <a:lnTo>
                      <a:pt x="388" y="925"/>
                    </a:lnTo>
                    <a:lnTo>
                      <a:pt x="367" y="924"/>
                    </a:lnTo>
                    <a:lnTo>
                      <a:pt x="347" y="922"/>
                    </a:lnTo>
                    <a:lnTo>
                      <a:pt x="328" y="919"/>
                    </a:lnTo>
                    <a:lnTo>
                      <a:pt x="309" y="916"/>
                    </a:lnTo>
                    <a:lnTo>
                      <a:pt x="292" y="912"/>
                    </a:lnTo>
                    <a:lnTo>
                      <a:pt x="275" y="907"/>
                    </a:lnTo>
                    <a:lnTo>
                      <a:pt x="260" y="903"/>
                    </a:lnTo>
                    <a:lnTo>
                      <a:pt x="231" y="892"/>
                    </a:lnTo>
                    <a:lnTo>
                      <a:pt x="205" y="882"/>
                    </a:lnTo>
                    <a:lnTo>
                      <a:pt x="181" y="871"/>
                    </a:lnTo>
                    <a:lnTo>
                      <a:pt x="160" y="861"/>
                    </a:lnTo>
                    <a:lnTo>
                      <a:pt x="140" y="851"/>
                    </a:lnTo>
                    <a:lnTo>
                      <a:pt x="121" y="846"/>
                    </a:lnTo>
                    <a:lnTo>
                      <a:pt x="113" y="843"/>
                    </a:lnTo>
                    <a:lnTo>
                      <a:pt x="104" y="841"/>
                    </a:lnTo>
                    <a:lnTo>
                      <a:pt x="96" y="841"/>
                    </a:lnTo>
                    <a:lnTo>
                      <a:pt x="87" y="841"/>
                    </a:lnTo>
                    <a:lnTo>
                      <a:pt x="73" y="839"/>
                    </a:lnTo>
                    <a:lnTo>
                      <a:pt x="61" y="835"/>
                    </a:lnTo>
                    <a:lnTo>
                      <a:pt x="50" y="830"/>
                    </a:lnTo>
                    <a:lnTo>
                      <a:pt x="39" y="825"/>
                    </a:lnTo>
                    <a:lnTo>
                      <a:pt x="30" y="819"/>
                    </a:lnTo>
                    <a:lnTo>
                      <a:pt x="23" y="812"/>
                    </a:lnTo>
                    <a:lnTo>
                      <a:pt x="16" y="804"/>
                    </a:lnTo>
                    <a:lnTo>
                      <a:pt x="11" y="795"/>
                    </a:lnTo>
                    <a:lnTo>
                      <a:pt x="7" y="788"/>
                    </a:lnTo>
                    <a:lnTo>
                      <a:pt x="4" y="780"/>
                    </a:lnTo>
                    <a:lnTo>
                      <a:pt x="2" y="772"/>
                    </a:lnTo>
                    <a:lnTo>
                      <a:pt x="1" y="764"/>
                    </a:lnTo>
                    <a:lnTo>
                      <a:pt x="2" y="757"/>
                    </a:lnTo>
                    <a:lnTo>
                      <a:pt x="3" y="751"/>
                    </a:lnTo>
                    <a:lnTo>
                      <a:pt x="6" y="745"/>
                    </a:lnTo>
                    <a:lnTo>
                      <a:pt x="10" y="740"/>
                    </a:lnTo>
                  </a:path>
                </a:pathLst>
              </a:custGeom>
              <a:solidFill>
                <a:srgbClr val="93D5ED"/>
              </a:solidFill>
              <a:ln w="4763">
                <a:solidFill>
                  <a:srgbClr val="CCECFF"/>
                </a:solidFill>
                <a:round/>
                <a:headEnd/>
                <a:tailEnd/>
              </a:ln>
            </p:spPr>
            <p:txBody>
              <a:bodyPr/>
              <a:lstStyle/>
              <a:p>
                <a:endParaRPr lang="en-US"/>
              </a:p>
            </p:txBody>
          </p:sp>
          <p:sp>
            <p:nvSpPr>
              <p:cNvPr id="24720" name="Freeform 126"/>
              <p:cNvSpPr>
                <a:spLocks/>
              </p:cNvSpPr>
              <p:nvPr/>
            </p:nvSpPr>
            <p:spPr bwMode="auto">
              <a:xfrm>
                <a:off x="3765" y="1114"/>
                <a:ext cx="314" cy="137"/>
              </a:xfrm>
              <a:custGeom>
                <a:avLst/>
                <a:gdLst>
                  <a:gd name="T0" fmla="*/ 0 w 1568"/>
                  <a:gd name="T1" fmla="*/ 0 h 689"/>
                  <a:gd name="T2" fmla="*/ 0 w 1568"/>
                  <a:gd name="T3" fmla="*/ 0 h 689"/>
                  <a:gd name="T4" fmla="*/ 0 w 1568"/>
                  <a:gd name="T5" fmla="*/ 0 h 689"/>
                  <a:gd name="T6" fmla="*/ 0 w 1568"/>
                  <a:gd name="T7" fmla="*/ 0 h 689"/>
                  <a:gd name="T8" fmla="*/ 0 w 1568"/>
                  <a:gd name="T9" fmla="*/ 0 h 689"/>
                  <a:gd name="T10" fmla="*/ 0 w 1568"/>
                  <a:gd name="T11" fmla="*/ 0 h 689"/>
                  <a:gd name="T12" fmla="*/ 0 w 1568"/>
                  <a:gd name="T13" fmla="*/ 0 h 689"/>
                  <a:gd name="T14" fmla="*/ 0 w 1568"/>
                  <a:gd name="T15" fmla="*/ 0 h 689"/>
                  <a:gd name="T16" fmla="*/ 0 w 1568"/>
                  <a:gd name="T17" fmla="*/ 0 h 689"/>
                  <a:gd name="T18" fmla="*/ 0 w 1568"/>
                  <a:gd name="T19" fmla="*/ 0 h 689"/>
                  <a:gd name="T20" fmla="*/ 0 w 1568"/>
                  <a:gd name="T21" fmla="*/ 0 h 689"/>
                  <a:gd name="T22" fmla="*/ 0 w 1568"/>
                  <a:gd name="T23" fmla="*/ 0 h 689"/>
                  <a:gd name="T24" fmla="*/ 0 w 1568"/>
                  <a:gd name="T25" fmla="*/ 0 h 689"/>
                  <a:gd name="T26" fmla="*/ 0 w 1568"/>
                  <a:gd name="T27" fmla="*/ 0 h 689"/>
                  <a:gd name="T28" fmla="*/ 0 w 1568"/>
                  <a:gd name="T29" fmla="*/ 0 h 689"/>
                  <a:gd name="T30" fmla="*/ 0 w 1568"/>
                  <a:gd name="T31" fmla="*/ 0 h 689"/>
                  <a:gd name="T32" fmla="*/ 0 w 1568"/>
                  <a:gd name="T33" fmla="*/ 0 h 689"/>
                  <a:gd name="T34" fmla="*/ 0 w 1568"/>
                  <a:gd name="T35" fmla="*/ 0 h 689"/>
                  <a:gd name="T36" fmla="*/ 0 w 1568"/>
                  <a:gd name="T37" fmla="*/ 0 h 689"/>
                  <a:gd name="T38" fmla="*/ 0 w 1568"/>
                  <a:gd name="T39" fmla="*/ 0 h 689"/>
                  <a:gd name="T40" fmla="*/ 0 w 1568"/>
                  <a:gd name="T41" fmla="*/ 0 h 689"/>
                  <a:gd name="T42" fmla="*/ 0 w 1568"/>
                  <a:gd name="T43" fmla="*/ 0 h 689"/>
                  <a:gd name="T44" fmla="*/ 0 w 1568"/>
                  <a:gd name="T45" fmla="*/ 0 h 689"/>
                  <a:gd name="T46" fmla="*/ 0 w 1568"/>
                  <a:gd name="T47" fmla="*/ 0 h 689"/>
                  <a:gd name="T48" fmla="*/ 0 w 1568"/>
                  <a:gd name="T49" fmla="*/ 0 h 689"/>
                  <a:gd name="T50" fmla="*/ 0 w 1568"/>
                  <a:gd name="T51" fmla="*/ 0 h 689"/>
                  <a:gd name="T52" fmla="*/ 0 w 1568"/>
                  <a:gd name="T53" fmla="*/ 0 h 689"/>
                  <a:gd name="T54" fmla="*/ 0 w 1568"/>
                  <a:gd name="T55" fmla="*/ 0 h 689"/>
                  <a:gd name="T56" fmla="*/ 0 w 1568"/>
                  <a:gd name="T57" fmla="*/ 0 h 689"/>
                  <a:gd name="T58" fmla="*/ 0 w 1568"/>
                  <a:gd name="T59" fmla="*/ 0 h 689"/>
                  <a:gd name="T60" fmla="*/ 0 w 1568"/>
                  <a:gd name="T61" fmla="*/ 0 h 689"/>
                  <a:gd name="T62" fmla="*/ 0 w 1568"/>
                  <a:gd name="T63" fmla="*/ 0 h 689"/>
                  <a:gd name="T64" fmla="*/ 0 w 1568"/>
                  <a:gd name="T65" fmla="*/ 0 h 689"/>
                  <a:gd name="T66" fmla="*/ 0 w 1568"/>
                  <a:gd name="T67" fmla="*/ 0 h 689"/>
                  <a:gd name="T68" fmla="*/ 0 w 1568"/>
                  <a:gd name="T69" fmla="*/ 0 h 689"/>
                  <a:gd name="T70" fmla="*/ 0 w 1568"/>
                  <a:gd name="T71" fmla="*/ 0 h 689"/>
                  <a:gd name="T72" fmla="*/ 0 w 1568"/>
                  <a:gd name="T73" fmla="*/ 0 h 689"/>
                  <a:gd name="T74" fmla="*/ 0 w 1568"/>
                  <a:gd name="T75" fmla="*/ 0 h 689"/>
                  <a:gd name="T76" fmla="*/ 0 w 1568"/>
                  <a:gd name="T77" fmla="*/ 0 h 689"/>
                  <a:gd name="T78" fmla="*/ 0 w 1568"/>
                  <a:gd name="T79" fmla="*/ 0 h 689"/>
                  <a:gd name="T80" fmla="*/ 0 w 1568"/>
                  <a:gd name="T81" fmla="*/ 0 h 689"/>
                  <a:gd name="T82" fmla="*/ 0 w 1568"/>
                  <a:gd name="T83" fmla="*/ 0 h 689"/>
                  <a:gd name="T84" fmla="*/ 0 w 1568"/>
                  <a:gd name="T85" fmla="*/ 0 h 689"/>
                  <a:gd name="T86" fmla="*/ 0 w 1568"/>
                  <a:gd name="T87" fmla="*/ 0 h 689"/>
                  <a:gd name="T88" fmla="*/ 0 w 1568"/>
                  <a:gd name="T89" fmla="*/ 0 h 689"/>
                  <a:gd name="T90" fmla="*/ 0 w 1568"/>
                  <a:gd name="T91" fmla="*/ 0 h 6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68"/>
                  <a:gd name="T139" fmla="*/ 0 h 689"/>
                  <a:gd name="T140" fmla="*/ 1568 w 1568"/>
                  <a:gd name="T141" fmla="*/ 689 h 6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68" h="689">
                    <a:moveTo>
                      <a:pt x="548" y="648"/>
                    </a:moveTo>
                    <a:lnTo>
                      <a:pt x="508" y="655"/>
                    </a:lnTo>
                    <a:lnTo>
                      <a:pt x="471" y="663"/>
                    </a:lnTo>
                    <a:lnTo>
                      <a:pt x="435" y="670"/>
                    </a:lnTo>
                    <a:lnTo>
                      <a:pt x="402" y="677"/>
                    </a:lnTo>
                    <a:lnTo>
                      <a:pt x="371" y="683"/>
                    </a:lnTo>
                    <a:lnTo>
                      <a:pt x="340" y="688"/>
                    </a:lnTo>
                    <a:lnTo>
                      <a:pt x="326" y="689"/>
                    </a:lnTo>
                    <a:lnTo>
                      <a:pt x="312" y="689"/>
                    </a:lnTo>
                    <a:lnTo>
                      <a:pt x="299" y="689"/>
                    </a:lnTo>
                    <a:lnTo>
                      <a:pt x="286" y="689"/>
                    </a:lnTo>
                    <a:lnTo>
                      <a:pt x="279" y="680"/>
                    </a:lnTo>
                    <a:lnTo>
                      <a:pt x="274" y="670"/>
                    </a:lnTo>
                    <a:lnTo>
                      <a:pt x="268" y="661"/>
                    </a:lnTo>
                    <a:lnTo>
                      <a:pt x="264" y="652"/>
                    </a:lnTo>
                    <a:lnTo>
                      <a:pt x="257" y="634"/>
                    </a:lnTo>
                    <a:lnTo>
                      <a:pt x="254" y="616"/>
                    </a:lnTo>
                    <a:lnTo>
                      <a:pt x="253" y="600"/>
                    </a:lnTo>
                    <a:lnTo>
                      <a:pt x="253" y="585"/>
                    </a:lnTo>
                    <a:lnTo>
                      <a:pt x="253" y="571"/>
                    </a:lnTo>
                    <a:lnTo>
                      <a:pt x="254" y="557"/>
                    </a:lnTo>
                    <a:lnTo>
                      <a:pt x="255" y="545"/>
                    </a:lnTo>
                    <a:lnTo>
                      <a:pt x="256" y="534"/>
                    </a:lnTo>
                    <a:lnTo>
                      <a:pt x="256" y="524"/>
                    </a:lnTo>
                    <a:lnTo>
                      <a:pt x="254" y="516"/>
                    </a:lnTo>
                    <a:lnTo>
                      <a:pt x="253" y="513"/>
                    </a:lnTo>
                    <a:lnTo>
                      <a:pt x="250" y="510"/>
                    </a:lnTo>
                    <a:lnTo>
                      <a:pt x="248" y="508"/>
                    </a:lnTo>
                    <a:lnTo>
                      <a:pt x="244" y="505"/>
                    </a:lnTo>
                    <a:lnTo>
                      <a:pt x="240" y="503"/>
                    </a:lnTo>
                    <a:lnTo>
                      <a:pt x="235" y="502"/>
                    </a:lnTo>
                    <a:lnTo>
                      <a:pt x="229" y="502"/>
                    </a:lnTo>
                    <a:lnTo>
                      <a:pt x="222" y="501"/>
                    </a:lnTo>
                    <a:lnTo>
                      <a:pt x="209" y="501"/>
                    </a:lnTo>
                    <a:lnTo>
                      <a:pt x="198" y="498"/>
                    </a:lnTo>
                    <a:lnTo>
                      <a:pt x="187" y="496"/>
                    </a:lnTo>
                    <a:lnTo>
                      <a:pt x="179" y="491"/>
                    </a:lnTo>
                    <a:lnTo>
                      <a:pt x="172" y="487"/>
                    </a:lnTo>
                    <a:lnTo>
                      <a:pt x="166" y="481"/>
                    </a:lnTo>
                    <a:lnTo>
                      <a:pt x="161" y="475"/>
                    </a:lnTo>
                    <a:lnTo>
                      <a:pt x="157" y="468"/>
                    </a:lnTo>
                    <a:lnTo>
                      <a:pt x="147" y="454"/>
                    </a:lnTo>
                    <a:lnTo>
                      <a:pt x="137" y="440"/>
                    </a:lnTo>
                    <a:lnTo>
                      <a:pt x="131" y="434"/>
                    </a:lnTo>
                    <a:lnTo>
                      <a:pt x="125" y="428"/>
                    </a:lnTo>
                    <a:lnTo>
                      <a:pt x="117" y="423"/>
                    </a:lnTo>
                    <a:lnTo>
                      <a:pt x="108" y="418"/>
                    </a:lnTo>
                    <a:lnTo>
                      <a:pt x="90" y="391"/>
                    </a:lnTo>
                    <a:lnTo>
                      <a:pt x="77" y="369"/>
                    </a:lnTo>
                    <a:lnTo>
                      <a:pt x="68" y="349"/>
                    </a:lnTo>
                    <a:lnTo>
                      <a:pt x="60" y="331"/>
                    </a:lnTo>
                    <a:lnTo>
                      <a:pt x="55" y="317"/>
                    </a:lnTo>
                    <a:lnTo>
                      <a:pt x="52" y="303"/>
                    </a:lnTo>
                    <a:lnTo>
                      <a:pt x="50" y="291"/>
                    </a:lnTo>
                    <a:lnTo>
                      <a:pt x="48" y="279"/>
                    </a:lnTo>
                    <a:lnTo>
                      <a:pt x="47" y="266"/>
                    </a:lnTo>
                    <a:lnTo>
                      <a:pt x="46" y="253"/>
                    </a:lnTo>
                    <a:lnTo>
                      <a:pt x="43" y="239"/>
                    </a:lnTo>
                    <a:lnTo>
                      <a:pt x="40" y="223"/>
                    </a:lnTo>
                    <a:lnTo>
                      <a:pt x="34" y="204"/>
                    </a:lnTo>
                    <a:lnTo>
                      <a:pt x="26" y="182"/>
                    </a:lnTo>
                    <a:lnTo>
                      <a:pt x="15" y="156"/>
                    </a:lnTo>
                    <a:lnTo>
                      <a:pt x="0" y="127"/>
                    </a:lnTo>
                    <a:lnTo>
                      <a:pt x="18" y="114"/>
                    </a:lnTo>
                    <a:lnTo>
                      <a:pt x="33" y="100"/>
                    </a:lnTo>
                    <a:lnTo>
                      <a:pt x="49" y="87"/>
                    </a:lnTo>
                    <a:lnTo>
                      <a:pt x="65" y="72"/>
                    </a:lnTo>
                    <a:lnTo>
                      <a:pt x="73" y="139"/>
                    </a:lnTo>
                    <a:lnTo>
                      <a:pt x="83" y="138"/>
                    </a:lnTo>
                    <a:lnTo>
                      <a:pt x="111" y="134"/>
                    </a:lnTo>
                    <a:lnTo>
                      <a:pt x="154" y="129"/>
                    </a:lnTo>
                    <a:lnTo>
                      <a:pt x="212" y="122"/>
                    </a:lnTo>
                    <a:lnTo>
                      <a:pt x="281" y="114"/>
                    </a:lnTo>
                    <a:lnTo>
                      <a:pt x="357" y="105"/>
                    </a:lnTo>
                    <a:lnTo>
                      <a:pt x="439" y="96"/>
                    </a:lnTo>
                    <a:lnTo>
                      <a:pt x="526" y="85"/>
                    </a:lnTo>
                    <a:lnTo>
                      <a:pt x="612" y="74"/>
                    </a:lnTo>
                    <a:lnTo>
                      <a:pt x="699" y="64"/>
                    </a:lnTo>
                    <a:lnTo>
                      <a:pt x="779" y="53"/>
                    </a:lnTo>
                    <a:lnTo>
                      <a:pt x="855" y="44"/>
                    </a:lnTo>
                    <a:lnTo>
                      <a:pt x="922" y="35"/>
                    </a:lnTo>
                    <a:lnTo>
                      <a:pt x="977" y="27"/>
                    </a:lnTo>
                    <a:lnTo>
                      <a:pt x="1018" y="20"/>
                    </a:lnTo>
                    <a:lnTo>
                      <a:pt x="1043" y="15"/>
                    </a:lnTo>
                    <a:lnTo>
                      <a:pt x="1071" y="8"/>
                    </a:lnTo>
                    <a:lnTo>
                      <a:pt x="1094" y="4"/>
                    </a:lnTo>
                    <a:lnTo>
                      <a:pt x="1111" y="3"/>
                    </a:lnTo>
                    <a:lnTo>
                      <a:pt x="1126" y="4"/>
                    </a:lnTo>
                    <a:lnTo>
                      <a:pt x="1139" y="6"/>
                    </a:lnTo>
                    <a:lnTo>
                      <a:pt x="1152" y="6"/>
                    </a:lnTo>
                    <a:lnTo>
                      <a:pt x="1166" y="4"/>
                    </a:lnTo>
                    <a:lnTo>
                      <a:pt x="1181" y="0"/>
                    </a:lnTo>
                    <a:lnTo>
                      <a:pt x="1366" y="84"/>
                    </a:lnTo>
                    <a:lnTo>
                      <a:pt x="1358" y="92"/>
                    </a:lnTo>
                    <a:lnTo>
                      <a:pt x="1352" y="99"/>
                    </a:lnTo>
                    <a:lnTo>
                      <a:pt x="1347" y="106"/>
                    </a:lnTo>
                    <a:lnTo>
                      <a:pt x="1345" y="113"/>
                    </a:lnTo>
                    <a:lnTo>
                      <a:pt x="1344" y="120"/>
                    </a:lnTo>
                    <a:lnTo>
                      <a:pt x="1345" y="127"/>
                    </a:lnTo>
                    <a:lnTo>
                      <a:pt x="1347" y="133"/>
                    </a:lnTo>
                    <a:lnTo>
                      <a:pt x="1351" y="140"/>
                    </a:lnTo>
                    <a:lnTo>
                      <a:pt x="1355" y="146"/>
                    </a:lnTo>
                    <a:lnTo>
                      <a:pt x="1361" y="152"/>
                    </a:lnTo>
                    <a:lnTo>
                      <a:pt x="1369" y="157"/>
                    </a:lnTo>
                    <a:lnTo>
                      <a:pt x="1377" y="163"/>
                    </a:lnTo>
                    <a:lnTo>
                      <a:pt x="1396" y="175"/>
                    </a:lnTo>
                    <a:lnTo>
                      <a:pt x="1417" y="187"/>
                    </a:lnTo>
                    <a:lnTo>
                      <a:pt x="1439" y="199"/>
                    </a:lnTo>
                    <a:lnTo>
                      <a:pt x="1463" y="213"/>
                    </a:lnTo>
                    <a:lnTo>
                      <a:pt x="1486" y="227"/>
                    </a:lnTo>
                    <a:lnTo>
                      <a:pt x="1508" y="243"/>
                    </a:lnTo>
                    <a:lnTo>
                      <a:pt x="1519" y="251"/>
                    </a:lnTo>
                    <a:lnTo>
                      <a:pt x="1528" y="260"/>
                    </a:lnTo>
                    <a:lnTo>
                      <a:pt x="1538" y="270"/>
                    </a:lnTo>
                    <a:lnTo>
                      <a:pt x="1546" y="279"/>
                    </a:lnTo>
                    <a:lnTo>
                      <a:pt x="1553" y="289"/>
                    </a:lnTo>
                    <a:lnTo>
                      <a:pt x="1559" y="300"/>
                    </a:lnTo>
                    <a:lnTo>
                      <a:pt x="1564" y="310"/>
                    </a:lnTo>
                    <a:lnTo>
                      <a:pt x="1568" y="323"/>
                    </a:lnTo>
                    <a:lnTo>
                      <a:pt x="1567" y="362"/>
                    </a:lnTo>
                    <a:lnTo>
                      <a:pt x="1563" y="393"/>
                    </a:lnTo>
                    <a:lnTo>
                      <a:pt x="1560" y="416"/>
                    </a:lnTo>
                    <a:lnTo>
                      <a:pt x="1559" y="424"/>
                    </a:lnTo>
                    <a:lnTo>
                      <a:pt x="1548" y="426"/>
                    </a:lnTo>
                    <a:lnTo>
                      <a:pt x="1539" y="428"/>
                    </a:lnTo>
                    <a:lnTo>
                      <a:pt x="1529" y="432"/>
                    </a:lnTo>
                    <a:lnTo>
                      <a:pt x="1521" y="435"/>
                    </a:lnTo>
                    <a:lnTo>
                      <a:pt x="1514" y="439"/>
                    </a:lnTo>
                    <a:lnTo>
                      <a:pt x="1508" y="444"/>
                    </a:lnTo>
                    <a:lnTo>
                      <a:pt x="1502" y="449"/>
                    </a:lnTo>
                    <a:lnTo>
                      <a:pt x="1499" y="455"/>
                    </a:lnTo>
                    <a:lnTo>
                      <a:pt x="1494" y="461"/>
                    </a:lnTo>
                    <a:lnTo>
                      <a:pt x="1492" y="467"/>
                    </a:lnTo>
                    <a:lnTo>
                      <a:pt x="1490" y="474"/>
                    </a:lnTo>
                    <a:lnTo>
                      <a:pt x="1488" y="481"/>
                    </a:lnTo>
                    <a:lnTo>
                      <a:pt x="1487" y="488"/>
                    </a:lnTo>
                    <a:lnTo>
                      <a:pt x="1487" y="495"/>
                    </a:lnTo>
                    <a:lnTo>
                      <a:pt x="1488" y="502"/>
                    </a:lnTo>
                    <a:lnTo>
                      <a:pt x="1490" y="510"/>
                    </a:lnTo>
                    <a:lnTo>
                      <a:pt x="548" y="648"/>
                    </a:lnTo>
                    <a:close/>
                  </a:path>
                </a:pathLst>
              </a:custGeom>
              <a:solidFill>
                <a:srgbClr val="93D5ED"/>
              </a:solidFill>
              <a:ln w="9525">
                <a:solidFill>
                  <a:srgbClr val="CCECFF"/>
                </a:solidFill>
                <a:round/>
                <a:headEnd/>
                <a:tailEnd/>
              </a:ln>
            </p:spPr>
            <p:txBody>
              <a:bodyPr/>
              <a:lstStyle/>
              <a:p>
                <a:endParaRPr lang="en-US"/>
              </a:p>
            </p:txBody>
          </p:sp>
          <p:sp>
            <p:nvSpPr>
              <p:cNvPr id="24721" name="Freeform 127"/>
              <p:cNvSpPr>
                <a:spLocks/>
              </p:cNvSpPr>
              <p:nvPr/>
            </p:nvSpPr>
            <p:spPr bwMode="auto">
              <a:xfrm>
                <a:off x="3765" y="1114"/>
                <a:ext cx="314" cy="137"/>
              </a:xfrm>
              <a:custGeom>
                <a:avLst/>
                <a:gdLst>
                  <a:gd name="T0" fmla="*/ 0 w 1568"/>
                  <a:gd name="T1" fmla="*/ 0 h 689"/>
                  <a:gd name="T2" fmla="*/ 0 w 1568"/>
                  <a:gd name="T3" fmla="*/ 0 h 689"/>
                  <a:gd name="T4" fmla="*/ 0 w 1568"/>
                  <a:gd name="T5" fmla="*/ 0 h 689"/>
                  <a:gd name="T6" fmla="*/ 0 w 1568"/>
                  <a:gd name="T7" fmla="*/ 0 h 689"/>
                  <a:gd name="T8" fmla="*/ 0 w 1568"/>
                  <a:gd name="T9" fmla="*/ 0 h 689"/>
                  <a:gd name="T10" fmla="*/ 0 w 1568"/>
                  <a:gd name="T11" fmla="*/ 0 h 689"/>
                  <a:gd name="T12" fmla="*/ 0 w 1568"/>
                  <a:gd name="T13" fmla="*/ 0 h 689"/>
                  <a:gd name="T14" fmla="*/ 0 w 1568"/>
                  <a:gd name="T15" fmla="*/ 0 h 689"/>
                  <a:gd name="T16" fmla="*/ 0 w 1568"/>
                  <a:gd name="T17" fmla="*/ 0 h 689"/>
                  <a:gd name="T18" fmla="*/ 0 w 1568"/>
                  <a:gd name="T19" fmla="*/ 0 h 689"/>
                  <a:gd name="T20" fmla="*/ 0 w 1568"/>
                  <a:gd name="T21" fmla="*/ 0 h 689"/>
                  <a:gd name="T22" fmla="*/ 0 w 1568"/>
                  <a:gd name="T23" fmla="*/ 0 h 689"/>
                  <a:gd name="T24" fmla="*/ 0 w 1568"/>
                  <a:gd name="T25" fmla="*/ 0 h 689"/>
                  <a:gd name="T26" fmla="*/ 0 w 1568"/>
                  <a:gd name="T27" fmla="*/ 0 h 689"/>
                  <a:gd name="T28" fmla="*/ 0 w 1568"/>
                  <a:gd name="T29" fmla="*/ 0 h 689"/>
                  <a:gd name="T30" fmla="*/ 0 w 1568"/>
                  <a:gd name="T31" fmla="*/ 0 h 689"/>
                  <a:gd name="T32" fmla="*/ 0 w 1568"/>
                  <a:gd name="T33" fmla="*/ 0 h 689"/>
                  <a:gd name="T34" fmla="*/ 0 w 1568"/>
                  <a:gd name="T35" fmla="*/ 0 h 689"/>
                  <a:gd name="T36" fmla="*/ 0 w 1568"/>
                  <a:gd name="T37" fmla="*/ 0 h 689"/>
                  <a:gd name="T38" fmla="*/ 0 w 1568"/>
                  <a:gd name="T39" fmla="*/ 0 h 689"/>
                  <a:gd name="T40" fmla="*/ 0 w 1568"/>
                  <a:gd name="T41" fmla="*/ 0 h 689"/>
                  <a:gd name="T42" fmla="*/ 0 w 1568"/>
                  <a:gd name="T43" fmla="*/ 0 h 689"/>
                  <a:gd name="T44" fmla="*/ 0 w 1568"/>
                  <a:gd name="T45" fmla="*/ 0 h 689"/>
                  <a:gd name="T46" fmla="*/ 0 w 1568"/>
                  <a:gd name="T47" fmla="*/ 0 h 689"/>
                  <a:gd name="T48" fmla="*/ 0 w 1568"/>
                  <a:gd name="T49" fmla="*/ 0 h 689"/>
                  <a:gd name="T50" fmla="*/ 0 w 1568"/>
                  <a:gd name="T51" fmla="*/ 0 h 689"/>
                  <a:gd name="T52" fmla="*/ 0 w 1568"/>
                  <a:gd name="T53" fmla="*/ 0 h 689"/>
                  <a:gd name="T54" fmla="*/ 0 w 1568"/>
                  <a:gd name="T55" fmla="*/ 0 h 689"/>
                  <a:gd name="T56" fmla="*/ 0 w 1568"/>
                  <a:gd name="T57" fmla="*/ 0 h 689"/>
                  <a:gd name="T58" fmla="*/ 0 w 1568"/>
                  <a:gd name="T59" fmla="*/ 0 h 689"/>
                  <a:gd name="T60" fmla="*/ 0 w 1568"/>
                  <a:gd name="T61" fmla="*/ 0 h 689"/>
                  <a:gd name="T62" fmla="*/ 0 w 1568"/>
                  <a:gd name="T63" fmla="*/ 0 h 689"/>
                  <a:gd name="T64" fmla="*/ 0 w 1568"/>
                  <a:gd name="T65" fmla="*/ 0 h 689"/>
                  <a:gd name="T66" fmla="*/ 0 w 1568"/>
                  <a:gd name="T67" fmla="*/ 0 h 689"/>
                  <a:gd name="T68" fmla="*/ 0 w 1568"/>
                  <a:gd name="T69" fmla="*/ 0 h 689"/>
                  <a:gd name="T70" fmla="*/ 0 w 1568"/>
                  <a:gd name="T71" fmla="*/ 0 h 689"/>
                  <a:gd name="T72" fmla="*/ 0 w 1568"/>
                  <a:gd name="T73" fmla="*/ 0 h 689"/>
                  <a:gd name="T74" fmla="*/ 0 w 1568"/>
                  <a:gd name="T75" fmla="*/ 0 h 689"/>
                  <a:gd name="T76" fmla="*/ 0 w 1568"/>
                  <a:gd name="T77" fmla="*/ 0 h 689"/>
                  <a:gd name="T78" fmla="*/ 0 w 1568"/>
                  <a:gd name="T79" fmla="*/ 0 h 689"/>
                  <a:gd name="T80" fmla="*/ 0 w 1568"/>
                  <a:gd name="T81" fmla="*/ 0 h 689"/>
                  <a:gd name="T82" fmla="*/ 0 w 1568"/>
                  <a:gd name="T83" fmla="*/ 0 h 689"/>
                  <a:gd name="T84" fmla="*/ 0 w 1568"/>
                  <a:gd name="T85" fmla="*/ 0 h 689"/>
                  <a:gd name="T86" fmla="*/ 0 w 1568"/>
                  <a:gd name="T87" fmla="*/ 0 h 689"/>
                  <a:gd name="T88" fmla="*/ 0 w 1568"/>
                  <a:gd name="T89" fmla="*/ 0 h 689"/>
                  <a:gd name="T90" fmla="*/ 0 w 1568"/>
                  <a:gd name="T91" fmla="*/ 0 h 6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68"/>
                  <a:gd name="T139" fmla="*/ 0 h 689"/>
                  <a:gd name="T140" fmla="*/ 1568 w 1568"/>
                  <a:gd name="T141" fmla="*/ 689 h 6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68" h="689">
                    <a:moveTo>
                      <a:pt x="548" y="648"/>
                    </a:moveTo>
                    <a:lnTo>
                      <a:pt x="508" y="655"/>
                    </a:lnTo>
                    <a:lnTo>
                      <a:pt x="471" y="663"/>
                    </a:lnTo>
                    <a:lnTo>
                      <a:pt x="435" y="670"/>
                    </a:lnTo>
                    <a:lnTo>
                      <a:pt x="402" y="677"/>
                    </a:lnTo>
                    <a:lnTo>
                      <a:pt x="371" y="683"/>
                    </a:lnTo>
                    <a:lnTo>
                      <a:pt x="340" y="688"/>
                    </a:lnTo>
                    <a:lnTo>
                      <a:pt x="326" y="689"/>
                    </a:lnTo>
                    <a:lnTo>
                      <a:pt x="312" y="689"/>
                    </a:lnTo>
                    <a:lnTo>
                      <a:pt x="299" y="689"/>
                    </a:lnTo>
                    <a:lnTo>
                      <a:pt x="286" y="689"/>
                    </a:lnTo>
                    <a:lnTo>
                      <a:pt x="279" y="680"/>
                    </a:lnTo>
                    <a:lnTo>
                      <a:pt x="274" y="670"/>
                    </a:lnTo>
                    <a:lnTo>
                      <a:pt x="268" y="661"/>
                    </a:lnTo>
                    <a:lnTo>
                      <a:pt x="264" y="652"/>
                    </a:lnTo>
                    <a:lnTo>
                      <a:pt x="257" y="634"/>
                    </a:lnTo>
                    <a:lnTo>
                      <a:pt x="254" y="616"/>
                    </a:lnTo>
                    <a:lnTo>
                      <a:pt x="253" y="600"/>
                    </a:lnTo>
                    <a:lnTo>
                      <a:pt x="253" y="585"/>
                    </a:lnTo>
                    <a:lnTo>
                      <a:pt x="253" y="571"/>
                    </a:lnTo>
                    <a:lnTo>
                      <a:pt x="254" y="557"/>
                    </a:lnTo>
                    <a:lnTo>
                      <a:pt x="255" y="545"/>
                    </a:lnTo>
                    <a:lnTo>
                      <a:pt x="256" y="534"/>
                    </a:lnTo>
                    <a:lnTo>
                      <a:pt x="256" y="524"/>
                    </a:lnTo>
                    <a:lnTo>
                      <a:pt x="254" y="516"/>
                    </a:lnTo>
                    <a:lnTo>
                      <a:pt x="253" y="513"/>
                    </a:lnTo>
                    <a:lnTo>
                      <a:pt x="250" y="510"/>
                    </a:lnTo>
                    <a:lnTo>
                      <a:pt x="248" y="508"/>
                    </a:lnTo>
                    <a:lnTo>
                      <a:pt x="244" y="505"/>
                    </a:lnTo>
                    <a:lnTo>
                      <a:pt x="240" y="503"/>
                    </a:lnTo>
                    <a:lnTo>
                      <a:pt x="235" y="502"/>
                    </a:lnTo>
                    <a:lnTo>
                      <a:pt x="229" y="502"/>
                    </a:lnTo>
                    <a:lnTo>
                      <a:pt x="222" y="501"/>
                    </a:lnTo>
                    <a:lnTo>
                      <a:pt x="209" y="501"/>
                    </a:lnTo>
                    <a:lnTo>
                      <a:pt x="198" y="498"/>
                    </a:lnTo>
                    <a:lnTo>
                      <a:pt x="187" y="496"/>
                    </a:lnTo>
                    <a:lnTo>
                      <a:pt x="179" y="491"/>
                    </a:lnTo>
                    <a:lnTo>
                      <a:pt x="172" y="487"/>
                    </a:lnTo>
                    <a:lnTo>
                      <a:pt x="166" y="481"/>
                    </a:lnTo>
                    <a:lnTo>
                      <a:pt x="161" y="475"/>
                    </a:lnTo>
                    <a:lnTo>
                      <a:pt x="157" y="468"/>
                    </a:lnTo>
                    <a:lnTo>
                      <a:pt x="147" y="454"/>
                    </a:lnTo>
                    <a:lnTo>
                      <a:pt x="137" y="440"/>
                    </a:lnTo>
                    <a:lnTo>
                      <a:pt x="131" y="434"/>
                    </a:lnTo>
                    <a:lnTo>
                      <a:pt x="125" y="428"/>
                    </a:lnTo>
                    <a:lnTo>
                      <a:pt x="117" y="423"/>
                    </a:lnTo>
                    <a:lnTo>
                      <a:pt x="108" y="418"/>
                    </a:lnTo>
                    <a:lnTo>
                      <a:pt x="90" y="391"/>
                    </a:lnTo>
                    <a:lnTo>
                      <a:pt x="77" y="369"/>
                    </a:lnTo>
                    <a:lnTo>
                      <a:pt x="68" y="349"/>
                    </a:lnTo>
                    <a:lnTo>
                      <a:pt x="60" y="331"/>
                    </a:lnTo>
                    <a:lnTo>
                      <a:pt x="55" y="317"/>
                    </a:lnTo>
                    <a:lnTo>
                      <a:pt x="52" y="303"/>
                    </a:lnTo>
                    <a:lnTo>
                      <a:pt x="50" y="291"/>
                    </a:lnTo>
                    <a:lnTo>
                      <a:pt x="48" y="279"/>
                    </a:lnTo>
                    <a:lnTo>
                      <a:pt x="47" y="266"/>
                    </a:lnTo>
                    <a:lnTo>
                      <a:pt x="46" y="253"/>
                    </a:lnTo>
                    <a:lnTo>
                      <a:pt x="43" y="239"/>
                    </a:lnTo>
                    <a:lnTo>
                      <a:pt x="40" y="223"/>
                    </a:lnTo>
                    <a:lnTo>
                      <a:pt x="34" y="204"/>
                    </a:lnTo>
                    <a:lnTo>
                      <a:pt x="26" y="182"/>
                    </a:lnTo>
                    <a:lnTo>
                      <a:pt x="15" y="156"/>
                    </a:lnTo>
                    <a:lnTo>
                      <a:pt x="0" y="127"/>
                    </a:lnTo>
                    <a:lnTo>
                      <a:pt x="18" y="114"/>
                    </a:lnTo>
                    <a:lnTo>
                      <a:pt x="33" y="100"/>
                    </a:lnTo>
                    <a:lnTo>
                      <a:pt x="49" y="87"/>
                    </a:lnTo>
                    <a:lnTo>
                      <a:pt x="65" y="72"/>
                    </a:lnTo>
                    <a:lnTo>
                      <a:pt x="73" y="139"/>
                    </a:lnTo>
                    <a:lnTo>
                      <a:pt x="83" y="138"/>
                    </a:lnTo>
                    <a:lnTo>
                      <a:pt x="111" y="134"/>
                    </a:lnTo>
                    <a:lnTo>
                      <a:pt x="154" y="129"/>
                    </a:lnTo>
                    <a:lnTo>
                      <a:pt x="212" y="122"/>
                    </a:lnTo>
                    <a:lnTo>
                      <a:pt x="281" y="114"/>
                    </a:lnTo>
                    <a:lnTo>
                      <a:pt x="357" y="105"/>
                    </a:lnTo>
                    <a:lnTo>
                      <a:pt x="439" y="96"/>
                    </a:lnTo>
                    <a:lnTo>
                      <a:pt x="526" y="85"/>
                    </a:lnTo>
                    <a:lnTo>
                      <a:pt x="612" y="74"/>
                    </a:lnTo>
                    <a:lnTo>
                      <a:pt x="699" y="64"/>
                    </a:lnTo>
                    <a:lnTo>
                      <a:pt x="779" y="53"/>
                    </a:lnTo>
                    <a:lnTo>
                      <a:pt x="855" y="44"/>
                    </a:lnTo>
                    <a:lnTo>
                      <a:pt x="922" y="35"/>
                    </a:lnTo>
                    <a:lnTo>
                      <a:pt x="977" y="27"/>
                    </a:lnTo>
                    <a:lnTo>
                      <a:pt x="1018" y="20"/>
                    </a:lnTo>
                    <a:lnTo>
                      <a:pt x="1043" y="15"/>
                    </a:lnTo>
                    <a:lnTo>
                      <a:pt x="1071" y="8"/>
                    </a:lnTo>
                    <a:lnTo>
                      <a:pt x="1094" y="4"/>
                    </a:lnTo>
                    <a:lnTo>
                      <a:pt x="1111" y="3"/>
                    </a:lnTo>
                    <a:lnTo>
                      <a:pt x="1126" y="4"/>
                    </a:lnTo>
                    <a:lnTo>
                      <a:pt x="1139" y="6"/>
                    </a:lnTo>
                    <a:lnTo>
                      <a:pt x="1152" y="6"/>
                    </a:lnTo>
                    <a:lnTo>
                      <a:pt x="1166" y="4"/>
                    </a:lnTo>
                    <a:lnTo>
                      <a:pt x="1181" y="0"/>
                    </a:lnTo>
                    <a:lnTo>
                      <a:pt x="1366" y="84"/>
                    </a:lnTo>
                    <a:lnTo>
                      <a:pt x="1358" y="92"/>
                    </a:lnTo>
                    <a:lnTo>
                      <a:pt x="1352" y="99"/>
                    </a:lnTo>
                    <a:lnTo>
                      <a:pt x="1347" y="106"/>
                    </a:lnTo>
                    <a:lnTo>
                      <a:pt x="1345" y="113"/>
                    </a:lnTo>
                    <a:lnTo>
                      <a:pt x="1344" y="120"/>
                    </a:lnTo>
                    <a:lnTo>
                      <a:pt x="1345" y="127"/>
                    </a:lnTo>
                    <a:lnTo>
                      <a:pt x="1347" y="133"/>
                    </a:lnTo>
                    <a:lnTo>
                      <a:pt x="1351" y="140"/>
                    </a:lnTo>
                    <a:lnTo>
                      <a:pt x="1355" y="146"/>
                    </a:lnTo>
                    <a:lnTo>
                      <a:pt x="1361" y="152"/>
                    </a:lnTo>
                    <a:lnTo>
                      <a:pt x="1369" y="157"/>
                    </a:lnTo>
                    <a:lnTo>
                      <a:pt x="1377" y="163"/>
                    </a:lnTo>
                    <a:lnTo>
                      <a:pt x="1396" y="175"/>
                    </a:lnTo>
                    <a:lnTo>
                      <a:pt x="1417" y="187"/>
                    </a:lnTo>
                    <a:lnTo>
                      <a:pt x="1439" y="199"/>
                    </a:lnTo>
                    <a:lnTo>
                      <a:pt x="1463" y="213"/>
                    </a:lnTo>
                    <a:lnTo>
                      <a:pt x="1486" y="227"/>
                    </a:lnTo>
                    <a:lnTo>
                      <a:pt x="1508" y="243"/>
                    </a:lnTo>
                    <a:lnTo>
                      <a:pt x="1519" y="251"/>
                    </a:lnTo>
                    <a:lnTo>
                      <a:pt x="1528" y="260"/>
                    </a:lnTo>
                    <a:lnTo>
                      <a:pt x="1538" y="270"/>
                    </a:lnTo>
                    <a:lnTo>
                      <a:pt x="1546" y="279"/>
                    </a:lnTo>
                    <a:lnTo>
                      <a:pt x="1553" y="289"/>
                    </a:lnTo>
                    <a:lnTo>
                      <a:pt x="1559" y="300"/>
                    </a:lnTo>
                    <a:lnTo>
                      <a:pt x="1564" y="310"/>
                    </a:lnTo>
                    <a:lnTo>
                      <a:pt x="1568" y="323"/>
                    </a:lnTo>
                    <a:lnTo>
                      <a:pt x="1567" y="362"/>
                    </a:lnTo>
                    <a:lnTo>
                      <a:pt x="1563" y="393"/>
                    </a:lnTo>
                    <a:lnTo>
                      <a:pt x="1560" y="416"/>
                    </a:lnTo>
                    <a:lnTo>
                      <a:pt x="1559" y="424"/>
                    </a:lnTo>
                    <a:lnTo>
                      <a:pt x="1548" y="426"/>
                    </a:lnTo>
                    <a:lnTo>
                      <a:pt x="1539" y="428"/>
                    </a:lnTo>
                    <a:lnTo>
                      <a:pt x="1529" y="432"/>
                    </a:lnTo>
                    <a:lnTo>
                      <a:pt x="1521" y="435"/>
                    </a:lnTo>
                    <a:lnTo>
                      <a:pt x="1514" y="439"/>
                    </a:lnTo>
                    <a:lnTo>
                      <a:pt x="1508" y="444"/>
                    </a:lnTo>
                    <a:lnTo>
                      <a:pt x="1502" y="449"/>
                    </a:lnTo>
                    <a:lnTo>
                      <a:pt x="1499" y="455"/>
                    </a:lnTo>
                    <a:lnTo>
                      <a:pt x="1494" y="461"/>
                    </a:lnTo>
                    <a:lnTo>
                      <a:pt x="1492" y="467"/>
                    </a:lnTo>
                    <a:lnTo>
                      <a:pt x="1490" y="474"/>
                    </a:lnTo>
                    <a:lnTo>
                      <a:pt x="1488" y="481"/>
                    </a:lnTo>
                    <a:lnTo>
                      <a:pt x="1487" y="488"/>
                    </a:lnTo>
                    <a:lnTo>
                      <a:pt x="1487" y="495"/>
                    </a:lnTo>
                    <a:lnTo>
                      <a:pt x="1488" y="502"/>
                    </a:lnTo>
                    <a:lnTo>
                      <a:pt x="1490" y="510"/>
                    </a:lnTo>
                    <a:lnTo>
                      <a:pt x="548" y="648"/>
                    </a:lnTo>
                    <a:close/>
                  </a:path>
                </a:pathLst>
              </a:custGeom>
              <a:solidFill>
                <a:srgbClr val="93D5ED"/>
              </a:solidFill>
              <a:ln w="4763">
                <a:solidFill>
                  <a:srgbClr val="CCECFF"/>
                </a:solidFill>
                <a:round/>
                <a:headEnd/>
                <a:tailEnd/>
              </a:ln>
            </p:spPr>
            <p:txBody>
              <a:bodyPr/>
              <a:lstStyle/>
              <a:p>
                <a:endParaRPr lang="en-US"/>
              </a:p>
            </p:txBody>
          </p:sp>
          <p:sp>
            <p:nvSpPr>
              <p:cNvPr id="24722" name="Freeform 128"/>
              <p:cNvSpPr>
                <a:spLocks/>
              </p:cNvSpPr>
              <p:nvPr/>
            </p:nvSpPr>
            <p:spPr bwMode="auto">
              <a:xfrm>
                <a:off x="3988" y="964"/>
                <a:ext cx="96" cy="96"/>
              </a:xfrm>
              <a:custGeom>
                <a:avLst/>
                <a:gdLst>
                  <a:gd name="T0" fmla="*/ 0 w 484"/>
                  <a:gd name="T1" fmla="*/ 0 h 479"/>
                  <a:gd name="T2" fmla="*/ 0 w 484"/>
                  <a:gd name="T3" fmla="*/ 0 h 479"/>
                  <a:gd name="T4" fmla="*/ 0 w 484"/>
                  <a:gd name="T5" fmla="*/ 0 h 479"/>
                  <a:gd name="T6" fmla="*/ 0 w 484"/>
                  <a:gd name="T7" fmla="*/ 0 h 479"/>
                  <a:gd name="T8" fmla="*/ 0 w 484"/>
                  <a:gd name="T9" fmla="*/ 0 h 479"/>
                  <a:gd name="T10" fmla="*/ 0 w 484"/>
                  <a:gd name="T11" fmla="*/ 0 h 479"/>
                  <a:gd name="T12" fmla="*/ 0 w 484"/>
                  <a:gd name="T13" fmla="*/ 0 h 479"/>
                  <a:gd name="T14" fmla="*/ 0 w 484"/>
                  <a:gd name="T15" fmla="*/ 0 h 479"/>
                  <a:gd name="T16" fmla="*/ 0 w 484"/>
                  <a:gd name="T17" fmla="*/ 0 h 479"/>
                  <a:gd name="T18" fmla="*/ 0 w 484"/>
                  <a:gd name="T19" fmla="*/ 0 h 479"/>
                  <a:gd name="T20" fmla="*/ 0 w 484"/>
                  <a:gd name="T21" fmla="*/ 0 h 479"/>
                  <a:gd name="T22" fmla="*/ 0 w 484"/>
                  <a:gd name="T23" fmla="*/ 0 h 479"/>
                  <a:gd name="T24" fmla="*/ 0 w 484"/>
                  <a:gd name="T25" fmla="*/ 0 h 479"/>
                  <a:gd name="T26" fmla="*/ 0 w 484"/>
                  <a:gd name="T27" fmla="*/ 0 h 479"/>
                  <a:gd name="T28" fmla="*/ 0 w 484"/>
                  <a:gd name="T29" fmla="*/ 0 h 479"/>
                  <a:gd name="T30" fmla="*/ 0 w 484"/>
                  <a:gd name="T31" fmla="*/ 0 h 479"/>
                  <a:gd name="T32" fmla="*/ 0 w 484"/>
                  <a:gd name="T33" fmla="*/ 0 h 479"/>
                  <a:gd name="T34" fmla="*/ 0 w 484"/>
                  <a:gd name="T35" fmla="*/ 0 h 479"/>
                  <a:gd name="T36" fmla="*/ 0 w 484"/>
                  <a:gd name="T37" fmla="*/ 0 h 479"/>
                  <a:gd name="T38" fmla="*/ 0 w 484"/>
                  <a:gd name="T39" fmla="*/ 0 h 479"/>
                  <a:gd name="T40" fmla="*/ 0 w 484"/>
                  <a:gd name="T41" fmla="*/ 0 h 479"/>
                  <a:gd name="T42" fmla="*/ 0 w 484"/>
                  <a:gd name="T43" fmla="*/ 0 h 479"/>
                  <a:gd name="T44" fmla="*/ 0 w 484"/>
                  <a:gd name="T45" fmla="*/ 0 h 479"/>
                  <a:gd name="T46" fmla="*/ 0 w 484"/>
                  <a:gd name="T47" fmla="*/ 0 h 479"/>
                  <a:gd name="T48" fmla="*/ 0 w 484"/>
                  <a:gd name="T49" fmla="*/ 0 h 479"/>
                  <a:gd name="T50" fmla="*/ 0 w 484"/>
                  <a:gd name="T51" fmla="*/ 0 h 479"/>
                  <a:gd name="T52" fmla="*/ 0 w 484"/>
                  <a:gd name="T53" fmla="*/ 0 h 479"/>
                  <a:gd name="T54" fmla="*/ 0 w 484"/>
                  <a:gd name="T55" fmla="*/ 0 h 479"/>
                  <a:gd name="T56" fmla="*/ 0 w 484"/>
                  <a:gd name="T57" fmla="*/ 0 h 479"/>
                  <a:gd name="T58" fmla="*/ 0 w 484"/>
                  <a:gd name="T59" fmla="*/ 0 h 479"/>
                  <a:gd name="T60" fmla="*/ 0 w 484"/>
                  <a:gd name="T61" fmla="*/ 0 h 479"/>
                  <a:gd name="T62" fmla="*/ 0 w 484"/>
                  <a:gd name="T63" fmla="*/ 0 h 479"/>
                  <a:gd name="T64" fmla="*/ 0 w 484"/>
                  <a:gd name="T65" fmla="*/ 0 h 479"/>
                  <a:gd name="T66" fmla="*/ 0 w 484"/>
                  <a:gd name="T67" fmla="*/ 0 h 479"/>
                  <a:gd name="T68" fmla="*/ 0 w 484"/>
                  <a:gd name="T69" fmla="*/ 0 h 479"/>
                  <a:gd name="T70" fmla="*/ 0 w 484"/>
                  <a:gd name="T71" fmla="*/ 0 h 479"/>
                  <a:gd name="T72" fmla="*/ 0 w 484"/>
                  <a:gd name="T73" fmla="*/ 0 h 479"/>
                  <a:gd name="T74" fmla="*/ 0 w 484"/>
                  <a:gd name="T75" fmla="*/ 0 h 479"/>
                  <a:gd name="T76" fmla="*/ 0 w 484"/>
                  <a:gd name="T77" fmla="*/ 0 h 479"/>
                  <a:gd name="T78" fmla="*/ 0 w 484"/>
                  <a:gd name="T79" fmla="*/ 0 h 479"/>
                  <a:gd name="T80" fmla="*/ 0 w 484"/>
                  <a:gd name="T81" fmla="*/ 0 h 479"/>
                  <a:gd name="T82" fmla="*/ 0 w 484"/>
                  <a:gd name="T83" fmla="*/ 0 h 479"/>
                  <a:gd name="T84" fmla="*/ 0 w 484"/>
                  <a:gd name="T85" fmla="*/ 0 h 479"/>
                  <a:gd name="T86" fmla="*/ 0 w 484"/>
                  <a:gd name="T87" fmla="*/ 0 h 479"/>
                  <a:gd name="T88" fmla="*/ 0 w 484"/>
                  <a:gd name="T89" fmla="*/ 0 h 479"/>
                  <a:gd name="T90" fmla="*/ 0 w 484"/>
                  <a:gd name="T91" fmla="*/ 0 h 479"/>
                  <a:gd name="T92" fmla="*/ 0 w 484"/>
                  <a:gd name="T93" fmla="*/ 0 h 479"/>
                  <a:gd name="T94" fmla="*/ 0 w 484"/>
                  <a:gd name="T95" fmla="*/ 0 h 479"/>
                  <a:gd name="T96" fmla="*/ 0 w 484"/>
                  <a:gd name="T97" fmla="*/ 0 h 479"/>
                  <a:gd name="T98" fmla="*/ 0 w 484"/>
                  <a:gd name="T99" fmla="*/ 0 h 4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84"/>
                  <a:gd name="T151" fmla="*/ 0 h 479"/>
                  <a:gd name="T152" fmla="*/ 484 w 484"/>
                  <a:gd name="T153" fmla="*/ 479 h 47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84" h="479">
                    <a:moveTo>
                      <a:pt x="369" y="479"/>
                    </a:moveTo>
                    <a:lnTo>
                      <a:pt x="0" y="58"/>
                    </a:lnTo>
                    <a:lnTo>
                      <a:pt x="40" y="54"/>
                    </a:lnTo>
                    <a:lnTo>
                      <a:pt x="79" y="48"/>
                    </a:lnTo>
                    <a:lnTo>
                      <a:pt x="114" y="42"/>
                    </a:lnTo>
                    <a:lnTo>
                      <a:pt x="149" y="35"/>
                    </a:lnTo>
                    <a:lnTo>
                      <a:pt x="181" y="27"/>
                    </a:lnTo>
                    <a:lnTo>
                      <a:pt x="213" y="19"/>
                    </a:lnTo>
                    <a:lnTo>
                      <a:pt x="243" y="9"/>
                    </a:lnTo>
                    <a:lnTo>
                      <a:pt x="274" y="0"/>
                    </a:lnTo>
                    <a:lnTo>
                      <a:pt x="332" y="70"/>
                    </a:lnTo>
                    <a:lnTo>
                      <a:pt x="329" y="74"/>
                    </a:lnTo>
                    <a:lnTo>
                      <a:pt x="320" y="84"/>
                    </a:lnTo>
                    <a:lnTo>
                      <a:pt x="317" y="91"/>
                    </a:lnTo>
                    <a:lnTo>
                      <a:pt x="312" y="99"/>
                    </a:lnTo>
                    <a:lnTo>
                      <a:pt x="309" y="109"/>
                    </a:lnTo>
                    <a:lnTo>
                      <a:pt x="305" y="118"/>
                    </a:lnTo>
                    <a:lnTo>
                      <a:pt x="304" y="128"/>
                    </a:lnTo>
                    <a:lnTo>
                      <a:pt x="304" y="139"/>
                    </a:lnTo>
                    <a:lnTo>
                      <a:pt x="305" y="145"/>
                    </a:lnTo>
                    <a:lnTo>
                      <a:pt x="306" y="150"/>
                    </a:lnTo>
                    <a:lnTo>
                      <a:pt x="309" y="155"/>
                    </a:lnTo>
                    <a:lnTo>
                      <a:pt x="311" y="161"/>
                    </a:lnTo>
                    <a:lnTo>
                      <a:pt x="315" y="166"/>
                    </a:lnTo>
                    <a:lnTo>
                      <a:pt x="319" y="172"/>
                    </a:lnTo>
                    <a:lnTo>
                      <a:pt x="324" y="176"/>
                    </a:lnTo>
                    <a:lnTo>
                      <a:pt x="330" y="181"/>
                    </a:lnTo>
                    <a:lnTo>
                      <a:pt x="337" y="186"/>
                    </a:lnTo>
                    <a:lnTo>
                      <a:pt x="345" y="190"/>
                    </a:lnTo>
                    <a:lnTo>
                      <a:pt x="353" y="195"/>
                    </a:lnTo>
                    <a:lnTo>
                      <a:pt x="364" y="200"/>
                    </a:lnTo>
                    <a:lnTo>
                      <a:pt x="372" y="204"/>
                    </a:lnTo>
                    <a:lnTo>
                      <a:pt x="380" y="211"/>
                    </a:lnTo>
                    <a:lnTo>
                      <a:pt x="390" y="222"/>
                    </a:lnTo>
                    <a:lnTo>
                      <a:pt x="402" y="234"/>
                    </a:lnTo>
                    <a:lnTo>
                      <a:pt x="413" y="249"/>
                    </a:lnTo>
                    <a:lnTo>
                      <a:pt x="424" y="264"/>
                    </a:lnTo>
                    <a:lnTo>
                      <a:pt x="436" y="281"/>
                    </a:lnTo>
                    <a:lnTo>
                      <a:pt x="447" y="299"/>
                    </a:lnTo>
                    <a:lnTo>
                      <a:pt x="457" y="318"/>
                    </a:lnTo>
                    <a:lnTo>
                      <a:pt x="466" y="336"/>
                    </a:lnTo>
                    <a:lnTo>
                      <a:pt x="473" y="355"/>
                    </a:lnTo>
                    <a:lnTo>
                      <a:pt x="479" y="374"/>
                    </a:lnTo>
                    <a:lnTo>
                      <a:pt x="483" y="392"/>
                    </a:lnTo>
                    <a:lnTo>
                      <a:pt x="484" y="409"/>
                    </a:lnTo>
                    <a:lnTo>
                      <a:pt x="484" y="417"/>
                    </a:lnTo>
                    <a:lnTo>
                      <a:pt x="483" y="424"/>
                    </a:lnTo>
                    <a:lnTo>
                      <a:pt x="482" y="431"/>
                    </a:lnTo>
                    <a:lnTo>
                      <a:pt x="478" y="438"/>
                    </a:lnTo>
                    <a:lnTo>
                      <a:pt x="369" y="479"/>
                    </a:lnTo>
                    <a:close/>
                  </a:path>
                </a:pathLst>
              </a:custGeom>
              <a:solidFill>
                <a:srgbClr val="93D5ED"/>
              </a:solidFill>
              <a:ln w="9525">
                <a:solidFill>
                  <a:srgbClr val="CCECFF"/>
                </a:solidFill>
                <a:round/>
                <a:headEnd/>
                <a:tailEnd/>
              </a:ln>
            </p:spPr>
            <p:txBody>
              <a:bodyPr/>
              <a:lstStyle/>
              <a:p>
                <a:endParaRPr lang="en-US"/>
              </a:p>
            </p:txBody>
          </p:sp>
          <p:sp>
            <p:nvSpPr>
              <p:cNvPr id="24723" name="Freeform 129"/>
              <p:cNvSpPr>
                <a:spLocks/>
              </p:cNvSpPr>
              <p:nvPr/>
            </p:nvSpPr>
            <p:spPr bwMode="auto">
              <a:xfrm>
                <a:off x="3988" y="964"/>
                <a:ext cx="96" cy="96"/>
              </a:xfrm>
              <a:custGeom>
                <a:avLst/>
                <a:gdLst>
                  <a:gd name="T0" fmla="*/ 0 w 484"/>
                  <a:gd name="T1" fmla="*/ 0 h 479"/>
                  <a:gd name="T2" fmla="*/ 0 w 484"/>
                  <a:gd name="T3" fmla="*/ 0 h 479"/>
                  <a:gd name="T4" fmla="*/ 0 w 484"/>
                  <a:gd name="T5" fmla="*/ 0 h 479"/>
                  <a:gd name="T6" fmla="*/ 0 w 484"/>
                  <a:gd name="T7" fmla="*/ 0 h 479"/>
                  <a:gd name="T8" fmla="*/ 0 w 484"/>
                  <a:gd name="T9" fmla="*/ 0 h 479"/>
                  <a:gd name="T10" fmla="*/ 0 w 484"/>
                  <a:gd name="T11" fmla="*/ 0 h 479"/>
                  <a:gd name="T12" fmla="*/ 0 w 484"/>
                  <a:gd name="T13" fmla="*/ 0 h 479"/>
                  <a:gd name="T14" fmla="*/ 0 w 484"/>
                  <a:gd name="T15" fmla="*/ 0 h 479"/>
                  <a:gd name="T16" fmla="*/ 0 w 484"/>
                  <a:gd name="T17" fmla="*/ 0 h 479"/>
                  <a:gd name="T18" fmla="*/ 0 w 484"/>
                  <a:gd name="T19" fmla="*/ 0 h 479"/>
                  <a:gd name="T20" fmla="*/ 0 w 484"/>
                  <a:gd name="T21" fmla="*/ 0 h 479"/>
                  <a:gd name="T22" fmla="*/ 0 w 484"/>
                  <a:gd name="T23" fmla="*/ 0 h 479"/>
                  <a:gd name="T24" fmla="*/ 0 w 484"/>
                  <a:gd name="T25" fmla="*/ 0 h 479"/>
                  <a:gd name="T26" fmla="*/ 0 w 484"/>
                  <a:gd name="T27" fmla="*/ 0 h 479"/>
                  <a:gd name="T28" fmla="*/ 0 w 484"/>
                  <a:gd name="T29" fmla="*/ 0 h 479"/>
                  <a:gd name="T30" fmla="*/ 0 w 484"/>
                  <a:gd name="T31" fmla="*/ 0 h 479"/>
                  <a:gd name="T32" fmla="*/ 0 w 484"/>
                  <a:gd name="T33" fmla="*/ 0 h 479"/>
                  <a:gd name="T34" fmla="*/ 0 w 484"/>
                  <a:gd name="T35" fmla="*/ 0 h 479"/>
                  <a:gd name="T36" fmla="*/ 0 w 484"/>
                  <a:gd name="T37" fmla="*/ 0 h 479"/>
                  <a:gd name="T38" fmla="*/ 0 w 484"/>
                  <a:gd name="T39" fmla="*/ 0 h 479"/>
                  <a:gd name="T40" fmla="*/ 0 w 484"/>
                  <a:gd name="T41" fmla="*/ 0 h 479"/>
                  <a:gd name="T42" fmla="*/ 0 w 484"/>
                  <a:gd name="T43" fmla="*/ 0 h 479"/>
                  <a:gd name="T44" fmla="*/ 0 w 484"/>
                  <a:gd name="T45" fmla="*/ 0 h 479"/>
                  <a:gd name="T46" fmla="*/ 0 w 484"/>
                  <a:gd name="T47" fmla="*/ 0 h 479"/>
                  <a:gd name="T48" fmla="*/ 0 w 484"/>
                  <a:gd name="T49" fmla="*/ 0 h 479"/>
                  <a:gd name="T50" fmla="*/ 0 w 484"/>
                  <a:gd name="T51" fmla="*/ 0 h 479"/>
                  <a:gd name="T52" fmla="*/ 0 w 484"/>
                  <a:gd name="T53" fmla="*/ 0 h 479"/>
                  <a:gd name="T54" fmla="*/ 0 w 484"/>
                  <a:gd name="T55" fmla="*/ 0 h 479"/>
                  <a:gd name="T56" fmla="*/ 0 w 484"/>
                  <a:gd name="T57" fmla="*/ 0 h 479"/>
                  <a:gd name="T58" fmla="*/ 0 w 484"/>
                  <a:gd name="T59" fmla="*/ 0 h 479"/>
                  <a:gd name="T60" fmla="*/ 0 w 484"/>
                  <a:gd name="T61" fmla="*/ 0 h 479"/>
                  <a:gd name="T62" fmla="*/ 0 w 484"/>
                  <a:gd name="T63" fmla="*/ 0 h 479"/>
                  <a:gd name="T64" fmla="*/ 0 w 484"/>
                  <a:gd name="T65" fmla="*/ 0 h 479"/>
                  <a:gd name="T66" fmla="*/ 0 w 484"/>
                  <a:gd name="T67" fmla="*/ 0 h 479"/>
                  <a:gd name="T68" fmla="*/ 0 w 484"/>
                  <a:gd name="T69" fmla="*/ 0 h 479"/>
                  <a:gd name="T70" fmla="*/ 0 w 484"/>
                  <a:gd name="T71" fmla="*/ 0 h 479"/>
                  <a:gd name="T72" fmla="*/ 0 w 484"/>
                  <a:gd name="T73" fmla="*/ 0 h 479"/>
                  <a:gd name="T74" fmla="*/ 0 w 484"/>
                  <a:gd name="T75" fmla="*/ 0 h 479"/>
                  <a:gd name="T76" fmla="*/ 0 w 484"/>
                  <a:gd name="T77" fmla="*/ 0 h 479"/>
                  <a:gd name="T78" fmla="*/ 0 w 484"/>
                  <a:gd name="T79" fmla="*/ 0 h 479"/>
                  <a:gd name="T80" fmla="*/ 0 w 484"/>
                  <a:gd name="T81" fmla="*/ 0 h 479"/>
                  <a:gd name="T82" fmla="*/ 0 w 484"/>
                  <a:gd name="T83" fmla="*/ 0 h 479"/>
                  <a:gd name="T84" fmla="*/ 0 w 484"/>
                  <a:gd name="T85" fmla="*/ 0 h 479"/>
                  <a:gd name="T86" fmla="*/ 0 w 484"/>
                  <a:gd name="T87" fmla="*/ 0 h 479"/>
                  <a:gd name="T88" fmla="*/ 0 w 484"/>
                  <a:gd name="T89" fmla="*/ 0 h 479"/>
                  <a:gd name="T90" fmla="*/ 0 w 484"/>
                  <a:gd name="T91" fmla="*/ 0 h 479"/>
                  <a:gd name="T92" fmla="*/ 0 w 484"/>
                  <a:gd name="T93" fmla="*/ 0 h 479"/>
                  <a:gd name="T94" fmla="*/ 0 w 484"/>
                  <a:gd name="T95" fmla="*/ 0 h 479"/>
                  <a:gd name="T96" fmla="*/ 0 w 484"/>
                  <a:gd name="T97" fmla="*/ 0 h 479"/>
                  <a:gd name="T98" fmla="*/ 0 w 484"/>
                  <a:gd name="T99" fmla="*/ 0 h 4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84"/>
                  <a:gd name="T151" fmla="*/ 0 h 479"/>
                  <a:gd name="T152" fmla="*/ 484 w 484"/>
                  <a:gd name="T153" fmla="*/ 479 h 47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84" h="479">
                    <a:moveTo>
                      <a:pt x="369" y="479"/>
                    </a:moveTo>
                    <a:lnTo>
                      <a:pt x="0" y="58"/>
                    </a:lnTo>
                    <a:lnTo>
                      <a:pt x="40" y="54"/>
                    </a:lnTo>
                    <a:lnTo>
                      <a:pt x="79" y="48"/>
                    </a:lnTo>
                    <a:lnTo>
                      <a:pt x="114" y="42"/>
                    </a:lnTo>
                    <a:lnTo>
                      <a:pt x="149" y="35"/>
                    </a:lnTo>
                    <a:lnTo>
                      <a:pt x="181" y="27"/>
                    </a:lnTo>
                    <a:lnTo>
                      <a:pt x="213" y="19"/>
                    </a:lnTo>
                    <a:lnTo>
                      <a:pt x="243" y="9"/>
                    </a:lnTo>
                    <a:lnTo>
                      <a:pt x="274" y="0"/>
                    </a:lnTo>
                    <a:lnTo>
                      <a:pt x="332" y="70"/>
                    </a:lnTo>
                    <a:lnTo>
                      <a:pt x="329" y="74"/>
                    </a:lnTo>
                    <a:lnTo>
                      <a:pt x="320" y="84"/>
                    </a:lnTo>
                    <a:lnTo>
                      <a:pt x="317" y="91"/>
                    </a:lnTo>
                    <a:lnTo>
                      <a:pt x="312" y="99"/>
                    </a:lnTo>
                    <a:lnTo>
                      <a:pt x="309" y="109"/>
                    </a:lnTo>
                    <a:lnTo>
                      <a:pt x="305" y="118"/>
                    </a:lnTo>
                    <a:lnTo>
                      <a:pt x="304" y="128"/>
                    </a:lnTo>
                    <a:lnTo>
                      <a:pt x="304" y="139"/>
                    </a:lnTo>
                    <a:lnTo>
                      <a:pt x="305" y="145"/>
                    </a:lnTo>
                    <a:lnTo>
                      <a:pt x="306" y="150"/>
                    </a:lnTo>
                    <a:lnTo>
                      <a:pt x="309" y="155"/>
                    </a:lnTo>
                    <a:lnTo>
                      <a:pt x="311" y="161"/>
                    </a:lnTo>
                    <a:lnTo>
                      <a:pt x="315" y="166"/>
                    </a:lnTo>
                    <a:lnTo>
                      <a:pt x="319" y="172"/>
                    </a:lnTo>
                    <a:lnTo>
                      <a:pt x="324" y="176"/>
                    </a:lnTo>
                    <a:lnTo>
                      <a:pt x="330" y="181"/>
                    </a:lnTo>
                    <a:lnTo>
                      <a:pt x="337" y="186"/>
                    </a:lnTo>
                    <a:lnTo>
                      <a:pt x="345" y="190"/>
                    </a:lnTo>
                    <a:lnTo>
                      <a:pt x="353" y="195"/>
                    </a:lnTo>
                    <a:lnTo>
                      <a:pt x="364" y="200"/>
                    </a:lnTo>
                    <a:lnTo>
                      <a:pt x="372" y="204"/>
                    </a:lnTo>
                    <a:lnTo>
                      <a:pt x="380" y="211"/>
                    </a:lnTo>
                    <a:lnTo>
                      <a:pt x="390" y="222"/>
                    </a:lnTo>
                    <a:lnTo>
                      <a:pt x="402" y="234"/>
                    </a:lnTo>
                    <a:lnTo>
                      <a:pt x="413" y="249"/>
                    </a:lnTo>
                    <a:lnTo>
                      <a:pt x="424" y="264"/>
                    </a:lnTo>
                    <a:lnTo>
                      <a:pt x="436" y="281"/>
                    </a:lnTo>
                    <a:lnTo>
                      <a:pt x="447" y="299"/>
                    </a:lnTo>
                    <a:lnTo>
                      <a:pt x="457" y="318"/>
                    </a:lnTo>
                    <a:lnTo>
                      <a:pt x="466" y="336"/>
                    </a:lnTo>
                    <a:lnTo>
                      <a:pt x="473" y="355"/>
                    </a:lnTo>
                    <a:lnTo>
                      <a:pt x="479" y="374"/>
                    </a:lnTo>
                    <a:lnTo>
                      <a:pt x="483" y="392"/>
                    </a:lnTo>
                    <a:lnTo>
                      <a:pt x="484" y="409"/>
                    </a:lnTo>
                    <a:lnTo>
                      <a:pt x="484" y="417"/>
                    </a:lnTo>
                    <a:lnTo>
                      <a:pt x="483" y="424"/>
                    </a:lnTo>
                    <a:lnTo>
                      <a:pt x="482" y="431"/>
                    </a:lnTo>
                    <a:lnTo>
                      <a:pt x="478" y="438"/>
                    </a:lnTo>
                    <a:lnTo>
                      <a:pt x="369" y="479"/>
                    </a:lnTo>
                  </a:path>
                </a:pathLst>
              </a:custGeom>
              <a:solidFill>
                <a:srgbClr val="93D5ED"/>
              </a:solidFill>
              <a:ln w="4763">
                <a:solidFill>
                  <a:srgbClr val="CCECFF"/>
                </a:solidFill>
                <a:round/>
                <a:headEnd/>
                <a:tailEnd/>
              </a:ln>
            </p:spPr>
            <p:txBody>
              <a:bodyPr/>
              <a:lstStyle/>
              <a:p>
                <a:endParaRPr lang="en-US"/>
              </a:p>
            </p:txBody>
          </p:sp>
          <p:sp>
            <p:nvSpPr>
              <p:cNvPr id="24724" name="Freeform 130"/>
              <p:cNvSpPr>
                <a:spLocks/>
              </p:cNvSpPr>
              <p:nvPr/>
            </p:nvSpPr>
            <p:spPr bwMode="auto">
              <a:xfrm>
                <a:off x="4042" y="950"/>
                <a:ext cx="109" cy="101"/>
              </a:xfrm>
              <a:custGeom>
                <a:avLst/>
                <a:gdLst>
                  <a:gd name="T0" fmla="*/ 0 w 544"/>
                  <a:gd name="T1" fmla="*/ 0 h 509"/>
                  <a:gd name="T2" fmla="*/ 0 w 544"/>
                  <a:gd name="T3" fmla="*/ 0 h 509"/>
                  <a:gd name="T4" fmla="*/ 0 w 544"/>
                  <a:gd name="T5" fmla="*/ 0 h 509"/>
                  <a:gd name="T6" fmla="*/ 0 w 544"/>
                  <a:gd name="T7" fmla="*/ 0 h 509"/>
                  <a:gd name="T8" fmla="*/ 0 w 544"/>
                  <a:gd name="T9" fmla="*/ 0 h 509"/>
                  <a:gd name="T10" fmla="*/ 0 w 544"/>
                  <a:gd name="T11" fmla="*/ 0 h 509"/>
                  <a:gd name="T12" fmla="*/ 0 w 544"/>
                  <a:gd name="T13" fmla="*/ 0 h 509"/>
                  <a:gd name="T14" fmla="*/ 0 w 544"/>
                  <a:gd name="T15" fmla="*/ 0 h 509"/>
                  <a:gd name="T16" fmla="*/ 0 w 544"/>
                  <a:gd name="T17" fmla="*/ 0 h 509"/>
                  <a:gd name="T18" fmla="*/ 0 w 544"/>
                  <a:gd name="T19" fmla="*/ 0 h 509"/>
                  <a:gd name="T20" fmla="*/ 0 w 544"/>
                  <a:gd name="T21" fmla="*/ 0 h 509"/>
                  <a:gd name="T22" fmla="*/ 0 w 544"/>
                  <a:gd name="T23" fmla="*/ 0 h 509"/>
                  <a:gd name="T24" fmla="*/ 0 w 544"/>
                  <a:gd name="T25" fmla="*/ 0 h 509"/>
                  <a:gd name="T26" fmla="*/ 0 w 544"/>
                  <a:gd name="T27" fmla="*/ 0 h 509"/>
                  <a:gd name="T28" fmla="*/ 0 w 544"/>
                  <a:gd name="T29" fmla="*/ 0 h 509"/>
                  <a:gd name="T30" fmla="*/ 0 w 544"/>
                  <a:gd name="T31" fmla="*/ 0 h 509"/>
                  <a:gd name="T32" fmla="*/ 0 w 544"/>
                  <a:gd name="T33" fmla="*/ 0 h 509"/>
                  <a:gd name="T34" fmla="*/ 0 w 544"/>
                  <a:gd name="T35" fmla="*/ 0 h 509"/>
                  <a:gd name="T36" fmla="*/ 0 w 544"/>
                  <a:gd name="T37" fmla="*/ 0 h 509"/>
                  <a:gd name="T38" fmla="*/ 0 w 544"/>
                  <a:gd name="T39" fmla="*/ 0 h 509"/>
                  <a:gd name="T40" fmla="*/ 0 w 544"/>
                  <a:gd name="T41" fmla="*/ 0 h 509"/>
                  <a:gd name="T42" fmla="*/ 0 w 544"/>
                  <a:gd name="T43" fmla="*/ 0 h 509"/>
                  <a:gd name="T44" fmla="*/ 0 w 544"/>
                  <a:gd name="T45" fmla="*/ 0 h 509"/>
                  <a:gd name="T46" fmla="*/ 0 w 544"/>
                  <a:gd name="T47" fmla="*/ 0 h 509"/>
                  <a:gd name="T48" fmla="*/ 0 w 544"/>
                  <a:gd name="T49" fmla="*/ 0 h 509"/>
                  <a:gd name="T50" fmla="*/ 0 w 544"/>
                  <a:gd name="T51" fmla="*/ 0 h 509"/>
                  <a:gd name="T52" fmla="*/ 0 w 544"/>
                  <a:gd name="T53" fmla="*/ 0 h 509"/>
                  <a:gd name="T54" fmla="*/ 0 w 544"/>
                  <a:gd name="T55" fmla="*/ 0 h 509"/>
                  <a:gd name="T56" fmla="*/ 0 w 544"/>
                  <a:gd name="T57" fmla="*/ 0 h 509"/>
                  <a:gd name="T58" fmla="*/ 0 w 544"/>
                  <a:gd name="T59" fmla="*/ 0 h 509"/>
                  <a:gd name="T60" fmla="*/ 0 w 544"/>
                  <a:gd name="T61" fmla="*/ 0 h 509"/>
                  <a:gd name="T62" fmla="*/ 0 w 544"/>
                  <a:gd name="T63" fmla="*/ 0 h 509"/>
                  <a:gd name="T64" fmla="*/ 0 w 544"/>
                  <a:gd name="T65" fmla="*/ 0 h 509"/>
                  <a:gd name="T66" fmla="*/ 0 w 544"/>
                  <a:gd name="T67" fmla="*/ 0 h 509"/>
                  <a:gd name="T68" fmla="*/ 0 w 544"/>
                  <a:gd name="T69" fmla="*/ 0 h 509"/>
                  <a:gd name="T70" fmla="*/ 0 w 544"/>
                  <a:gd name="T71" fmla="*/ 0 h 509"/>
                  <a:gd name="T72" fmla="*/ 0 w 544"/>
                  <a:gd name="T73" fmla="*/ 0 h 509"/>
                  <a:gd name="T74" fmla="*/ 0 w 544"/>
                  <a:gd name="T75" fmla="*/ 0 h 509"/>
                  <a:gd name="T76" fmla="*/ 0 w 544"/>
                  <a:gd name="T77" fmla="*/ 0 h 509"/>
                  <a:gd name="T78" fmla="*/ 0 w 544"/>
                  <a:gd name="T79" fmla="*/ 0 h 509"/>
                  <a:gd name="T80" fmla="*/ 0 w 544"/>
                  <a:gd name="T81" fmla="*/ 0 h 509"/>
                  <a:gd name="T82" fmla="*/ 0 w 544"/>
                  <a:gd name="T83" fmla="*/ 0 h 509"/>
                  <a:gd name="T84" fmla="*/ 0 w 544"/>
                  <a:gd name="T85" fmla="*/ 0 h 509"/>
                  <a:gd name="T86" fmla="*/ 0 w 544"/>
                  <a:gd name="T87" fmla="*/ 0 h 509"/>
                  <a:gd name="T88" fmla="*/ 0 w 544"/>
                  <a:gd name="T89" fmla="*/ 0 h 509"/>
                  <a:gd name="T90" fmla="*/ 0 w 544"/>
                  <a:gd name="T91" fmla="*/ 0 h 509"/>
                  <a:gd name="T92" fmla="*/ 0 w 544"/>
                  <a:gd name="T93" fmla="*/ 0 h 509"/>
                  <a:gd name="T94" fmla="*/ 0 w 544"/>
                  <a:gd name="T95" fmla="*/ 0 h 50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44"/>
                  <a:gd name="T145" fmla="*/ 0 h 509"/>
                  <a:gd name="T146" fmla="*/ 544 w 544"/>
                  <a:gd name="T147" fmla="*/ 509 h 50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44" h="509">
                    <a:moveTo>
                      <a:pt x="204" y="509"/>
                    </a:moveTo>
                    <a:lnTo>
                      <a:pt x="208" y="502"/>
                    </a:lnTo>
                    <a:lnTo>
                      <a:pt x="209" y="495"/>
                    </a:lnTo>
                    <a:lnTo>
                      <a:pt x="210" y="488"/>
                    </a:lnTo>
                    <a:lnTo>
                      <a:pt x="210" y="480"/>
                    </a:lnTo>
                    <a:lnTo>
                      <a:pt x="209" y="463"/>
                    </a:lnTo>
                    <a:lnTo>
                      <a:pt x="205" y="445"/>
                    </a:lnTo>
                    <a:lnTo>
                      <a:pt x="199" y="426"/>
                    </a:lnTo>
                    <a:lnTo>
                      <a:pt x="192" y="407"/>
                    </a:lnTo>
                    <a:lnTo>
                      <a:pt x="183" y="389"/>
                    </a:lnTo>
                    <a:lnTo>
                      <a:pt x="173" y="370"/>
                    </a:lnTo>
                    <a:lnTo>
                      <a:pt x="162" y="352"/>
                    </a:lnTo>
                    <a:lnTo>
                      <a:pt x="150" y="335"/>
                    </a:lnTo>
                    <a:lnTo>
                      <a:pt x="139" y="320"/>
                    </a:lnTo>
                    <a:lnTo>
                      <a:pt x="128" y="305"/>
                    </a:lnTo>
                    <a:lnTo>
                      <a:pt x="116" y="293"/>
                    </a:lnTo>
                    <a:lnTo>
                      <a:pt x="106" y="282"/>
                    </a:lnTo>
                    <a:lnTo>
                      <a:pt x="98" y="275"/>
                    </a:lnTo>
                    <a:lnTo>
                      <a:pt x="90" y="271"/>
                    </a:lnTo>
                    <a:lnTo>
                      <a:pt x="79" y="266"/>
                    </a:lnTo>
                    <a:lnTo>
                      <a:pt x="71" y="261"/>
                    </a:lnTo>
                    <a:lnTo>
                      <a:pt x="63" y="257"/>
                    </a:lnTo>
                    <a:lnTo>
                      <a:pt x="56" y="252"/>
                    </a:lnTo>
                    <a:lnTo>
                      <a:pt x="50" y="247"/>
                    </a:lnTo>
                    <a:lnTo>
                      <a:pt x="45" y="243"/>
                    </a:lnTo>
                    <a:lnTo>
                      <a:pt x="41" y="237"/>
                    </a:lnTo>
                    <a:lnTo>
                      <a:pt x="37" y="232"/>
                    </a:lnTo>
                    <a:lnTo>
                      <a:pt x="35" y="226"/>
                    </a:lnTo>
                    <a:lnTo>
                      <a:pt x="32" y="221"/>
                    </a:lnTo>
                    <a:lnTo>
                      <a:pt x="31" y="216"/>
                    </a:lnTo>
                    <a:lnTo>
                      <a:pt x="30" y="210"/>
                    </a:lnTo>
                    <a:lnTo>
                      <a:pt x="30" y="199"/>
                    </a:lnTo>
                    <a:lnTo>
                      <a:pt x="31" y="189"/>
                    </a:lnTo>
                    <a:lnTo>
                      <a:pt x="35" y="180"/>
                    </a:lnTo>
                    <a:lnTo>
                      <a:pt x="38" y="170"/>
                    </a:lnTo>
                    <a:lnTo>
                      <a:pt x="43" y="162"/>
                    </a:lnTo>
                    <a:lnTo>
                      <a:pt x="46" y="155"/>
                    </a:lnTo>
                    <a:lnTo>
                      <a:pt x="55" y="145"/>
                    </a:lnTo>
                    <a:lnTo>
                      <a:pt x="58" y="141"/>
                    </a:lnTo>
                    <a:lnTo>
                      <a:pt x="0" y="71"/>
                    </a:lnTo>
                    <a:lnTo>
                      <a:pt x="4" y="69"/>
                    </a:lnTo>
                    <a:lnTo>
                      <a:pt x="17" y="59"/>
                    </a:lnTo>
                    <a:lnTo>
                      <a:pt x="25" y="50"/>
                    </a:lnTo>
                    <a:lnTo>
                      <a:pt x="36" y="37"/>
                    </a:lnTo>
                    <a:lnTo>
                      <a:pt x="46" y="21"/>
                    </a:lnTo>
                    <a:lnTo>
                      <a:pt x="58" y="0"/>
                    </a:lnTo>
                    <a:lnTo>
                      <a:pt x="544" y="351"/>
                    </a:lnTo>
                    <a:lnTo>
                      <a:pt x="204" y="509"/>
                    </a:lnTo>
                    <a:close/>
                  </a:path>
                </a:pathLst>
              </a:custGeom>
              <a:solidFill>
                <a:srgbClr val="93D5ED"/>
              </a:solidFill>
              <a:ln w="9525">
                <a:solidFill>
                  <a:srgbClr val="CCECFF"/>
                </a:solidFill>
                <a:round/>
                <a:headEnd/>
                <a:tailEnd/>
              </a:ln>
            </p:spPr>
            <p:txBody>
              <a:bodyPr/>
              <a:lstStyle/>
              <a:p>
                <a:endParaRPr lang="en-US"/>
              </a:p>
            </p:txBody>
          </p:sp>
          <p:sp>
            <p:nvSpPr>
              <p:cNvPr id="24725" name="Freeform 131"/>
              <p:cNvSpPr>
                <a:spLocks/>
              </p:cNvSpPr>
              <p:nvPr/>
            </p:nvSpPr>
            <p:spPr bwMode="auto">
              <a:xfrm>
                <a:off x="4042" y="950"/>
                <a:ext cx="109" cy="101"/>
              </a:xfrm>
              <a:custGeom>
                <a:avLst/>
                <a:gdLst>
                  <a:gd name="T0" fmla="*/ 0 w 544"/>
                  <a:gd name="T1" fmla="*/ 0 h 509"/>
                  <a:gd name="T2" fmla="*/ 0 w 544"/>
                  <a:gd name="T3" fmla="*/ 0 h 509"/>
                  <a:gd name="T4" fmla="*/ 0 w 544"/>
                  <a:gd name="T5" fmla="*/ 0 h 509"/>
                  <a:gd name="T6" fmla="*/ 0 w 544"/>
                  <a:gd name="T7" fmla="*/ 0 h 509"/>
                  <a:gd name="T8" fmla="*/ 0 w 544"/>
                  <a:gd name="T9" fmla="*/ 0 h 509"/>
                  <a:gd name="T10" fmla="*/ 0 w 544"/>
                  <a:gd name="T11" fmla="*/ 0 h 509"/>
                  <a:gd name="T12" fmla="*/ 0 w 544"/>
                  <a:gd name="T13" fmla="*/ 0 h 509"/>
                  <a:gd name="T14" fmla="*/ 0 w 544"/>
                  <a:gd name="T15" fmla="*/ 0 h 509"/>
                  <a:gd name="T16" fmla="*/ 0 w 544"/>
                  <a:gd name="T17" fmla="*/ 0 h 509"/>
                  <a:gd name="T18" fmla="*/ 0 w 544"/>
                  <a:gd name="T19" fmla="*/ 0 h 509"/>
                  <a:gd name="T20" fmla="*/ 0 w 544"/>
                  <a:gd name="T21" fmla="*/ 0 h 509"/>
                  <a:gd name="T22" fmla="*/ 0 w 544"/>
                  <a:gd name="T23" fmla="*/ 0 h 509"/>
                  <a:gd name="T24" fmla="*/ 0 w 544"/>
                  <a:gd name="T25" fmla="*/ 0 h 509"/>
                  <a:gd name="T26" fmla="*/ 0 w 544"/>
                  <a:gd name="T27" fmla="*/ 0 h 509"/>
                  <a:gd name="T28" fmla="*/ 0 w 544"/>
                  <a:gd name="T29" fmla="*/ 0 h 509"/>
                  <a:gd name="T30" fmla="*/ 0 w 544"/>
                  <a:gd name="T31" fmla="*/ 0 h 509"/>
                  <a:gd name="T32" fmla="*/ 0 w 544"/>
                  <a:gd name="T33" fmla="*/ 0 h 509"/>
                  <a:gd name="T34" fmla="*/ 0 w 544"/>
                  <a:gd name="T35" fmla="*/ 0 h 509"/>
                  <a:gd name="T36" fmla="*/ 0 w 544"/>
                  <a:gd name="T37" fmla="*/ 0 h 509"/>
                  <a:gd name="T38" fmla="*/ 0 w 544"/>
                  <a:gd name="T39" fmla="*/ 0 h 509"/>
                  <a:gd name="T40" fmla="*/ 0 w 544"/>
                  <a:gd name="T41" fmla="*/ 0 h 509"/>
                  <a:gd name="T42" fmla="*/ 0 w 544"/>
                  <a:gd name="T43" fmla="*/ 0 h 509"/>
                  <a:gd name="T44" fmla="*/ 0 w 544"/>
                  <a:gd name="T45" fmla="*/ 0 h 509"/>
                  <a:gd name="T46" fmla="*/ 0 w 544"/>
                  <a:gd name="T47" fmla="*/ 0 h 509"/>
                  <a:gd name="T48" fmla="*/ 0 w 544"/>
                  <a:gd name="T49" fmla="*/ 0 h 509"/>
                  <a:gd name="T50" fmla="*/ 0 w 544"/>
                  <a:gd name="T51" fmla="*/ 0 h 509"/>
                  <a:gd name="T52" fmla="*/ 0 w 544"/>
                  <a:gd name="T53" fmla="*/ 0 h 509"/>
                  <a:gd name="T54" fmla="*/ 0 w 544"/>
                  <a:gd name="T55" fmla="*/ 0 h 509"/>
                  <a:gd name="T56" fmla="*/ 0 w 544"/>
                  <a:gd name="T57" fmla="*/ 0 h 509"/>
                  <a:gd name="T58" fmla="*/ 0 w 544"/>
                  <a:gd name="T59" fmla="*/ 0 h 509"/>
                  <a:gd name="T60" fmla="*/ 0 w 544"/>
                  <a:gd name="T61" fmla="*/ 0 h 509"/>
                  <a:gd name="T62" fmla="*/ 0 w 544"/>
                  <a:gd name="T63" fmla="*/ 0 h 509"/>
                  <a:gd name="T64" fmla="*/ 0 w 544"/>
                  <a:gd name="T65" fmla="*/ 0 h 509"/>
                  <a:gd name="T66" fmla="*/ 0 w 544"/>
                  <a:gd name="T67" fmla="*/ 0 h 509"/>
                  <a:gd name="T68" fmla="*/ 0 w 544"/>
                  <a:gd name="T69" fmla="*/ 0 h 509"/>
                  <a:gd name="T70" fmla="*/ 0 w 544"/>
                  <a:gd name="T71" fmla="*/ 0 h 509"/>
                  <a:gd name="T72" fmla="*/ 0 w 544"/>
                  <a:gd name="T73" fmla="*/ 0 h 509"/>
                  <a:gd name="T74" fmla="*/ 0 w 544"/>
                  <a:gd name="T75" fmla="*/ 0 h 509"/>
                  <a:gd name="T76" fmla="*/ 0 w 544"/>
                  <a:gd name="T77" fmla="*/ 0 h 509"/>
                  <a:gd name="T78" fmla="*/ 0 w 544"/>
                  <a:gd name="T79" fmla="*/ 0 h 509"/>
                  <a:gd name="T80" fmla="*/ 0 w 544"/>
                  <a:gd name="T81" fmla="*/ 0 h 509"/>
                  <a:gd name="T82" fmla="*/ 0 w 544"/>
                  <a:gd name="T83" fmla="*/ 0 h 509"/>
                  <a:gd name="T84" fmla="*/ 0 w 544"/>
                  <a:gd name="T85" fmla="*/ 0 h 509"/>
                  <a:gd name="T86" fmla="*/ 0 w 544"/>
                  <a:gd name="T87" fmla="*/ 0 h 509"/>
                  <a:gd name="T88" fmla="*/ 0 w 544"/>
                  <a:gd name="T89" fmla="*/ 0 h 509"/>
                  <a:gd name="T90" fmla="*/ 0 w 544"/>
                  <a:gd name="T91" fmla="*/ 0 h 509"/>
                  <a:gd name="T92" fmla="*/ 0 w 544"/>
                  <a:gd name="T93" fmla="*/ 0 h 509"/>
                  <a:gd name="T94" fmla="*/ 0 w 544"/>
                  <a:gd name="T95" fmla="*/ 0 h 50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44"/>
                  <a:gd name="T145" fmla="*/ 0 h 509"/>
                  <a:gd name="T146" fmla="*/ 544 w 544"/>
                  <a:gd name="T147" fmla="*/ 509 h 50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44" h="509">
                    <a:moveTo>
                      <a:pt x="204" y="509"/>
                    </a:moveTo>
                    <a:lnTo>
                      <a:pt x="208" y="502"/>
                    </a:lnTo>
                    <a:lnTo>
                      <a:pt x="209" y="495"/>
                    </a:lnTo>
                    <a:lnTo>
                      <a:pt x="210" y="488"/>
                    </a:lnTo>
                    <a:lnTo>
                      <a:pt x="210" y="480"/>
                    </a:lnTo>
                    <a:lnTo>
                      <a:pt x="209" y="463"/>
                    </a:lnTo>
                    <a:lnTo>
                      <a:pt x="205" y="445"/>
                    </a:lnTo>
                    <a:lnTo>
                      <a:pt x="199" y="426"/>
                    </a:lnTo>
                    <a:lnTo>
                      <a:pt x="192" y="407"/>
                    </a:lnTo>
                    <a:lnTo>
                      <a:pt x="183" y="389"/>
                    </a:lnTo>
                    <a:lnTo>
                      <a:pt x="173" y="370"/>
                    </a:lnTo>
                    <a:lnTo>
                      <a:pt x="162" y="352"/>
                    </a:lnTo>
                    <a:lnTo>
                      <a:pt x="150" y="335"/>
                    </a:lnTo>
                    <a:lnTo>
                      <a:pt x="139" y="320"/>
                    </a:lnTo>
                    <a:lnTo>
                      <a:pt x="128" y="305"/>
                    </a:lnTo>
                    <a:lnTo>
                      <a:pt x="116" y="293"/>
                    </a:lnTo>
                    <a:lnTo>
                      <a:pt x="106" y="282"/>
                    </a:lnTo>
                    <a:lnTo>
                      <a:pt x="98" y="275"/>
                    </a:lnTo>
                    <a:lnTo>
                      <a:pt x="90" y="271"/>
                    </a:lnTo>
                    <a:lnTo>
                      <a:pt x="79" y="266"/>
                    </a:lnTo>
                    <a:lnTo>
                      <a:pt x="71" y="261"/>
                    </a:lnTo>
                    <a:lnTo>
                      <a:pt x="63" y="257"/>
                    </a:lnTo>
                    <a:lnTo>
                      <a:pt x="56" y="252"/>
                    </a:lnTo>
                    <a:lnTo>
                      <a:pt x="50" y="247"/>
                    </a:lnTo>
                    <a:lnTo>
                      <a:pt x="45" y="243"/>
                    </a:lnTo>
                    <a:lnTo>
                      <a:pt x="41" y="237"/>
                    </a:lnTo>
                    <a:lnTo>
                      <a:pt x="37" y="232"/>
                    </a:lnTo>
                    <a:lnTo>
                      <a:pt x="35" y="226"/>
                    </a:lnTo>
                    <a:lnTo>
                      <a:pt x="32" y="221"/>
                    </a:lnTo>
                    <a:lnTo>
                      <a:pt x="31" y="216"/>
                    </a:lnTo>
                    <a:lnTo>
                      <a:pt x="30" y="210"/>
                    </a:lnTo>
                    <a:lnTo>
                      <a:pt x="30" y="199"/>
                    </a:lnTo>
                    <a:lnTo>
                      <a:pt x="31" y="189"/>
                    </a:lnTo>
                    <a:lnTo>
                      <a:pt x="35" y="180"/>
                    </a:lnTo>
                    <a:lnTo>
                      <a:pt x="38" y="170"/>
                    </a:lnTo>
                    <a:lnTo>
                      <a:pt x="43" y="162"/>
                    </a:lnTo>
                    <a:lnTo>
                      <a:pt x="46" y="155"/>
                    </a:lnTo>
                    <a:lnTo>
                      <a:pt x="55" y="145"/>
                    </a:lnTo>
                    <a:lnTo>
                      <a:pt x="58" y="141"/>
                    </a:lnTo>
                    <a:lnTo>
                      <a:pt x="0" y="71"/>
                    </a:lnTo>
                    <a:lnTo>
                      <a:pt x="4" y="69"/>
                    </a:lnTo>
                    <a:lnTo>
                      <a:pt x="17" y="59"/>
                    </a:lnTo>
                    <a:lnTo>
                      <a:pt x="25" y="50"/>
                    </a:lnTo>
                    <a:lnTo>
                      <a:pt x="36" y="37"/>
                    </a:lnTo>
                    <a:lnTo>
                      <a:pt x="46" y="21"/>
                    </a:lnTo>
                    <a:lnTo>
                      <a:pt x="58" y="0"/>
                    </a:lnTo>
                    <a:lnTo>
                      <a:pt x="544" y="351"/>
                    </a:lnTo>
                    <a:lnTo>
                      <a:pt x="204" y="509"/>
                    </a:lnTo>
                  </a:path>
                </a:pathLst>
              </a:custGeom>
              <a:solidFill>
                <a:srgbClr val="93D5ED"/>
              </a:solidFill>
              <a:ln w="4763">
                <a:solidFill>
                  <a:srgbClr val="CCECFF"/>
                </a:solidFill>
                <a:round/>
                <a:headEnd/>
                <a:tailEnd/>
              </a:ln>
            </p:spPr>
            <p:txBody>
              <a:bodyPr/>
              <a:lstStyle/>
              <a:p>
                <a:endParaRPr lang="en-US"/>
              </a:p>
            </p:txBody>
          </p:sp>
          <p:sp>
            <p:nvSpPr>
              <p:cNvPr id="24726" name="Freeform 132"/>
              <p:cNvSpPr>
                <a:spLocks/>
              </p:cNvSpPr>
              <p:nvPr/>
            </p:nvSpPr>
            <p:spPr bwMode="auto">
              <a:xfrm>
                <a:off x="4033" y="856"/>
                <a:ext cx="203" cy="164"/>
              </a:xfrm>
              <a:custGeom>
                <a:avLst/>
                <a:gdLst>
                  <a:gd name="T0" fmla="*/ 0 w 1016"/>
                  <a:gd name="T1" fmla="*/ 0 h 821"/>
                  <a:gd name="T2" fmla="*/ 0 w 1016"/>
                  <a:gd name="T3" fmla="*/ 0 h 821"/>
                  <a:gd name="T4" fmla="*/ 0 w 1016"/>
                  <a:gd name="T5" fmla="*/ 0 h 821"/>
                  <a:gd name="T6" fmla="*/ 0 w 1016"/>
                  <a:gd name="T7" fmla="*/ 0 h 821"/>
                  <a:gd name="T8" fmla="*/ 0 w 1016"/>
                  <a:gd name="T9" fmla="*/ 0 h 821"/>
                  <a:gd name="T10" fmla="*/ 0 w 1016"/>
                  <a:gd name="T11" fmla="*/ 0 h 821"/>
                  <a:gd name="T12" fmla="*/ 0 w 1016"/>
                  <a:gd name="T13" fmla="*/ 0 h 821"/>
                  <a:gd name="T14" fmla="*/ 0 w 1016"/>
                  <a:gd name="T15" fmla="*/ 0 h 821"/>
                  <a:gd name="T16" fmla="*/ 0 w 1016"/>
                  <a:gd name="T17" fmla="*/ 0 h 821"/>
                  <a:gd name="T18" fmla="*/ 0 w 1016"/>
                  <a:gd name="T19" fmla="*/ 0 h 821"/>
                  <a:gd name="T20" fmla="*/ 0 w 1016"/>
                  <a:gd name="T21" fmla="*/ 0 h 821"/>
                  <a:gd name="T22" fmla="*/ 0 w 1016"/>
                  <a:gd name="T23" fmla="*/ 0 h 821"/>
                  <a:gd name="T24" fmla="*/ 0 w 1016"/>
                  <a:gd name="T25" fmla="*/ 0 h 821"/>
                  <a:gd name="T26" fmla="*/ 0 w 1016"/>
                  <a:gd name="T27" fmla="*/ 0 h 821"/>
                  <a:gd name="T28" fmla="*/ 0 w 1016"/>
                  <a:gd name="T29" fmla="*/ 0 h 821"/>
                  <a:gd name="T30" fmla="*/ 0 w 1016"/>
                  <a:gd name="T31" fmla="*/ 0 h 821"/>
                  <a:gd name="T32" fmla="*/ 0 w 1016"/>
                  <a:gd name="T33" fmla="*/ 0 h 821"/>
                  <a:gd name="T34" fmla="*/ 0 w 1016"/>
                  <a:gd name="T35" fmla="*/ 0 h 821"/>
                  <a:gd name="T36" fmla="*/ 0 w 1016"/>
                  <a:gd name="T37" fmla="*/ 0 h 821"/>
                  <a:gd name="T38" fmla="*/ 0 w 1016"/>
                  <a:gd name="T39" fmla="*/ 0 h 821"/>
                  <a:gd name="T40" fmla="*/ 0 w 1016"/>
                  <a:gd name="T41" fmla="*/ 0 h 821"/>
                  <a:gd name="T42" fmla="*/ 0 w 1016"/>
                  <a:gd name="T43" fmla="*/ 0 h 821"/>
                  <a:gd name="T44" fmla="*/ 0 w 1016"/>
                  <a:gd name="T45" fmla="*/ 0 h 821"/>
                  <a:gd name="T46" fmla="*/ 0 w 1016"/>
                  <a:gd name="T47" fmla="*/ 0 h 821"/>
                  <a:gd name="T48" fmla="*/ 0 w 1016"/>
                  <a:gd name="T49" fmla="*/ 0 h 821"/>
                  <a:gd name="T50" fmla="*/ 0 w 1016"/>
                  <a:gd name="T51" fmla="*/ 0 h 821"/>
                  <a:gd name="T52" fmla="*/ 0 w 1016"/>
                  <a:gd name="T53" fmla="*/ 0 h 821"/>
                  <a:gd name="T54" fmla="*/ 0 w 1016"/>
                  <a:gd name="T55" fmla="*/ 0 h 821"/>
                  <a:gd name="T56" fmla="*/ 0 w 1016"/>
                  <a:gd name="T57" fmla="*/ 0 h 821"/>
                  <a:gd name="T58" fmla="*/ 0 w 1016"/>
                  <a:gd name="T59" fmla="*/ 0 h 821"/>
                  <a:gd name="T60" fmla="*/ 0 w 1016"/>
                  <a:gd name="T61" fmla="*/ 0 h 821"/>
                  <a:gd name="T62" fmla="*/ 0 w 1016"/>
                  <a:gd name="T63" fmla="*/ 0 h 821"/>
                  <a:gd name="T64" fmla="*/ 0 w 1016"/>
                  <a:gd name="T65" fmla="*/ 0 h 821"/>
                  <a:gd name="T66" fmla="*/ 0 w 1016"/>
                  <a:gd name="T67" fmla="*/ 0 h 821"/>
                  <a:gd name="T68" fmla="*/ 0 w 1016"/>
                  <a:gd name="T69" fmla="*/ 0 h 821"/>
                  <a:gd name="T70" fmla="*/ 0 w 1016"/>
                  <a:gd name="T71" fmla="*/ 0 h 821"/>
                  <a:gd name="T72" fmla="*/ 0 w 1016"/>
                  <a:gd name="T73" fmla="*/ 0 h 821"/>
                  <a:gd name="T74" fmla="*/ 0 w 1016"/>
                  <a:gd name="T75" fmla="*/ 0 h 821"/>
                  <a:gd name="T76" fmla="*/ 0 w 1016"/>
                  <a:gd name="T77" fmla="*/ 0 h 821"/>
                  <a:gd name="T78" fmla="*/ 0 w 1016"/>
                  <a:gd name="T79" fmla="*/ 0 h 821"/>
                  <a:gd name="T80" fmla="*/ 0 w 1016"/>
                  <a:gd name="T81" fmla="*/ 0 h 821"/>
                  <a:gd name="T82" fmla="*/ 0 w 1016"/>
                  <a:gd name="T83" fmla="*/ 0 h 821"/>
                  <a:gd name="T84" fmla="*/ 0 w 1016"/>
                  <a:gd name="T85" fmla="*/ 0 h 821"/>
                  <a:gd name="T86" fmla="*/ 0 w 1016"/>
                  <a:gd name="T87" fmla="*/ 0 h 821"/>
                  <a:gd name="T88" fmla="*/ 0 w 1016"/>
                  <a:gd name="T89" fmla="*/ 0 h 821"/>
                  <a:gd name="T90" fmla="*/ 0 w 1016"/>
                  <a:gd name="T91" fmla="*/ 0 h 821"/>
                  <a:gd name="T92" fmla="*/ 0 w 1016"/>
                  <a:gd name="T93" fmla="*/ 0 h 82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16"/>
                  <a:gd name="T142" fmla="*/ 0 h 821"/>
                  <a:gd name="T143" fmla="*/ 1016 w 1016"/>
                  <a:gd name="T144" fmla="*/ 821 h 82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16" h="821">
                    <a:moveTo>
                      <a:pt x="593" y="821"/>
                    </a:moveTo>
                    <a:lnTo>
                      <a:pt x="107" y="470"/>
                    </a:lnTo>
                    <a:lnTo>
                      <a:pt x="112" y="458"/>
                    </a:lnTo>
                    <a:lnTo>
                      <a:pt x="114" y="449"/>
                    </a:lnTo>
                    <a:lnTo>
                      <a:pt x="115" y="438"/>
                    </a:lnTo>
                    <a:lnTo>
                      <a:pt x="114" y="430"/>
                    </a:lnTo>
                    <a:lnTo>
                      <a:pt x="112" y="421"/>
                    </a:lnTo>
                    <a:lnTo>
                      <a:pt x="108" y="413"/>
                    </a:lnTo>
                    <a:lnTo>
                      <a:pt x="104" y="404"/>
                    </a:lnTo>
                    <a:lnTo>
                      <a:pt x="98" y="395"/>
                    </a:lnTo>
                    <a:lnTo>
                      <a:pt x="85" y="377"/>
                    </a:lnTo>
                    <a:lnTo>
                      <a:pt x="72" y="358"/>
                    </a:lnTo>
                    <a:lnTo>
                      <a:pt x="66" y="347"/>
                    </a:lnTo>
                    <a:lnTo>
                      <a:pt x="60" y="335"/>
                    </a:lnTo>
                    <a:lnTo>
                      <a:pt x="56" y="323"/>
                    </a:lnTo>
                    <a:lnTo>
                      <a:pt x="52" y="309"/>
                    </a:lnTo>
                    <a:lnTo>
                      <a:pt x="50" y="295"/>
                    </a:lnTo>
                    <a:lnTo>
                      <a:pt x="49" y="283"/>
                    </a:lnTo>
                    <a:lnTo>
                      <a:pt x="49" y="272"/>
                    </a:lnTo>
                    <a:lnTo>
                      <a:pt x="50" y="264"/>
                    </a:lnTo>
                    <a:lnTo>
                      <a:pt x="51" y="256"/>
                    </a:lnTo>
                    <a:lnTo>
                      <a:pt x="53" y="249"/>
                    </a:lnTo>
                    <a:lnTo>
                      <a:pt x="56" y="243"/>
                    </a:lnTo>
                    <a:lnTo>
                      <a:pt x="58" y="237"/>
                    </a:lnTo>
                    <a:lnTo>
                      <a:pt x="64" y="227"/>
                    </a:lnTo>
                    <a:lnTo>
                      <a:pt x="70" y="214"/>
                    </a:lnTo>
                    <a:lnTo>
                      <a:pt x="72" y="206"/>
                    </a:lnTo>
                    <a:lnTo>
                      <a:pt x="73" y="198"/>
                    </a:lnTo>
                    <a:lnTo>
                      <a:pt x="74" y="187"/>
                    </a:lnTo>
                    <a:lnTo>
                      <a:pt x="76" y="175"/>
                    </a:lnTo>
                    <a:lnTo>
                      <a:pt x="74" y="171"/>
                    </a:lnTo>
                    <a:lnTo>
                      <a:pt x="72" y="165"/>
                    </a:lnTo>
                    <a:lnTo>
                      <a:pt x="70" y="158"/>
                    </a:lnTo>
                    <a:lnTo>
                      <a:pt x="65" y="152"/>
                    </a:lnTo>
                    <a:lnTo>
                      <a:pt x="56" y="137"/>
                    </a:lnTo>
                    <a:lnTo>
                      <a:pt x="43" y="120"/>
                    </a:lnTo>
                    <a:lnTo>
                      <a:pt x="30" y="102"/>
                    </a:lnTo>
                    <a:lnTo>
                      <a:pt x="18" y="81"/>
                    </a:lnTo>
                    <a:lnTo>
                      <a:pt x="12" y="69"/>
                    </a:lnTo>
                    <a:lnTo>
                      <a:pt x="8" y="56"/>
                    </a:lnTo>
                    <a:lnTo>
                      <a:pt x="3" y="43"/>
                    </a:lnTo>
                    <a:lnTo>
                      <a:pt x="0" y="28"/>
                    </a:lnTo>
                    <a:lnTo>
                      <a:pt x="42" y="34"/>
                    </a:lnTo>
                    <a:lnTo>
                      <a:pt x="78" y="38"/>
                    </a:lnTo>
                    <a:lnTo>
                      <a:pt x="111" y="40"/>
                    </a:lnTo>
                    <a:lnTo>
                      <a:pt x="141" y="42"/>
                    </a:lnTo>
                    <a:lnTo>
                      <a:pt x="168" y="42"/>
                    </a:lnTo>
                    <a:lnTo>
                      <a:pt x="192" y="41"/>
                    </a:lnTo>
                    <a:lnTo>
                      <a:pt x="215" y="40"/>
                    </a:lnTo>
                    <a:lnTo>
                      <a:pt x="234" y="38"/>
                    </a:lnTo>
                    <a:lnTo>
                      <a:pt x="253" y="34"/>
                    </a:lnTo>
                    <a:lnTo>
                      <a:pt x="271" y="31"/>
                    </a:lnTo>
                    <a:lnTo>
                      <a:pt x="288" y="26"/>
                    </a:lnTo>
                    <a:lnTo>
                      <a:pt x="304" y="21"/>
                    </a:lnTo>
                    <a:lnTo>
                      <a:pt x="340" y="11"/>
                    </a:lnTo>
                    <a:lnTo>
                      <a:pt x="377" y="0"/>
                    </a:lnTo>
                    <a:lnTo>
                      <a:pt x="386" y="8"/>
                    </a:lnTo>
                    <a:lnTo>
                      <a:pt x="410" y="33"/>
                    </a:lnTo>
                    <a:lnTo>
                      <a:pt x="446" y="67"/>
                    </a:lnTo>
                    <a:lnTo>
                      <a:pt x="488" y="109"/>
                    </a:lnTo>
                    <a:lnTo>
                      <a:pt x="535" y="152"/>
                    </a:lnTo>
                    <a:lnTo>
                      <a:pt x="580" y="195"/>
                    </a:lnTo>
                    <a:lnTo>
                      <a:pt x="622" y="234"/>
                    </a:lnTo>
                    <a:lnTo>
                      <a:pt x="657" y="262"/>
                    </a:lnTo>
                    <a:lnTo>
                      <a:pt x="677" y="272"/>
                    </a:lnTo>
                    <a:lnTo>
                      <a:pt x="697" y="281"/>
                    </a:lnTo>
                    <a:lnTo>
                      <a:pt x="717" y="288"/>
                    </a:lnTo>
                    <a:lnTo>
                      <a:pt x="737" y="293"/>
                    </a:lnTo>
                    <a:lnTo>
                      <a:pt x="757" y="297"/>
                    </a:lnTo>
                    <a:lnTo>
                      <a:pt x="776" y="300"/>
                    </a:lnTo>
                    <a:lnTo>
                      <a:pt x="796" y="303"/>
                    </a:lnTo>
                    <a:lnTo>
                      <a:pt x="816" y="304"/>
                    </a:lnTo>
                    <a:lnTo>
                      <a:pt x="855" y="306"/>
                    </a:lnTo>
                    <a:lnTo>
                      <a:pt x="893" y="310"/>
                    </a:lnTo>
                    <a:lnTo>
                      <a:pt x="912" y="312"/>
                    </a:lnTo>
                    <a:lnTo>
                      <a:pt x="929" y="314"/>
                    </a:lnTo>
                    <a:lnTo>
                      <a:pt x="948" y="318"/>
                    </a:lnTo>
                    <a:lnTo>
                      <a:pt x="964" y="323"/>
                    </a:lnTo>
                    <a:lnTo>
                      <a:pt x="981" y="328"/>
                    </a:lnTo>
                    <a:lnTo>
                      <a:pt x="994" y="334"/>
                    </a:lnTo>
                    <a:lnTo>
                      <a:pt x="1004" y="340"/>
                    </a:lnTo>
                    <a:lnTo>
                      <a:pt x="1011" y="347"/>
                    </a:lnTo>
                    <a:lnTo>
                      <a:pt x="1014" y="349"/>
                    </a:lnTo>
                    <a:lnTo>
                      <a:pt x="1016" y="353"/>
                    </a:lnTo>
                    <a:lnTo>
                      <a:pt x="1016" y="355"/>
                    </a:lnTo>
                    <a:lnTo>
                      <a:pt x="1016" y="359"/>
                    </a:lnTo>
                    <a:lnTo>
                      <a:pt x="1016" y="362"/>
                    </a:lnTo>
                    <a:lnTo>
                      <a:pt x="1014" y="366"/>
                    </a:lnTo>
                    <a:lnTo>
                      <a:pt x="1011" y="368"/>
                    </a:lnTo>
                    <a:lnTo>
                      <a:pt x="1008" y="372"/>
                    </a:lnTo>
                    <a:lnTo>
                      <a:pt x="997" y="379"/>
                    </a:lnTo>
                    <a:lnTo>
                      <a:pt x="983" y="386"/>
                    </a:lnTo>
                    <a:lnTo>
                      <a:pt x="964" y="393"/>
                    </a:lnTo>
                    <a:lnTo>
                      <a:pt x="942" y="400"/>
                    </a:lnTo>
                    <a:lnTo>
                      <a:pt x="917" y="408"/>
                    </a:lnTo>
                    <a:lnTo>
                      <a:pt x="885" y="415"/>
                    </a:lnTo>
                    <a:lnTo>
                      <a:pt x="850" y="423"/>
                    </a:lnTo>
                    <a:lnTo>
                      <a:pt x="809" y="432"/>
                    </a:lnTo>
                    <a:lnTo>
                      <a:pt x="783" y="438"/>
                    </a:lnTo>
                    <a:lnTo>
                      <a:pt x="760" y="446"/>
                    </a:lnTo>
                    <a:lnTo>
                      <a:pt x="751" y="451"/>
                    </a:lnTo>
                    <a:lnTo>
                      <a:pt x="741" y="456"/>
                    </a:lnTo>
                    <a:lnTo>
                      <a:pt x="733" y="460"/>
                    </a:lnTo>
                    <a:lnTo>
                      <a:pt x="726" y="465"/>
                    </a:lnTo>
                    <a:lnTo>
                      <a:pt x="720" y="471"/>
                    </a:lnTo>
                    <a:lnTo>
                      <a:pt x="714" y="476"/>
                    </a:lnTo>
                    <a:lnTo>
                      <a:pt x="709" y="481"/>
                    </a:lnTo>
                    <a:lnTo>
                      <a:pt x="705" y="487"/>
                    </a:lnTo>
                    <a:lnTo>
                      <a:pt x="698" y="499"/>
                    </a:lnTo>
                    <a:lnTo>
                      <a:pt x="695" y="511"/>
                    </a:lnTo>
                    <a:lnTo>
                      <a:pt x="692" y="522"/>
                    </a:lnTo>
                    <a:lnTo>
                      <a:pt x="692" y="534"/>
                    </a:lnTo>
                    <a:lnTo>
                      <a:pt x="693" y="546"/>
                    </a:lnTo>
                    <a:lnTo>
                      <a:pt x="697" y="556"/>
                    </a:lnTo>
                    <a:lnTo>
                      <a:pt x="700" y="567"/>
                    </a:lnTo>
                    <a:lnTo>
                      <a:pt x="706" y="577"/>
                    </a:lnTo>
                    <a:lnTo>
                      <a:pt x="711" y="585"/>
                    </a:lnTo>
                    <a:lnTo>
                      <a:pt x="717" y="594"/>
                    </a:lnTo>
                    <a:lnTo>
                      <a:pt x="721" y="601"/>
                    </a:lnTo>
                    <a:lnTo>
                      <a:pt x="725" y="606"/>
                    </a:lnTo>
                    <a:lnTo>
                      <a:pt x="726" y="613"/>
                    </a:lnTo>
                    <a:lnTo>
                      <a:pt x="726" y="620"/>
                    </a:lnTo>
                    <a:lnTo>
                      <a:pt x="725" y="627"/>
                    </a:lnTo>
                    <a:lnTo>
                      <a:pt x="723" y="634"/>
                    </a:lnTo>
                    <a:lnTo>
                      <a:pt x="718" y="641"/>
                    </a:lnTo>
                    <a:lnTo>
                      <a:pt x="713" y="648"/>
                    </a:lnTo>
                    <a:lnTo>
                      <a:pt x="702" y="662"/>
                    </a:lnTo>
                    <a:lnTo>
                      <a:pt x="688" y="678"/>
                    </a:lnTo>
                    <a:lnTo>
                      <a:pt x="671" y="692"/>
                    </a:lnTo>
                    <a:lnTo>
                      <a:pt x="654" y="706"/>
                    </a:lnTo>
                    <a:lnTo>
                      <a:pt x="637" y="721"/>
                    </a:lnTo>
                    <a:lnTo>
                      <a:pt x="621" y="735"/>
                    </a:lnTo>
                    <a:lnTo>
                      <a:pt x="607" y="749"/>
                    </a:lnTo>
                    <a:lnTo>
                      <a:pt x="595" y="764"/>
                    </a:lnTo>
                    <a:lnTo>
                      <a:pt x="591" y="771"/>
                    </a:lnTo>
                    <a:lnTo>
                      <a:pt x="587" y="778"/>
                    </a:lnTo>
                    <a:lnTo>
                      <a:pt x="585" y="785"/>
                    </a:lnTo>
                    <a:lnTo>
                      <a:pt x="584" y="792"/>
                    </a:lnTo>
                    <a:lnTo>
                      <a:pt x="584" y="799"/>
                    </a:lnTo>
                    <a:lnTo>
                      <a:pt x="586" y="806"/>
                    </a:lnTo>
                    <a:lnTo>
                      <a:pt x="588" y="814"/>
                    </a:lnTo>
                    <a:lnTo>
                      <a:pt x="593" y="821"/>
                    </a:lnTo>
                    <a:close/>
                  </a:path>
                </a:pathLst>
              </a:custGeom>
              <a:solidFill>
                <a:srgbClr val="93D5ED"/>
              </a:solidFill>
              <a:ln w="9525">
                <a:solidFill>
                  <a:srgbClr val="CCECFF"/>
                </a:solidFill>
                <a:round/>
                <a:headEnd/>
                <a:tailEnd/>
              </a:ln>
            </p:spPr>
            <p:txBody>
              <a:bodyPr/>
              <a:lstStyle/>
              <a:p>
                <a:endParaRPr lang="en-US"/>
              </a:p>
            </p:txBody>
          </p:sp>
          <p:sp>
            <p:nvSpPr>
              <p:cNvPr id="24727" name="Freeform 133"/>
              <p:cNvSpPr>
                <a:spLocks/>
              </p:cNvSpPr>
              <p:nvPr/>
            </p:nvSpPr>
            <p:spPr bwMode="auto">
              <a:xfrm>
                <a:off x="4033" y="856"/>
                <a:ext cx="203" cy="164"/>
              </a:xfrm>
              <a:custGeom>
                <a:avLst/>
                <a:gdLst>
                  <a:gd name="T0" fmla="*/ 0 w 1016"/>
                  <a:gd name="T1" fmla="*/ 0 h 821"/>
                  <a:gd name="T2" fmla="*/ 0 w 1016"/>
                  <a:gd name="T3" fmla="*/ 0 h 821"/>
                  <a:gd name="T4" fmla="*/ 0 w 1016"/>
                  <a:gd name="T5" fmla="*/ 0 h 821"/>
                  <a:gd name="T6" fmla="*/ 0 w 1016"/>
                  <a:gd name="T7" fmla="*/ 0 h 821"/>
                  <a:gd name="T8" fmla="*/ 0 w 1016"/>
                  <a:gd name="T9" fmla="*/ 0 h 821"/>
                  <a:gd name="T10" fmla="*/ 0 w 1016"/>
                  <a:gd name="T11" fmla="*/ 0 h 821"/>
                  <a:gd name="T12" fmla="*/ 0 w 1016"/>
                  <a:gd name="T13" fmla="*/ 0 h 821"/>
                  <a:gd name="T14" fmla="*/ 0 w 1016"/>
                  <a:gd name="T15" fmla="*/ 0 h 821"/>
                  <a:gd name="T16" fmla="*/ 0 w 1016"/>
                  <a:gd name="T17" fmla="*/ 0 h 821"/>
                  <a:gd name="T18" fmla="*/ 0 w 1016"/>
                  <a:gd name="T19" fmla="*/ 0 h 821"/>
                  <a:gd name="T20" fmla="*/ 0 w 1016"/>
                  <a:gd name="T21" fmla="*/ 0 h 821"/>
                  <a:gd name="T22" fmla="*/ 0 w 1016"/>
                  <a:gd name="T23" fmla="*/ 0 h 821"/>
                  <a:gd name="T24" fmla="*/ 0 w 1016"/>
                  <a:gd name="T25" fmla="*/ 0 h 821"/>
                  <a:gd name="T26" fmla="*/ 0 w 1016"/>
                  <a:gd name="T27" fmla="*/ 0 h 821"/>
                  <a:gd name="T28" fmla="*/ 0 w 1016"/>
                  <a:gd name="T29" fmla="*/ 0 h 821"/>
                  <a:gd name="T30" fmla="*/ 0 w 1016"/>
                  <a:gd name="T31" fmla="*/ 0 h 821"/>
                  <a:gd name="T32" fmla="*/ 0 w 1016"/>
                  <a:gd name="T33" fmla="*/ 0 h 821"/>
                  <a:gd name="T34" fmla="*/ 0 w 1016"/>
                  <a:gd name="T35" fmla="*/ 0 h 821"/>
                  <a:gd name="T36" fmla="*/ 0 w 1016"/>
                  <a:gd name="T37" fmla="*/ 0 h 821"/>
                  <a:gd name="T38" fmla="*/ 0 w 1016"/>
                  <a:gd name="T39" fmla="*/ 0 h 821"/>
                  <a:gd name="T40" fmla="*/ 0 w 1016"/>
                  <a:gd name="T41" fmla="*/ 0 h 821"/>
                  <a:gd name="T42" fmla="*/ 0 w 1016"/>
                  <a:gd name="T43" fmla="*/ 0 h 821"/>
                  <a:gd name="T44" fmla="*/ 0 w 1016"/>
                  <a:gd name="T45" fmla="*/ 0 h 821"/>
                  <a:gd name="T46" fmla="*/ 0 w 1016"/>
                  <a:gd name="T47" fmla="*/ 0 h 821"/>
                  <a:gd name="T48" fmla="*/ 0 w 1016"/>
                  <a:gd name="T49" fmla="*/ 0 h 821"/>
                  <a:gd name="T50" fmla="*/ 0 w 1016"/>
                  <a:gd name="T51" fmla="*/ 0 h 821"/>
                  <a:gd name="T52" fmla="*/ 0 w 1016"/>
                  <a:gd name="T53" fmla="*/ 0 h 821"/>
                  <a:gd name="T54" fmla="*/ 0 w 1016"/>
                  <a:gd name="T55" fmla="*/ 0 h 821"/>
                  <a:gd name="T56" fmla="*/ 0 w 1016"/>
                  <a:gd name="T57" fmla="*/ 0 h 821"/>
                  <a:gd name="T58" fmla="*/ 0 w 1016"/>
                  <a:gd name="T59" fmla="*/ 0 h 821"/>
                  <a:gd name="T60" fmla="*/ 0 w 1016"/>
                  <a:gd name="T61" fmla="*/ 0 h 821"/>
                  <a:gd name="T62" fmla="*/ 0 w 1016"/>
                  <a:gd name="T63" fmla="*/ 0 h 821"/>
                  <a:gd name="T64" fmla="*/ 0 w 1016"/>
                  <a:gd name="T65" fmla="*/ 0 h 821"/>
                  <a:gd name="T66" fmla="*/ 0 w 1016"/>
                  <a:gd name="T67" fmla="*/ 0 h 821"/>
                  <a:gd name="T68" fmla="*/ 0 w 1016"/>
                  <a:gd name="T69" fmla="*/ 0 h 821"/>
                  <a:gd name="T70" fmla="*/ 0 w 1016"/>
                  <a:gd name="T71" fmla="*/ 0 h 821"/>
                  <a:gd name="T72" fmla="*/ 0 w 1016"/>
                  <a:gd name="T73" fmla="*/ 0 h 821"/>
                  <a:gd name="T74" fmla="*/ 0 w 1016"/>
                  <a:gd name="T75" fmla="*/ 0 h 821"/>
                  <a:gd name="T76" fmla="*/ 0 w 1016"/>
                  <a:gd name="T77" fmla="*/ 0 h 821"/>
                  <a:gd name="T78" fmla="*/ 0 w 1016"/>
                  <a:gd name="T79" fmla="*/ 0 h 821"/>
                  <a:gd name="T80" fmla="*/ 0 w 1016"/>
                  <a:gd name="T81" fmla="*/ 0 h 821"/>
                  <a:gd name="T82" fmla="*/ 0 w 1016"/>
                  <a:gd name="T83" fmla="*/ 0 h 821"/>
                  <a:gd name="T84" fmla="*/ 0 w 1016"/>
                  <a:gd name="T85" fmla="*/ 0 h 821"/>
                  <a:gd name="T86" fmla="*/ 0 w 1016"/>
                  <a:gd name="T87" fmla="*/ 0 h 821"/>
                  <a:gd name="T88" fmla="*/ 0 w 1016"/>
                  <a:gd name="T89" fmla="*/ 0 h 821"/>
                  <a:gd name="T90" fmla="*/ 0 w 1016"/>
                  <a:gd name="T91" fmla="*/ 0 h 821"/>
                  <a:gd name="T92" fmla="*/ 0 w 1016"/>
                  <a:gd name="T93" fmla="*/ 0 h 82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16"/>
                  <a:gd name="T142" fmla="*/ 0 h 821"/>
                  <a:gd name="T143" fmla="*/ 1016 w 1016"/>
                  <a:gd name="T144" fmla="*/ 821 h 82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16" h="821">
                    <a:moveTo>
                      <a:pt x="593" y="821"/>
                    </a:moveTo>
                    <a:lnTo>
                      <a:pt x="107" y="470"/>
                    </a:lnTo>
                    <a:lnTo>
                      <a:pt x="112" y="458"/>
                    </a:lnTo>
                    <a:lnTo>
                      <a:pt x="114" y="449"/>
                    </a:lnTo>
                    <a:lnTo>
                      <a:pt x="115" y="438"/>
                    </a:lnTo>
                    <a:lnTo>
                      <a:pt x="114" y="430"/>
                    </a:lnTo>
                    <a:lnTo>
                      <a:pt x="112" y="421"/>
                    </a:lnTo>
                    <a:lnTo>
                      <a:pt x="108" y="413"/>
                    </a:lnTo>
                    <a:lnTo>
                      <a:pt x="104" y="404"/>
                    </a:lnTo>
                    <a:lnTo>
                      <a:pt x="98" y="395"/>
                    </a:lnTo>
                    <a:lnTo>
                      <a:pt x="85" y="377"/>
                    </a:lnTo>
                    <a:lnTo>
                      <a:pt x="72" y="358"/>
                    </a:lnTo>
                    <a:lnTo>
                      <a:pt x="66" y="347"/>
                    </a:lnTo>
                    <a:lnTo>
                      <a:pt x="60" y="335"/>
                    </a:lnTo>
                    <a:lnTo>
                      <a:pt x="56" y="323"/>
                    </a:lnTo>
                    <a:lnTo>
                      <a:pt x="52" y="309"/>
                    </a:lnTo>
                    <a:lnTo>
                      <a:pt x="50" y="295"/>
                    </a:lnTo>
                    <a:lnTo>
                      <a:pt x="49" y="283"/>
                    </a:lnTo>
                    <a:lnTo>
                      <a:pt x="49" y="272"/>
                    </a:lnTo>
                    <a:lnTo>
                      <a:pt x="50" y="264"/>
                    </a:lnTo>
                    <a:lnTo>
                      <a:pt x="51" y="256"/>
                    </a:lnTo>
                    <a:lnTo>
                      <a:pt x="53" y="249"/>
                    </a:lnTo>
                    <a:lnTo>
                      <a:pt x="56" y="243"/>
                    </a:lnTo>
                    <a:lnTo>
                      <a:pt x="58" y="237"/>
                    </a:lnTo>
                    <a:lnTo>
                      <a:pt x="64" y="227"/>
                    </a:lnTo>
                    <a:lnTo>
                      <a:pt x="70" y="214"/>
                    </a:lnTo>
                    <a:lnTo>
                      <a:pt x="72" y="206"/>
                    </a:lnTo>
                    <a:lnTo>
                      <a:pt x="73" y="198"/>
                    </a:lnTo>
                    <a:lnTo>
                      <a:pt x="74" y="187"/>
                    </a:lnTo>
                    <a:lnTo>
                      <a:pt x="76" y="175"/>
                    </a:lnTo>
                    <a:lnTo>
                      <a:pt x="74" y="171"/>
                    </a:lnTo>
                    <a:lnTo>
                      <a:pt x="72" y="165"/>
                    </a:lnTo>
                    <a:lnTo>
                      <a:pt x="70" y="158"/>
                    </a:lnTo>
                    <a:lnTo>
                      <a:pt x="65" y="152"/>
                    </a:lnTo>
                    <a:lnTo>
                      <a:pt x="56" y="137"/>
                    </a:lnTo>
                    <a:lnTo>
                      <a:pt x="43" y="120"/>
                    </a:lnTo>
                    <a:lnTo>
                      <a:pt x="30" y="102"/>
                    </a:lnTo>
                    <a:lnTo>
                      <a:pt x="18" y="81"/>
                    </a:lnTo>
                    <a:lnTo>
                      <a:pt x="12" y="69"/>
                    </a:lnTo>
                    <a:lnTo>
                      <a:pt x="8" y="56"/>
                    </a:lnTo>
                    <a:lnTo>
                      <a:pt x="3" y="43"/>
                    </a:lnTo>
                    <a:lnTo>
                      <a:pt x="0" y="28"/>
                    </a:lnTo>
                    <a:lnTo>
                      <a:pt x="42" y="34"/>
                    </a:lnTo>
                    <a:lnTo>
                      <a:pt x="78" y="38"/>
                    </a:lnTo>
                    <a:lnTo>
                      <a:pt x="111" y="40"/>
                    </a:lnTo>
                    <a:lnTo>
                      <a:pt x="141" y="42"/>
                    </a:lnTo>
                    <a:lnTo>
                      <a:pt x="168" y="42"/>
                    </a:lnTo>
                    <a:lnTo>
                      <a:pt x="192" y="41"/>
                    </a:lnTo>
                    <a:lnTo>
                      <a:pt x="215" y="40"/>
                    </a:lnTo>
                    <a:lnTo>
                      <a:pt x="234" y="38"/>
                    </a:lnTo>
                    <a:lnTo>
                      <a:pt x="253" y="34"/>
                    </a:lnTo>
                    <a:lnTo>
                      <a:pt x="271" y="31"/>
                    </a:lnTo>
                    <a:lnTo>
                      <a:pt x="288" y="26"/>
                    </a:lnTo>
                    <a:lnTo>
                      <a:pt x="304" y="21"/>
                    </a:lnTo>
                    <a:lnTo>
                      <a:pt x="340" y="11"/>
                    </a:lnTo>
                    <a:lnTo>
                      <a:pt x="377" y="0"/>
                    </a:lnTo>
                    <a:lnTo>
                      <a:pt x="386" y="8"/>
                    </a:lnTo>
                    <a:lnTo>
                      <a:pt x="410" y="33"/>
                    </a:lnTo>
                    <a:lnTo>
                      <a:pt x="446" y="67"/>
                    </a:lnTo>
                    <a:lnTo>
                      <a:pt x="488" y="109"/>
                    </a:lnTo>
                    <a:lnTo>
                      <a:pt x="535" y="152"/>
                    </a:lnTo>
                    <a:lnTo>
                      <a:pt x="580" y="195"/>
                    </a:lnTo>
                    <a:lnTo>
                      <a:pt x="622" y="234"/>
                    </a:lnTo>
                    <a:lnTo>
                      <a:pt x="657" y="262"/>
                    </a:lnTo>
                    <a:lnTo>
                      <a:pt x="677" y="272"/>
                    </a:lnTo>
                    <a:lnTo>
                      <a:pt x="697" y="281"/>
                    </a:lnTo>
                    <a:lnTo>
                      <a:pt x="717" y="288"/>
                    </a:lnTo>
                    <a:lnTo>
                      <a:pt x="737" y="293"/>
                    </a:lnTo>
                    <a:lnTo>
                      <a:pt x="757" y="297"/>
                    </a:lnTo>
                    <a:lnTo>
                      <a:pt x="776" y="300"/>
                    </a:lnTo>
                    <a:lnTo>
                      <a:pt x="796" y="303"/>
                    </a:lnTo>
                    <a:lnTo>
                      <a:pt x="816" y="304"/>
                    </a:lnTo>
                    <a:lnTo>
                      <a:pt x="855" y="306"/>
                    </a:lnTo>
                    <a:lnTo>
                      <a:pt x="893" y="310"/>
                    </a:lnTo>
                    <a:lnTo>
                      <a:pt x="912" y="312"/>
                    </a:lnTo>
                    <a:lnTo>
                      <a:pt x="929" y="314"/>
                    </a:lnTo>
                    <a:lnTo>
                      <a:pt x="948" y="318"/>
                    </a:lnTo>
                    <a:lnTo>
                      <a:pt x="964" y="323"/>
                    </a:lnTo>
                    <a:lnTo>
                      <a:pt x="981" y="328"/>
                    </a:lnTo>
                    <a:lnTo>
                      <a:pt x="994" y="334"/>
                    </a:lnTo>
                    <a:lnTo>
                      <a:pt x="1004" y="340"/>
                    </a:lnTo>
                    <a:lnTo>
                      <a:pt x="1011" y="347"/>
                    </a:lnTo>
                    <a:lnTo>
                      <a:pt x="1014" y="349"/>
                    </a:lnTo>
                    <a:lnTo>
                      <a:pt x="1016" y="353"/>
                    </a:lnTo>
                    <a:lnTo>
                      <a:pt x="1016" y="355"/>
                    </a:lnTo>
                    <a:lnTo>
                      <a:pt x="1016" y="359"/>
                    </a:lnTo>
                    <a:lnTo>
                      <a:pt x="1016" y="362"/>
                    </a:lnTo>
                    <a:lnTo>
                      <a:pt x="1014" y="366"/>
                    </a:lnTo>
                    <a:lnTo>
                      <a:pt x="1011" y="368"/>
                    </a:lnTo>
                    <a:lnTo>
                      <a:pt x="1008" y="372"/>
                    </a:lnTo>
                    <a:lnTo>
                      <a:pt x="997" y="379"/>
                    </a:lnTo>
                    <a:lnTo>
                      <a:pt x="983" y="386"/>
                    </a:lnTo>
                    <a:lnTo>
                      <a:pt x="964" y="393"/>
                    </a:lnTo>
                    <a:lnTo>
                      <a:pt x="942" y="400"/>
                    </a:lnTo>
                    <a:lnTo>
                      <a:pt x="917" y="408"/>
                    </a:lnTo>
                    <a:lnTo>
                      <a:pt x="885" y="415"/>
                    </a:lnTo>
                    <a:lnTo>
                      <a:pt x="850" y="423"/>
                    </a:lnTo>
                    <a:lnTo>
                      <a:pt x="809" y="432"/>
                    </a:lnTo>
                    <a:lnTo>
                      <a:pt x="783" y="438"/>
                    </a:lnTo>
                    <a:lnTo>
                      <a:pt x="760" y="446"/>
                    </a:lnTo>
                    <a:lnTo>
                      <a:pt x="751" y="451"/>
                    </a:lnTo>
                    <a:lnTo>
                      <a:pt x="741" y="456"/>
                    </a:lnTo>
                    <a:lnTo>
                      <a:pt x="733" y="460"/>
                    </a:lnTo>
                    <a:lnTo>
                      <a:pt x="726" y="465"/>
                    </a:lnTo>
                    <a:lnTo>
                      <a:pt x="720" y="471"/>
                    </a:lnTo>
                    <a:lnTo>
                      <a:pt x="714" y="476"/>
                    </a:lnTo>
                    <a:lnTo>
                      <a:pt x="709" y="481"/>
                    </a:lnTo>
                    <a:lnTo>
                      <a:pt x="705" y="487"/>
                    </a:lnTo>
                    <a:lnTo>
                      <a:pt x="698" y="499"/>
                    </a:lnTo>
                    <a:lnTo>
                      <a:pt x="695" y="511"/>
                    </a:lnTo>
                    <a:lnTo>
                      <a:pt x="692" y="522"/>
                    </a:lnTo>
                    <a:lnTo>
                      <a:pt x="692" y="534"/>
                    </a:lnTo>
                    <a:lnTo>
                      <a:pt x="693" y="546"/>
                    </a:lnTo>
                    <a:lnTo>
                      <a:pt x="697" y="556"/>
                    </a:lnTo>
                    <a:lnTo>
                      <a:pt x="700" y="567"/>
                    </a:lnTo>
                    <a:lnTo>
                      <a:pt x="706" y="577"/>
                    </a:lnTo>
                    <a:lnTo>
                      <a:pt x="711" y="585"/>
                    </a:lnTo>
                    <a:lnTo>
                      <a:pt x="717" y="594"/>
                    </a:lnTo>
                    <a:lnTo>
                      <a:pt x="721" y="601"/>
                    </a:lnTo>
                    <a:lnTo>
                      <a:pt x="725" y="606"/>
                    </a:lnTo>
                    <a:lnTo>
                      <a:pt x="726" y="613"/>
                    </a:lnTo>
                    <a:lnTo>
                      <a:pt x="726" y="620"/>
                    </a:lnTo>
                    <a:lnTo>
                      <a:pt x="725" y="627"/>
                    </a:lnTo>
                    <a:lnTo>
                      <a:pt x="723" y="634"/>
                    </a:lnTo>
                    <a:lnTo>
                      <a:pt x="718" y="641"/>
                    </a:lnTo>
                    <a:lnTo>
                      <a:pt x="713" y="648"/>
                    </a:lnTo>
                    <a:lnTo>
                      <a:pt x="702" y="662"/>
                    </a:lnTo>
                    <a:lnTo>
                      <a:pt x="688" y="678"/>
                    </a:lnTo>
                    <a:lnTo>
                      <a:pt x="671" y="692"/>
                    </a:lnTo>
                    <a:lnTo>
                      <a:pt x="654" y="706"/>
                    </a:lnTo>
                    <a:lnTo>
                      <a:pt x="637" y="721"/>
                    </a:lnTo>
                    <a:lnTo>
                      <a:pt x="621" y="735"/>
                    </a:lnTo>
                    <a:lnTo>
                      <a:pt x="607" y="749"/>
                    </a:lnTo>
                    <a:lnTo>
                      <a:pt x="595" y="764"/>
                    </a:lnTo>
                    <a:lnTo>
                      <a:pt x="591" y="771"/>
                    </a:lnTo>
                    <a:lnTo>
                      <a:pt x="587" y="778"/>
                    </a:lnTo>
                    <a:lnTo>
                      <a:pt x="585" y="785"/>
                    </a:lnTo>
                    <a:lnTo>
                      <a:pt x="584" y="792"/>
                    </a:lnTo>
                    <a:lnTo>
                      <a:pt x="584" y="799"/>
                    </a:lnTo>
                    <a:lnTo>
                      <a:pt x="586" y="806"/>
                    </a:lnTo>
                    <a:lnTo>
                      <a:pt x="588" y="814"/>
                    </a:lnTo>
                    <a:lnTo>
                      <a:pt x="593" y="821"/>
                    </a:lnTo>
                  </a:path>
                </a:pathLst>
              </a:custGeom>
              <a:solidFill>
                <a:srgbClr val="93D5ED"/>
              </a:solidFill>
              <a:ln w="4763">
                <a:solidFill>
                  <a:srgbClr val="CCECFF"/>
                </a:solidFill>
                <a:round/>
                <a:headEnd/>
                <a:tailEnd/>
              </a:ln>
            </p:spPr>
            <p:txBody>
              <a:bodyPr/>
              <a:lstStyle/>
              <a:p>
                <a:endParaRPr lang="en-US"/>
              </a:p>
            </p:txBody>
          </p:sp>
          <p:sp>
            <p:nvSpPr>
              <p:cNvPr id="24728" name="Freeform 134"/>
              <p:cNvSpPr>
                <a:spLocks/>
              </p:cNvSpPr>
              <p:nvPr/>
            </p:nvSpPr>
            <p:spPr bwMode="auto">
              <a:xfrm>
                <a:off x="3870" y="1503"/>
                <a:ext cx="318" cy="211"/>
              </a:xfrm>
              <a:custGeom>
                <a:avLst/>
                <a:gdLst>
                  <a:gd name="T0" fmla="*/ 0 w 1588"/>
                  <a:gd name="T1" fmla="*/ 0 h 1055"/>
                  <a:gd name="T2" fmla="*/ 0 w 1588"/>
                  <a:gd name="T3" fmla="*/ 0 h 1055"/>
                  <a:gd name="T4" fmla="*/ 0 w 1588"/>
                  <a:gd name="T5" fmla="*/ 0 h 1055"/>
                  <a:gd name="T6" fmla="*/ 0 w 1588"/>
                  <a:gd name="T7" fmla="*/ 0 h 1055"/>
                  <a:gd name="T8" fmla="*/ 0 w 1588"/>
                  <a:gd name="T9" fmla="*/ 0 h 1055"/>
                  <a:gd name="T10" fmla="*/ 0 w 1588"/>
                  <a:gd name="T11" fmla="*/ 0 h 1055"/>
                  <a:gd name="T12" fmla="*/ 0 w 1588"/>
                  <a:gd name="T13" fmla="*/ 0 h 1055"/>
                  <a:gd name="T14" fmla="*/ 0 w 1588"/>
                  <a:gd name="T15" fmla="*/ 0 h 1055"/>
                  <a:gd name="T16" fmla="*/ 0 w 1588"/>
                  <a:gd name="T17" fmla="*/ 0 h 1055"/>
                  <a:gd name="T18" fmla="*/ 0 w 1588"/>
                  <a:gd name="T19" fmla="*/ 0 h 1055"/>
                  <a:gd name="T20" fmla="*/ 0 w 1588"/>
                  <a:gd name="T21" fmla="*/ 0 h 1055"/>
                  <a:gd name="T22" fmla="*/ 0 w 1588"/>
                  <a:gd name="T23" fmla="*/ 0 h 1055"/>
                  <a:gd name="T24" fmla="*/ 0 w 1588"/>
                  <a:gd name="T25" fmla="*/ 0 h 1055"/>
                  <a:gd name="T26" fmla="*/ 0 w 1588"/>
                  <a:gd name="T27" fmla="*/ 0 h 1055"/>
                  <a:gd name="T28" fmla="*/ 0 w 1588"/>
                  <a:gd name="T29" fmla="*/ 0 h 1055"/>
                  <a:gd name="T30" fmla="*/ 0 w 1588"/>
                  <a:gd name="T31" fmla="*/ 0 h 1055"/>
                  <a:gd name="T32" fmla="*/ 0 w 1588"/>
                  <a:gd name="T33" fmla="*/ 0 h 1055"/>
                  <a:gd name="T34" fmla="*/ 0 w 1588"/>
                  <a:gd name="T35" fmla="*/ 0 h 1055"/>
                  <a:gd name="T36" fmla="*/ 0 w 1588"/>
                  <a:gd name="T37" fmla="*/ 0 h 1055"/>
                  <a:gd name="T38" fmla="*/ 0 w 1588"/>
                  <a:gd name="T39" fmla="*/ 0 h 1055"/>
                  <a:gd name="T40" fmla="*/ 0 w 1588"/>
                  <a:gd name="T41" fmla="*/ 0 h 1055"/>
                  <a:gd name="T42" fmla="*/ 0 w 1588"/>
                  <a:gd name="T43" fmla="*/ 0 h 1055"/>
                  <a:gd name="T44" fmla="*/ 0 w 1588"/>
                  <a:gd name="T45" fmla="*/ 0 h 1055"/>
                  <a:gd name="T46" fmla="*/ 0 w 1588"/>
                  <a:gd name="T47" fmla="*/ 0 h 1055"/>
                  <a:gd name="T48" fmla="*/ 0 w 1588"/>
                  <a:gd name="T49" fmla="*/ 0 h 1055"/>
                  <a:gd name="T50" fmla="*/ 0 w 1588"/>
                  <a:gd name="T51" fmla="*/ 0 h 1055"/>
                  <a:gd name="T52" fmla="*/ 0 w 1588"/>
                  <a:gd name="T53" fmla="*/ 0 h 1055"/>
                  <a:gd name="T54" fmla="*/ 0 w 1588"/>
                  <a:gd name="T55" fmla="*/ 0 h 1055"/>
                  <a:gd name="T56" fmla="*/ 0 w 1588"/>
                  <a:gd name="T57" fmla="*/ 0 h 1055"/>
                  <a:gd name="T58" fmla="*/ 0 w 1588"/>
                  <a:gd name="T59" fmla="*/ 0 h 1055"/>
                  <a:gd name="T60" fmla="*/ 0 w 1588"/>
                  <a:gd name="T61" fmla="*/ 0 h 1055"/>
                  <a:gd name="T62" fmla="*/ 0 w 1588"/>
                  <a:gd name="T63" fmla="*/ 0 h 1055"/>
                  <a:gd name="T64" fmla="*/ 0 w 1588"/>
                  <a:gd name="T65" fmla="*/ 0 h 1055"/>
                  <a:gd name="T66" fmla="*/ 0 w 1588"/>
                  <a:gd name="T67" fmla="*/ 0 h 1055"/>
                  <a:gd name="T68" fmla="*/ 0 w 1588"/>
                  <a:gd name="T69" fmla="*/ 0 h 1055"/>
                  <a:gd name="T70" fmla="*/ 0 w 1588"/>
                  <a:gd name="T71" fmla="*/ 0 h 1055"/>
                  <a:gd name="T72" fmla="*/ 0 w 1588"/>
                  <a:gd name="T73" fmla="*/ 0 h 1055"/>
                  <a:gd name="T74" fmla="*/ 0 w 1588"/>
                  <a:gd name="T75" fmla="*/ 0 h 1055"/>
                  <a:gd name="T76" fmla="*/ 0 w 1588"/>
                  <a:gd name="T77" fmla="*/ 0 h 1055"/>
                  <a:gd name="T78" fmla="*/ 0 w 1588"/>
                  <a:gd name="T79" fmla="*/ 0 h 1055"/>
                  <a:gd name="T80" fmla="*/ 0 w 1588"/>
                  <a:gd name="T81" fmla="*/ 0 h 1055"/>
                  <a:gd name="T82" fmla="*/ 0 w 1588"/>
                  <a:gd name="T83" fmla="*/ 0 h 1055"/>
                  <a:gd name="T84" fmla="*/ 0 w 1588"/>
                  <a:gd name="T85" fmla="*/ 0 h 1055"/>
                  <a:gd name="T86" fmla="*/ 0 w 1588"/>
                  <a:gd name="T87" fmla="*/ 0 h 1055"/>
                  <a:gd name="T88" fmla="*/ 0 w 1588"/>
                  <a:gd name="T89" fmla="*/ 0 h 105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588"/>
                  <a:gd name="T136" fmla="*/ 0 h 1055"/>
                  <a:gd name="T137" fmla="*/ 1588 w 1588"/>
                  <a:gd name="T138" fmla="*/ 1055 h 105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588" h="1055">
                    <a:moveTo>
                      <a:pt x="1576" y="239"/>
                    </a:moveTo>
                    <a:lnTo>
                      <a:pt x="1580" y="281"/>
                    </a:lnTo>
                    <a:lnTo>
                      <a:pt x="1585" y="322"/>
                    </a:lnTo>
                    <a:lnTo>
                      <a:pt x="1587" y="361"/>
                    </a:lnTo>
                    <a:lnTo>
                      <a:pt x="1588" y="397"/>
                    </a:lnTo>
                    <a:lnTo>
                      <a:pt x="1588" y="432"/>
                    </a:lnTo>
                    <a:lnTo>
                      <a:pt x="1588" y="465"/>
                    </a:lnTo>
                    <a:lnTo>
                      <a:pt x="1586" y="496"/>
                    </a:lnTo>
                    <a:lnTo>
                      <a:pt x="1583" y="527"/>
                    </a:lnTo>
                    <a:lnTo>
                      <a:pt x="1579" y="555"/>
                    </a:lnTo>
                    <a:lnTo>
                      <a:pt x="1574" y="580"/>
                    </a:lnTo>
                    <a:lnTo>
                      <a:pt x="1570" y="606"/>
                    </a:lnTo>
                    <a:lnTo>
                      <a:pt x="1563" y="629"/>
                    </a:lnTo>
                    <a:lnTo>
                      <a:pt x="1557" y="652"/>
                    </a:lnTo>
                    <a:lnTo>
                      <a:pt x="1549" y="672"/>
                    </a:lnTo>
                    <a:lnTo>
                      <a:pt x="1542" y="691"/>
                    </a:lnTo>
                    <a:lnTo>
                      <a:pt x="1533" y="709"/>
                    </a:lnTo>
                    <a:lnTo>
                      <a:pt x="1524" y="726"/>
                    </a:lnTo>
                    <a:lnTo>
                      <a:pt x="1515" y="743"/>
                    </a:lnTo>
                    <a:lnTo>
                      <a:pt x="1505" y="757"/>
                    </a:lnTo>
                    <a:lnTo>
                      <a:pt x="1496" y="771"/>
                    </a:lnTo>
                    <a:lnTo>
                      <a:pt x="1477" y="795"/>
                    </a:lnTo>
                    <a:lnTo>
                      <a:pt x="1458" y="816"/>
                    </a:lnTo>
                    <a:lnTo>
                      <a:pt x="1439" y="834"/>
                    </a:lnTo>
                    <a:lnTo>
                      <a:pt x="1421" y="849"/>
                    </a:lnTo>
                    <a:lnTo>
                      <a:pt x="1405" y="862"/>
                    </a:lnTo>
                    <a:lnTo>
                      <a:pt x="1391" y="872"/>
                    </a:lnTo>
                    <a:lnTo>
                      <a:pt x="1373" y="885"/>
                    </a:lnTo>
                    <a:lnTo>
                      <a:pt x="1357" y="898"/>
                    </a:lnTo>
                    <a:lnTo>
                      <a:pt x="1342" y="910"/>
                    </a:lnTo>
                    <a:lnTo>
                      <a:pt x="1330" y="923"/>
                    </a:lnTo>
                    <a:lnTo>
                      <a:pt x="1319" y="934"/>
                    </a:lnTo>
                    <a:lnTo>
                      <a:pt x="1309" y="946"/>
                    </a:lnTo>
                    <a:lnTo>
                      <a:pt x="1300" y="959"/>
                    </a:lnTo>
                    <a:lnTo>
                      <a:pt x="1293" y="971"/>
                    </a:lnTo>
                    <a:lnTo>
                      <a:pt x="1287" y="981"/>
                    </a:lnTo>
                    <a:lnTo>
                      <a:pt x="1282" y="993"/>
                    </a:lnTo>
                    <a:lnTo>
                      <a:pt x="1279" y="1004"/>
                    </a:lnTo>
                    <a:lnTo>
                      <a:pt x="1277" y="1015"/>
                    </a:lnTo>
                    <a:lnTo>
                      <a:pt x="1274" y="1025"/>
                    </a:lnTo>
                    <a:lnTo>
                      <a:pt x="1273" y="1035"/>
                    </a:lnTo>
                    <a:lnTo>
                      <a:pt x="1273" y="1045"/>
                    </a:lnTo>
                    <a:lnTo>
                      <a:pt x="1273" y="1055"/>
                    </a:lnTo>
                    <a:lnTo>
                      <a:pt x="1260" y="1035"/>
                    </a:lnTo>
                    <a:lnTo>
                      <a:pt x="1246" y="1016"/>
                    </a:lnTo>
                    <a:lnTo>
                      <a:pt x="1230" y="1000"/>
                    </a:lnTo>
                    <a:lnTo>
                      <a:pt x="1212" y="985"/>
                    </a:lnTo>
                    <a:lnTo>
                      <a:pt x="1194" y="971"/>
                    </a:lnTo>
                    <a:lnTo>
                      <a:pt x="1173" y="958"/>
                    </a:lnTo>
                    <a:lnTo>
                      <a:pt x="1152" y="945"/>
                    </a:lnTo>
                    <a:lnTo>
                      <a:pt x="1130" y="934"/>
                    </a:lnTo>
                    <a:lnTo>
                      <a:pt x="1107" y="925"/>
                    </a:lnTo>
                    <a:lnTo>
                      <a:pt x="1084" y="916"/>
                    </a:lnTo>
                    <a:lnTo>
                      <a:pt x="1060" y="907"/>
                    </a:lnTo>
                    <a:lnTo>
                      <a:pt x="1037" y="899"/>
                    </a:lnTo>
                    <a:lnTo>
                      <a:pt x="989" y="885"/>
                    </a:lnTo>
                    <a:lnTo>
                      <a:pt x="941" y="872"/>
                    </a:lnTo>
                    <a:lnTo>
                      <a:pt x="920" y="867"/>
                    </a:lnTo>
                    <a:lnTo>
                      <a:pt x="903" y="858"/>
                    </a:lnTo>
                    <a:lnTo>
                      <a:pt x="886" y="850"/>
                    </a:lnTo>
                    <a:lnTo>
                      <a:pt x="875" y="841"/>
                    </a:lnTo>
                    <a:lnTo>
                      <a:pt x="863" y="830"/>
                    </a:lnTo>
                    <a:lnTo>
                      <a:pt x="855" y="820"/>
                    </a:lnTo>
                    <a:lnTo>
                      <a:pt x="848" y="807"/>
                    </a:lnTo>
                    <a:lnTo>
                      <a:pt x="841" y="794"/>
                    </a:lnTo>
                    <a:lnTo>
                      <a:pt x="830" y="767"/>
                    </a:lnTo>
                    <a:lnTo>
                      <a:pt x="820" y="737"/>
                    </a:lnTo>
                    <a:lnTo>
                      <a:pt x="814" y="722"/>
                    </a:lnTo>
                    <a:lnTo>
                      <a:pt x="806" y="705"/>
                    </a:lnTo>
                    <a:lnTo>
                      <a:pt x="798" y="688"/>
                    </a:lnTo>
                    <a:lnTo>
                      <a:pt x="786" y="672"/>
                    </a:lnTo>
                    <a:lnTo>
                      <a:pt x="753" y="659"/>
                    </a:lnTo>
                    <a:lnTo>
                      <a:pt x="722" y="646"/>
                    </a:lnTo>
                    <a:lnTo>
                      <a:pt x="692" y="632"/>
                    </a:lnTo>
                    <a:lnTo>
                      <a:pt x="666" y="617"/>
                    </a:lnTo>
                    <a:lnTo>
                      <a:pt x="640" y="601"/>
                    </a:lnTo>
                    <a:lnTo>
                      <a:pt x="618" y="586"/>
                    </a:lnTo>
                    <a:lnTo>
                      <a:pt x="597" y="571"/>
                    </a:lnTo>
                    <a:lnTo>
                      <a:pt x="579" y="556"/>
                    </a:lnTo>
                    <a:lnTo>
                      <a:pt x="549" y="529"/>
                    </a:lnTo>
                    <a:lnTo>
                      <a:pt x="527" y="507"/>
                    </a:lnTo>
                    <a:lnTo>
                      <a:pt x="514" y="493"/>
                    </a:lnTo>
                    <a:lnTo>
                      <a:pt x="510" y="487"/>
                    </a:lnTo>
                    <a:lnTo>
                      <a:pt x="354" y="441"/>
                    </a:lnTo>
                    <a:lnTo>
                      <a:pt x="0" y="112"/>
                    </a:lnTo>
                    <a:lnTo>
                      <a:pt x="15" y="47"/>
                    </a:lnTo>
                    <a:lnTo>
                      <a:pt x="548" y="0"/>
                    </a:lnTo>
                    <a:lnTo>
                      <a:pt x="579" y="55"/>
                    </a:lnTo>
                    <a:lnTo>
                      <a:pt x="927" y="23"/>
                    </a:lnTo>
                    <a:lnTo>
                      <a:pt x="1576" y="239"/>
                    </a:lnTo>
                    <a:close/>
                  </a:path>
                </a:pathLst>
              </a:custGeom>
              <a:solidFill>
                <a:srgbClr val="93D5ED"/>
              </a:solidFill>
              <a:ln w="9525">
                <a:solidFill>
                  <a:srgbClr val="CCECFF"/>
                </a:solidFill>
                <a:round/>
                <a:headEnd/>
                <a:tailEnd/>
              </a:ln>
            </p:spPr>
            <p:txBody>
              <a:bodyPr/>
              <a:lstStyle/>
              <a:p>
                <a:endParaRPr lang="en-US"/>
              </a:p>
            </p:txBody>
          </p:sp>
          <p:sp>
            <p:nvSpPr>
              <p:cNvPr id="24729" name="Freeform 135"/>
              <p:cNvSpPr>
                <a:spLocks/>
              </p:cNvSpPr>
              <p:nvPr/>
            </p:nvSpPr>
            <p:spPr bwMode="auto">
              <a:xfrm>
                <a:off x="3870" y="1503"/>
                <a:ext cx="318" cy="211"/>
              </a:xfrm>
              <a:custGeom>
                <a:avLst/>
                <a:gdLst>
                  <a:gd name="T0" fmla="*/ 0 w 1588"/>
                  <a:gd name="T1" fmla="*/ 0 h 1055"/>
                  <a:gd name="T2" fmla="*/ 0 w 1588"/>
                  <a:gd name="T3" fmla="*/ 0 h 1055"/>
                  <a:gd name="T4" fmla="*/ 0 w 1588"/>
                  <a:gd name="T5" fmla="*/ 0 h 1055"/>
                  <a:gd name="T6" fmla="*/ 0 w 1588"/>
                  <a:gd name="T7" fmla="*/ 0 h 1055"/>
                  <a:gd name="T8" fmla="*/ 0 w 1588"/>
                  <a:gd name="T9" fmla="*/ 0 h 1055"/>
                  <a:gd name="T10" fmla="*/ 0 w 1588"/>
                  <a:gd name="T11" fmla="*/ 0 h 1055"/>
                  <a:gd name="T12" fmla="*/ 0 w 1588"/>
                  <a:gd name="T13" fmla="*/ 0 h 1055"/>
                  <a:gd name="T14" fmla="*/ 0 w 1588"/>
                  <a:gd name="T15" fmla="*/ 0 h 1055"/>
                  <a:gd name="T16" fmla="*/ 0 w 1588"/>
                  <a:gd name="T17" fmla="*/ 0 h 1055"/>
                  <a:gd name="T18" fmla="*/ 0 w 1588"/>
                  <a:gd name="T19" fmla="*/ 0 h 1055"/>
                  <a:gd name="T20" fmla="*/ 0 w 1588"/>
                  <a:gd name="T21" fmla="*/ 0 h 1055"/>
                  <a:gd name="T22" fmla="*/ 0 w 1588"/>
                  <a:gd name="T23" fmla="*/ 0 h 1055"/>
                  <a:gd name="T24" fmla="*/ 0 w 1588"/>
                  <a:gd name="T25" fmla="*/ 0 h 1055"/>
                  <a:gd name="T26" fmla="*/ 0 w 1588"/>
                  <a:gd name="T27" fmla="*/ 0 h 1055"/>
                  <a:gd name="T28" fmla="*/ 0 w 1588"/>
                  <a:gd name="T29" fmla="*/ 0 h 1055"/>
                  <a:gd name="T30" fmla="*/ 0 w 1588"/>
                  <a:gd name="T31" fmla="*/ 0 h 1055"/>
                  <a:gd name="T32" fmla="*/ 0 w 1588"/>
                  <a:gd name="T33" fmla="*/ 0 h 1055"/>
                  <a:gd name="T34" fmla="*/ 0 w 1588"/>
                  <a:gd name="T35" fmla="*/ 0 h 1055"/>
                  <a:gd name="T36" fmla="*/ 0 w 1588"/>
                  <a:gd name="T37" fmla="*/ 0 h 1055"/>
                  <a:gd name="T38" fmla="*/ 0 w 1588"/>
                  <a:gd name="T39" fmla="*/ 0 h 1055"/>
                  <a:gd name="T40" fmla="*/ 0 w 1588"/>
                  <a:gd name="T41" fmla="*/ 0 h 1055"/>
                  <a:gd name="T42" fmla="*/ 0 w 1588"/>
                  <a:gd name="T43" fmla="*/ 0 h 1055"/>
                  <a:gd name="T44" fmla="*/ 0 w 1588"/>
                  <a:gd name="T45" fmla="*/ 0 h 1055"/>
                  <a:gd name="T46" fmla="*/ 0 w 1588"/>
                  <a:gd name="T47" fmla="*/ 0 h 1055"/>
                  <a:gd name="T48" fmla="*/ 0 w 1588"/>
                  <a:gd name="T49" fmla="*/ 0 h 1055"/>
                  <a:gd name="T50" fmla="*/ 0 w 1588"/>
                  <a:gd name="T51" fmla="*/ 0 h 1055"/>
                  <a:gd name="T52" fmla="*/ 0 w 1588"/>
                  <a:gd name="T53" fmla="*/ 0 h 1055"/>
                  <a:gd name="T54" fmla="*/ 0 w 1588"/>
                  <a:gd name="T55" fmla="*/ 0 h 1055"/>
                  <a:gd name="T56" fmla="*/ 0 w 1588"/>
                  <a:gd name="T57" fmla="*/ 0 h 1055"/>
                  <a:gd name="T58" fmla="*/ 0 w 1588"/>
                  <a:gd name="T59" fmla="*/ 0 h 1055"/>
                  <a:gd name="T60" fmla="*/ 0 w 1588"/>
                  <a:gd name="T61" fmla="*/ 0 h 1055"/>
                  <a:gd name="T62" fmla="*/ 0 w 1588"/>
                  <a:gd name="T63" fmla="*/ 0 h 1055"/>
                  <a:gd name="T64" fmla="*/ 0 w 1588"/>
                  <a:gd name="T65" fmla="*/ 0 h 1055"/>
                  <a:gd name="T66" fmla="*/ 0 w 1588"/>
                  <a:gd name="T67" fmla="*/ 0 h 1055"/>
                  <a:gd name="T68" fmla="*/ 0 w 1588"/>
                  <a:gd name="T69" fmla="*/ 0 h 1055"/>
                  <a:gd name="T70" fmla="*/ 0 w 1588"/>
                  <a:gd name="T71" fmla="*/ 0 h 1055"/>
                  <a:gd name="T72" fmla="*/ 0 w 1588"/>
                  <a:gd name="T73" fmla="*/ 0 h 1055"/>
                  <a:gd name="T74" fmla="*/ 0 w 1588"/>
                  <a:gd name="T75" fmla="*/ 0 h 1055"/>
                  <a:gd name="T76" fmla="*/ 0 w 1588"/>
                  <a:gd name="T77" fmla="*/ 0 h 1055"/>
                  <a:gd name="T78" fmla="*/ 0 w 1588"/>
                  <a:gd name="T79" fmla="*/ 0 h 1055"/>
                  <a:gd name="T80" fmla="*/ 0 w 1588"/>
                  <a:gd name="T81" fmla="*/ 0 h 1055"/>
                  <a:gd name="T82" fmla="*/ 0 w 1588"/>
                  <a:gd name="T83" fmla="*/ 0 h 1055"/>
                  <a:gd name="T84" fmla="*/ 0 w 1588"/>
                  <a:gd name="T85" fmla="*/ 0 h 1055"/>
                  <a:gd name="T86" fmla="*/ 0 w 1588"/>
                  <a:gd name="T87" fmla="*/ 0 h 1055"/>
                  <a:gd name="T88" fmla="*/ 0 w 1588"/>
                  <a:gd name="T89" fmla="*/ 0 h 105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588"/>
                  <a:gd name="T136" fmla="*/ 0 h 1055"/>
                  <a:gd name="T137" fmla="*/ 1588 w 1588"/>
                  <a:gd name="T138" fmla="*/ 1055 h 105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588" h="1055">
                    <a:moveTo>
                      <a:pt x="1576" y="239"/>
                    </a:moveTo>
                    <a:lnTo>
                      <a:pt x="1580" y="281"/>
                    </a:lnTo>
                    <a:lnTo>
                      <a:pt x="1585" y="322"/>
                    </a:lnTo>
                    <a:lnTo>
                      <a:pt x="1587" y="361"/>
                    </a:lnTo>
                    <a:lnTo>
                      <a:pt x="1588" y="397"/>
                    </a:lnTo>
                    <a:lnTo>
                      <a:pt x="1588" y="432"/>
                    </a:lnTo>
                    <a:lnTo>
                      <a:pt x="1588" y="465"/>
                    </a:lnTo>
                    <a:lnTo>
                      <a:pt x="1586" y="496"/>
                    </a:lnTo>
                    <a:lnTo>
                      <a:pt x="1583" y="527"/>
                    </a:lnTo>
                    <a:lnTo>
                      <a:pt x="1579" y="555"/>
                    </a:lnTo>
                    <a:lnTo>
                      <a:pt x="1574" y="580"/>
                    </a:lnTo>
                    <a:lnTo>
                      <a:pt x="1570" y="606"/>
                    </a:lnTo>
                    <a:lnTo>
                      <a:pt x="1563" y="629"/>
                    </a:lnTo>
                    <a:lnTo>
                      <a:pt x="1557" y="652"/>
                    </a:lnTo>
                    <a:lnTo>
                      <a:pt x="1549" y="672"/>
                    </a:lnTo>
                    <a:lnTo>
                      <a:pt x="1542" y="691"/>
                    </a:lnTo>
                    <a:lnTo>
                      <a:pt x="1533" y="709"/>
                    </a:lnTo>
                    <a:lnTo>
                      <a:pt x="1524" y="726"/>
                    </a:lnTo>
                    <a:lnTo>
                      <a:pt x="1515" y="743"/>
                    </a:lnTo>
                    <a:lnTo>
                      <a:pt x="1505" y="757"/>
                    </a:lnTo>
                    <a:lnTo>
                      <a:pt x="1496" y="771"/>
                    </a:lnTo>
                    <a:lnTo>
                      <a:pt x="1477" y="795"/>
                    </a:lnTo>
                    <a:lnTo>
                      <a:pt x="1458" y="816"/>
                    </a:lnTo>
                    <a:lnTo>
                      <a:pt x="1439" y="834"/>
                    </a:lnTo>
                    <a:lnTo>
                      <a:pt x="1421" y="849"/>
                    </a:lnTo>
                    <a:lnTo>
                      <a:pt x="1405" y="862"/>
                    </a:lnTo>
                    <a:lnTo>
                      <a:pt x="1391" y="872"/>
                    </a:lnTo>
                    <a:lnTo>
                      <a:pt x="1373" y="885"/>
                    </a:lnTo>
                    <a:lnTo>
                      <a:pt x="1357" y="898"/>
                    </a:lnTo>
                    <a:lnTo>
                      <a:pt x="1342" y="910"/>
                    </a:lnTo>
                    <a:lnTo>
                      <a:pt x="1330" y="923"/>
                    </a:lnTo>
                    <a:lnTo>
                      <a:pt x="1319" y="934"/>
                    </a:lnTo>
                    <a:lnTo>
                      <a:pt x="1309" y="946"/>
                    </a:lnTo>
                    <a:lnTo>
                      <a:pt x="1300" y="959"/>
                    </a:lnTo>
                    <a:lnTo>
                      <a:pt x="1293" y="971"/>
                    </a:lnTo>
                    <a:lnTo>
                      <a:pt x="1287" y="981"/>
                    </a:lnTo>
                    <a:lnTo>
                      <a:pt x="1282" y="993"/>
                    </a:lnTo>
                    <a:lnTo>
                      <a:pt x="1279" y="1004"/>
                    </a:lnTo>
                    <a:lnTo>
                      <a:pt x="1277" y="1015"/>
                    </a:lnTo>
                    <a:lnTo>
                      <a:pt x="1274" y="1025"/>
                    </a:lnTo>
                    <a:lnTo>
                      <a:pt x="1273" y="1035"/>
                    </a:lnTo>
                    <a:lnTo>
                      <a:pt x="1273" y="1045"/>
                    </a:lnTo>
                    <a:lnTo>
                      <a:pt x="1273" y="1055"/>
                    </a:lnTo>
                    <a:lnTo>
                      <a:pt x="1260" y="1035"/>
                    </a:lnTo>
                    <a:lnTo>
                      <a:pt x="1246" y="1016"/>
                    </a:lnTo>
                    <a:lnTo>
                      <a:pt x="1230" y="1000"/>
                    </a:lnTo>
                    <a:lnTo>
                      <a:pt x="1212" y="985"/>
                    </a:lnTo>
                    <a:lnTo>
                      <a:pt x="1194" y="971"/>
                    </a:lnTo>
                    <a:lnTo>
                      <a:pt x="1173" y="958"/>
                    </a:lnTo>
                    <a:lnTo>
                      <a:pt x="1152" y="945"/>
                    </a:lnTo>
                    <a:lnTo>
                      <a:pt x="1130" y="934"/>
                    </a:lnTo>
                    <a:lnTo>
                      <a:pt x="1107" y="925"/>
                    </a:lnTo>
                    <a:lnTo>
                      <a:pt x="1084" y="916"/>
                    </a:lnTo>
                    <a:lnTo>
                      <a:pt x="1060" y="907"/>
                    </a:lnTo>
                    <a:lnTo>
                      <a:pt x="1037" y="899"/>
                    </a:lnTo>
                    <a:lnTo>
                      <a:pt x="989" y="885"/>
                    </a:lnTo>
                    <a:lnTo>
                      <a:pt x="941" y="872"/>
                    </a:lnTo>
                    <a:lnTo>
                      <a:pt x="920" y="867"/>
                    </a:lnTo>
                    <a:lnTo>
                      <a:pt x="903" y="858"/>
                    </a:lnTo>
                    <a:lnTo>
                      <a:pt x="886" y="850"/>
                    </a:lnTo>
                    <a:lnTo>
                      <a:pt x="875" y="841"/>
                    </a:lnTo>
                    <a:lnTo>
                      <a:pt x="863" y="830"/>
                    </a:lnTo>
                    <a:lnTo>
                      <a:pt x="855" y="820"/>
                    </a:lnTo>
                    <a:lnTo>
                      <a:pt x="848" y="807"/>
                    </a:lnTo>
                    <a:lnTo>
                      <a:pt x="841" y="794"/>
                    </a:lnTo>
                    <a:lnTo>
                      <a:pt x="830" y="767"/>
                    </a:lnTo>
                    <a:lnTo>
                      <a:pt x="820" y="737"/>
                    </a:lnTo>
                    <a:lnTo>
                      <a:pt x="814" y="722"/>
                    </a:lnTo>
                    <a:lnTo>
                      <a:pt x="806" y="705"/>
                    </a:lnTo>
                    <a:lnTo>
                      <a:pt x="798" y="688"/>
                    </a:lnTo>
                    <a:lnTo>
                      <a:pt x="786" y="672"/>
                    </a:lnTo>
                    <a:lnTo>
                      <a:pt x="753" y="659"/>
                    </a:lnTo>
                    <a:lnTo>
                      <a:pt x="722" y="646"/>
                    </a:lnTo>
                    <a:lnTo>
                      <a:pt x="692" y="632"/>
                    </a:lnTo>
                    <a:lnTo>
                      <a:pt x="666" y="617"/>
                    </a:lnTo>
                    <a:lnTo>
                      <a:pt x="640" y="601"/>
                    </a:lnTo>
                    <a:lnTo>
                      <a:pt x="618" y="586"/>
                    </a:lnTo>
                    <a:lnTo>
                      <a:pt x="597" y="571"/>
                    </a:lnTo>
                    <a:lnTo>
                      <a:pt x="579" y="556"/>
                    </a:lnTo>
                    <a:lnTo>
                      <a:pt x="549" y="529"/>
                    </a:lnTo>
                    <a:lnTo>
                      <a:pt x="527" y="507"/>
                    </a:lnTo>
                    <a:lnTo>
                      <a:pt x="514" y="493"/>
                    </a:lnTo>
                    <a:lnTo>
                      <a:pt x="510" y="487"/>
                    </a:lnTo>
                    <a:lnTo>
                      <a:pt x="354" y="441"/>
                    </a:lnTo>
                    <a:lnTo>
                      <a:pt x="0" y="112"/>
                    </a:lnTo>
                    <a:lnTo>
                      <a:pt x="15" y="47"/>
                    </a:lnTo>
                    <a:lnTo>
                      <a:pt x="548" y="0"/>
                    </a:lnTo>
                    <a:lnTo>
                      <a:pt x="579" y="55"/>
                    </a:lnTo>
                    <a:lnTo>
                      <a:pt x="927" y="23"/>
                    </a:lnTo>
                    <a:lnTo>
                      <a:pt x="1576" y="239"/>
                    </a:lnTo>
                  </a:path>
                </a:pathLst>
              </a:custGeom>
              <a:solidFill>
                <a:srgbClr val="93D5ED"/>
              </a:solidFill>
              <a:ln w="4763">
                <a:solidFill>
                  <a:srgbClr val="CCECFF"/>
                </a:solidFill>
                <a:round/>
                <a:headEnd/>
                <a:tailEnd/>
              </a:ln>
            </p:spPr>
            <p:txBody>
              <a:bodyPr/>
              <a:lstStyle/>
              <a:p>
                <a:endParaRPr lang="en-US"/>
              </a:p>
            </p:txBody>
          </p:sp>
          <p:sp>
            <p:nvSpPr>
              <p:cNvPr id="24730" name="Freeform 136"/>
              <p:cNvSpPr>
                <a:spLocks/>
              </p:cNvSpPr>
              <p:nvPr/>
            </p:nvSpPr>
            <p:spPr bwMode="auto">
              <a:xfrm>
                <a:off x="3762" y="1374"/>
                <a:ext cx="533" cy="177"/>
              </a:xfrm>
              <a:custGeom>
                <a:avLst/>
                <a:gdLst>
                  <a:gd name="T0" fmla="*/ 0 w 2666"/>
                  <a:gd name="T1" fmla="*/ 0 h 882"/>
                  <a:gd name="T2" fmla="*/ 0 w 2666"/>
                  <a:gd name="T3" fmla="*/ 0 h 882"/>
                  <a:gd name="T4" fmla="*/ 0 w 2666"/>
                  <a:gd name="T5" fmla="*/ 0 h 882"/>
                  <a:gd name="T6" fmla="*/ 0 w 2666"/>
                  <a:gd name="T7" fmla="*/ 0 h 882"/>
                  <a:gd name="T8" fmla="*/ 0 w 2666"/>
                  <a:gd name="T9" fmla="*/ 0 h 882"/>
                  <a:gd name="T10" fmla="*/ 0 w 2666"/>
                  <a:gd name="T11" fmla="*/ 0 h 882"/>
                  <a:gd name="T12" fmla="*/ 0 w 2666"/>
                  <a:gd name="T13" fmla="*/ 0 h 882"/>
                  <a:gd name="T14" fmla="*/ 0 w 2666"/>
                  <a:gd name="T15" fmla="*/ 0 h 882"/>
                  <a:gd name="T16" fmla="*/ 0 w 2666"/>
                  <a:gd name="T17" fmla="*/ 0 h 882"/>
                  <a:gd name="T18" fmla="*/ 0 w 2666"/>
                  <a:gd name="T19" fmla="*/ 0 h 882"/>
                  <a:gd name="T20" fmla="*/ 0 w 2666"/>
                  <a:gd name="T21" fmla="*/ 0 h 882"/>
                  <a:gd name="T22" fmla="*/ 0 w 2666"/>
                  <a:gd name="T23" fmla="*/ 0 h 882"/>
                  <a:gd name="T24" fmla="*/ 0 w 2666"/>
                  <a:gd name="T25" fmla="*/ 0 h 882"/>
                  <a:gd name="T26" fmla="*/ 0 w 2666"/>
                  <a:gd name="T27" fmla="*/ 0 h 882"/>
                  <a:gd name="T28" fmla="*/ 0 w 2666"/>
                  <a:gd name="T29" fmla="*/ 0 h 882"/>
                  <a:gd name="T30" fmla="*/ 0 w 2666"/>
                  <a:gd name="T31" fmla="*/ 0 h 882"/>
                  <a:gd name="T32" fmla="*/ 0 w 2666"/>
                  <a:gd name="T33" fmla="*/ 0 h 882"/>
                  <a:gd name="T34" fmla="*/ 0 w 2666"/>
                  <a:gd name="T35" fmla="*/ 0 h 882"/>
                  <a:gd name="T36" fmla="*/ 0 w 2666"/>
                  <a:gd name="T37" fmla="*/ 0 h 882"/>
                  <a:gd name="T38" fmla="*/ 0 w 2666"/>
                  <a:gd name="T39" fmla="*/ 0 h 882"/>
                  <a:gd name="T40" fmla="*/ 0 w 2666"/>
                  <a:gd name="T41" fmla="*/ 0 h 882"/>
                  <a:gd name="T42" fmla="*/ 0 w 2666"/>
                  <a:gd name="T43" fmla="*/ 0 h 882"/>
                  <a:gd name="T44" fmla="*/ 0 w 2666"/>
                  <a:gd name="T45" fmla="*/ 0 h 882"/>
                  <a:gd name="T46" fmla="*/ 0 w 2666"/>
                  <a:gd name="T47" fmla="*/ 0 h 882"/>
                  <a:gd name="T48" fmla="*/ 0 w 2666"/>
                  <a:gd name="T49" fmla="*/ 0 h 882"/>
                  <a:gd name="T50" fmla="*/ 0 w 2666"/>
                  <a:gd name="T51" fmla="*/ 0 h 882"/>
                  <a:gd name="T52" fmla="*/ 0 w 2666"/>
                  <a:gd name="T53" fmla="*/ 0 h 882"/>
                  <a:gd name="T54" fmla="*/ 0 w 2666"/>
                  <a:gd name="T55" fmla="*/ 0 h 882"/>
                  <a:gd name="T56" fmla="*/ 0 w 2666"/>
                  <a:gd name="T57" fmla="*/ 0 h 882"/>
                  <a:gd name="T58" fmla="*/ 0 w 2666"/>
                  <a:gd name="T59" fmla="*/ 0 h 882"/>
                  <a:gd name="T60" fmla="*/ 0 w 2666"/>
                  <a:gd name="T61" fmla="*/ 0 h 882"/>
                  <a:gd name="T62" fmla="*/ 0 w 2666"/>
                  <a:gd name="T63" fmla="*/ 0 h 882"/>
                  <a:gd name="T64" fmla="*/ 0 w 2666"/>
                  <a:gd name="T65" fmla="*/ 0 h 882"/>
                  <a:gd name="T66" fmla="*/ 0 w 2666"/>
                  <a:gd name="T67" fmla="*/ 0 h 882"/>
                  <a:gd name="T68" fmla="*/ 0 w 2666"/>
                  <a:gd name="T69" fmla="*/ 0 h 882"/>
                  <a:gd name="T70" fmla="*/ 0 w 2666"/>
                  <a:gd name="T71" fmla="*/ 0 h 882"/>
                  <a:gd name="T72" fmla="*/ 0 w 2666"/>
                  <a:gd name="T73" fmla="*/ 0 h 882"/>
                  <a:gd name="T74" fmla="*/ 0 w 2666"/>
                  <a:gd name="T75" fmla="*/ 0 h 882"/>
                  <a:gd name="T76" fmla="*/ 0 w 2666"/>
                  <a:gd name="T77" fmla="*/ 0 h 882"/>
                  <a:gd name="T78" fmla="*/ 0 w 2666"/>
                  <a:gd name="T79" fmla="*/ 0 h 882"/>
                  <a:gd name="T80" fmla="*/ 0 w 2666"/>
                  <a:gd name="T81" fmla="*/ 0 h 882"/>
                  <a:gd name="T82" fmla="*/ 0 w 2666"/>
                  <a:gd name="T83" fmla="*/ 0 h 882"/>
                  <a:gd name="T84" fmla="*/ 0 w 2666"/>
                  <a:gd name="T85" fmla="*/ 0 h 882"/>
                  <a:gd name="T86" fmla="*/ 0 w 2666"/>
                  <a:gd name="T87" fmla="*/ 0 h 882"/>
                  <a:gd name="T88" fmla="*/ 0 w 2666"/>
                  <a:gd name="T89" fmla="*/ 0 h 882"/>
                  <a:gd name="T90" fmla="*/ 0 w 2666"/>
                  <a:gd name="T91" fmla="*/ 0 h 882"/>
                  <a:gd name="T92" fmla="*/ 0 w 2666"/>
                  <a:gd name="T93" fmla="*/ 0 h 88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666"/>
                  <a:gd name="T142" fmla="*/ 0 h 882"/>
                  <a:gd name="T143" fmla="*/ 2666 w 2666"/>
                  <a:gd name="T144" fmla="*/ 882 h 88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666" h="882">
                    <a:moveTo>
                      <a:pt x="541" y="755"/>
                    </a:moveTo>
                    <a:lnTo>
                      <a:pt x="556" y="690"/>
                    </a:lnTo>
                    <a:lnTo>
                      <a:pt x="1089" y="643"/>
                    </a:lnTo>
                    <a:lnTo>
                      <a:pt x="1120" y="698"/>
                    </a:lnTo>
                    <a:lnTo>
                      <a:pt x="1468" y="666"/>
                    </a:lnTo>
                    <a:lnTo>
                      <a:pt x="2117" y="882"/>
                    </a:lnTo>
                    <a:lnTo>
                      <a:pt x="2317" y="851"/>
                    </a:lnTo>
                    <a:lnTo>
                      <a:pt x="2316" y="843"/>
                    </a:lnTo>
                    <a:lnTo>
                      <a:pt x="2312" y="822"/>
                    </a:lnTo>
                    <a:lnTo>
                      <a:pt x="2307" y="790"/>
                    </a:lnTo>
                    <a:lnTo>
                      <a:pt x="2302" y="753"/>
                    </a:lnTo>
                    <a:lnTo>
                      <a:pt x="2301" y="733"/>
                    </a:lnTo>
                    <a:lnTo>
                      <a:pt x="2301" y="713"/>
                    </a:lnTo>
                    <a:lnTo>
                      <a:pt x="2302" y="694"/>
                    </a:lnTo>
                    <a:lnTo>
                      <a:pt x="2305" y="676"/>
                    </a:lnTo>
                    <a:lnTo>
                      <a:pt x="2308" y="658"/>
                    </a:lnTo>
                    <a:lnTo>
                      <a:pt x="2314" y="643"/>
                    </a:lnTo>
                    <a:lnTo>
                      <a:pt x="2319" y="637"/>
                    </a:lnTo>
                    <a:lnTo>
                      <a:pt x="2322" y="630"/>
                    </a:lnTo>
                    <a:lnTo>
                      <a:pt x="2327" y="625"/>
                    </a:lnTo>
                    <a:lnTo>
                      <a:pt x="2333" y="621"/>
                    </a:lnTo>
                    <a:lnTo>
                      <a:pt x="2344" y="610"/>
                    </a:lnTo>
                    <a:lnTo>
                      <a:pt x="2357" y="599"/>
                    </a:lnTo>
                    <a:lnTo>
                      <a:pt x="2371" y="586"/>
                    </a:lnTo>
                    <a:lnTo>
                      <a:pt x="2386" y="572"/>
                    </a:lnTo>
                    <a:lnTo>
                      <a:pt x="2418" y="540"/>
                    </a:lnTo>
                    <a:lnTo>
                      <a:pt x="2453" y="507"/>
                    </a:lnTo>
                    <a:lnTo>
                      <a:pt x="2473" y="492"/>
                    </a:lnTo>
                    <a:lnTo>
                      <a:pt x="2494" y="477"/>
                    </a:lnTo>
                    <a:lnTo>
                      <a:pt x="2515" y="463"/>
                    </a:lnTo>
                    <a:lnTo>
                      <a:pt x="2538" y="450"/>
                    </a:lnTo>
                    <a:lnTo>
                      <a:pt x="2550" y="444"/>
                    </a:lnTo>
                    <a:lnTo>
                      <a:pt x="2563" y="438"/>
                    </a:lnTo>
                    <a:lnTo>
                      <a:pt x="2576" y="434"/>
                    </a:lnTo>
                    <a:lnTo>
                      <a:pt x="2588" y="429"/>
                    </a:lnTo>
                    <a:lnTo>
                      <a:pt x="2601" y="426"/>
                    </a:lnTo>
                    <a:lnTo>
                      <a:pt x="2615" y="422"/>
                    </a:lnTo>
                    <a:lnTo>
                      <a:pt x="2629" y="420"/>
                    </a:lnTo>
                    <a:lnTo>
                      <a:pt x="2643" y="419"/>
                    </a:lnTo>
                    <a:lnTo>
                      <a:pt x="2645" y="403"/>
                    </a:lnTo>
                    <a:lnTo>
                      <a:pt x="2646" y="387"/>
                    </a:lnTo>
                    <a:lnTo>
                      <a:pt x="2648" y="370"/>
                    </a:lnTo>
                    <a:lnTo>
                      <a:pt x="2652" y="351"/>
                    </a:lnTo>
                    <a:lnTo>
                      <a:pt x="2659" y="314"/>
                    </a:lnTo>
                    <a:lnTo>
                      <a:pt x="2664" y="276"/>
                    </a:lnTo>
                    <a:lnTo>
                      <a:pt x="2666" y="257"/>
                    </a:lnTo>
                    <a:lnTo>
                      <a:pt x="2666" y="239"/>
                    </a:lnTo>
                    <a:lnTo>
                      <a:pt x="2664" y="222"/>
                    </a:lnTo>
                    <a:lnTo>
                      <a:pt x="2662" y="206"/>
                    </a:lnTo>
                    <a:lnTo>
                      <a:pt x="2660" y="198"/>
                    </a:lnTo>
                    <a:lnTo>
                      <a:pt x="2656" y="191"/>
                    </a:lnTo>
                    <a:lnTo>
                      <a:pt x="2653" y="184"/>
                    </a:lnTo>
                    <a:lnTo>
                      <a:pt x="2649" y="178"/>
                    </a:lnTo>
                    <a:lnTo>
                      <a:pt x="2645" y="172"/>
                    </a:lnTo>
                    <a:lnTo>
                      <a:pt x="2639" y="166"/>
                    </a:lnTo>
                    <a:lnTo>
                      <a:pt x="2633" y="160"/>
                    </a:lnTo>
                    <a:lnTo>
                      <a:pt x="2626" y="157"/>
                    </a:lnTo>
                    <a:lnTo>
                      <a:pt x="2597" y="141"/>
                    </a:lnTo>
                    <a:lnTo>
                      <a:pt x="2569" y="128"/>
                    </a:lnTo>
                    <a:lnTo>
                      <a:pt x="2539" y="116"/>
                    </a:lnTo>
                    <a:lnTo>
                      <a:pt x="2511" y="102"/>
                    </a:lnTo>
                    <a:lnTo>
                      <a:pt x="2496" y="95"/>
                    </a:lnTo>
                    <a:lnTo>
                      <a:pt x="2482" y="86"/>
                    </a:lnTo>
                    <a:lnTo>
                      <a:pt x="2468" y="76"/>
                    </a:lnTo>
                    <a:lnTo>
                      <a:pt x="2454" y="65"/>
                    </a:lnTo>
                    <a:lnTo>
                      <a:pt x="2439" y="52"/>
                    </a:lnTo>
                    <a:lnTo>
                      <a:pt x="2425" y="37"/>
                    </a:lnTo>
                    <a:lnTo>
                      <a:pt x="2411" y="20"/>
                    </a:lnTo>
                    <a:lnTo>
                      <a:pt x="2396" y="0"/>
                    </a:lnTo>
                    <a:lnTo>
                      <a:pt x="625" y="240"/>
                    </a:lnTo>
                    <a:lnTo>
                      <a:pt x="618" y="246"/>
                    </a:lnTo>
                    <a:lnTo>
                      <a:pt x="613" y="252"/>
                    </a:lnTo>
                    <a:lnTo>
                      <a:pt x="611" y="260"/>
                    </a:lnTo>
                    <a:lnTo>
                      <a:pt x="607" y="269"/>
                    </a:lnTo>
                    <a:lnTo>
                      <a:pt x="605" y="290"/>
                    </a:lnTo>
                    <a:lnTo>
                      <a:pt x="603" y="311"/>
                    </a:lnTo>
                    <a:lnTo>
                      <a:pt x="600" y="323"/>
                    </a:lnTo>
                    <a:lnTo>
                      <a:pt x="598" y="333"/>
                    </a:lnTo>
                    <a:lnTo>
                      <a:pt x="593" y="343"/>
                    </a:lnTo>
                    <a:lnTo>
                      <a:pt x="589" y="351"/>
                    </a:lnTo>
                    <a:lnTo>
                      <a:pt x="582" y="359"/>
                    </a:lnTo>
                    <a:lnTo>
                      <a:pt x="573" y="365"/>
                    </a:lnTo>
                    <a:lnTo>
                      <a:pt x="569" y="367"/>
                    </a:lnTo>
                    <a:lnTo>
                      <a:pt x="563" y="370"/>
                    </a:lnTo>
                    <a:lnTo>
                      <a:pt x="557" y="372"/>
                    </a:lnTo>
                    <a:lnTo>
                      <a:pt x="550" y="372"/>
                    </a:lnTo>
                    <a:lnTo>
                      <a:pt x="538" y="374"/>
                    </a:lnTo>
                    <a:lnTo>
                      <a:pt x="528" y="377"/>
                    </a:lnTo>
                    <a:lnTo>
                      <a:pt x="517" y="380"/>
                    </a:lnTo>
                    <a:lnTo>
                      <a:pt x="507" y="385"/>
                    </a:lnTo>
                    <a:lnTo>
                      <a:pt x="498" y="389"/>
                    </a:lnTo>
                    <a:lnTo>
                      <a:pt x="488" y="395"/>
                    </a:lnTo>
                    <a:lnTo>
                      <a:pt x="480" y="401"/>
                    </a:lnTo>
                    <a:lnTo>
                      <a:pt x="472" y="408"/>
                    </a:lnTo>
                    <a:lnTo>
                      <a:pt x="455" y="423"/>
                    </a:lnTo>
                    <a:lnTo>
                      <a:pt x="440" y="438"/>
                    </a:lnTo>
                    <a:lnTo>
                      <a:pt x="424" y="456"/>
                    </a:lnTo>
                    <a:lnTo>
                      <a:pt x="409" y="474"/>
                    </a:lnTo>
                    <a:lnTo>
                      <a:pt x="394" y="491"/>
                    </a:lnTo>
                    <a:lnTo>
                      <a:pt x="377" y="507"/>
                    </a:lnTo>
                    <a:lnTo>
                      <a:pt x="360" y="524"/>
                    </a:lnTo>
                    <a:lnTo>
                      <a:pt x="341" y="539"/>
                    </a:lnTo>
                    <a:lnTo>
                      <a:pt x="332" y="545"/>
                    </a:lnTo>
                    <a:lnTo>
                      <a:pt x="321" y="552"/>
                    </a:lnTo>
                    <a:lnTo>
                      <a:pt x="311" y="556"/>
                    </a:lnTo>
                    <a:lnTo>
                      <a:pt x="299" y="562"/>
                    </a:lnTo>
                    <a:lnTo>
                      <a:pt x="287" y="566"/>
                    </a:lnTo>
                    <a:lnTo>
                      <a:pt x="274" y="569"/>
                    </a:lnTo>
                    <a:lnTo>
                      <a:pt x="262" y="573"/>
                    </a:lnTo>
                    <a:lnTo>
                      <a:pt x="248" y="574"/>
                    </a:lnTo>
                    <a:lnTo>
                      <a:pt x="236" y="575"/>
                    </a:lnTo>
                    <a:lnTo>
                      <a:pt x="224" y="577"/>
                    </a:lnTo>
                    <a:lnTo>
                      <a:pt x="213" y="580"/>
                    </a:lnTo>
                    <a:lnTo>
                      <a:pt x="201" y="583"/>
                    </a:lnTo>
                    <a:lnTo>
                      <a:pt x="177" y="592"/>
                    </a:lnTo>
                    <a:lnTo>
                      <a:pt x="154" y="601"/>
                    </a:lnTo>
                    <a:lnTo>
                      <a:pt x="132" y="613"/>
                    </a:lnTo>
                    <a:lnTo>
                      <a:pt x="111" y="625"/>
                    </a:lnTo>
                    <a:lnTo>
                      <a:pt x="91" y="639"/>
                    </a:lnTo>
                    <a:lnTo>
                      <a:pt x="72" y="653"/>
                    </a:lnTo>
                    <a:lnTo>
                      <a:pt x="56" y="669"/>
                    </a:lnTo>
                    <a:lnTo>
                      <a:pt x="41" y="683"/>
                    </a:lnTo>
                    <a:lnTo>
                      <a:pt x="28" y="697"/>
                    </a:lnTo>
                    <a:lnTo>
                      <a:pt x="19" y="709"/>
                    </a:lnTo>
                    <a:lnTo>
                      <a:pt x="12" y="720"/>
                    </a:lnTo>
                    <a:lnTo>
                      <a:pt x="7" y="731"/>
                    </a:lnTo>
                    <a:lnTo>
                      <a:pt x="6" y="735"/>
                    </a:lnTo>
                    <a:lnTo>
                      <a:pt x="6" y="739"/>
                    </a:lnTo>
                    <a:lnTo>
                      <a:pt x="7" y="741"/>
                    </a:lnTo>
                    <a:lnTo>
                      <a:pt x="8" y="745"/>
                    </a:lnTo>
                    <a:lnTo>
                      <a:pt x="12" y="748"/>
                    </a:lnTo>
                    <a:lnTo>
                      <a:pt x="15" y="754"/>
                    </a:lnTo>
                    <a:lnTo>
                      <a:pt x="17" y="759"/>
                    </a:lnTo>
                    <a:lnTo>
                      <a:pt x="19" y="763"/>
                    </a:lnTo>
                    <a:lnTo>
                      <a:pt x="20" y="775"/>
                    </a:lnTo>
                    <a:lnTo>
                      <a:pt x="17" y="785"/>
                    </a:lnTo>
                    <a:lnTo>
                      <a:pt x="15" y="795"/>
                    </a:lnTo>
                    <a:lnTo>
                      <a:pt x="10" y="803"/>
                    </a:lnTo>
                    <a:lnTo>
                      <a:pt x="5" y="810"/>
                    </a:lnTo>
                    <a:lnTo>
                      <a:pt x="0" y="813"/>
                    </a:lnTo>
                    <a:lnTo>
                      <a:pt x="541" y="755"/>
                    </a:lnTo>
                    <a:close/>
                  </a:path>
                </a:pathLst>
              </a:custGeom>
              <a:solidFill>
                <a:srgbClr val="93D5ED"/>
              </a:solidFill>
              <a:ln w="9525">
                <a:solidFill>
                  <a:srgbClr val="CCECFF"/>
                </a:solidFill>
                <a:round/>
                <a:headEnd/>
                <a:tailEnd/>
              </a:ln>
            </p:spPr>
            <p:txBody>
              <a:bodyPr/>
              <a:lstStyle/>
              <a:p>
                <a:endParaRPr lang="en-US"/>
              </a:p>
            </p:txBody>
          </p:sp>
          <p:sp>
            <p:nvSpPr>
              <p:cNvPr id="24731" name="Freeform 137"/>
              <p:cNvSpPr>
                <a:spLocks/>
              </p:cNvSpPr>
              <p:nvPr/>
            </p:nvSpPr>
            <p:spPr bwMode="auto">
              <a:xfrm>
                <a:off x="3762" y="1374"/>
                <a:ext cx="533" cy="177"/>
              </a:xfrm>
              <a:custGeom>
                <a:avLst/>
                <a:gdLst>
                  <a:gd name="T0" fmla="*/ 0 w 2666"/>
                  <a:gd name="T1" fmla="*/ 0 h 882"/>
                  <a:gd name="T2" fmla="*/ 0 w 2666"/>
                  <a:gd name="T3" fmla="*/ 0 h 882"/>
                  <a:gd name="T4" fmla="*/ 0 w 2666"/>
                  <a:gd name="T5" fmla="*/ 0 h 882"/>
                  <a:gd name="T6" fmla="*/ 0 w 2666"/>
                  <a:gd name="T7" fmla="*/ 0 h 882"/>
                  <a:gd name="T8" fmla="*/ 0 w 2666"/>
                  <a:gd name="T9" fmla="*/ 0 h 882"/>
                  <a:gd name="T10" fmla="*/ 0 w 2666"/>
                  <a:gd name="T11" fmla="*/ 0 h 882"/>
                  <a:gd name="T12" fmla="*/ 0 w 2666"/>
                  <a:gd name="T13" fmla="*/ 0 h 882"/>
                  <a:gd name="T14" fmla="*/ 0 w 2666"/>
                  <a:gd name="T15" fmla="*/ 0 h 882"/>
                  <a:gd name="T16" fmla="*/ 0 w 2666"/>
                  <a:gd name="T17" fmla="*/ 0 h 882"/>
                  <a:gd name="T18" fmla="*/ 0 w 2666"/>
                  <a:gd name="T19" fmla="*/ 0 h 882"/>
                  <a:gd name="T20" fmla="*/ 0 w 2666"/>
                  <a:gd name="T21" fmla="*/ 0 h 882"/>
                  <a:gd name="T22" fmla="*/ 0 w 2666"/>
                  <a:gd name="T23" fmla="*/ 0 h 882"/>
                  <a:gd name="T24" fmla="*/ 0 w 2666"/>
                  <a:gd name="T25" fmla="*/ 0 h 882"/>
                  <a:gd name="T26" fmla="*/ 0 w 2666"/>
                  <a:gd name="T27" fmla="*/ 0 h 882"/>
                  <a:gd name="T28" fmla="*/ 0 w 2666"/>
                  <a:gd name="T29" fmla="*/ 0 h 882"/>
                  <a:gd name="T30" fmla="*/ 0 w 2666"/>
                  <a:gd name="T31" fmla="*/ 0 h 882"/>
                  <a:gd name="T32" fmla="*/ 0 w 2666"/>
                  <a:gd name="T33" fmla="*/ 0 h 882"/>
                  <a:gd name="T34" fmla="*/ 0 w 2666"/>
                  <a:gd name="T35" fmla="*/ 0 h 882"/>
                  <a:gd name="T36" fmla="*/ 0 w 2666"/>
                  <a:gd name="T37" fmla="*/ 0 h 882"/>
                  <a:gd name="T38" fmla="*/ 0 w 2666"/>
                  <a:gd name="T39" fmla="*/ 0 h 882"/>
                  <a:gd name="T40" fmla="*/ 0 w 2666"/>
                  <a:gd name="T41" fmla="*/ 0 h 882"/>
                  <a:gd name="T42" fmla="*/ 0 w 2666"/>
                  <a:gd name="T43" fmla="*/ 0 h 882"/>
                  <a:gd name="T44" fmla="*/ 0 w 2666"/>
                  <a:gd name="T45" fmla="*/ 0 h 882"/>
                  <a:gd name="T46" fmla="*/ 0 w 2666"/>
                  <a:gd name="T47" fmla="*/ 0 h 882"/>
                  <a:gd name="T48" fmla="*/ 0 w 2666"/>
                  <a:gd name="T49" fmla="*/ 0 h 882"/>
                  <a:gd name="T50" fmla="*/ 0 w 2666"/>
                  <a:gd name="T51" fmla="*/ 0 h 882"/>
                  <a:gd name="T52" fmla="*/ 0 w 2666"/>
                  <a:gd name="T53" fmla="*/ 0 h 882"/>
                  <a:gd name="T54" fmla="*/ 0 w 2666"/>
                  <a:gd name="T55" fmla="*/ 0 h 882"/>
                  <a:gd name="T56" fmla="*/ 0 w 2666"/>
                  <a:gd name="T57" fmla="*/ 0 h 882"/>
                  <a:gd name="T58" fmla="*/ 0 w 2666"/>
                  <a:gd name="T59" fmla="*/ 0 h 882"/>
                  <a:gd name="T60" fmla="*/ 0 w 2666"/>
                  <a:gd name="T61" fmla="*/ 0 h 882"/>
                  <a:gd name="T62" fmla="*/ 0 w 2666"/>
                  <a:gd name="T63" fmla="*/ 0 h 882"/>
                  <a:gd name="T64" fmla="*/ 0 w 2666"/>
                  <a:gd name="T65" fmla="*/ 0 h 882"/>
                  <a:gd name="T66" fmla="*/ 0 w 2666"/>
                  <a:gd name="T67" fmla="*/ 0 h 882"/>
                  <a:gd name="T68" fmla="*/ 0 w 2666"/>
                  <a:gd name="T69" fmla="*/ 0 h 882"/>
                  <a:gd name="T70" fmla="*/ 0 w 2666"/>
                  <a:gd name="T71" fmla="*/ 0 h 882"/>
                  <a:gd name="T72" fmla="*/ 0 w 2666"/>
                  <a:gd name="T73" fmla="*/ 0 h 882"/>
                  <a:gd name="T74" fmla="*/ 0 w 2666"/>
                  <a:gd name="T75" fmla="*/ 0 h 882"/>
                  <a:gd name="T76" fmla="*/ 0 w 2666"/>
                  <a:gd name="T77" fmla="*/ 0 h 882"/>
                  <a:gd name="T78" fmla="*/ 0 w 2666"/>
                  <a:gd name="T79" fmla="*/ 0 h 882"/>
                  <a:gd name="T80" fmla="*/ 0 w 2666"/>
                  <a:gd name="T81" fmla="*/ 0 h 882"/>
                  <a:gd name="T82" fmla="*/ 0 w 2666"/>
                  <a:gd name="T83" fmla="*/ 0 h 882"/>
                  <a:gd name="T84" fmla="*/ 0 w 2666"/>
                  <a:gd name="T85" fmla="*/ 0 h 882"/>
                  <a:gd name="T86" fmla="*/ 0 w 2666"/>
                  <a:gd name="T87" fmla="*/ 0 h 882"/>
                  <a:gd name="T88" fmla="*/ 0 w 2666"/>
                  <a:gd name="T89" fmla="*/ 0 h 882"/>
                  <a:gd name="T90" fmla="*/ 0 w 2666"/>
                  <a:gd name="T91" fmla="*/ 0 h 882"/>
                  <a:gd name="T92" fmla="*/ 0 w 2666"/>
                  <a:gd name="T93" fmla="*/ 0 h 88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666"/>
                  <a:gd name="T142" fmla="*/ 0 h 882"/>
                  <a:gd name="T143" fmla="*/ 2666 w 2666"/>
                  <a:gd name="T144" fmla="*/ 882 h 88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666" h="882">
                    <a:moveTo>
                      <a:pt x="541" y="755"/>
                    </a:moveTo>
                    <a:lnTo>
                      <a:pt x="556" y="690"/>
                    </a:lnTo>
                    <a:lnTo>
                      <a:pt x="1089" y="643"/>
                    </a:lnTo>
                    <a:lnTo>
                      <a:pt x="1120" y="698"/>
                    </a:lnTo>
                    <a:lnTo>
                      <a:pt x="1468" y="666"/>
                    </a:lnTo>
                    <a:lnTo>
                      <a:pt x="2117" y="882"/>
                    </a:lnTo>
                    <a:lnTo>
                      <a:pt x="2317" y="851"/>
                    </a:lnTo>
                    <a:lnTo>
                      <a:pt x="2316" y="843"/>
                    </a:lnTo>
                    <a:lnTo>
                      <a:pt x="2312" y="822"/>
                    </a:lnTo>
                    <a:lnTo>
                      <a:pt x="2307" y="790"/>
                    </a:lnTo>
                    <a:lnTo>
                      <a:pt x="2302" y="753"/>
                    </a:lnTo>
                    <a:lnTo>
                      <a:pt x="2301" y="733"/>
                    </a:lnTo>
                    <a:lnTo>
                      <a:pt x="2301" y="713"/>
                    </a:lnTo>
                    <a:lnTo>
                      <a:pt x="2302" y="694"/>
                    </a:lnTo>
                    <a:lnTo>
                      <a:pt x="2305" y="676"/>
                    </a:lnTo>
                    <a:lnTo>
                      <a:pt x="2308" y="658"/>
                    </a:lnTo>
                    <a:lnTo>
                      <a:pt x="2314" y="643"/>
                    </a:lnTo>
                    <a:lnTo>
                      <a:pt x="2319" y="637"/>
                    </a:lnTo>
                    <a:lnTo>
                      <a:pt x="2322" y="630"/>
                    </a:lnTo>
                    <a:lnTo>
                      <a:pt x="2327" y="625"/>
                    </a:lnTo>
                    <a:lnTo>
                      <a:pt x="2333" y="621"/>
                    </a:lnTo>
                    <a:lnTo>
                      <a:pt x="2344" y="610"/>
                    </a:lnTo>
                    <a:lnTo>
                      <a:pt x="2357" y="599"/>
                    </a:lnTo>
                    <a:lnTo>
                      <a:pt x="2371" y="586"/>
                    </a:lnTo>
                    <a:lnTo>
                      <a:pt x="2386" y="572"/>
                    </a:lnTo>
                    <a:lnTo>
                      <a:pt x="2418" y="540"/>
                    </a:lnTo>
                    <a:lnTo>
                      <a:pt x="2453" y="507"/>
                    </a:lnTo>
                    <a:lnTo>
                      <a:pt x="2473" y="492"/>
                    </a:lnTo>
                    <a:lnTo>
                      <a:pt x="2494" y="477"/>
                    </a:lnTo>
                    <a:lnTo>
                      <a:pt x="2515" y="463"/>
                    </a:lnTo>
                    <a:lnTo>
                      <a:pt x="2538" y="450"/>
                    </a:lnTo>
                    <a:lnTo>
                      <a:pt x="2550" y="444"/>
                    </a:lnTo>
                    <a:lnTo>
                      <a:pt x="2563" y="438"/>
                    </a:lnTo>
                    <a:lnTo>
                      <a:pt x="2576" y="434"/>
                    </a:lnTo>
                    <a:lnTo>
                      <a:pt x="2588" y="429"/>
                    </a:lnTo>
                    <a:lnTo>
                      <a:pt x="2601" y="426"/>
                    </a:lnTo>
                    <a:lnTo>
                      <a:pt x="2615" y="422"/>
                    </a:lnTo>
                    <a:lnTo>
                      <a:pt x="2629" y="420"/>
                    </a:lnTo>
                    <a:lnTo>
                      <a:pt x="2643" y="419"/>
                    </a:lnTo>
                    <a:lnTo>
                      <a:pt x="2645" y="403"/>
                    </a:lnTo>
                    <a:lnTo>
                      <a:pt x="2646" y="387"/>
                    </a:lnTo>
                    <a:lnTo>
                      <a:pt x="2648" y="370"/>
                    </a:lnTo>
                    <a:lnTo>
                      <a:pt x="2652" y="351"/>
                    </a:lnTo>
                    <a:lnTo>
                      <a:pt x="2659" y="314"/>
                    </a:lnTo>
                    <a:lnTo>
                      <a:pt x="2664" y="276"/>
                    </a:lnTo>
                    <a:lnTo>
                      <a:pt x="2666" y="257"/>
                    </a:lnTo>
                    <a:lnTo>
                      <a:pt x="2666" y="239"/>
                    </a:lnTo>
                    <a:lnTo>
                      <a:pt x="2664" y="222"/>
                    </a:lnTo>
                    <a:lnTo>
                      <a:pt x="2662" y="206"/>
                    </a:lnTo>
                    <a:lnTo>
                      <a:pt x="2660" y="198"/>
                    </a:lnTo>
                    <a:lnTo>
                      <a:pt x="2656" y="191"/>
                    </a:lnTo>
                    <a:lnTo>
                      <a:pt x="2653" y="184"/>
                    </a:lnTo>
                    <a:lnTo>
                      <a:pt x="2649" y="178"/>
                    </a:lnTo>
                    <a:lnTo>
                      <a:pt x="2645" y="172"/>
                    </a:lnTo>
                    <a:lnTo>
                      <a:pt x="2639" y="166"/>
                    </a:lnTo>
                    <a:lnTo>
                      <a:pt x="2633" y="160"/>
                    </a:lnTo>
                    <a:lnTo>
                      <a:pt x="2626" y="157"/>
                    </a:lnTo>
                    <a:lnTo>
                      <a:pt x="2597" y="141"/>
                    </a:lnTo>
                    <a:lnTo>
                      <a:pt x="2569" y="128"/>
                    </a:lnTo>
                    <a:lnTo>
                      <a:pt x="2539" y="116"/>
                    </a:lnTo>
                    <a:lnTo>
                      <a:pt x="2511" y="102"/>
                    </a:lnTo>
                    <a:lnTo>
                      <a:pt x="2496" y="95"/>
                    </a:lnTo>
                    <a:lnTo>
                      <a:pt x="2482" y="86"/>
                    </a:lnTo>
                    <a:lnTo>
                      <a:pt x="2468" y="76"/>
                    </a:lnTo>
                    <a:lnTo>
                      <a:pt x="2454" y="65"/>
                    </a:lnTo>
                    <a:lnTo>
                      <a:pt x="2439" y="52"/>
                    </a:lnTo>
                    <a:lnTo>
                      <a:pt x="2425" y="37"/>
                    </a:lnTo>
                    <a:lnTo>
                      <a:pt x="2411" y="20"/>
                    </a:lnTo>
                    <a:lnTo>
                      <a:pt x="2396" y="0"/>
                    </a:lnTo>
                    <a:lnTo>
                      <a:pt x="625" y="240"/>
                    </a:lnTo>
                    <a:lnTo>
                      <a:pt x="618" y="246"/>
                    </a:lnTo>
                    <a:lnTo>
                      <a:pt x="613" y="252"/>
                    </a:lnTo>
                    <a:lnTo>
                      <a:pt x="611" y="260"/>
                    </a:lnTo>
                    <a:lnTo>
                      <a:pt x="607" y="269"/>
                    </a:lnTo>
                    <a:lnTo>
                      <a:pt x="605" y="290"/>
                    </a:lnTo>
                    <a:lnTo>
                      <a:pt x="603" y="311"/>
                    </a:lnTo>
                    <a:lnTo>
                      <a:pt x="600" y="323"/>
                    </a:lnTo>
                    <a:lnTo>
                      <a:pt x="598" y="333"/>
                    </a:lnTo>
                    <a:lnTo>
                      <a:pt x="593" y="343"/>
                    </a:lnTo>
                    <a:lnTo>
                      <a:pt x="589" y="351"/>
                    </a:lnTo>
                    <a:lnTo>
                      <a:pt x="582" y="359"/>
                    </a:lnTo>
                    <a:lnTo>
                      <a:pt x="573" y="365"/>
                    </a:lnTo>
                    <a:lnTo>
                      <a:pt x="569" y="367"/>
                    </a:lnTo>
                    <a:lnTo>
                      <a:pt x="563" y="370"/>
                    </a:lnTo>
                    <a:lnTo>
                      <a:pt x="557" y="372"/>
                    </a:lnTo>
                    <a:lnTo>
                      <a:pt x="550" y="372"/>
                    </a:lnTo>
                    <a:lnTo>
                      <a:pt x="538" y="374"/>
                    </a:lnTo>
                    <a:lnTo>
                      <a:pt x="528" y="377"/>
                    </a:lnTo>
                    <a:lnTo>
                      <a:pt x="517" y="380"/>
                    </a:lnTo>
                    <a:lnTo>
                      <a:pt x="507" y="385"/>
                    </a:lnTo>
                    <a:lnTo>
                      <a:pt x="498" y="389"/>
                    </a:lnTo>
                    <a:lnTo>
                      <a:pt x="488" y="395"/>
                    </a:lnTo>
                    <a:lnTo>
                      <a:pt x="480" y="401"/>
                    </a:lnTo>
                    <a:lnTo>
                      <a:pt x="472" y="408"/>
                    </a:lnTo>
                    <a:lnTo>
                      <a:pt x="455" y="423"/>
                    </a:lnTo>
                    <a:lnTo>
                      <a:pt x="440" y="438"/>
                    </a:lnTo>
                    <a:lnTo>
                      <a:pt x="424" y="456"/>
                    </a:lnTo>
                    <a:lnTo>
                      <a:pt x="409" y="474"/>
                    </a:lnTo>
                    <a:lnTo>
                      <a:pt x="394" y="491"/>
                    </a:lnTo>
                    <a:lnTo>
                      <a:pt x="377" y="507"/>
                    </a:lnTo>
                    <a:lnTo>
                      <a:pt x="360" y="524"/>
                    </a:lnTo>
                    <a:lnTo>
                      <a:pt x="341" y="539"/>
                    </a:lnTo>
                    <a:lnTo>
                      <a:pt x="332" y="545"/>
                    </a:lnTo>
                    <a:lnTo>
                      <a:pt x="321" y="552"/>
                    </a:lnTo>
                    <a:lnTo>
                      <a:pt x="311" y="556"/>
                    </a:lnTo>
                    <a:lnTo>
                      <a:pt x="299" y="562"/>
                    </a:lnTo>
                    <a:lnTo>
                      <a:pt x="287" y="566"/>
                    </a:lnTo>
                    <a:lnTo>
                      <a:pt x="274" y="569"/>
                    </a:lnTo>
                    <a:lnTo>
                      <a:pt x="262" y="573"/>
                    </a:lnTo>
                    <a:lnTo>
                      <a:pt x="248" y="574"/>
                    </a:lnTo>
                    <a:lnTo>
                      <a:pt x="236" y="575"/>
                    </a:lnTo>
                    <a:lnTo>
                      <a:pt x="224" y="577"/>
                    </a:lnTo>
                    <a:lnTo>
                      <a:pt x="213" y="580"/>
                    </a:lnTo>
                    <a:lnTo>
                      <a:pt x="201" y="583"/>
                    </a:lnTo>
                    <a:lnTo>
                      <a:pt x="177" y="592"/>
                    </a:lnTo>
                    <a:lnTo>
                      <a:pt x="154" y="601"/>
                    </a:lnTo>
                    <a:lnTo>
                      <a:pt x="132" y="613"/>
                    </a:lnTo>
                    <a:lnTo>
                      <a:pt x="111" y="625"/>
                    </a:lnTo>
                    <a:lnTo>
                      <a:pt x="91" y="639"/>
                    </a:lnTo>
                    <a:lnTo>
                      <a:pt x="72" y="653"/>
                    </a:lnTo>
                    <a:lnTo>
                      <a:pt x="56" y="669"/>
                    </a:lnTo>
                    <a:lnTo>
                      <a:pt x="41" y="683"/>
                    </a:lnTo>
                    <a:lnTo>
                      <a:pt x="28" y="697"/>
                    </a:lnTo>
                    <a:lnTo>
                      <a:pt x="19" y="709"/>
                    </a:lnTo>
                    <a:lnTo>
                      <a:pt x="12" y="720"/>
                    </a:lnTo>
                    <a:lnTo>
                      <a:pt x="7" y="731"/>
                    </a:lnTo>
                    <a:lnTo>
                      <a:pt x="6" y="735"/>
                    </a:lnTo>
                    <a:lnTo>
                      <a:pt x="6" y="739"/>
                    </a:lnTo>
                    <a:lnTo>
                      <a:pt x="7" y="741"/>
                    </a:lnTo>
                    <a:lnTo>
                      <a:pt x="8" y="745"/>
                    </a:lnTo>
                    <a:lnTo>
                      <a:pt x="12" y="748"/>
                    </a:lnTo>
                    <a:lnTo>
                      <a:pt x="15" y="754"/>
                    </a:lnTo>
                    <a:lnTo>
                      <a:pt x="17" y="759"/>
                    </a:lnTo>
                    <a:lnTo>
                      <a:pt x="19" y="763"/>
                    </a:lnTo>
                    <a:lnTo>
                      <a:pt x="20" y="775"/>
                    </a:lnTo>
                    <a:lnTo>
                      <a:pt x="17" y="785"/>
                    </a:lnTo>
                    <a:lnTo>
                      <a:pt x="15" y="795"/>
                    </a:lnTo>
                    <a:lnTo>
                      <a:pt x="10" y="803"/>
                    </a:lnTo>
                    <a:lnTo>
                      <a:pt x="5" y="810"/>
                    </a:lnTo>
                    <a:lnTo>
                      <a:pt x="0" y="813"/>
                    </a:lnTo>
                    <a:lnTo>
                      <a:pt x="541" y="755"/>
                    </a:lnTo>
                    <a:close/>
                  </a:path>
                </a:pathLst>
              </a:custGeom>
              <a:solidFill>
                <a:srgbClr val="93D5ED"/>
              </a:solidFill>
              <a:ln w="4763">
                <a:solidFill>
                  <a:srgbClr val="CCECFF"/>
                </a:solidFill>
                <a:round/>
                <a:headEnd/>
                <a:tailEnd/>
              </a:ln>
            </p:spPr>
            <p:txBody>
              <a:bodyPr/>
              <a:lstStyle/>
              <a:p>
                <a:endParaRPr lang="en-US"/>
              </a:p>
            </p:txBody>
          </p:sp>
          <p:sp>
            <p:nvSpPr>
              <p:cNvPr id="24732" name="Freeform 138"/>
              <p:cNvSpPr>
                <a:spLocks/>
              </p:cNvSpPr>
              <p:nvPr/>
            </p:nvSpPr>
            <p:spPr bwMode="auto">
              <a:xfrm>
                <a:off x="3369" y="1422"/>
                <a:ext cx="518" cy="159"/>
              </a:xfrm>
              <a:custGeom>
                <a:avLst/>
                <a:gdLst>
                  <a:gd name="T0" fmla="*/ 0 w 2590"/>
                  <a:gd name="T1" fmla="*/ 0 h 792"/>
                  <a:gd name="T2" fmla="*/ 0 w 2590"/>
                  <a:gd name="T3" fmla="*/ 0 h 792"/>
                  <a:gd name="T4" fmla="*/ 0 w 2590"/>
                  <a:gd name="T5" fmla="*/ 0 h 792"/>
                  <a:gd name="T6" fmla="*/ 0 w 2590"/>
                  <a:gd name="T7" fmla="*/ 0 h 792"/>
                  <a:gd name="T8" fmla="*/ 0 w 2590"/>
                  <a:gd name="T9" fmla="*/ 0 h 792"/>
                  <a:gd name="T10" fmla="*/ 0 w 2590"/>
                  <a:gd name="T11" fmla="*/ 0 h 792"/>
                  <a:gd name="T12" fmla="*/ 0 w 2590"/>
                  <a:gd name="T13" fmla="*/ 0 h 792"/>
                  <a:gd name="T14" fmla="*/ 0 w 2590"/>
                  <a:gd name="T15" fmla="*/ 0 h 792"/>
                  <a:gd name="T16" fmla="*/ 0 w 2590"/>
                  <a:gd name="T17" fmla="*/ 0 h 792"/>
                  <a:gd name="T18" fmla="*/ 0 w 2590"/>
                  <a:gd name="T19" fmla="*/ 0 h 792"/>
                  <a:gd name="T20" fmla="*/ 0 w 2590"/>
                  <a:gd name="T21" fmla="*/ 0 h 792"/>
                  <a:gd name="T22" fmla="*/ 0 w 2590"/>
                  <a:gd name="T23" fmla="*/ 0 h 792"/>
                  <a:gd name="T24" fmla="*/ 0 w 2590"/>
                  <a:gd name="T25" fmla="*/ 0 h 792"/>
                  <a:gd name="T26" fmla="*/ 0 w 2590"/>
                  <a:gd name="T27" fmla="*/ 0 h 792"/>
                  <a:gd name="T28" fmla="*/ 0 w 2590"/>
                  <a:gd name="T29" fmla="*/ 0 h 792"/>
                  <a:gd name="T30" fmla="*/ 0 w 2590"/>
                  <a:gd name="T31" fmla="*/ 0 h 792"/>
                  <a:gd name="T32" fmla="*/ 0 w 2590"/>
                  <a:gd name="T33" fmla="*/ 0 h 792"/>
                  <a:gd name="T34" fmla="*/ 0 w 2590"/>
                  <a:gd name="T35" fmla="*/ 0 h 792"/>
                  <a:gd name="T36" fmla="*/ 0 w 2590"/>
                  <a:gd name="T37" fmla="*/ 0 h 792"/>
                  <a:gd name="T38" fmla="*/ 0 w 2590"/>
                  <a:gd name="T39" fmla="*/ 0 h 792"/>
                  <a:gd name="T40" fmla="*/ 0 w 2590"/>
                  <a:gd name="T41" fmla="*/ 0 h 792"/>
                  <a:gd name="T42" fmla="*/ 0 w 2590"/>
                  <a:gd name="T43" fmla="*/ 0 h 792"/>
                  <a:gd name="T44" fmla="*/ 0 w 2590"/>
                  <a:gd name="T45" fmla="*/ 0 h 792"/>
                  <a:gd name="T46" fmla="*/ 0 w 2590"/>
                  <a:gd name="T47" fmla="*/ 0 h 792"/>
                  <a:gd name="T48" fmla="*/ 0 w 2590"/>
                  <a:gd name="T49" fmla="*/ 0 h 792"/>
                  <a:gd name="T50" fmla="*/ 0 w 2590"/>
                  <a:gd name="T51" fmla="*/ 0 h 792"/>
                  <a:gd name="T52" fmla="*/ 0 w 2590"/>
                  <a:gd name="T53" fmla="*/ 0 h 792"/>
                  <a:gd name="T54" fmla="*/ 0 w 2590"/>
                  <a:gd name="T55" fmla="*/ 0 h 792"/>
                  <a:gd name="T56" fmla="*/ 0 w 2590"/>
                  <a:gd name="T57" fmla="*/ 0 h 792"/>
                  <a:gd name="T58" fmla="*/ 0 w 2590"/>
                  <a:gd name="T59" fmla="*/ 0 h 792"/>
                  <a:gd name="T60" fmla="*/ 0 w 2590"/>
                  <a:gd name="T61" fmla="*/ 0 h 792"/>
                  <a:gd name="T62" fmla="*/ 0 w 2590"/>
                  <a:gd name="T63" fmla="*/ 0 h 792"/>
                  <a:gd name="T64" fmla="*/ 0 w 2590"/>
                  <a:gd name="T65" fmla="*/ 0 h 792"/>
                  <a:gd name="T66" fmla="*/ 0 w 2590"/>
                  <a:gd name="T67" fmla="*/ 0 h 792"/>
                  <a:gd name="T68" fmla="*/ 0 w 2590"/>
                  <a:gd name="T69" fmla="*/ 0 h 792"/>
                  <a:gd name="T70" fmla="*/ 0 w 2590"/>
                  <a:gd name="T71" fmla="*/ 0 h 792"/>
                  <a:gd name="T72" fmla="*/ 0 w 2590"/>
                  <a:gd name="T73" fmla="*/ 0 h 792"/>
                  <a:gd name="T74" fmla="*/ 0 w 2590"/>
                  <a:gd name="T75" fmla="*/ 0 h 792"/>
                  <a:gd name="T76" fmla="*/ 0 w 2590"/>
                  <a:gd name="T77" fmla="*/ 0 h 792"/>
                  <a:gd name="T78" fmla="*/ 0 w 2590"/>
                  <a:gd name="T79" fmla="*/ 0 h 792"/>
                  <a:gd name="T80" fmla="*/ 0 w 2590"/>
                  <a:gd name="T81" fmla="*/ 0 h 792"/>
                  <a:gd name="T82" fmla="*/ 0 w 2590"/>
                  <a:gd name="T83" fmla="*/ 0 h 792"/>
                  <a:gd name="T84" fmla="*/ 0 w 2590"/>
                  <a:gd name="T85" fmla="*/ 0 h 792"/>
                  <a:gd name="T86" fmla="*/ 0 w 2590"/>
                  <a:gd name="T87" fmla="*/ 0 h 792"/>
                  <a:gd name="T88" fmla="*/ 0 w 2590"/>
                  <a:gd name="T89" fmla="*/ 0 h 792"/>
                  <a:gd name="T90" fmla="*/ 0 w 2590"/>
                  <a:gd name="T91" fmla="*/ 0 h 792"/>
                  <a:gd name="T92" fmla="*/ 0 w 2590"/>
                  <a:gd name="T93" fmla="*/ 0 h 792"/>
                  <a:gd name="T94" fmla="*/ 0 w 2590"/>
                  <a:gd name="T95" fmla="*/ 0 h 792"/>
                  <a:gd name="T96" fmla="*/ 0 w 2590"/>
                  <a:gd name="T97" fmla="*/ 0 h 792"/>
                  <a:gd name="T98" fmla="*/ 0 w 2590"/>
                  <a:gd name="T99" fmla="*/ 0 h 792"/>
                  <a:gd name="T100" fmla="*/ 0 w 2590"/>
                  <a:gd name="T101" fmla="*/ 0 h 792"/>
                  <a:gd name="T102" fmla="*/ 0 w 2590"/>
                  <a:gd name="T103" fmla="*/ 0 h 79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90"/>
                  <a:gd name="T157" fmla="*/ 0 h 792"/>
                  <a:gd name="T158" fmla="*/ 2590 w 2590"/>
                  <a:gd name="T159" fmla="*/ 792 h 79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90" h="792">
                    <a:moveTo>
                      <a:pt x="2590" y="0"/>
                    </a:moveTo>
                    <a:lnTo>
                      <a:pt x="613" y="265"/>
                    </a:lnTo>
                    <a:lnTo>
                      <a:pt x="596" y="311"/>
                    </a:lnTo>
                    <a:lnTo>
                      <a:pt x="78" y="366"/>
                    </a:lnTo>
                    <a:lnTo>
                      <a:pt x="76" y="377"/>
                    </a:lnTo>
                    <a:lnTo>
                      <a:pt x="75" y="388"/>
                    </a:lnTo>
                    <a:lnTo>
                      <a:pt x="74" y="398"/>
                    </a:lnTo>
                    <a:lnTo>
                      <a:pt x="74" y="408"/>
                    </a:lnTo>
                    <a:lnTo>
                      <a:pt x="74" y="426"/>
                    </a:lnTo>
                    <a:lnTo>
                      <a:pt x="74" y="443"/>
                    </a:lnTo>
                    <a:lnTo>
                      <a:pt x="73" y="452"/>
                    </a:lnTo>
                    <a:lnTo>
                      <a:pt x="70" y="460"/>
                    </a:lnTo>
                    <a:lnTo>
                      <a:pt x="68" y="469"/>
                    </a:lnTo>
                    <a:lnTo>
                      <a:pt x="63" y="478"/>
                    </a:lnTo>
                    <a:lnTo>
                      <a:pt x="59" y="487"/>
                    </a:lnTo>
                    <a:lnTo>
                      <a:pt x="52" y="498"/>
                    </a:lnTo>
                    <a:lnTo>
                      <a:pt x="42" y="508"/>
                    </a:lnTo>
                    <a:lnTo>
                      <a:pt x="32" y="519"/>
                    </a:lnTo>
                    <a:lnTo>
                      <a:pt x="35" y="535"/>
                    </a:lnTo>
                    <a:lnTo>
                      <a:pt x="36" y="551"/>
                    </a:lnTo>
                    <a:lnTo>
                      <a:pt x="37" y="568"/>
                    </a:lnTo>
                    <a:lnTo>
                      <a:pt x="39" y="585"/>
                    </a:lnTo>
                    <a:lnTo>
                      <a:pt x="37" y="603"/>
                    </a:lnTo>
                    <a:lnTo>
                      <a:pt x="37" y="619"/>
                    </a:lnTo>
                    <a:lnTo>
                      <a:pt x="35" y="637"/>
                    </a:lnTo>
                    <a:lnTo>
                      <a:pt x="33" y="654"/>
                    </a:lnTo>
                    <a:lnTo>
                      <a:pt x="27" y="689"/>
                    </a:lnTo>
                    <a:lnTo>
                      <a:pt x="20" y="724"/>
                    </a:lnTo>
                    <a:lnTo>
                      <a:pt x="11" y="758"/>
                    </a:lnTo>
                    <a:lnTo>
                      <a:pt x="0" y="792"/>
                    </a:lnTo>
                    <a:lnTo>
                      <a:pt x="709" y="717"/>
                    </a:lnTo>
                    <a:lnTo>
                      <a:pt x="712" y="717"/>
                    </a:lnTo>
                    <a:lnTo>
                      <a:pt x="1466" y="631"/>
                    </a:lnTo>
                    <a:lnTo>
                      <a:pt x="1967" y="576"/>
                    </a:lnTo>
                    <a:lnTo>
                      <a:pt x="1972" y="563"/>
                    </a:lnTo>
                    <a:lnTo>
                      <a:pt x="1981" y="545"/>
                    </a:lnTo>
                    <a:lnTo>
                      <a:pt x="1982" y="541"/>
                    </a:lnTo>
                    <a:lnTo>
                      <a:pt x="1984" y="536"/>
                    </a:lnTo>
                    <a:lnTo>
                      <a:pt x="1985" y="530"/>
                    </a:lnTo>
                    <a:lnTo>
                      <a:pt x="1985" y="526"/>
                    </a:lnTo>
                    <a:lnTo>
                      <a:pt x="1984" y="520"/>
                    </a:lnTo>
                    <a:lnTo>
                      <a:pt x="1981" y="515"/>
                    </a:lnTo>
                    <a:lnTo>
                      <a:pt x="1978" y="509"/>
                    </a:lnTo>
                    <a:lnTo>
                      <a:pt x="1973" y="505"/>
                    </a:lnTo>
                    <a:lnTo>
                      <a:pt x="1972" y="501"/>
                    </a:lnTo>
                    <a:lnTo>
                      <a:pt x="1971" y="499"/>
                    </a:lnTo>
                    <a:lnTo>
                      <a:pt x="1971" y="495"/>
                    </a:lnTo>
                    <a:lnTo>
                      <a:pt x="1972" y="491"/>
                    </a:lnTo>
                    <a:lnTo>
                      <a:pt x="1977" y="480"/>
                    </a:lnTo>
                    <a:lnTo>
                      <a:pt x="1984" y="469"/>
                    </a:lnTo>
                    <a:lnTo>
                      <a:pt x="1993" y="457"/>
                    </a:lnTo>
                    <a:lnTo>
                      <a:pt x="2006" y="443"/>
                    </a:lnTo>
                    <a:lnTo>
                      <a:pt x="2021" y="429"/>
                    </a:lnTo>
                    <a:lnTo>
                      <a:pt x="2037" y="413"/>
                    </a:lnTo>
                    <a:lnTo>
                      <a:pt x="2056" y="399"/>
                    </a:lnTo>
                    <a:lnTo>
                      <a:pt x="2076" y="385"/>
                    </a:lnTo>
                    <a:lnTo>
                      <a:pt x="2097" y="373"/>
                    </a:lnTo>
                    <a:lnTo>
                      <a:pt x="2119" y="361"/>
                    </a:lnTo>
                    <a:lnTo>
                      <a:pt x="2142" y="352"/>
                    </a:lnTo>
                    <a:lnTo>
                      <a:pt x="2166" y="343"/>
                    </a:lnTo>
                    <a:lnTo>
                      <a:pt x="2178" y="340"/>
                    </a:lnTo>
                    <a:lnTo>
                      <a:pt x="2189" y="337"/>
                    </a:lnTo>
                    <a:lnTo>
                      <a:pt x="2201" y="335"/>
                    </a:lnTo>
                    <a:lnTo>
                      <a:pt x="2213" y="334"/>
                    </a:lnTo>
                    <a:lnTo>
                      <a:pt x="2227" y="333"/>
                    </a:lnTo>
                    <a:lnTo>
                      <a:pt x="2239" y="329"/>
                    </a:lnTo>
                    <a:lnTo>
                      <a:pt x="2252" y="326"/>
                    </a:lnTo>
                    <a:lnTo>
                      <a:pt x="2264" y="322"/>
                    </a:lnTo>
                    <a:lnTo>
                      <a:pt x="2276" y="316"/>
                    </a:lnTo>
                    <a:lnTo>
                      <a:pt x="2286" y="312"/>
                    </a:lnTo>
                    <a:lnTo>
                      <a:pt x="2297" y="305"/>
                    </a:lnTo>
                    <a:lnTo>
                      <a:pt x="2306" y="299"/>
                    </a:lnTo>
                    <a:lnTo>
                      <a:pt x="2325" y="284"/>
                    </a:lnTo>
                    <a:lnTo>
                      <a:pt x="2342" y="267"/>
                    </a:lnTo>
                    <a:lnTo>
                      <a:pt x="2359" y="251"/>
                    </a:lnTo>
                    <a:lnTo>
                      <a:pt x="2374" y="234"/>
                    </a:lnTo>
                    <a:lnTo>
                      <a:pt x="2389" y="216"/>
                    </a:lnTo>
                    <a:lnTo>
                      <a:pt x="2405" y="198"/>
                    </a:lnTo>
                    <a:lnTo>
                      <a:pt x="2420" y="183"/>
                    </a:lnTo>
                    <a:lnTo>
                      <a:pt x="2437" y="168"/>
                    </a:lnTo>
                    <a:lnTo>
                      <a:pt x="2445" y="161"/>
                    </a:lnTo>
                    <a:lnTo>
                      <a:pt x="2453" y="155"/>
                    </a:lnTo>
                    <a:lnTo>
                      <a:pt x="2463" y="149"/>
                    </a:lnTo>
                    <a:lnTo>
                      <a:pt x="2472" y="145"/>
                    </a:lnTo>
                    <a:lnTo>
                      <a:pt x="2482" y="140"/>
                    </a:lnTo>
                    <a:lnTo>
                      <a:pt x="2493" y="137"/>
                    </a:lnTo>
                    <a:lnTo>
                      <a:pt x="2503" y="134"/>
                    </a:lnTo>
                    <a:lnTo>
                      <a:pt x="2515" y="132"/>
                    </a:lnTo>
                    <a:lnTo>
                      <a:pt x="2522" y="132"/>
                    </a:lnTo>
                    <a:lnTo>
                      <a:pt x="2528" y="130"/>
                    </a:lnTo>
                    <a:lnTo>
                      <a:pt x="2534" y="127"/>
                    </a:lnTo>
                    <a:lnTo>
                      <a:pt x="2538" y="125"/>
                    </a:lnTo>
                    <a:lnTo>
                      <a:pt x="2547" y="119"/>
                    </a:lnTo>
                    <a:lnTo>
                      <a:pt x="2554" y="111"/>
                    </a:lnTo>
                    <a:lnTo>
                      <a:pt x="2558" y="103"/>
                    </a:lnTo>
                    <a:lnTo>
                      <a:pt x="2563" y="93"/>
                    </a:lnTo>
                    <a:lnTo>
                      <a:pt x="2565" y="83"/>
                    </a:lnTo>
                    <a:lnTo>
                      <a:pt x="2568" y="71"/>
                    </a:lnTo>
                    <a:lnTo>
                      <a:pt x="2570" y="50"/>
                    </a:lnTo>
                    <a:lnTo>
                      <a:pt x="2572" y="29"/>
                    </a:lnTo>
                    <a:lnTo>
                      <a:pt x="2576" y="20"/>
                    </a:lnTo>
                    <a:lnTo>
                      <a:pt x="2578" y="12"/>
                    </a:lnTo>
                    <a:lnTo>
                      <a:pt x="2583" y="6"/>
                    </a:lnTo>
                    <a:lnTo>
                      <a:pt x="2590" y="0"/>
                    </a:lnTo>
                    <a:close/>
                  </a:path>
                </a:pathLst>
              </a:custGeom>
              <a:solidFill>
                <a:srgbClr val="93D5ED"/>
              </a:solidFill>
              <a:ln w="9525">
                <a:solidFill>
                  <a:srgbClr val="CCECFF"/>
                </a:solidFill>
                <a:round/>
                <a:headEnd/>
                <a:tailEnd/>
              </a:ln>
            </p:spPr>
            <p:txBody>
              <a:bodyPr/>
              <a:lstStyle/>
              <a:p>
                <a:endParaRPr lang="en-US"/>
              </a:p>
            </p:txBody>
          </p:sp>
          <p:sp>
            <p:nvSpPr>
              <p:cNvPr id="24733" name="Freeform 139"/>
              <p:cNvSpPr>
                <a:spLocks/>
              </p:cNvSpPr>
              <p:nvPr/>
            </p:nvSpPr>
            <p:spPr bwMode="auto">
              <a:xfrm>
                <a:off x="3369" y="1422"/>
                <a:ext cx="518" cy="159"/>
              </a:xfrm>
              <a:custGeom>
                <a:avLst/>
                <a:gdLst>
                  <a:gd name="T0" fmla="*/ 0 w 2590"/>
                  <a:gd name="T1" fmla="*/ 0 h 792"/>
                  <a:gd name="T2" fmla="*/ 0 w 2590"/>
                  <a:gd name="T3" fmla="*/ 0 h 792"/>
                  <a:gd name="T4" fmla="*/ 0 w 2590"/>
                  <a:gd name="T5" fmla="*/ 0 h 792"/>
                  <a:gd name="T6" fmla="*/ 0 w 2590"/>
                  <a:gd name="T7" fmla="*/ 0 h 792"/>
                  <a:gd name="T8" fmla="*/ 0 w 2590"/>
                  <a:gd name="T9" fmla="*/ 0 h 792"/>
                  <a:gd name="T10" fmla="*/ 0 w 2590"/>
                  <a:gd name="T11" fmla="*/ 0 h 792"/>
                  <a:gd name="T12" fmla="*/ 0 w 2590"/>
                  <a:gd name="T13" fmla="*/ 0 h 792"/>
                  <a:gd name="T14" fmla="*/ 0 w 2590"/>
                  <a:gd name="T15" fmla="*/ 0 h 792"/>
                  <a:gd name="T16" fmla="*/ 0 w 2590"/>
                  <a:gd name="T17" fmla="*/ 0 h 792"/>
                  <a:gd name="T18" fmla="*/ 0 w 2590"/>
                  <a:gd name="T19" fmla="*/ 0 h 792"/>
                  <a:gd name="T20" fmla="*/ 0 w 2590"/>
                  <a:gd name="T21" fmla="*/ 0 h 792"/>
                  <a:gd name="T22" fmla="*/ 0 w 2590"/>
                  <a:gd name="T23" fmla="*/ 0 h 792"/>
                  <a:gd name="T24" fmla="*/ 0 w 2590"/>
                  <a:gd name="T25" fmla="*/ 0 h 792"/>
                  <a:gd name="T26" fmla="*/ 0 w 2590"/>
                  <a:gd name="T27" fmla="*/ 0 h 792"/>
                  <a:gd name="T28" fmla="*/ 0 w 2590"/>
                  <a:gd name="T29" fmla="*/ 0 h 792"/>
                  <a:gd name="T30" fmla="*/ 0 w 2590"/>
                  <a:gd name="T31" fmla="*/ 0 h 792"/>
                  <a:gd name="T32" fmla="*/ 0 w 2590"/>
                  <a:gd name="T33" fmla="*/ 0 h 792"/>
                  <a:gd name="T34" fmla="*/ 0 w 2590"/>
                  <a:gd name="T35" fmla="*/ 0 h 792"/>
                  <a:gd name="T36" fmla="*/ 0 w 2590"/>
                  <a:gd name="T37" fmla="*/ 0 h 792"/>
                  <a:gd name="T38" fmla="*/ 0 w 2590"/>
                  <a:gd name="T39" fmla="*/ 0 h 792"/>
                  <a:gd name="T40" fmla="*/ 0 w 2590"/>
                  <a:gd name="T41" fmla="*/ 0 h 792"/>
                  <a:gd name="T42" fmla="*/ 0 w 2590"/>
                  <a:gd name="T43" fmla="*/ 0 h 792"/>
                  <a:gd name="T44" fmla="*/ 0 w 2590"/>
                  <a:gd name="T45" fmla="*/ 0 h 792"/>
                  <a:gd name="T46" fmla="*/ 0 w 2590"/>
                  <a:gd name="T47" fmla="*/ 0 h 792"/>
                  <a:gd name="T48" fmla="*/ 0 w 2590"/>
                  <a:gd name="T49" fmla="*/ 0 h 792"/>
                  <a:gd name="T50" fmla="*/ 0 w 2590"/>
                  <a:gd name="T51" fmla="*/ 0 h 792"/>
                  <a:gd name="T52" fmla="*/ 0 w 2590"/>
                  <a:gd name="T53" fmla="*/ 0 h 792"/>
                  <a:gd name="T54" fmla="*/ 0 w 2590"/>
                  <a:gd name="T55" fmla="*/ 0 h 792"/>
                  <a:gd name="T56" fmla="*/ 0 w 2590"/>
                  <a:gd name="T57" fmla="*/ 0 h 792"/>
                  <a:gd name="T58" fmla="*/ 0 w 2590"/>
                  <a:gd name="T59" fmla="*/ 0 h 792"/>
                  <a:gd name="T60" fmla="*/ 0 w 2590"/>
                  <a:gd name="T61" fmla="*/ 0 h 792"/>
                  <a:gd name="T62" fmla="*/ 0 w 2590"/>
                  <a:gd name="T63" fmla="*/ 0 h 792"/>
                  <a:gd name="T64" fmla="*/ 0 w 2590"/>
                  <a:gd name="T65" fmla="*/ 0 h 792"/>
                  <a:gd name="T66" fmla="*/ 0 w 2590"/>
                  <a:gd name="T67" fmla="*/ 0 h 792"/>
                  <a:gd name="T68" fmla="*/ 0 w 2590"/>
                  <a:gd name="T69" fmla="*/ 0 h 792"/>
                  <a:gd name="T70" fmla="*/ 0 w 2590"/>
                  <a:gd name="T71" fmla="*/ 0 h 792"/>
                  <a:gd name="T72" fmla="*/ 0 w 2590"/>
                  <a:gd name="T73" fmla="*/ 0 h 792"/>
                  <a:gd name="T74" fmla="*/ 0 w 2590"/>
                  <a:gd name="T75" fmla="*/ 0 h 792"/>
                  <a:gd name="T76" fmla="*/ 0 w 2590"/>
                  <a:gd name="T77" fmla="*/ 0 h 792"/>
                  <a:gd name="T78" fmla="*/ 0 w 2590"/>
                  <a:gd name="T79" fmla="*/ 0 h 792"/>
                  <a:gd name="T80" fmla="*/ 0 w 2590"/>
                  <a:gd name="T81" fmla="*/ 0 h 792"/>
                  <a:gd name="T82" fmla="*/ 0 w 2590"/>
                  <a:gd name="T83" fmla="*/ 0 h 792"/>
                  <a:gd name="T84" fmla="*/ 0 w 2590"/>
                  <a:gd name="T85" fmla="*/ 0 h 792"/>
                  <a:gd name="T86" fmla="*/ 0 w 2590"/>
                  <a:gd name="T87" fmla="*/ 0 h 792"/>
                  <a:gd name="T88" fmla="*/ 0 w 2590"/>
                  <a:gd name="T89" fmla="*/ 0 h 792"/>
                  <a:gd name="T90" fmla="*/ 0 w 2590"/>
                  <a:gd name="T91" fmla="*/ 0 h 792"/>
                  <a:gd name="T92" fmla="*/ 0 w 2590"/>
                  <a:gd name="T93" fmla="*/ 0 h 792"/>
                  <a:gd name="T94" fmla="*/ 0 w 2590"/>
                  <a:gd name="T95" fmla="*/ 0 h 792"/>
                  <a:gd name="T96" fmla="*/ 0 w 2590"/>
                  <a:gd name="T97" fmla="*/ 0 h 792"/>
                  <a:gd name="T98" fmla="*/ 0 w 2590"/>
                  <a:gd name="T99" fmla="*/ 0 h 792"/>
                  <a:gd name="T100" fmla="*/ 0 w 2590"/>
                  <a:gd name="T101" fmla="*/ 0 h 792"/>
                  <a:gd name="T102" fmla="*/ 0 w 2590"/>
                  <a:gd name="T103" fmla="*/ 0 h 79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90"/>
                  <a:gd name="T157" fmla="*/ 0 h 792"/>
                  <a:gd name="T158" fmla="*/ 2590 w 2590"/>
                  <a:gd name="T159" fmla="*/ 792 h 79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90" h="792">
                    <a:moveTo>
                      <a:pt x="2590" y="0"/>
                    </a:moveTo>
                    <a:lnTo>
                      <a:pt x="613" y="265"/>
                    </a:lnTo>
                    <a:lnTo>
                      <a:pt x="596" y="311"/>
                    </a:lnTo>
                    <a:lnTo>
                      <a:pt x="78" y="366"/>
                    </a:lnTo>
                    <a:lnTo>
                      <a:pt x="76" y="377"/>
                    </a:lnTo>
                    <a:lnTo>
                      <a:pt x="75" y="388"/>
                    </a:lnTo>
                    <a:lnTo>
                      <a:pt x="74" y="398"/>
                    </a:lnTo>
                    <a:lnTo>
                      <a:pt x="74" y="408"/>
                    </a:lnTo>
                    <a:lnTo>
                      <a:pt x="74" y="426"/>
                    </a:lnTo>
                    <a:lnTo>
                      <a:pt x="74" y="443"/>
                    </a:lnTo>
                    <a:lnTo>
                      <a:pt x="73" y="452"/>
                    </a:lnTo>
                    <a:lnTo>
                      <a:pt x="70" y="460"/>
                    </a:lnTo>
                    <a:lnTo>
                      <a:pt x="68" y="469"/>
                    </a:lnTo>
                    <a:lnTo>
                      <a:pt x="63" y="478"/>
                    </a:lnTo>
                    <a:lnTo>
                      <a:pt x="59" y="487"/>
                    </a:lnTo>
                    <a:lnTo>
                      <a:pt x="52" y="498"/>
                    </a:lnTo>
                    <a:lnTo>
                      <a:pt x="42" y="508"/>
                    </a:lnTo>
                    <a:lnTo>
                      <a:pt x="32" y="519"/>
                    </a:lnTo>
                    <a:lnTo>
                      <a:pt x="35" y="535"/>
                    </a:lnTo>
                    <a:lnTo>
                      <a:pt x="36" y="551"/>
                    </a:lnTo>
                    <a:lnTo>
                      <a:pt x="37" y="568"/>
                    </a:lnTo>
                    <a:lnTo>
                      <a:pt x="39" y="585"/>
                    </a:lnTo>
                    <a:lnTo>
                      <a:pt x="37" y="603"/>
                    </a:lnTo>
                    <a:lnTo>
                      <a:pt x="37" y="619"/>
                    </a:lnTo>
                    <a:lnTo>
                      <a:pt x="35" y="637"/>
                    </a:lnTo>
                    <a:lnTo>
                      <a:pt x="33" y="654"/>
                    </a:lnTo>
                    <a:lnTo>
                      <a:pt x="27" y="689"/>
                    </a:lnTo>
                    <a:lnTo>
                      <a:pt x="20" y="724"/>
                    </a:lnTo>
                    <a:lnTo>
                      <a:pt x="11" y="758"/>
                    </a:lnTo>
                    <a:lnTo>
                      <a:pt x="0" y="792"/>
                    </a:lnTo>
                    <a:lnTo>
                      <a:pt x="709" y="717"/>
                    </a:lnTo>
                    <a:lnTo>
                      <a:pt x="712" y="717"/>
                    </a:lnTo>
                    <a:lnTo>
                      <a:pt x="1466" y="631"/>
                    </a:lnTo>
                    <a:lnTo>
                      <a:pt x="1967" y="576"/>
                    </a:lnTo>
                    <a:lnTo>
                      <a:pt x="1972" y="563"/>
                    </a:lnTo>
                    <a:lnTo>
                      <a:pt x="1981" y="545"/>
                    </a:lnTo>
                    <a:lnTo>
                      <a:pt x="1982" y="541"/>
                    </a:lnTo>
                    <a:lnTo>
                      <a:pt x="1984" y="536"/>
                    </a:lnTo>
                    <a:lnTo>
                      <a:pt x="1985" y="530"/>
                    </a:lnTo>
                    <a:lnTo>
                      <a:pt x="1985" y="526"/>
                    </a:lnTo>
                    <a:lnTo>
                      <a:pt x="1984" y="520"/>
                    </a:lnTo>
                    <a:lnTo>
                      <a:pt x="1981" y="515"/>
                    </a:lnTo>
                    <a:lnTo>
                      <a:pt x="1978" y="509"/>
                    </a:lnTo>
                    <a:lnTo>
                      <a:pt x="1973" y="505"/>
                    </a:lnTo>
                    <a:lnTo>
                      <a:pt x="1972" y="501"/>
                    </a:lnTo>
                    <a:lnTo>
                      <a:pt x="1971" y="499"/>
                    </a:lnTo>
                    <a:lnTo>
                      <a:pt x="1971" y="495"/>
                    </a:lnTo>
                    <a:lnTo>
                      <a:pt x="1972" y="491"/>
                    </a:lnTo>
                    <a:lnTo>
                      <a:pt x="1977" y="480"/>
                    </a:lnTo>
                    <a:lnTo>
                      <a:pt x="1984" y="469"/>
                    </a:lnTo>
                    <a:lnTo>
                      <a:pt x="1993" y="457"/>
                    </a:lnTo>
                    <a:lnTo>
                      <a:pt x="2006" y="443"/>
                    </a:lnTo>
                    <a:lnTo>
                      <a:pt x="2021" y="429"/>
                    </a:lnTo>
                    <a:lnTo>
                      <a:pt x="2037" y="413"/>
                    </a:lnTo>
                    <a:lnTo>
                      <a:pt x="2056" y="399"/>
                    </a:lnTo>
                    <a:lnTo>
                      <a:pt x="2076" y="385"/>
                    </a:lnTo>
                    <a:lnTo>
                      <a:pt x="2097" y="373"/>
                    </a:lnTo>
                    <a:lnTo>
                      <a:pt x="2119" y="361"/>
                    </a:lnTo>
                    <a:lnTo>
                      <a:pt x="2142" y="352"/>
                    </a:lnTo>
                    <a:lnTo>
                      <a:pt x="2166" y="343"/>
                    </a:lnTo>
                    <a:lnTo>
                      <a:pt x="2178" y="340"/>
                    </a:lnTo>
                    <a:lnTo>
                      <a:pt x="2189" y="337"/>
                    </a:lnTo>
                    <a:lnTo>
                      <a:pt x="2201" y="335"/>
                    </a:lnTo>
                    <a:lnTo>
                      <a:pt x="2213" y="334"/>
                    </a:lnTo>
                    <a:lnTo>
                      <a:pt x="2227" y="333"/>
                    </a:lnTo>
                    <a:lnTo>
                      <a:pt x="2239" y="329"/>
                    </a:lnTo>
                    <a:lnTo>
                      <a:pt x="2252" y="326"/>
                    </a:lnTo>
                    <a:lnTo>
                      <a:pt x="2264" y="322"/>
                    </a:lnTo>
                    <a:lnTo>
                      <a:pt x="2276" y="316"/>
                    </a:lnTo>
                    <a:lnTo>
                      <a:pt x="2286" y="312"/>
                    </a:lnTo>
                    <a:lnTo>
                      <a:pt x="2297" y="305"/>
                    </a:lnTo>
                    <a:lnTo>
                      <a:pt x="2306" y="299"/>
                    </a:lnTo>
                    <a:lnTo>
                      <a:pt x="2325" y="284"/>
                    </a:lnTo>
                    <a:lnTo>
                      <a:pt x="2342" y="267"/>
                    </a:lnTo>
                    <a:lnTo>
                      <a:pt x="2359" y="251"/>
                    </a:lnTo>
                    <a:lnTo>
                      <a:pt x="2374" y="234"/>
                    </a:lnTo>
                    <a:lnTo>
                      <a:pt x="2389" y="216"/>
                    </a:lnTo>
                    <a:lnTo>
                      <a:pt x="2405" y="198"/>
                    </a:lnTo>
                    <a:lnTo>
                      <a:pt x="2420" y="183"/>
                    </a:lnTo>
                    <a:lnTo>
                      <a:pt x="2437" y="168"/>
                    </a:lnTo>
                    <a:lnTo>
                      <a:pt x="2445" y="161"/>
                    </a:lnTo>
                    <a:lnTo>
                      <a:pt x="2453" y="155"/>
                    </a:lnTo>
                    <a:lnTo>
                      <a:pt x="2463" y="149"/>
                    </a:lnTo>
                    <a:lnTo>
                      <a:pt x="2472" y="145"/>
                    </a:lnTo>
                    <a:lnTo>
                      <a:pt x="2482" y="140"/>
                    </a:lnTo>
                    <a:lnTo>
                      <a:pt x="2493" y="137"/>
                    </a:lnTo>
                    <a:lnTo>
                      <a:pt x="2503" y="134"/>
                    </a:lnTo>
                    <a:lnTo>
                      <a:pt x="2515" y="132"/>
                    </a:lnTo>
                    <a:lnTo>
                      <a:pt x="2522" y="132"/>
                    </a:lnTo>
                    <a:lnTo>
                      <a:pt x="2528" y="130"/>
                    </a:lnTo>
                    <a:lnTo>
                      <a:pt x="2534" y="127"/>
                    </a:lnTo>
                    <a:lnTo>
                      <a:pt x="2538" y="125"/>
                    </a:lnTo>
                    <a:lnTo>
                      <a:pt x="2547" y="119"/>
                    </a:lnTo>
                    <a:lnTo>
                      <a:pt x="2554" y="111"/>
                    </a:lnTo>
                    <a:lnTo>
                      <a:pt x="2558" y="103"/>
                    </a:lnTo>
                    <a:lnTo>
                      <a:pt x="2563" y="93"/>
                    </a:lnTo>
                    <a:lnTo>
                      <a:pt x="2565" y="83"/>
                    </a:lnTo>
                    <a:lnTo>
                      <a:pt x="2568" y="71"/>
                    </a:lnTo>
                    <a:lnTo>
                      <a:pt x="2570" y="50"/>
                    </a:lnTo>
                    <a:lnTo>
                      <a:pt x="2572" y="29"/>
                    </a:lnTo>
                    <a:lnTo>
                      <a:pt x="2576" y="20"/>
                    </a:lnTo>
                    <a:lnTo>
                      <a:pt x="2578" y="12"/>
                    </a:lnTo>
                    <a:lnTo>
                      <a:pt x="2583" y="6"/>
                    </a:lnTo>
                    <a:lnTo>
                      <a:pt x="2590" y="0"/>
                    </a:lnTo>
                    <a:close/>
                  </a:path>
                </a:pathLst>
              </a:custGeom>
              <a:solidFill>
                <a:srgbClr val="93D5ED"/>
              </a:solidFill>
              <a:ln w="4763">
                <a:solidFill>
                  <a:srgbClr val="CCECFF"/>
                </a:solidFill>
                <a:round/>
                <a:headEnd/>
                <a:tailEnd/>
              </a:ln>
            </p:spPr>
            <p:txBody>
              <a:bodyPr/>
              <a:lstStyle/>
              <a:p>
                <a:endParaRPr lang="en-US"/>
              </a:p>
            </p:txBody>
          </p:sp>
          <p:sp>
            <p:nvSpPr>
              <p:cNvPr id="24734" name="Freeform 140"/>
              <p:cNvSpPr>
                <a:spLocks/>
              </p:cNvSpPr>
              <p:nvPr/>
            </p:nvSpPr>
            <p:spPr bwMode="auto">
              <a:xfrm>
                <a:off x="3385" y="1317"/>
                <a:ext cx="427" cy="179"/>
              </a:xfrm>
              <a:custGeom>
                <a:avLst/>
                <a:gdLst>
                  <a:gd name="T0" fmla="*/ 0 w 2135"/>
                  <a:gd name="T1" fmla="*/ 0 h 893"/>
                  <a:gd name="T2" fmla="*/ 0 w 2135"/>
                  <a:gd name="T3" fmla="*/ 0 h 893"/>
                  <a:gd name="T4" fmla="*/ 0 w 2135"/>
                  <a:gd name="T5" fmla="*/ 0 h 893"/>
                  <a:gd name="T6" fmla="*/ 0 w 2135"/>
                  <a:gd name="T7" fmla="*/ 0 h 893"/>
                  <a:gd name="T8" fmla="*/ 0 w 2135"/>
                  <a:gd name="T9" fmla="*/ 0 h 893"/>
                  <a:gd name="T10" fmla="*/ 0 w 2135"/>
                  <a:gd name="T11" fmla="*/ 0 h 893"/>
                  <a:gd name="T12" fmla="*/ 0 w 2135"/>
                  <a:gd name="T13" fmla="*/ 0 h 893"/>
                  <a:gd name="T14" fmla="*/ 0 w 2135"/>
                  <a:gd name="T15" fmla="*/ 0 h 893"/>
                  <a:gd name="T16" fmla="*/ 0 w 2135"/>
                  <a:gd name="T17" fmla="*/ 0 h 893"/>
                  <a:gd name="T18" fmla="*/ 0 w 2135"/>
                  <a:gd name="T19" fmla="*/ 0 h 893"/>
                  <a:gd name="T20" fmla="*/ 0 w 2135"/>
                  <a:gd name="T21" fmla="*/ 0 h 893"/>
                  <a:gd name="T22" fmla="*/ 0 w 2135"/>
                  <a:gd name="T23" fmla="*/ 0 h 893"/>
                  <a:gd name="T24" fmla="*/ 0 w 2135"/>
                  <a:gd name="T25" fmla="*/ 0 h 893"/>
                  <a:gd name="T26" fmla="*/ 0 w 2135"/>
                  <a:gd name="T27" fmla="*/ 0 h 893"/>
                  <a:gd name="T28" fmla="*/ 0 w 2135"/>
                  <a:gd name="T29" fmla="*/ 0 h 893"/>
                  <a:gd name="T30" fmla="*/ 0 w 2135"/>
                  <a:gd name="T31" fmla="*/ 0 h 893"/>
                  <a:gd name="T32" fmla="*/ 0 w 2135"/>
                  <a:gd name="T33" fmla="*/ 0 h 893"/>
                  <a:gd name="T34" fmla="*/ 0 w 2135"/>
                  <a:gd name="T35" fmla="*/ 0 h 893"/>
                  <a:gd name="T36" fmla="*/ 0 w 2135"/>
                  <a:gd name="T37" fmla="*/ 0 h 893"/>
                  <a:gd name="T38" fmla="*/ 0 w 2135"/>
                  <a:gd name="T39" fmla="*/ 0 h 893"/>
                  <a:gd name="T40" fmla="*/ 0 w 2135"/>
                  <a:gd name="T41" fmla="*/ 0 h 893"/>
                  <a:gd name="T42" fmla="*/ 0 w 2135"/>
                  <a:gd name="T43" fmla="*/ 0 h 893"/>
                  <a:gd name="T44" fmla="*/ 0 w 2135"/>
                  <a:gd name="T45" fmla="*/ 0 h 893"/>
                  <a:gd name="T46" fmla="*/ 0 w 2135"/>
                  <a:gd name="T47" fmla="*/ 0 h 893"/>
                  <a:gd name="T48" fmla="*/ 0 w 2135"/>
                  <a:gd name="T49" fmla="*/ 0 h 893"/>
                  <a:gd name="T50" fmla="*/ 0 w 2135"/>
                  <a:gd name="T51" fmla="*/ 0 h 893"/>
                  <a:gd name="T52" fmla="*/ 0 w 2135"/>
                  <a:gd name="T53" fmla="*/ 0 h 893"/>
                  <a:gd name="T54" fmla="*/ 0 w 2135"/>
                  <a:gd name="T55" fmla="*/ 0 h 893"/>
                  <a:gd name="T56" fmla="*/ 0 w 2135"/>
                  <a:gd name="T57" fmla="*/ 0 h 893"/>
                  <a:gd name="T58" fmla="*/ 0 w 2135"/>
                  <a:gd name="T59" fmla="*/ 0 h 893"/>
                  <a:gd name="T60" fmla="*/ 0 w 2135"/>
                  <a:gd name="T61" fmla="*/ 0 h 893"/>
                  <a:gd name="T62" fmla="*/ 0 w 2135"/>
                  <a:gd name="T63" fmla="*/ 0 h 893"/>
                  <a:gd name="T64" fmla="*/ 0 w 2135"/>
                  <a:gd name="T65" fmla="*/ 0 h 893"/>
                  <a:gd name="T66" fmla="*/ 0 w 2135"/>
                  <a:gd name="T67" fmla="*/ 0 h 893"/>
                  <a:gd name="T68" fmla="*/ 0 w 2135"/>
                  <a:gd name="T69" fmla="*/ 0 h 893"/>
                  <a:gd name="T70" fmla="*/ 0 w 2135"/>
                  <a:gd name="T71" fmla="*/ 0 h 893"/>
                  <a:gd name="T72" fmla="*/ 0 w 2135"/>
                  <a:gd name="T73" fmla="*/ 0 h 893"/>
                  <a:gd name="T74" fmla="*/ 0 w 2135"/>
                  <a:gd name="T75" fmla="*/ 0 h 893"/>
                  <a:gd name="T76" fmla="*/ 0 w 2135"/>
                  <a:gd name="T77" fmla="*/ 0 h 893"/>
                  <a:gd name="T78" fmla="*/ 0 w 2135"/>
                  <a:gd name="T79" fmla="*/ 0 h 893"/>
                  <a:gd name="T80" fmla="*/ 0 w 2135"/>
                  <a:gd name="T81" fmla="*/ 0 h 893"/>
                  <a:gd name="T82" fmla="*/ 0 w 2135"/>
                  <a:gd name="T83" fmla="*/ 0 h 893"/>
                  <a:gd name="T84" fmla="*/ 0 w 2135"/>
                  <a:gd name="T85" fmla="*/ 0 h 893"/>
                  <a:gd name="T86" fmla="*/ 0 w 2135"/>
                  <a:gd name="T87" fmla="*/ 0 h 893"/>
                  <a:gd name="T88" fmla="*/ 0 w 2135"/>
                  <a:gd name="T89" fmla="*/ 0 h 893"/>
                  <a:gd name="T90" fmla="*/ 0 w 2135"/>
                  <a:gd name="T91" fmla="*/ 0 h 893"/>
                  <a:gd name="T92" fmla="*/ 0 w 2135"/>
                  <a:gd name="T93" fmla="*/ 0 h 893"/>
                  <a:gd name="T94" fmla="*/ 0 w 2135"/>
                  <a:gd name="T95" fmla="*/ 0 h 893"/>
                  <a:gd name="T96" fmla="*/ 0 w 2135"/>
                  <a:gd name="T97" fmla="*/ 0 h 8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35"/>
                  <a:gd name="T148" fmla="*/ 0 h 893"/>
                  <a:gd name="T149" fmla="*/ 2135 w 2135"/>
                  <a:gd name="T150" fmla="*/ 893 h 8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35" h="893">
                    <a:moveTo>
                      <a:pt x="1872" y="611"/>
                    </a:moveTo>
                    <a:lnTo>
                      <a:pt x="535" y="792"/>
                    </a:lnTo>
                    <a:lnTo>
                      <a:pt x="518" y="838"/>
                    </a:lnTo>
                    <a:lnTo>
                      <a:pt x="0" y="893"/>
                    </a:lnTo>
                    <a:lnTo>
                      <a:pt x="7" y="870"/>
                    </a:lnTo>
                    <a:lnTo>
                      <a:pt x="16" y="849"/>
                    </a:lnTo>
                    <a:lnTo>
                      <a:pt x="25" y="829"/>
                    </a:lnTo>
                    <a:lnTo>
                      <a:pt x="37" y="812"/>
                    </a:lnTo>
                    <a:lnTo>
                      <a:pt x="49" y="794"/>
                    </a:lnTo>
                    <a:lnTo>
                      <a:pt x="63" y="778"/>
                    </a:lnTo>
                    <a:lnTo>
                      <a:pt x="79" y="764"/>
                    </a:lnTo>
                    <a:lnTo>
                      <a:pt x="95" y="751"/>
                    </a:lnTo>
                    <a:lnTo>
                      <a:pt x="110" y="737"/>
                    </a:lnTo>
                    <a:lnTo>
                      <a:pt x="125" y="725"/>
                    </a:lnTo>
                    <a:lnTo>
                      <a:pt x="139" y="716"/>
                    </a:lnTo>
                    <a:lnTo>
                      <a:pt x="153" y="708"/>
                    </a:lnTo>
                    <a:lnTo>
                      <a:pt x="180" y="695"/>
                    </a:lnTo>
                    <a:lnTo>
                      <a:pt x="206" y="682"/>
                    </a:lnTo>
                    <a:lnTo>
                      <a:pt x="219" y="675"/>
                    </a:lnTo>
                    <a:lnTo>
                      <a:pt x="232" y="666"/>
                    </a:lnTo>
                    <a:lnTo>
                      <a:pt x="246" y="655"/>
                    </a:lnTo>
                    <a:lnTo>
                      <a:pt x="259" y="643"/>
                    </a:lnTo>
                    <a:lnTo>
                      <a:pt x="273" y="627"/>
                    </a:lnTo>
                    <a:lnTo>
                      <a:pt x="287" y="609"/>
                    </a:lnTo>
                    <a:lnTo>
                      <a:pt x="302" y="585"/>
                    </a:lnTo>
                    <a:lnTo>
                      <a:pt x="317" y="558"/>
                    </a:lnTo>
                    <a:lnTo>
                      <a:pt x="326" y="539"/>
                    </a:lnTo>
                    <a:lnTo>
                      <a:pt x="331" y="527"/>
                    </a:lnTo>
                    <a:lnTo>
                      <a:pt x="336" y="520"/>
                    </a:lnTo>
                    <a:lnTo>
                      <a:pt x="344" y="509"/>
                    </a:lnTo>
                    <a:lnTo>
                      <a:pt x="359" y="495"/>
                    </a:lnTo>
                    <a:lnTo>
                      <a:pt x="380" y="476"/>
                    </a:lnTo>
                    <a:lnTo>
                      <a:pt x="391" y="466"/>
                    </a:lnTo>
                    <a:lnTo>
                      <a:pt x="402" y="458"/>
                    </a:lnTo>
                    <a:lnTo>
                      <a:pt x="415" y="451"/>
                    </a:lnTo>
                    <a:lnTo>
                      <a:pt x="430" y="444"/>
                    </a:lnTo>
                    <a:lnTo>
                      <a:pt x="444" y="438"/>
                    </a:lnTo>
                    <a:lnTo>
                      <a:pt x="461" y="432"/>
                    </a:lnTo>
                    <a:lnTo>
                      <a:pt x="478" y="428"/>
                    </a:lnTo>
                    <a:lnTo>
                      <a:pt x="496" y="423"/>
                    </a:lnTo>
                    <a:lnTo>
                      <a:pt x="575" y="407"/>
                    </a:lnTo>
                    <a:lnTo>
                      <a:pt x="663" y="391"/>
                    </a:lnTo>
                    <a:lnTo>
                      <a:pt x="708" y="382"/>
                    </a:lnTo>
                    <a:lnTo>
                      <a:pt x="755" y="370"/>
                    </a:lnTo>
                    <a:lnTo>
                      <a:pt x="778" y="363"/>
                    </a:lnTo>
                    <a:lnTo>
                      <a:pt x="802" y="356"/>
                    </a:lnTo>
                    <a:lnTo>
                      <a:pt x="825" y="348"/>
                    </a:lnTo>
                    <a:lnTo>
                      <a:pt x="848" y="340"/>
                    </a:lnTo>
                    <a:lnTo>
                      <a:pt x="872" y="330"/>
                    </a:lnTo>
                    <a:lnTo>
                      <a:pt x="894" y="319"/>
                    </a:lnTo>
                    <a:lnTo>
                      <a:pt x="916" y="306"/>
                    </a:lnTo>
                    <a:lnTo>
                      <a:pt x="938" y="293"/>
                    </a:lnTo>
                    <a:lnTo>
                      <a:pt x="961" y="279"/>
                    </a:lnTo>
                    <a:lnTo>
                      <a:pt x="982" y="263"/>
                    </a:lnTo>
                    <a:lnTo>
                      <a:pt x="1003" y="247"/>
                    </a:lnTo>
                    <a:lnTo>
                      <a:pt x="1022" y="228"/>
                    </a:lnTo>
                    <a:lnTo>
                      <a:pt x="1041" y="208"/>
                    </a:lnTo>
                    <a:lnTo>
                      <a:pt x="1054" y="191"/>
                    </a:lnTo>
                    <a:lnTo>
                      <a:pt x="1059" y="182"/>
                    </a:lnTo>
                    <a:lnTo>
                      <a:pt x="1062" y="175"/>
                    </a:lnTo>
                    <a:lnTo>
                      <a:pt x="1066" y="168"/>
                    </a:lnTo>
                    <a:lnTo>
                      <a:pt x="1068" y="161"/>
                    </a:lnTo>
                    <a:lnTo>
                      <a:pt x="1070" y="150"/>
                    </a:lnTo>
                    <a:lnTo>
                      <a:pt x="1070" y="139"/>
                    </a:lnTo>
                    <a:lnTo>
                      <a:pt x="1068" y="130"/>
                    </a:lnTo>
                    <a:lnTo>
                      <a:pt x="1067" y="120"/>
                    </a:lnTo>
                    <a:lnTo>
                      <a:pt x="1065" y="112"/>
                    </a:lnTo>
                    <a:lnTo>
                      <a:pt x="1062" y="104"/>
                    </a:lnTo>
                    <a:lnTo>
                      <a:pt x="1062" y="96"/>
                    </a:lnTo>
                    <a:lnTo>
                      <a:pt x="1063" y="87"/>
                    </a:lnTo>
                    <a:lnTo>
                      <a:pt x="1066" y="82"/>
                    </a:lnTo>
                    <a:lnTo>
                      <a:pt x="1068" y="77"/>
                    </a:lnTo>
                    <a:lnTo>
                      <a:pt x="1072" y="71"/>
                    </a:lnTo>
                    <a:lnTo>
                      <a:pt x="1076" y="66"/>
                    </a:lnTo>
                    <a:lnTo>
                      <a:pt x="1089" y="54"/>
                    </a:lnTo>
                    <a:lnTo>
                      <a:pt x="1105" y="40"/>
                    </a:lnTo>
                    <a:lnTo>
                      <a:pt x="1109" y="36"/>
                    </a:lnTo>
                    <a:lnTo>
                      <a:pt x="1112" y="34"/>
                    </a:lnTo>
                    <a:lnTo>
                      <a:pt x="1116" y="32"/>
                    </a:lnTo>
                    <a:lnTo>
                      <a:pt x="1121" y="30"/>
                    </a:lnTo>
                    <a:lnTo>
                      <a:pt x="1131" y="28"/>
                    </a:lnTo>
                    <a:lnTo>
                      <a:pt x="1142" y="28"/>
                    </a:lnTo>
                    <a:lnTo>
                      <a:pt x="1153" y="27"/>
                    </a:lnTo>
                    <a:lnTo>
                      <a:pt x="1164" y="25"/>
                    </a:lnTo>
                    <a:lnTo>
                      <a:pt x="1170" y="22"/>
                    </a:lnTo>
                    <a:lnTo>
                      <a:pt x="1174" y="20"/>
                    </a:lnTo>
                    <a:lnTo>
                      <a:pt x="1179" y="16"/>
                    </a:lnTo>
                    <a:lnTo>
                      <a:pt x="1184" y="12"/>
                    </a:lnTo>
                    <a:lnTo>
                      <a:pt x="1186" y="8"/>
                    </a:lnTo>
                    <a:lnTo>
                      <a:pt x="1190" y="6"/>
                    </a:lnTo>
                    <a:lnTo>
                      <a:pt x="1193" y="5"/>
                    </a:lnTo>
                    <a:lnTo>
                      <a:pt x="1197" y="2"/>
                    </a:lnTo>
                    <a:lnTo>
                      <a:pt x="1206" y="1"/>
                    </a:lnTo>
                    <a:lnTo>
                      <a:pt x="1216" y="0"/>
                    </a:lnTo>
                    <a:lnTo>
                      <a:pt x="1229" y="0"/>
                    </a:lnTo>
                    <a:lnTo>
                      <a:pt x="1242" y="1"/>
                    </a:lnTo>
                    <a:lnTo>
                      <a:pt x="1255" y="4"/>
                    </a:lnTo>
                    <a:lnTo>
                      <a:pt x="1269" y="6"/>
                    </a:lnTo>
                    <a:lnTo>
                      <a:pt x="1296" y="11"/>
                    </a:lnTo>
                    <a:lnTo>
                      <a:pt x="1320" y="15"/>
                    </a:lnTo>
                    <a:lnTo>
                      <a:pt x="1331" y="18"/>
                    </a:lnTo>
                    <a:lnTo>
                      <a:pt x="1340" y="18"/>
                    </a:lnTo>
                    <a:lnTo>
                      <a:pt x="1348" y="19"/>
                    </a:lnTo>
                    <a:lnTo>
                      <a:pt x="1353" y="18"/>
                    </a:lnTo>
                    <a:lnTo>
                      <a:pt x="1358" y="16"/>
                    </a:lnTo>
                    <a:lnTo>
                      <a:pt x="1364" y="18"/>
                    </a:lnTo>
                    <a:lnTo>
                      <a:pt x="1369" y="20"/>
                    </a:lnTo>
                    <a:lnTo>
                      <a:pt x="1376" y="23"/>
                    </a:lnTo>
                    <a:lnTo>
                      <a:pt x="1390" y="30"/>
                    </a:lnTo>
                    <a:lnTo>
                      <a:pt x="1404" y="40"/>
                    </a:lnTo>
                    <a:lnTo>
                      <a:pt x="1420" y="48"/>
                    </a:lnTo>
                    <a:lnTo>
                      <a:pt x="1435" y="53"/>
                    </a:lnTo>
                    <a:lnTo>
                      <a:pt x="1442" y="54"/>
                    </a:lnTo>
                    <a:lnTo>
                      <a:pt x="1449" y="54"/>
                    </a:lnTo>
                    <a:lnTo>
                      <a:pt x="1455" y="53"/>
                    </a:lnTo>
                    <a:lnTo>
                      <a:pt x="1461" y="49"/>
                    </a:lnTo>
                    <a:lnTo>
                      <a:pt x="1466" y="44"/>
                    </a:lnTo>
                    <a:lnTo>
                      <a:pt x="1473" y="41"/>
                    </a:lnTo>
                    <a:lnTo>
                      <a:pt x="1482" y="37"/>
                    </a:lnTo>
                    <a:lnTo>
                      <a:pt x="1490" y="34"/>
                    </a:lnTo>
                    <a:lnTo>
                      <a:pt x="1508" y="29"/>
                    </a:lnTo>
                    <a:lnTo>
                      <a:pt x="1529" y="25"/>
                    </a:lnTo>
                    <a:lnTo>
                      <a:pt x="1552" y="21"/>
                    </a:lnTo>
                    <a:lnTo>
                      <a:pt x="1576" y="19"/>
                    </a:lnTo>
                    <a:lnTo>
                      <a:pt x="1603" y="18"/>
                    </a:lnTo>
                    <a:lnTo>
                      <a:pt x="1630" y="18"/>
                    </a:lnTo>
                    <a:lnTo>
                      <a:pt x="1653" y="18"/>
                    </a:lnTo>
                    <a:lnTo>
                      <a:pt x="1673" y="19"/>
                    </a:lnTo>
                    <a:lnTo>
                      <a:pt x="1689" y="23"/>
                    </a:lnTo>
                    <a:lnTo>
                      <a:pt x="1704" y="29"/>
                    </a:lnTo>
                    <a:lnTo>
                      <a:pt x="1716" y="36"/>
                    </a:lnTo>
                    <a:lnTo>
                      <a:pt x="1729" y="44"/>
                    </a:lnTo>
                    <a:lnTo>
                      <a:pt x="1741" y="53"/>
                    </a:lnTo>
                    <a:lnTo>
                      <a:pt x="1753" y="63"/>
                    </a:lnTo>
                    <a:lnTo>
                      <a:pt x="1764" y="74"/>
                    </a:lnTo>
                    <a:lnTo>
                      <a:pt x="1778" y="84"/>
                    </a:lnTo>
                    <a:lnTo>
                      <a:pt x="1795" y="95"/>
                    </a:lnTo>
                    <a:lnTo>
                      <a:pt x="1813" y="105"/>
                    </a:lnTo>
                    <a:lnTo>
                      <a:pt x="1834" y="116"/>
                    </a:lnTo>
                    <a:lnTo>
                      <a:pt x="1860" y="125"/>
                    </a:lnTo>
                    <a:lnTo>
                      <a:pt x="1889" y="133"/>
                    </a:lnTo>
                    <a:lnTo>
                      <a:pt x="1924" y="141"/>
                    </a:lnTo>
                    <a:lnTo>
                      <a:pt x="1920" y="146"/>
                    </a:lnTo>
                    <a:lnTo>
                      <a:pt x="1917" y="152"/>
                    </a:lnTo>
                    <a:lnTo>
                      <a:pt x="1916" y="158"/>
                    </a:lnTo>
                    <a:lnTo>
                      <a:pt x="1915" y="165"/>
                    </a:lnTo>
                    <a:lnTo>
                      <a:pt x="1916" y="173"/>
                    </a:lnTo>
                    <a:lnTo>
                      <a:pt x="1918" y="181"/>
                    </a:lnTo>
                    <a:lnTo>
                      <a:pt x="1921" y="189"/>
                    </a:lnTo>
                    <a:lnTo>
                      <a:pt x="1925" y="196"/>
                    </a:lnTo>
                    <a:lnTo>
                      <a:pt x="1930" y="205"/>
                    </a:lnTo>
                    <a:lnTo>
                      <a:pt x="1937" y="213"/>
                    </a:lnTo>
                    <a:lnTo>
                      <a:pt x="1944" y="220"/>
                    </a:lnTo>
                    <a:lnTo>
                      <a:pt x="1953" y="226"/>
                    </a:lnTo>
                    <a:lnTo>
                      <a:pt x="1964" y="231"/>
                    </a:lnTo>
                    <a:lnTo>
                      <a:pt x="1975" y="236"/>
                    </a:lnTo>
                    <a:lnTo>
                      <a:pt x="1987" y="240"/>
                    </a:lnTo>
                    <a:lnTo>
                      <a:pt x="2001" y="242"/>
                    </a:lnTo>
                    <a:lnTo>
                      <a:pt x="2015" y="242"/>
                    </a:lnTo>
                    <a:lnTo>
                      <a:pt x="2029" y="244"/>
                    </a:lnTo>
                    <a:lnTo>
                      <a:pt x="2043" y="249"/>
                    </a:lnTo>
                    <a:lnTo>
                      <a:pt x="2060" y="256"/>
                    </a:lnTo>
                    <a:lnTo>
                      <a:pt x="2094" y="272"/>
                    </a:lnTo>
                    <a:lnTo>
                      <a:pt x="2135" y="291"/>
                    </a:lnTo>
                    <a:lnTo>
                      <a:pt x="2124" y="297"/>
                    </a:lnTo>
                    <a:lnTo>
                      <a:pt x="2114" y="301"/>
                    </a:lnTo>
                    <a:lnTo>
                      <a:pt x="2103" y="305"/>
                    </a:lnTo>
                    <a:lnTo>
                      <a:pt x="2094" y="306"/>
                    </a:lnTo>
                    <a:lnTo>
                      <a:pt x="2076" y="308"/>
                    </a:lnTo>
                    <a:lnTo>
                      <a:pt x="2061" y="310"/>
                    </a:lnTo>
                    <a:lnTo>
                      <a:pt x="2055" y="311"/>
                    </a:lnTo>
                    <a:lnTo>
                      <a:pt x="2050" y="313"/>
                    </a:lnTo>
                    <a:lnTo>
                      <a:pt x="2047" y="317"/>
                    </a:lnTo>
                    <a:lnTo>
                      <a:pt x="2045" y="320"/>
                    </a:lnTo>
                    <a:lnTo>
                      <a:pt x="2045" y="326"/>
                    </a:lnTo>
                    <a:lnTo>
                      <a:pt x="2047" y="334"/>
                    </a:lnTo>
                    <a:lnTo>
                      <a:pt x="2050" y="345"/>
                    </a:lnTo>
                    <a:lnTo>
                      <a:pt x="2056" y="358"/>
                    </a:lnTo>
                    <a:lnTo>
                      <a:pt x="2060" y="365"/>
                    </a:lnTo>
                    <a:lnTo>
                      <a:pt x="2061" y="373"/>
                    </a:lnTo>
                    <a:lnTo>
                      <a:pt x="2062" y="381"/>
                    </a:lnTo>
                    <a:lnTo>
                      <a:pt x="2063" y="389"/>
                    </a:lnTo>
                    <a:lnTo>
                      <a:pt x="2062" y="398"/>
                    </a:lnTo>
                    <a:lnTo>
                      <a:pt x="2061" y="408"/>
                    </a:lnTo>
                    <a:lnTo>
                      <a:pt x="2059" y="417"/>
                    </a:lnTo>
                    <a:lnTo>
                      <a:pt x="2056" y="426"/>
                    </a:lnTo>
                    <a:lnTo>
                      <a:pt x="2049" y="445"/>
                    </a:lnTo>
                    <a:lnTo>
                      <a:pt x="2039" y="465"/>
                    </a:lnTo>
                    <a:lnTo>
                      <a:pt x="2027" y="485"/>
                    </a:lnTo>
                    <a:lnTo>
                      <a:pt x="2013" y="505"/>
                    </a:lnTo>
                    <a:lnTo>
                      <a:pt x="1998" y="523"/>
                    </a:lnTo>
                    <a:lnTo>
                      <a:pt x="1980" y="541"/>
                    </a:lnTo>
                    <a:lnTo>
                      <a:pt x="1963" y="557"/>
                    </a:lnTo>
                    <a:lnTo>
                      <a:pt x="1945" y="572"/>
                    </a:lnTo>
                    <a:lnTo>
                      <a:pt x="1927" y="585"/>
                    </a:lnTo>
                    <a:lnTo>
                      <a:pt x="1908" y="596"/>
                    </a:lnTo>
                    <a:lnTo>
                      <a:pt x="1889" y="605"/>
                    </a:lnTo>
                    <a:lnTo>
                      <a:pt x="1872" y="611"/>
                    </a:lnTo>
                    <a:close/>
                  </a:path>
                </a:pathLst>
              </a:custGeom>
              <a:solidFill>
                <a:srgbClr val="93D5ED"/>
              </a:solidFill>
              <a:ln w="9525">
                <a:solidFill>
                  <a:srgbClr val="CCECFF"/>
                </a:solidFill>
                <a:round/>
                <a:headEnd/>
                <a:tailEnd/>
              </a:ln>
            </p:spPr>
            <p:txBody>
              <a:bodyPr/>
              <a:lstStyle/>
              <a:p>
                <a:endParaRPr lang="en-US"/>
              </a:p>
            </p:txBody>
          </p:sp>
          <p:sp>
            <p:nvSpPr>
              <p:cNvPr id="24735" name="Freeform 141"/>
              <p:cNvSpPr>
                <a:spLocks/>
              </p:cNvSpPr>
              <p:nvPr/>
            </p:nvSpPr>
            <p:spPr bwMode="auto">
              <a:xfrm>
                <a:off x="3385" y="1317"/>
                <a:ext cx="427" cy="179"/>
              </a:xfrm>
              <a:custGeom>
                <a:avLst/>
                <a:gdLst>
                  <a:gd name="T0" fmla="*/ 0 w 2135"/>
                  <a:gd name="T1" fmla="*/ 0 h 893"/>
                  <a:gd name="T2" fmla="*/ 0 w 2135"/>
                  <a:gd name="T3" fmla="*/ 0 h 893"/>
                  <a:gd name="T4" fmla="*/ 0 w 2135"/>
                  <a:gd name="T5" fmla="*/ 0 h 893"/>
                  <a:gd name="T6" fmla="*/ 0 w 2135"/>
                  <a:gd name="T7" fmla="*/ 0 h 893"/>
                  <a:gd name="T8" fmla="*/ 0 w 2135"/>
                  <a:gd name="T9" fmla="*/ 0 h 893"/>
                  <a:gd name="T10" fmla="*/ 0 w 2135"/>
                  <a:gd name="T11" fmla="*/ 0 h 893"/>
                  <a:gd name="T12" fmla="*/ 0 w 2135"/>
                  <a:gd name="T13" fmla="*/ 0 h 893"/>
                  <a:gd name="T14" fmla="*/ 0 w 2135"/>
                  <a:gd name="T15" fmla="*/ 0 h 893"/>
                  <a:gd name="T16" fmla="*/ 0 w 2135"/>
                  <a:gd name="T17" fmla="*/ 0 h 893"/>
                  <a:gd name="T18" fmla="*/ 0 w 2135"/>
                  <a:gd name="T19" fmla="*/ 0 h 893"/>
                  <a:gd name="T20" fmla="*/ 0 w 2135"/>
                  <a:gd name="T21" fmla="*/ 0 h 893"/>
                  <a:gd name="T22" fmla="*/ 0 w 2135"/>
                  <a:gd name="T23" fmla="*/ 0 h 893"/>
                  <a:gd name="T24" fmla="*/ 0 w 2135"/>
                  <a:gd name="T25" fmla="*/ 0 h 893"/>
                  <a:gd name="T26" fmla="*/ 0 w 2135"/>
                  <a:gd name="T27" fmla="*/ 0 h 893"/>
                  <a:gd name="T28" fmla="*/ 0 w 2135"/>
                  <a:gd name="T29" fmla="*/ 0 h 893"/>
                  <a:gd name="T30" fmla="*/ 0 w 2135"/>
                  <a:gd name="T31" fmla="*/ 0 h 893"/>
                  <a:gd name="T32" fmla="*/ 0 w 2135"/>
                  <a:gd name="T33" fmla="*/ 0 h 893"/>
                  <a:gd name="T34" fmla="*/ 0 w 2135"/>
                  <a:gd name="T35" fmla="*/ 0 h 893"/>
                  <a:gd name="T36" fmla="*/ 0 w 2135"/>
                  <a:gd name="T37" fmla="*/ 0 h 893"/>
                  <a:gd name="T38" fmla="*/ 0 w 2135"/>
                  <a:gd name="T39" fmla="*/ 0 h 893"/>
                  <a:gd name="T40" fmla="*/ 0 w 2135"/>
                  <a:gd name="T41" fmla="*/ 0 h 893"/>
                  <a:gd name="T42" fmla="*/ 0 w 2135"/>
                  <a:gd name="T43" fmla="*/ 0 h 893"/>
                  <a:gd name="T44" fmla="*/ 0 w 2135"/>
                  <a:gd name="T45" fmla="*/ 0 h 893"/>
                  <a:gd name="T46" fmla="*/ 0 w 2135"/>
                  <a:gd name="T47" fmla="*/ 0 h 893"/>
                  <a:gd name="T48" fmla="*/ 0 w 2135"/>
                  <a:gd name="T49" fmla="*/ 0 h 893"/>
                  <a:gd name="T50" fmla="*/ 0 w 2135"/>
                  <a:gd name="T51" fmla="*/ 0 h 893"/>
                  <a:gd name="T52" fmla="*/ 0 w 2135"/>
                  <a:gd name="T53" fmla="*/ 0 h 893"/>
                  <a:gd name="T54" fmla="*/ 0 w 2135"/>
                  <a:gd name="T55" fmla="*/ 0 h 893"/>
                  <a:gd name="T56" fmla="*/ 0 w 2135"/>
                  <a:gd name="T57" fmla="*/ 0 h 893"/>
                  <a:gd name="T58" fmla="*/ 0 w 2135"/>
                  <a:gd name="T59" fmla="*/ 0 h 893"/>
                  <a:gd name="T60" fmla="*/ 0 w 2135"/>
                  <a:gd name="T61" fmla="*/ 0 h 893"/>
                  <a:gd name="T62" fmla="*/ 0 w 2135"/>
                  <a:gd name="T63" fmla="*/ 0 h 893"/>
                  <a:gd name="T64" fmla="*/ 0 w 2135"/>
                  <a:gd name="T65" fmla="*/ 0 h 893"/>
                  <a:gd name="T66" fmla="*/ 0 w 2135"/>
                  <a:gd name="T67" fmla="*/ 0 h 893"/>
                  <a:gd name="T68" fmla="*/ 0 w 2135"/>
                  <a:gd name="T69" fmla="*/ 0 h 893"/>
                  <a:gd name="T70" fmla="*/ 0 w 2135"/>
                  <a:gd name="T71" fmla="*/ 0 h 893"/>
                  <a:gd name="T72" fmla="*/ 0 w 2135"/>
                  <a:gd name="T73" fmla="*/ 0 h 893"/>
                  <a:gd name="T74" fmla="*/ 0 w 2135"/>
                  <a:gd name="T75" fmla="*/ 0 h 893"/>
                  <a:gd name="T76" fmla="*/ 0 w 2135"/>
                  <a:gd name="T77" fmla="*/ 0 h 893"/>
                  <a:gd name="T78" fmla="*/ 0 w 2135"/>
                  <a:gd name="T79" fmla="*/ 0 h 893"/>
                  <a:gd name="T80" fmla="*/ 0 w 2135"/>
                  <a:gd name="T81" fmla="*/ 0 h 893"/>
                  <a:gd name="T82" fmla="*/ 0 w 2135"/>
                  <a:gd name="T83" fmla="*/ 0 h 893"/>
                  <a:gd name="T84" fmla="*/ 0 w 2135"/>
                  <a:gd name="T85" fmla="*/ 0 h 893"/>
                  <a:gd name="T86" fmla="*/ 0 w 2135"/>
                  <a:gd name="T87" fmla="*/ 0 h 893"/>
                  <a:gd name="T88" fmla="*/ 0 w 2135"/>
                  <a:gd name="T89" fmla="*/ 0 h 893"/>
                  <a:gd name="T90" fmla="*/ 0 w 2135"/>
                  <a:gd name="T91" fmla="*/ 0 h 893"/>
                  <a:gd name="T92" fmla="*/ 0 w 2135"/>
                  <a:gd name="T93" fmla="*/ 0 h 893"/>
                  <a:gd name="T94" fmla="*/ 0 w 2135"/>
                  <a:gd name="T95" fmla="*/ 0 h 893"/>
                  <a:gd name="T96" fmla="*/ 0 w 2135"/>
                  <a:gd name="T97" fmla="*/ 0 h 8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35"/>
                  <a:gd name="T148" fmla="*/ 0 h 893"/>
                  <a:gd name="T149" fmla="*/ 2135 w 2135"/>
                  <a:gd name="T150" fmla="*/ 893 h 8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35" h="893">
                    <a:moveTo>
                      <a:pt x="1872" y="611"/>
                    </a:moveTo>
                    <a:lnTo>
                      <a:pt x="535" y="792"/>
                    </a:lnTo>
                    <a:lnTo>
                      <a:pt x="518" y="838"/>
                    </a:lnTo>
                    <a:lnTo>
                      <a:pt x="0" y="893"/>
                    </a:lnTo>
                    <a:lnTo>
                      <a:pt x="7" y="870"/>
                    </a:lnTo>
                    <a:lnTo>
                      <a:pt x="16" y="849"/>
                    </a:lnTo>
                    <a:lnTo>
                      <a:pt x="25" y="829"/>
                    </a:lnTo>
                    <a:lnTo>
                      <a:pt x="37" y="812"/>
                    </a:lnTo>
                    <a:lnTo>
                      <a:pt x="49" y="794"/>
                    </a:lnTo>
                    <a:lnTo>
                      <a:pt x="63" y="778"/>
                    </a:lnTo>
                    <a:lnTo>
                      <a:pt x="79" y="764"/>
                    </a:lnTo>
                    <a:lnTo>
                      <a:pt x="95" y="751"/>
                    </a:lnTo>
                    <a:lnTo>
                      <a:pt x="110" y="737"/>
                    </a:lnTo>
                    <a:lnTo>
                      <a:pt x="125" y="725"/>
                    </a:lnTo>
                    <a:lnTo>
                      <a:pt x="139" y="716"/>
                    </a:lnTo>
                    <a:lnTo>
                      <a:pt x="153" y="708"/>
                    </a:lnTo>
                    <a:lnTo>
                      <a:pt x="180" y="695"/>
                    </a:lnTo>
                    <a:lnTo>
                      <a:pt x="206" y="682"/>
                    </a:lnTo>
                    <a:lnTo>
                      <a:pt x="219" y="675"/>
                    </a:lnTo>
                    <a:lnTo>
                      <a:pt x="232" y="666"/>
                    </a:lnTo>
                    <a:lnTo>
                      <a:pt x="246" y="655"/>
                    </a:lnTo>
                    <a:lnTo>
                      <a:pt x="259" y="643"/>
                    </a:lnTo>
                    <a:lnTo>
                      <a:pt x="273" y="627"/>
                    </a:lnTo>
                    <a:lnTo>
                      <a:pt x="287" y="609"/>
                    </a:lnTo>
                    <a:lnTo>
                      <a:pt x="302" y="585"/>
                    </a:lnTo>
                    <a:lnTo>
                      <a:pt x="317" y="558"/>
                    </a:lnTo>
                    <a:lnTo>
                      <a:pt x="326" y="539"/>
                    </a:lnTo>
                    <a:lnTo>
                      <a:pt x="331" y="527"/>
                    </a:lnTo>
                    <a:lnTo>
                      <a:pt x="336" y="520"/>
                    </a:lnTo>
                    <a:lnTo>
                      <a:pt x="344" y="509"/>
                    </a:lnTo>
                    <a:lnTo>
                      <a:pt x="359" y="495"/>
                    </a:lnTo>
                    <a:lnTo>
                      <a:pt x="380" y="476"/>
                    </a:lnTo>
                    <a:lnTo>
                      <a:pt x="391" y="466"/>
                    </a:lnTo>
                    <a:lnTo>
                      <a:pt x="402" y="458"/>
                    </a:lnTo>
                    <a:lnTo>
                      <a:pt x="415" y="451"/>
                    </a:lnTo>
                    <a:lnTo>
                      <a:pt x="430" y="444"/>
                    </a:lnTo>
                    <a:lnTo>
                      <a:pt x="444" y="438"/>
                    </a:lnTo>
                    <a:lnTo>
                      <a:pt x="461" y="432"/>
                    </a:lnTo>
                    <a:lnTo>
                      <a:pt x="478" y="428"/>
                    </a:lnTo>
                    <a:lnTo>
                      <a:pt x="496" y="423"/>
                    </a:lnTo>
                    <a:lnTo>
                      <a:pt x="575" y="407"/>
                    </a:lnTo>
                    <a:lnTo>
                      <a:pt x="663" y="391"/>
                    </a:lnTo>
                    <a:lnTo>
                      <a:pt x="708" y="382"/>
                    </a:lnTo>
                    <a:lnTo>
                      <a:pt x="755" y="370"/>
                    </a:lnTo>
                    <a:lnTo>
                      <a:pt x="778" y="363"/>
                    </a:lnTo>
                    <a:lnTo>
                      <a:pt x="802" y="356"/>
                    </a:lnTo>
                    <a:lnTo>
                      <a:pt x="825" y="348"/>
                    </a:lnTo>
                    <a:lnTo>
                      <a:pt x="848" y="340"/>
                    </a:lnTo>
                    <a:lnTo>
                      <a:pt x="872" y="330"/>
                    </a:lnTo>
                    <a:lnTo>
                      <a:pt x="894" y="319"/>
                    </a:lnTo>
                    <a:lnTo>
                      <a:pt x="916" y="306"/>
                    </a:lnTo>
                    <a:lnTo>
                      <a:pt x="938" y="293"/>
                    </a:lnTo>
                    <a:lnTo>
                      <a:pt x="961" y="279"/>
                    </a:lnTo>
                    <a:lnTo>
                      <a:pt x="982" y="263"/>
                    </a:lnTo>
                    <a:lnTo>
                      <a:pt x="1003" y="247"/>
                    </a:lnTo>
                    <a:lnTo>
                      <a:pt x="1022" y="228"/>
                    </a:lnTo>
                    <a:lnTo>
                      <a:pt x="1041" y="208"/>
                    </a:lnTo>
                    <a:lnTo>
                      <a:pt x="1054" y="191"/>
                    </a:lnTo>
                    <a:lnTo>
                      <a:pt x="1059" y="182"/>
                    </a:lnTo>
                    <a:lnTo>
                      <a:pt x="1062" y="175"/>
                    </a:lnTo>
                    <a:lnTo>
                      <a:pt x="1066" y="168"/>
                    </a:lnTo>
                    <a:lnTo>
                      <a:pt x="1068" y="161"/>
                    </a:lnTo>
                    <a:lnTo>
                      <a:pt x="1070" y="150"/>
                    </a:lnTo>
                    <a:lnTo>
                      <a:pt x="1070" y="139"/>
                    </a:lnTo>
                    <a:lnTo>
                      <a:pt x="1068" y="130"/>
                    </a:lnTo>
                    <a:lnTo>
                      <a:pt x="1067" y="120"/>
                    </a:lnTo>
                    <a:lnTo>
                      <a:pt x="1065" y="112"/>
                    </a:lnTo>
                    <a:lnTo>
                      <a:pt x="1062" y="104"/>
                    </a:lnTo>
                    <a:lnTo>
                      <a:pt x="1062" y="96"/>
                    </a:lnTo>
                    <a:lnTo>
                      <a:pt x="1063" y="87"/>
                    </a:lnTo>
                    <a:lnTo>
                      <a:pt x="1066" y="82"/>
                    </a:lnTo>
                    <a:lnTo>
                      <a:pt x="1068" y="77"/>
                    </a:lnTo>
                    <a:lnTo>
                      <a:pt x="1072" y="71"/>
                    </a:lnTo>
                    <a:lnTo>
                      <a:pt x="1076" y="66"/>
                    </a:lnTo>
                    <a:lnTo>
                      <a:pt x="1089" y="54"/>
                    </a:lnTo>
                    <a:lnTo>
                      <a:pt x="1105" y="40"/>
                    </a:lnTo>
                    <a:lnTo>
                      <a:pt x="1109" y="36"/>
                    </a:lnTo>
                    <a:lnTo>
                      <a:pt x="1112" y="34"/>
                    </a:lnTo>
                    <a:lnTo>
                      <a:pt x="1116" y="32"/>
                    </a:lnTo>
                    <a:lnTo>
                      <a:pt x="1121" y="30"/>
                    </a:lnTo>
                    <a:lnTo>
                      <a:pt x="1131" y="28"/>
                    </a:lnTo>
                    <a:lnTo>
                      <a:pt x="1142" y="28"/>
                    </a:lnTo>
                    <a:lnTo>
                      <a:pt x="1153" y="27"/>
                    </a:lnTo>
                    <a:lnTo>
                      <a:pt x="1164" y="25"/>
                    </a:lnTo>
                    <a:lnTo>
                      <a:pt x="1170" y="22"/>
                    </a:lnTo>
                    <a:lnTo>
                      <a:pt x="1174" y="20"/>
                    </a:lnTo>
                    <a:lnTo>
                      <a:pt x="1179" y="16"/>
                    </a:lnTo>
                    <a:lnTo>
                      <a:pt x="1184" y="12"/>
                    </a:lnTo>
                    <a:lnTo>
                      <a:pt x="1186" y="8"/>
                    </a:lnTo>
                    <a:lnTo>
                      <a:pt x="1190" y="6"/>
                    </a:lnTo>
                    <a:lnTo>
                      <a:pt x="1193" y="5"/>
                    </a:lnTo>
                    <a:lnTo>
                      <a:pt x="1197" y="2"/>
                    </a:lnTo>
                    <a:lnTo>
                      <a:pt x="1206" y="1"/>
                    </a:lnTo>
                    <a:lnTo>
                      <a:pt x="1216" y="0"/>
                    </a:lnTo>
                    <a:lnTo>
                      <a:pt x="1229" y="0"/>
                    </a:lnTo>
                    <a:lnTo>
                      <a:pt x="1242" y="1"/>
                    </a:lnTo>
                    <a:lnTo>
                      <a:pt x="1255" y="4"/>
                    </a:lnTo>
                    <a:lnTo>
                      <a:pt x="1269" y="6"/>
                    </a:lnTo>
                    <a:lnTo>
                      <a:pt x="1296" y="11"/>
                    </a:lnTo>
                    <a:lnTo>
                      <a:pt x="1320" y="15"/>
                    </a:lnTo>
                    <a:lnTo>
                      <a:pt x="1331" y="18"/>
                    </a:lnTo>
                    <a:lnTo>
                      <a:pt x="1340" y="18"/>
                    </a:lnTo>
                    <a:lnTo>
                      <a:pt x="1348" y="19"/>
                    </a:lnTo>
                    <a:lnTo>
                      <a:pt x="1353" y="18"/>
                    </a:lnTo>
                    <a:lnTo>
                      <a:pt x="1358" y="16"/>
                    </a:lnTo>
                    <a:lnTo>
                      <a:pt x="1364" y="18"/>
                    </a:lnTo>
                    <a:lnTo>
                      <a:pt x="1369" y="20"/>
                    </a:lnTo>
                    <a:lnTo>
                      <a:pt x="1376" y="23"/>
                    </a:lnTo>
                    <a:lnTo>
                      <a:pt x="1390" y="30"/>
                    </a:lnTo>
                    <a:lnTo>
                      <a:pt x="1404" y="40"/>
                    </a:lnTo>
                    <a:lnTo>
                      <a:pt x="1420" y="48"/>
                    </a:lnTo>
                    <a:lnTo>
                      <a:pt x="1435" y="53"/>
                    </a:lnTo>
                    <a:lnTo>
                      <a:pt x="1442" y="54"/>
                    </a:lnTo>
                    <a:lnTo>
                      <a:pt x="1449" y="54"/>
                    </a:lnTo>
                    <a:lnTo>
                      <a:pt x="1455" y="53"/>
                    </a:lnTo>
                    <a:lnTo>
                      <a:pt x="1461" y="49"/>
                    </a:lnTo>
                    <a:lnTo>
                      <a:pt x="1466" y="44"/>
                    </a:lnTo>
                    <a:lnTo>
                      <a:pt x="1473" y="41"/>
                    </a:lnTo>
                    <a:lnTo>
                      <a:pt x="1482" y="37"/>
                    </a:lnTo>
                    <a:lnTo>
                      <a:pt x="1490" y="34"/>
                    </a:lnTo>
                    <a:lnTo>
                      <a:pt x="1508" y="29"/>
                    </a:lnTo>
                    <a:lnTo>
                      <a:pt x="1529" y="25"/>
                    </a:lnTo>
                    <a:lnTo>
                      <a:pt x="1552" y="21"/>
                    </a:lnTo>
                    <a:lnTo>
                      <a:pt x="1576" y="19"/>
                    </a:lnTo>
                    <a:lnTo>
                      <a:pt x="1603" y="18"/>
                    </a:lnTo>
                    <a:lnTo>
                      <a:pt x="1630" y="18"/>
                    </a:lnTo>
                    <a:lnTo>
                      <a:pt x="1653" y="18"/>
                    </a:lnTo>
                    <a:lnTo>
                      <a:pt x="1673" y="19"/>
                    </a:lnTo>
                    <a:lnTo>
                      <a:pt x="1689" y="23"/>
                    </a:lnTo>
                    <a:lnTo>
                      <a:pt x="1704" y="29"/>
                    </a:lnTo>
                    <a:lnTo>
                      <a:pt x="1716" y="36"/>
                    </a:lnTo>
                    <a:lnTo>
                      <a:pt x="1729" y="44"/>
                    </a:lnTo>
                    <a:lnTo>
                      <a:pt x="1741" y="53"/>
                    </a:lnTo>
                    <a:lnTo>
                      <a:pt x="1753" y="63"/>
                    </a:lnTo>
                    <a:lnTo>
                      <a:pt x="1764" y="74"/>
                    </a:lnTo>
                    <a:lnTo>
                      <a:pt x="1778" y="84"/>
                    </a:lnTo>
                    <a:lnTo>
                      <a:pt x="1795" y="95"/>
                    </a:lnTo>
                    <a:lnTo>
                      <a:pt x="1813" y="105"/>
                    </a:lnTo>
                    <a:lnTo>
                      <a:pt x="1834" y="116"/>
                    </a:lnTo>
                    <a:lnTo>
                      <a:pt x="1860" y="125"/>
                    </a:lnTo>
                    <a:lnTo>
                      <a:pt x="1889" y="133"/>
                    </a:lnTo>
                    <a:lnTo>
                      <a:pt x="1924" y="141"/>
                    </a:lnTo>
                    <a:lnTo>
                      <a:pt x="1920" y="146"/>
                    </a:lnTo>
                    <a:lnTo>
                      <a:pt x="1917" y="152"/>
                    </a:lnTo>
                    <a:lnTo>
                      <a:pt x="1916" y="158"/>
                    </a:lnTo>
                    <a:lnTo>
                      <a:pt x="1915" y="165"/>
                    </a:lnTo>
                    <a:lnTo>
                      <a:pt x="1916" y="173"/>
                    </a:lnTo>
                    <a:lnTo>
                      <a:pt x="1918" y="181"/>
                    </a:lnTo>
                    <a:lnTo>
                      <a:pt x="1921" y="189"/>
                    </a:lnTo>
                    <a:lnTo>
                      <a:pt x="1925" y="196"/>
                    </a:lnTo>
                    <a:lnTo>
                      <a:pt x="1930" y="205"/>
                    </a:lnTo>
                    <a:lnTo>
                      <a:pt x="1937" y="213"/>
                    </a:lnTo>
                    <a:lnTo>
                      <a:pt x="1944" y="220"/>
                    </a:lnTo>
                    <a:lnTo>
                      <a:pt x="1953" y="226"/>
                    </a:lnTo>
                    <a:lnTo>
                      <a:pt x="1964" y="231"/>
                    </a:lnTo>
                    <a:lnTo>
                      <a:pt x="1975" y="236"/>
                    </a:lnTo>
                    <a:lnTo>
                      <a:pt x="1987" y="240"/>
                    </a:lnTo>
                    <a:lnTo>
                      <a:pt x="2001" y="242"/>
                    </a:lnTo>
                    <a:lnTo>
                      <a:pt x="2015" y="242"/>
                    </a:lnTo>
                    <a:lnTo>
                      <a:pt x="2029" y="244"/>
                    </a:lnTo>
                    <a:lnTo>
                      <a:pt x="2043" y="249"/>
                    </a:lnTo>
                    <a:lnTo>
                      <a:pt x="2060" y="256"/>
                    </a:lnTo>
                    <a:lnTo>
                      <a:pt x="2094" y="272"/>
                    </a:lnTo>
                    <a:lnTo>
                      <a:pt x="2135" y="291"/>
                    </a:lnTo>
                    <a:lnTo>
                      <a:pt x="2124" y="297"/>
                    </a:lnTo>
                    <a:lnTo>
                      <a:pt x="2114" y="301"/>
                    </a:lnTo>
                    <a:lnTo>
                      <a:pt x="2103" y="305"/>
                    </a:lnTo>
                    <a:lnTo>
                      <a:pt x="2094" y="306"/>
                    </a:lnTo>
                    <a:lnTo>
                      <a:pt x="2076" y="308"/>
                    </a:lnTo>
                    <a:lnTo>
                      <a:pt x="2061" y="310"/>
                    </a:lnTo>
                    <a:lnTo>
                      <a:pt x="2055" y="311"/>
                    </a:lnTo>
                    <a:lnTo>
                      <a:pt x="2050" y="313"/>
                    </a:lnTo>
                    <a:lnTo>
                      <a:pt x="2047" y="317"/>
                    </a:lnTo>
                    <a:lnTo>
                      <a:pt x="2045" y="320"/>
                    </a:lnTo>
                    <a:lnTo>
                      <a:pt x="2045" y="326"/>
                    </a:lnTo>
                    <a:lnTo>
                      <a:pt x="2047" y="334"/>
                    </a:lnTo>
                    <a:lnTo>
                      <a:pt x="2050" y="345"/>
                    </a:lnTo>
                    <a:lnTo>
                      <a:pt x="2056" y="358"/>
                    </a:lnTo>
                    <a:lnTo>
                      <a:pt x="2060" y="365"/>
                    </a:lnTo>
                    <a:lnTo>
                      <a:pt x="2061" y="373"/>
                    </a:lnTo>
                    <a:lnTo>
                      <a:pt x="2062" y="381"/>
                    </a:lnTo>
                    <a:lnTo>
                      <a:pt x="2063" y="389"/>
                    </a:lnTo>
                    <a:lnTo>
                      <a:pt x="2062" y="398"/>
                    </a:lnTo>
                    <a:lnTo>
                      <a:pt x="2061" y="408"/>
                    </a:lnTo>
                    <a:lnTo>
                      <a:pt x="2059" y="417"/>
                    </a:lnTo>
                    <a:lnTo>
                      <a:pt x="2056" y="426"/>
                    </a:lnTo>
                    <a:lnTo>
                      <a:pt x="2049" y="445"/>
                    </a:lnTo>
                    <a:lnTo>
                      <a:pt x="2039" y="465"/>
                    </a:lnTo>
                    <a:lnTo>
                      <a:pt x="2027" y="485"/>
                    </a:lnTo>
                    <a:lnTo>
                      <a:pt x="2013" y="505"/>
                    </a:lnTo>
                    <a:lnTo>
                      <a:pt x="1998" y="523"/>
                    </a:lnTo>
                    <a:lnTo>
                      <a:pt x="1980" y="541"/>
                    </a:lnTo>
                    <a:lnTo>
                      <a:pt x="1963" y="557"/>
                    </a:lnTo>
                    <a:lnTo>
                      <a:pt x="1945" y="572"/>
                    </a:lnTo>
                    <a:lnTo>
                      <a:pt x="1927" y="585"/>
                    </a:lnTo>
                    <a:lnTo>
                      <a:pt x="1908" y="596"/>
                    </a:lnTo>
                    <a:lnTo>
                      <a:pt x="1889" y="605"/>
                    </a:lnTo>
                    <a:lnTo>
                      <a:pt x="1872" y="611"/>
                    </a:lnTo>
                  </a:path>
                </a:pathLst>
              </a:custGeom>
              <a:solidFill>
                <a:srgbClr val="93D5ED"/>
              </a:solidFill>
              <a:ln w="4763">
                <a:solidFill>
                  <a:srgbClr val="CCECFF"/>
                </a:solidFill>
                <a:round/>
                <a:headEnd/>
                <a:tailEnd/>
              </a:ln>
            </p:spPr>
            <p:txBody>
              <a:bodyPr/>
              <a:lstStyle/>
              <a:p>
                <a:endParaRPr lang="en-US"/>
              </a:p>
            </p:txBody>
          </p:sp>
          <p:sp>
            <p:nvSpPr>
              <p:cNvPr id="24736" name="Freeform 142"/>
              <p:cNvSpPr>
                <a:spLocks/>
              </p:cNvSpPr>
              <p:nvPr/>
            </p:nvSpPr>
            <p:spPr bwMode="auto">
              <a:xfrm>
                <a:off x="3759" y="1248"/>
                <a:ext cx="482" cy="191"/>
              </a:xfrm>
              <a:custGeom>
                <a:avLst/>
                <a:gdLst>
                  <a:gd name="T0" fmla="*/ 0 w 2411"/>
                  <a:gd name="T1" fmla="*/ 0 h 954"/>
                  <a:gd name="T2" fmla="*/ 0 w 2411"/>
                  <a:gd name="T3" fmla="*/ 0 h 954"/>
                  <a:gd name="T4" fmla="*/ 0 w 2411"/>
                  <a:gd name="T5" fmla="*/ 0 h 954"/>
                  <a:gd name="T6" fmla="*/ 0 w 2411"/>
                  <a:gd name="T7" fmla="*/ 0 h 954"/>
                  <a:gd name="T8" fmla="*/ 0 w 2411"/>
                  <a:gd name="T9" fmla="*/ 0 h 954"/>
                  <a:gd name="T10" fmla="*/ 0 w 2411"/>
                  <a:gd name="T11" fmla="*/ 0 h 954"/>
                  <a:gd name="T12" fmla="*/ 0 w 2411"/>
                  <a:gd name="T13" fmla="*/ 0 h 954"/>
                  <a:gd name="T14" fmla="*/ 0 w 2411"/>
                  <a:gd name="T15" fmla="*/ 0 h 954"/>
                  <a:gd name="T16" fmla="*/ 0 w 2411"/>
                  <a:gd name="T17" fmla="*/ 0 h 954"/>
                  <a:gd name="T18" fmla="*/ 0 w 2411"/>
                  <a:gd name="T19" fmla="*/ 0 h 954"/>
                  <a:gd name="T20" fmla="*/ 0 w 2411"/>
                  <a:gd name="T21" fmla="*/ 0 h 954"/>
                  <a:gd name="T22" fmla="*/ 0 w 2411"/>
                  <a:gd name="T23" fmla="*/ 0 h 954"/>
                  <a:gd name="T24" fmla="*/ 0 w 2411"/>
                  <a:gd name="T25" fmla="*/ 0 h 954"/>
                  <a:gd name="T26" fmla="*/ 0 w 2411"/>
                  <a:gd name="T27" fmla="*/ 0 h 954"/>
                  <a:gd name="T28" fmla="*/ 0 w 2411"/>
                  <a:gd name="T29" fmla="*/ 0 h 954"/>
                  <a:gd name="T30" fmla="*/ 0 w 2411"/>
                  <a:gd name="T31" fmla="*/ 0 h 954"/>
                  <a:gd name="T32" fmla="*/ 0 w 2411"/>
                  <a:gd name="T33" fmla="*/ 0 h 954"/>
                  <a:gd name="T34" fmla="*/ 0 w 2411"/>
                  <a:gd name="T35" fmla="*/ 0 h 954"/>
                  <a:gd name="T36" fmla="*/ 0 w 2411"/>
                  <a:gd name="T37" fmla="*/ 0 h 954"/>
                  <a:gd name="T38" fmla="*/ 0 w 2411"/>
                  <a:gd name="T39" fmla="*/ 0 h 954"/>
                  <a:gd name="T40" fmla="*/ 0 w 2411"/>
                  <a:gd name="T41" fmla="*/ 0 h 954"/>
                  <a:gd name="T42" fmla="*/ 0 w 2411"/>
                  <a:gd name="T43" fmla="*/ 0 h 954"/>
                  <a:gd name="T44" fmla="*/ 0 w 2411"/>
                  <a:gd name="T45" fmla="*/ 0 h 954"/>
                  <a:gd name="T46" fmla="*/ 0 w 2411"/>
                  <a:gd name="T47" fmla="*/ 0 h 954"/>
                  <a:gd name="T48" fmla="*/ 0 w 2411"/>
                  <a:gd name="T49" fmla="*/ 0 h 954"/>
                  <a:gd name="T50" fmla="*/ 0 w 2411"/>
                  <a:gd name="T51" fmla="*/ 0 h 954"/>
                  <a:gd name="T52" fmla="*/ 0 w 2411"/>
                  <a:gd name="T53" fmla="*/ 0 h 954"/>
                  <a:gd name="T54" fmla="*/ 0 w 2411"/>
                  <a:gd name="T55" fmla="*/ 0 h 954"/>
                  <a:gd name="T56" fmla="*/ 0 w 2411"/>
                  <a:gd name="T57" fmla="*/ 0 h 954"/>
                  <a:gd name="T58" fmla="*/ 0 w 2411"/>
                  <a:gd name="T59" fmla="*/ 0 h 954"/>
                  <a:gd name="T60" fmla="*/ 0 w 2411"/>
                  <a:gd name="T61" fmla="*/ 0 h 954"/>
                  <a:gd name="T62" fmla="*/ 0 w 2411"/>
                  <a:gd name="T63" fmla="*/ 0 h 954"/>
                  <a:gd name="T64" fmla="*/ 0 w 2411"/>
                  <a:gd name="T65" fmla="*/ 0 h 954"/>
                  <a:gd name="T66" fmla="*/ 0 w 2411"/>
                  <a:gd name="T67" fmla="*/ 0 h 954"/>
                  <a:gd name="T68" fmla="*/ 0 w 2411"/>
                  <a:gd name="T69" fmla="*/ 0 h 954"/>
                  <a:gd name="T70" fmla="*/ 0 w 2411"/>
                  <a:gd name="T71" fmla="*/ 0 h 954"/>
                  <a:gd name="T72" fmla="*/ 0 w 2411"/>
                  <a:gd name="T73" fmla="*/ 0 h 954"/>
                  <a:gd name="T74" fmla="*/ 0 w 2411"/>
                  <a:gd name="T75" fmla="*/ 0 h 954"/>
                  <a:gd name="T76" fmla="*/ 0 w 2411"/>
                  <a:gd name="T77" fmla="*/ 0 h 954"/>
                  <a:gd name="T78" fmla="*/ 0 w 2411"/>
                  <a:gd name="T79" fmla="*/ 0 h 954"/>
                  <a:gd name="T80" fmla="*/ 0 w 2411"/>
                  <a:gd name="T81" fmla="*/ 0 h 954"/>
                  <a:gd name="T82" fmla="*/ 0 w 2411"/>
                  <a:gd name="T83" fmla="*/ 0 h 954"/>
                  <a:gd name="T84" fmla="*/ 0 w 2411"/>
                  <a:gd name="T85" fmla="*/ 0 h 954"/>
                  <a:gd name="T86" fmla="*/ 0 w 2411"/>
                  <a:gd name="T87" fmla="*/ 0 h 954"/>
                  <a:gd name="T88" fmla="*/ 0 w 2411"/>
                  <a:gd name="T89" fmla="*/ 0 h 954"/>
                  <a:gd name="T90" fmla="*/ 0 w 2411"/>
                  <a:gd name="T91" fmla="*/ 0 h 954"/>
                  <a:gd name="T92" fmla="*/ 0 w 2411"/>
                  <a:gd name="T93" fmla="*/ 0 h 954"/>
                  <a:gd name="T94" fmla="*/ 0 w 2411"/>
                  <a:gd name="T95" fmla="*/ 0 h 954"/>
                  <a:gd name="T96" fmla="*/ 0 w 2411"/>
                  <a:gd name="T97" fmla="*/ 0 h 954"/>
                  <a:gd name="T98" fmla="*/ 0 w 2411"/>
                  <a:gd name="T99" fmla="*/ 0 h 954"/>
                  <a:gd name="T100" fmla="*/ 0 w 2411"/>
                  <a:gd name="T101" fmla="*/ 0 h 954"/>
                  <a:gd name="T102" fmla="*/ 0 w 2411"/>
                  <a:gd name="T103" fmla="*/ 0 h 954"/>
                  <a:gd name="T104" fmla="*/ 0 w 2411"/>
                  <a:gd name="T105" fmla="*/ 0 h 954"/>
                  <a:gd name="T106" fmla="*/ 0 w 2411"/>
                  <a:gd name="T107" fmla="*/ 0 h 954"/>
                  <a:gd name="T108" fmla="*/ 0 w 2411"/>
                  <a:gd name="T109" fmla="*/ 0 h 9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411"/>
                  <a:gd name="T166" fmla="*/ 0 h 954"/>
                  <a:gd name="T167" fmla="*/ 2411 w 2411"/>
                  <a:gd name="T168" fmla="*/ 954 h 9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411" h="954">
                    <a:moveTo>
                      <a:pt x="1823" y="245"/>
                    </a:moveTo>
                    <a:lnTo>
                      <a:pt x="1840" y="252"/>
                    </a:lnTo>
                    <a:lnTo>
                      <a:pt x="1855" y="260"/>
                    </a:lnTo>
                    <a:lnTo>
                      <a:pt x="1870" y="268"/>
                    </a:lnTo>
                    <a:lnTo>
                      <a:pt x="1883" y="277"/>
                    </a:lnTo>
                    <a:lnTo>
                      <a:pt x="1896" y="286"/>
                    </a:lnTo>
                    <a:lnTo>
                      <a:pt x="1907" y="296"/>
                    </a:lnTo>
                    <a:lnTo>
                      <a:pt x="1919" y="307"/>
                    </a:lnTo>
                    <a:lnTo>
                      <a:pt x="1929" y="319"/>
                    </a:lnTo>
                    <a:lnTo>
                      <a:pt x="1952" y="344"/>
                    </a:lnTo>
                    <a:lnTo>
                      <a:pt x="1974" y="375"/>
                    </a:lnTo>
                    <a:lnTo>
                      <a:pt x="1997" y="409"/>
                    </a:lnTo>
                    <a:lnTo>
                      <a:pt x="2025" y="447"/>
                    </a:lnTo>
                    <a:lnTo>
                      <a:pt x="2049" y="447"/>
                    </a:lnTo>
                    <a:lnTo>
                      <a:pt x="2073" y="451"/>
                    </a:lnTo>
                    <a:lnTo>
                      <a:pt x="2099" y="454"/>
                    </a:lnTo>
                    <a:lnTo>
                      <a:pt x="2126" y="460"/>
                    </a:lnTo>
                    <a:lnTo>
                      <a:pt x="2153" y="468"/>
                    </a:lnTo>
                    <a:lnTo>
                      <a:pt x="2179" y="476"/>
                    </a:lnTo>
                    <a:lnTo>
                      <a:pt x="2207" y="487"/>
                    </a:lnTo>
                    <a:lnTo>
                      <a:pt x="2234" y="498"/>
                    </a:lnTo>
                    <a:lnTo>
                      <a:pt x="2260" y="511"/>
                    </a:lnTo>
                    <a:lnTo>
                      <a:pt x="2287" y="525"/>
                    </a:lnTo>
                    <a:lnTo>
                      <a:pt x="2311" y="541"/>
                    </a:lnTo>
                    <a:lnTo>
                      <a:pt x="2335" y="557"/>
                    </a:lnTo>
                    <a:lnTo>
                      <a:pt x="2357" y="574"/>
                    </a:lnTo>
                    <a:lnTo>
                      <a:pt x="2377" y="592"/>
                    </a:lnTo>
                    <a:lnTo>
                      <a:pt x="2394" y="612"/>
                    </a:lnTo>
                    <a:lnTo>
                      <a:pt x="2411" y="630"/>
                    </a:lnTo>
                    <a:lnTo>
                      <a:pt x="640" y="870"/>
                    </a:lnTo>
                    <a:lnTo>
                      <a:pt x="0" y="954"/>
                    </a:lnTo>
                    <a:lnTo>
                      <a:pt x="17" y="948"/>
                    </a:lnTo>
                    <a:lnTo>
                      <a:pt x="36" y="939"/>
                    </a:lnTo>
                    <a:lnTo>
                      <a:pt x="55" y="928"/>
                    </a:lnTo>
                    <a:lnTo>
                      <a:pt x="73" y="915"/>
                    </a:lnTo>
                    <a:lnTo>
                      <a:pt x="91" y="900"/>
                    </a:lnTo>
                    <a:lnTo>
                      <a:pt x="108" y="884"/>
                    </a:lnTo>
                    <a:lnTo>
                      <a:pt x="126" y="866"/>
                    </a:lnTo>
                    <a:lnTo>
                      <a:pt x="141" y="848"/>
                    </a:lnTo>
                    <a:lnTo>
                      <a:pt x="155" y="828"/>
                    </a:lnTo>
                    <a:lnTo>
                      <a:pt x="167" y="808"/>
                    </a:lnTo>
                    <a:lnTo>
                      <a:pt x="177" y="788"/>
                    </a:lnTo>
                    <a:lnTo>
                      <a:pt x="184" y="769"/>
                    </a:lnTo>
                    <a:lnTo>
                      <a:pt x="187" y="760"/>
                    </a:lnTo>
                    <a:lnTo>
                      <a:pt x="189" y="751"/>
                    </a:lnTo>
                    <a:lnTo>
                      <a:pt x="190" y="741"/>
                    </a:lnTo>
                    <a:lnTo>
                      <a:pt x="191" y="732"/>
                    </a:lnTo>
                    <a:lnTo>
                      <a:pt x="190" y="724"/>
                    </a:lnTo>
                    <a:lnTo>
                      <a:pt x="189" y="716"/>
                    </a:lnTo>
                    <a:lnTo>
                      <a:pt x="188" y="708"/>
                    </a:lnTo>
                    <a:lnTo>
                      <a:pt x="184" y="701"/>
                    </a:lnTo>
                    <a:lnTo>
                      <a:pt x="178" y="688"/>
                    </a:lnTo>
                    <a:lnTo>
                      <a:pt x="175" y="677"/>
                    </a:lnTo>
                    <a:lnTo>
                      <a:pt x="173" y="669"/>
                    </a:lnTo>
                    <a:lnTo>
                      <a:pt x="173" y="663"/>
                    </a:lnTo>
                    <a:lnTo>
                      <a:pt x="175" y="660"/>
                    </a:lnTo>
                    <a:lnTo>
                      <a:pt x="178" y="656"/>
                    </a:lnTo>
                    <a:lnTo>
                      <a:pt x="183" y="654"/>
                    </a:lnTo>
                    <a:lnTo>
                      <a:pt x="189" y="653"/>
                    </a:lnTo>
                    <a:lnTo>
                      <a:pt x="204" y="651"/>
                    </a:lnTo>
                    <a:lnTo>
                      <a:pt x="222" y="649"/>
                    </a:lnTo>
                    <a:lnTo>
                      <a:pt x="231" y="648"/>
                    </a:lnTo>
                    <a:lnTo>
                      <a:pt x="242" y="644"/>
                    </a:lnTo>
                    <a:lnTo>
                      <a:pt x="252" y="640"/>
                    </a:lnTo>
                    <a:lnTo>
                      <a:pt x="263" y="634"/>
                    </a:lnTo>
                    <a:lnTo>
                      <a:pt x="278" y="640"/>
                    </a:lnTo>
                    <a:lnTo>
                      <a:pt x="294" y="647"/>
                    </a:lnTo>
                    <a:lnTo>
                      <a:pt x="313" y="651"/>
                    </a:lnTo>
                    <a:lnTo>
                      <a:pt x="331" y="657"/>
                    </a:lnTo>
                    <a:lnTo>
                      <a:pt x="351" y="662"/>
                    </a:lnTo>
                    <a:lnTo>
                      <a:pt x="374" y="666"/>
                    </a:lnTo>
                    <a:lnTo>
                      <a:pt x="396" y="668"/>
                    </a:lnTo>
                    <a:lnTo>
                      <a:pt x="420" y="669"/>
                    </a:lnTo>
                    <a:lnTo>
                      <a:pt x="446" y="670"/>
                    </a:lnTo>
                    <a:lnTo>
                      <a:pt x="473" y="669"/>
                    </a:lnTo>
                    <a:lnTo>
                      <a:pt x="502" y="666"/>
                    </a:lnTo>
                    <a:lnTo>
                      <a:pt x="532" y="662"/>
                    </a:lnTo>
                    <a:lnTo>
                      <a:pt x="564" y="656"/>
                    </a:lnTo>
                    <a:lnTo>
                      <a:pt x="598" y="648"/>
                    </a:lnTo>
                    <a:lnTo>
                      <a:pt x="634" y="637"/>
                    </a:lnTo>
                    <a:lnTo>
                      <a:pt x="671" y="625"/>
                    </a:lnTo>
                    <a:lnTo>
                      <a:pt x="683" y="620"/>
                    </a:lnTo>
                    <a:lnTo>
                      <a:pt x="694" y="614"/>
                    </a:lnTo>
                    <a:lnTo>
                      <a:pt x="703" y="607"/>
                    </a:lnTo>
                    <a:lnTo>
                      <a:pt x="712" y="599"/>
                    </a:lnTo>
                    <a:lnTo>
                      <a:pt x="719" y="590"/>
                    </a:lnTo>
                    <a:lnTo>
                      <a:pt x="726" y="579"/>
                    </a:lnTo>
                    <a:lnTo>
                      <a:pt x="733" y="569"/>
                    </a:lnTo>
                    <a:lnTo>
                      <a:pt x="739" y="558"/>
                    </a:lnTo>
                    <a:lnTo>
                      <a:pt x="744" y="546"/>
                    </a:lnTo>
                    <a:lnTo>
                      <a:pt x="748" y="534"/>
                    </a:lnTo>
                    <a:lnTo>
                      <a:pt x="752" y="521"/>
                    </a:lnTo>
                    <a:lnTo>
                      <a:pt x="755" y="508"/>
                    </a:lnTo>
                    <a:lnTo>
                      <a:pt x="761" y="480"/>
                    </a:lnTo>
                    <a:lnTo>
                      <a:pt x="766" y="452"/>
                    </a:lnTo>
                    <a:lnTo>
                      <a:pt x="773" y="396"/>
                    </a:lnTo>
                    <a:lnTo>
                      <a:pt x="780" y="344"/>
                    </a:lnTo>
                    <a:lnTo>
                      <a:pt x="786" y="321"/>
                    </a:lnTo>
                    <a:lnTo>
                      <a:pt x="792" y="300"/>
                    </a:lnTo>
                    <a:lnTo>
                      <a:pt x="795" y="291"/>
                    </a:lnTo>
                    <a:lnTo>
                      <a:pt x="800" y="282"/>
                    </a:lnTo>
                    <a:lnTo>
                      <a:pt x="805" y="274"/>
                    </a:lnTo>
                    <a:lnTo>
                      <a:pt x="809" y="268"/>
                    </a:lnTo>
                    <a:lnTo>
                      <a:pt x="821" y="256"/>
                    </a:lnTo>
                    <a:lnTo>
                      <a:pt x="833" y="240"/>
                    </a:lnTo>
                    <a:lnTo>
                      <a:pt x="844" y="224"/>
                    </a:lnTo>
                    <a:lnTo>
                      <a:pt x="856" y="206"/>
                    </a:lnTo>
                    <a:lnTo>
                      <a:pt x="878" y="167"/>
                    </a:lnTo>
                    <a:lnTo>
                      <a:pt x="900" y="126"/>
                    </a:lnTo>
                    <a:lnTo>
                      <a:pt x="920" y="87"/>
                    </a:lnTo>
                    <a:lnTo>
                      <a:pt x="940" y="52"/>
                    </a:lnTo>
                    <a:lnTo>
                      <a:pt x="949" y="37"/>
                    </a:lnTo>
                    <a:lnTo>
                      <a:pt x="958" y="24"/>
                    </a:lnTo>
                    <a:lnTo>
                      <a:pt x="966" y="14"/>
                    </a:lnTo>
                    <a:lnTo>
                      <a:pt x="974" y="6"/>
                    </a:lnTo>
                    <a:lnTo>
                      <a:pt x="1019" y="1"/>
                    </a:lnTo>
                    <a:lnTo>
                      <a:pt x="1060" y="0"/>
                    </a:lnTo>
                    <a:lnTo>
                      <a:pt x="1097" y="0"/>
                    </a:lnTo>
                    <a:lnTo>
                      <a:pt x="1128" y="1"/>
                    </a:lnTo>
                    <a:lnTo>
                      <a:pt x="1156" y="4"/>
                    </a:lnTo>
                    <a:lnTo>
                      <a:pt x="1180" y="8"/>
                    </a:lnTo>
                    <a:lnTo>
                      <a:pt x="1201" y="14"/>
                    </a:lnTo>
                    <a:lnTo>
                      <a:pt x="1218" y="20"/>
                    </a:lnTo>
                    <a:lnTo>
                      <a:pt x="1247" y="31"/>
                    </a:lnTo>
                    <a:lnTo>
                      <a:pt x="1271" y="41"/>
                    </a:lnTo>
                    <a:lnTo>
                      <a:pt x="1281" y="44"/>
                    </a:lnTo>
                    <a:lnTo>
                      <a:pt x="1292" y="45"/>
                    </a:lnTo>
                    <a:lnTo>
                      <a:pt x="1302" y="45"/>
                    </a:lnTo>
                    <a:lnTo>
                      <a:pt x="1314" y="43"/>
                    </a:lnTo>
                    <a:lnTo>
                      <a:pt x="1323" y="44"/>
                    </a:lnTo>
                    <a:lnTo>
                      <a:pt x="1330" y="45"/>
                    </a:lnTo>
                    <a:lnTo>
                      <a:pt x="1337" y="48"/>
                    </a:lnTo>
                    <a:lnTo>
                      <a:pt x="1342" y="51"/>
                    </a:lnTo>
                    <a:lnTo>
                      <a:pt x="1347" y="55"/>
                    </a:lnTo>
                    <a:lnTo>
                      <a:pt x="1350" y="59"/>
                    </a:lnTo>
                    <a:lnTo>
                      <a:pt x="1354" y="65"/>
                    </a:lnTo>
                    <a:lnTo>
                      <a:pt x="1356" y="71"/>
                    </a:lnTo>
                    <a:lnTo>
                      <a:pt x="1363" y="83"/>
                    </a:lnTo>
                    <a:lnTo>
                      <a:pt x="1372" y="95"/>
                    </a:lnTo>
                    <a:lnTo>
                      <a:pt x="1378" y="102"/>
                    </a:lnTo>
                    <a:lnTo>
                      <a:pt x="1385" y="108"/>
                    </a:lnTo>
                    <a:lnTo>
                      <a:pt x="1394" y="115"/>
                    </a:lnTo>
                    <a:lnTo>
                      <a:pt x="1406" y="121"/>
                    </a:lnTo>
                    <a:lnTo>
                      <a:pt x="1412" y="135"/>
                    </a:lnTo>
                    <a:lnTo>
                      <a:pt x="1419" y="148"/>
                    </a:lnTo>
                    <a:lnTo>
                      <a:pt x="1427" y="159"/>
                    </a:lnTo>
                    <a:lnTo>
                      <a:pt x="1435" y="169"/>
                    </a:lnTo>
                    <a:lnTo>
                      <a:pt x="1442" y="177"/>
                    </a:lnTo>
                    <a:lnTo>
                      <a:pt x="1452" y="185"/>
                    </a:lnTo>
                    <a:lnTo>
                      <a:pt x="1460" y="192"/>
                    </a:lnTo>
                    <a:lnTo>
                      <a:pt x="1469" y="198"/>
                    </a:lnTo>
                    <a:lnTo>
                      <a:pt x="1477" y="203"/>
                    </a:lnTo>
                    <a:lnTo>
                      <a:pt x="1487" y="208"/>
                    </a:lnTo>
                    <a:lnTo>
                      <a:pt x="1496" y="211"/>
                    </a:lnTo>
                    <a:lnTo>
                      <a:pt x="1505" y="213"/>
                    </a:lnTo>
                    <a:lnTo>
                      <a:pt x="1524" y="218"/>
                    </a:lnTo>
                    <a:lnTo>
                      <a:pt x="1543" y="219"/>
                    </a:lnTo>
                    <a:lnTo>
                      <a:pt x="1577" y="220"/>
                    </a:lnTo>
                    <a:lnTo>
                      <a:pt x="1607" y="220"/>
                    </a:lnTo>
                    <a:lnTo>
                      <a:pt x="1620" y="222"/>
                    </a:lnTo>
                    <a:lnTo>
                      <a:pt x="1630" y="225"/>
                    </a:lnTo>
                    <a:lnTo>
                      <a:pt x="1635" y="226"/>
                    </a:lnTo>
                    <a:lnTo>
                      <a:pt x="1639" y="229"/>
                    </a:lnTo>
                    <a:lnTo>
                      <a:pt x="1642" y="232"/>
                    </a:lnTo>
                    <a:lnTo>
                      <a:pt x="1644" y="237"/>
                    </a:lnTo>
                    <a:lnTo>
                      <a:pt x="1823" y="245"/>
                    </a:lnTo>
                    <a:close/>
                  </a:path>
                </a:pathLst>
              </a:custGeom>
              <a:solidFill>
                <a:srgbClr val="93D5ED"/>
              </a:solidFill>
              <a:ln w="9525">
                <a:solidFill>
                  <a:srgbClr val="CCECFF"/>
                </a:solidFill>
                <a:round/>
                <a:headEnd/>
                <a:tailEnd/>
              </a:ln>
            </p:spPr>
            <p:txBody>
              <a:bodyPr/>
              <a:lstStyle/>
              <a:p>
                <a:endParaRPr lang="en-US"/>
              </a:p>
            </p:txBody>
          </p:sp>
          <p:sp>
            <p:nvSpPr>
              <p:cNvPr id="24737" name="Freeform 143"/>
              <p:cNvSpPr>
                <a:spLocks/>
              </p:cNvSpPr>
              <p:nvPr/>
            </p:nvSpPr>
            <p:spPr bwMode="auto">
              <a:xfrm>
                <a:off x="3759" y="1248"/>
                <a:ext cx="482" cy="191"/>
              </a:xfrm>
              <a:custGeom>
                <a:avLst/>
                <a:gdLst>
                  <a:gd name="T0" fmla="*/ 0 w 2411"/>
                  <a:gd name="T1" fmla="*/ 0 h 954"/>
                  <a:gd name="T2" fmla="*/ 0 w 2411"/>
                  <a:gd name="T3" fmla="*/ 0 h 954"/>
                  <a:gd name="T4" fmla="*/ 0 w 2411"/>
                  <a:gd name="T5" fmla="*/ 0 h 954"/>
                  <a:gd name="T6" fmla="*/ 0 w 2411"/>
                  <a:gd name="T7" fmla="*/ 0 h 954"/>
                  <a:gd name="T8" fmla="*/ 0 w 2411"/>
                  <a:gd name="T9" fmla="*/ 0 h 954"/>
                  <a:gd name="T10" fmla="*/ 0 w 2411"/>
                  <a:gd name="T11" fmla="*/ 0 h 954"/>
                  <a:gd name="T12" fmla="*/ 0 w 2411"/>
                  <a:gd name="T13" fmla="*/ 0 h 954"/>
                  <a:gd name="T14" fmla="*/ 0 w 2411"/>
                  <a:gd name="T15" fmla="*/ 0 h 954"/>
                  <a:gd name="T16" fmla="*/ 0 w 2411"/>
                  <a:gd name="T17" fmla="*/ 0 h 954"/>
                  <a:gd name="T18" fmla="*/ 0 w 2411"/>
                  <a:gd name="T19" fmla="*/ 0 h 954"/>
                  <a:gd name="T20" fmla="*/ 0 w 2411"/>
                  <a:gd name="T21" fmla="*/ 0 h 954"/>
                  <a:gd name="T22" fmla="*/ 0 w 2411"/>
                  <a:gd name="T23" fmla="*/ 0 h 954"/>
                  <a:gd name="T24" fmla="*/ 0 w 2411"/>
                  <a:gd name="T25" fmla="*/ 0 h 954"/>
                  <a:gd name="T26" fmla="*/ 0 w 2411"/>
                  <a:gd name="T27" fmla="*/ 0 h 954"/>
                  <a:gd name="T28" fmla="*/ 0 w 2411"/>
                  <a:gd name="T29" fmla="*/ 0 h 954"/>
                  <a:gd name="T30" fmla="*/ 0 w 2411"/>
                  <a:gd name="T31" fmla="*/ 0 h 954"/>
                  <a:gd name="T32" fmla="*/ 0 w 2411"/>
                  <a:gd name="T33" fmla="*/ 0 h 954"/>
                  <a:gd name="T34" fmla="*/ 0 w 2411"/>
                  <a:gd name="T35" fmla="*/ 0 h 954"/>
                  <a:gd name="T36" fmla="*/ 0 w 2411"/>
                  <a:gd name="T37" fmla="*/ 0 h 954"/>
                  <a:gd name="T38" fmla="*/ 0 w 2411"/>
                  <a:gd name="T39" fmla="*/ 0 h 954"/>
                  <a:gd name="T40" fmla="*/ 0 w 2411"/>
                  <a:gd name="T41" fmla="*/ 0 h 954"/>
                  <a:gd name="T42" fmla="*/ 0 w 2411"/>
                  <a:gd name="T43" fmla="*/ 0 h 954"/>
                  <a:gd name="T44" fmla="*/ 0 w 2411"/>
                  <a:gd name="T45" fmla="*/ 0 h 954"/>
                  <a:gd name="T46" fmla="*/ 0 w 2411"/>
                  <a:gd name="T47" fmla="*/ 0 h 954"/>
                  <a:gd name="T48" fmla="*/ 0 w 2411"/>
                  <a:gd name="T49" fmla="*/ 0 h 954"/>
                  <a:gd name="T50" fmla="*/ 0 w 2411"/>
                  <a:gd name="T51" fmla="*/ 0 h 954"/>
                  <a:gd name="T52" fmla="*/ 0 w 2411"/>
                  <a:gd name="T53" fmla="*/ 0 h 954"/>
                  <a:gd name="T54" fmla="*/ 0 w 2411"/>
                  <a:gd name="T55" fmla="*/ 0 h 954"/>
                  <a:gd name="T56" fmla="*/ 0 w 2411"/>
                  <a:gd name="T57" fmla="*/ 0 h 954"/>
                  <a:gd name="T58" fmla="*/ 0 w 2411"/>
                  <a:gd name="T59" fmla="*/ 0 h 954"/>
                  <a:gd name="T60" fmla="*/ 0 w 2411"/>
                  <a:gd name="T61" fmla="*/ 0 h 954"/>
                  <a:gd name="T62" fmla="*/ 0 w 2411"/>
                  <a:gd name="T63" fmla="*/ 0 h 954"/>
                  <a:gd name="T64" fmla="*/ 0 w 2411"/>
                  <a:gd name="T65" fmla="*/ 0 h 954"/>
                  <a:gd name="T66" fmla="*/ 0 w 2411"/>
                  <a:gd name="T67" fmla="*/ 0 h 954"/>
                  <a:gd name="T68" fmla="*/ 0 w 2411"/>
                  <a:gd name="T69" fmla="*/ 0 h 954"/>
                  <a:gd name="T70" fmla="*/ 0 w 2411"/>
                  <a:gd name="T71" fmla="*/ 0 h 954"/>
                  <a:gd name="T72" fmla="*/ 0 w 2411"/>
                  <a:gd name="T73" fmla="*/ 0 h 954"/>
                  <a:gd name="T74" fmla="*/ 0 w 2411"/>
                  <a:gd name="T75" fmla="*/ 0 h 954"/>
                  <a:gd name="T76" fmla="*/ 0 w 2411"/>
                  <a:gd name="T77" fmla="*/ 0 h 954"/>
                  <a:gd name="T78" fmla="*/ 0 w 2411"/>
                  <a:gd name="T79" fmla="*/ 0 h 954"/>
                  <a:gd name="T80" fmla="*/ 0 w 2411"/>
                  <a:gd name="T81" fmla="*/ 0 h 954"/>
                  <a:gd name="T82" fmla="*/ 0 w 2411"/>
                  <a:gd name="T83" fmla="*/ 0 h 954"/>
                  <a:gd name="T84" fmla="*/ 0 w 2411"/>
                  <a:gd name="T85" fmla="*/ 0 h 954"/>
                  <a:gd name="T86" fmla="*/ 0 w 2411"/>
                  <a:gd name="T87" fmla="*/ 0 h 954"/>
                  <a:gd name="T88" fmla="*/ 0 w 2411"/>
                  <a:gd name="T89" fmla="*/ 0 h 954"/>
                  <a:gd name="T90" fmla="*/ 0 w 2411"/>
                  <a:gd name="T91" fmla="*/ 0 h 954"/>
                  <a:gd name="T92" fmla="*/ 0 w 2411"/>
                  <a:gd name="T93" fmla="*/ 0 h 954"/>
                  <a:gd name="T94" fmla="*/ 0 w 2411"/>
                  <a:gd name="T95" fmla="*/ 0 h 954"/>
                  <a:gd name="T96" fmla="*/ 0 w 2411"/>
                  <a:gd name="T97" fmla="*/ 0 h 954"/>
                  <a:gd name="T98" fmla="*/ 0 w 2411"/>
                  <a:gd name="T99" fmla="*/ 0 h 954"/>
                  <a:gd name="T100" fmla="*/ 0 w 2411"/>
                  <a:gd name="T101" fmla="*/ 0 h 954"/>
                  <a:gd name="T102" fmla="*/ 0 w 2411"/>
                  <a:gd name="T103" fmla="*/ 0 h 954"/>
                  <a:gd name="T104" fmla="*/ 0 w 2411"/>
                  <a:gd name="T105" fmla="*/ 0 h 954"/>
                  <a:gd name="T106" fmla="*/ 0 w 2411"/>
                  <a:gd name="T107" fmla="*/ 0 h 954"/>
                  <a:gd name="T108" fmla="*/ 0 w 2411"/>
                  <a:gd name="T109" fmla="*/ 0 h 9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411"/>
                  <a:gd name="T166" fmla="*/ 0 h 954"/>
                  <a:gd name="T167" fmla="*/ 2411 w 2411"/>
                  <a:gd name="T168" fmla="*/ 954 h 9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411" h="954">
                    <a:moveTo>
                      <a:pt x="1823" y="245"/>
                    </a:moveTo>
                    <a:lnTo>
                      <a:pt x="1840" y="252"/>
                    </a:lnTo>
                    <a:lnTo>
                      <a:pt x="1855" y="260"/>
                    </a:lnTo>
                    <a:lnTo>
                      <a:pt x="1870" y="268"/>
                    </a:lnTo>
                    <a:lnTo>
                      <a:pt x="1883" y="277"/>
                    </a:lnTo>
                    <a:lnTo>
                      <a:pt x="1896" y="286"/>
                    </a:lnTo>
                    <a:lnTo>
                      <a:pt x="1907" y="296"/>
                    </a:lnTo>
                    <a:lnTo>
                      <a:pt x="1919" y="307"/>
                    </a:lnTo>
                    <a:lnTo>
                      <a:pt x="1929" y="319"/>
                    </a:lnTo>
                    <a:lnTo>
                      <a:pt x="1952" y="344"/>
                    </a:lnTo>
                    <a:lnTo>
                      <a:pt x="1974" y="375"/>
                    </a:lnTo>
                    <a:lnTo>
                      <a:pt x="1997" y="409"/>
                    </a:lnTo>
                    <a:lnTo>
                      <a:pt x="2025" y="447"/>
                    </a:lnTo>
                    <a:lnTo>
                      <a:pt x="2049" y="447"/>
                    </a:lnTo>
                    <a:lnTo>
                      <a:pt x="2073" y="451"/>
                    </a:lnTo>
                    <a:lnTo>
                      <a:pt x="2099" y="454"/>
                    </a:lnTo>
                    <a:lnTo>
                      <a:pt x="2126" y="460"/>
                    </a:lnTo>
                    <a:lnTo>
                      <a:pt x="2153" y="468"/>
                    </a:lnTo>
                    <a:lnTo>
                      <a:pt x="2179" y="476"/>
                    </a:lnTo>
                    <a:lnTo>
                      <a:pt x="2207" y="487"/>
                    </a:lnTo>
                    <a:lnTo>
                      <a:pt x="2234" y="498"/>
                    </a:lnTo>
                    <a:lnTo>
                      <a:pt x="2260" y="511"/>
                    </a:lnTo>
                    <a:lnTo>
                      <a:pt x="2287" y="525"/>
                    </a:lnTo>
                    <a:lnTo>
                      <a:pt x="2311" y="541"/>
                    </a:lnTo>
                    <a:lnTo>
                      <a:pt x="2335" y="557"/>
                    </a:lnTo>
                    <a:lnTo>
                      <a:pt x="2357" y="574"/>
                    </a:lnTo>
                    <a:lnTo>
                      <a:pt x="2377" y="592"/>
                    </a:lnTo>
                    <a:lnTo>
                      <a:pt x="2394" y="612"/>
                    </a:lnTo>
                    <a:lnTo>
                      <a:pt x="2411" y="630"/>
                    </a:lnTo>
                    <a:lnTo>
                      <a:pt x="640" y="870"/>
                    </a:lnTo>
                    <a:lnTo>
                      <a:pt x="0" y="954"/>
                    </a:lnTo>
                    <a:lnTo>
                      <a:pt x="17" y="948"/>
                    </a:lnTo>
                    <a:lnTo>
                      <a:pt x="36" y="939"/>
                    </a:lnTo>
                    <a:lnTo>
                      <a:pt x="55" y="928"/>
                    </a:lnTo>
                    <a:lnTo>
                      <a:pt x="73" y="915"/>
                    </a:lnTo>
                    <a:lnTo>
                      <a:pt x="91" y="900"/>
                    </a:lnTo>
                    <a:lnTo>
                      <a:pt x="108" y="884"/>
                    </a:lnTo>
                    <a:lnTo>
                      <a:pt x="126" y="866"/>
                    </a:lnTo>
                    <a:lnTo>
                      <a:pt x="141" y="848"/>
                    </a:lnTo>
                    <a:lnTo>
                      <a:pt x="155" y="828"/>
                    </a:lnTo>
                    <a:lnTo>
                      <a:pt x="167" y="808"/>
                    </a:lnTo>
                    <a:lnTo>
                      <a:pt x="177" y="788"/>
                    </a:lnTo>
                    <a:lnTo>
                      <a:pt x="184" y="769"/>
                    </a:lnTo>
                    <a:lnTo>
                      <a:pt x="187" y="760"/>
                    </a:lnTo>
                    <a:lnTo>
                      <a:pt x="189" y="751"/>
                    </a:lnTo>
                    <a:lnTo>
                      <a:pt x="190" y="741"/>
                    </a:lnTo>
                    <a:lnTo>
                      <a:pt x="191" y="732"/>
                    </a:lnTo>
                    <a:lnTo>
                      <a:pt x="190" y="724"/>
                    </a:lnTo>
                    <a:lnTo>
                      <a:pt x="189" y="716"/>
                    </a:lnTo>
                    <a:lnTo>
                      <a:pt x="188" y="708"/>
                    </a:lnTo>
                    <a:lnTo>
                      <a:pt x="184" y="701"/>
                    </a:lnTo>
                    <a:lnTo>
                      <a:pt x="178" y="688"/>
                    </a:lnTo>
                    <a:lnTo>
                      <a:pt x="175" y="677"/>
                    </a:lnTo>
                    <a:lnTo>
                      <a:pt x="173" y="669"/>
                    </a:lnTo>
                    <a:lnTo>
                      <a:pt x="173" y="663"/>
                    </a:lnTo>
                    <a:lnTo>
                      <a:pt x="175" y="660"/>
                    </a:lnTo>
                    <a:lnTo>
                      <a:pt x="178" y="656"/>
                    </a:lnTo>
                    <a:lnTo>
                      <a:pt x="183" y="654"/>
                    </a:lnTo>
                    <a:lnTo>
                      <a:pt x="189" y="653"/>
                    </a:lnTo>
                    <a:lnTo>
                      <a:pt x="204" y="651"/>
                    </a:lnTo>
                    <a:lnTo>
                      <a:pt x="222" y="649"/>
                    </a:lnTo>
                    <a:lnTo>
                      <a:pt x="231" y="648"/>
                    </a:lnTo>
                    <a:lnTo>
                      <a:pt x="242" y="644"/>
                    </a:lnTo>
                    <a:lnTo>
                      <a:pt x="252" y="640"/>
                    </a:lnTo>
                    <a:lnTo>
                      <a:pt x="263" y="634"/>
                    </a:lnTo>
                    <a:lnTo>
                      <a:pt x="278" y="640"/>
                    </a:lnTo>
                    <a:lnTo>
                      <a:pt x="294" y="647"/>
                    </a:lnTo>
                    <a:lnTo>
                      <a:pt x="313" y="651"/>
                    </a:lnTo>
                    <a:lnTo>
                      <a:pt x="331" y="657"/>
                    </a:lnTo>
                    <a:lnTo>
                      <a:pt x="351" y="662"/>
                    </a:lnTo>
                    <a:lnTo>
                      <a:pt x="374" y="666"/>
                    </a:lnTo>
                    <a:lnTo>
                      <a:pt x="396" y="668"/>
                    </a:lnTo>
                    <a:lnTo>
                      <a:pt x="420" y="669"/>
                    </a:lnTo>
                    <a:lnTo>
                      <a:pt x="446" y="670"/>
                    </a:lnTo>
                    <a:lnTo>
                      <a:pt x="473" y="669"/>
                    </a:lnTo>
                    <a:lnTo>
                      <a:pt x="502" y="666"/>
                    </a:lnTo>
                    <a:lnTo>
                      <a:pt x="532" y="662"/>
                    </a:lnTo>
                    <a:lnTo>
                      <a:pt x="564" y="656"/>
                    </a:lnTo>
                    <a:lnTo>
                      <a:pt x="598" y="648"/>
                    </a:lnTo>
                    <a:lnTo>
                      <a:pt x="634" y="637"/>
                    </a:lnTo>
                    <a:lnTo>
                      <a:pt x="671" y="625"/>
                    </a:lnTo>
                    <a:lnTo>
                      <a:pt x="683" y="620"/>
                    </a:lnTo>
                    <a:lnTo>
                      <a:pt x="694" y="614"/>
                    </a:lnTo>
                    <a:lnTo>
                      <a:pt x="703" y="607"/>
                    </a:lnTo>
                    <a:lnTo>
                      <a:pt x="712" y="599"/>
                    </a:lnTo>
                    <a:lnTo>
                      <a:pt x="719" y="590"/>
                    </a:lnTo>
                    <a:lnTo>
                      <a:pt x="726" y="579"/>
                    </a:lnTo>
                    <a:lnTo>
                      <a:pt x="733" y="569"/>
                    </a:lnTo>
                    <a:lnTo>
                      <a:pt x="739" y="558"/>
                    </a:lnTo>
                    <a:lnTo>
                      <a:pt x="744" y="546"/>
                    </a:lnTo>
                    <a:lnTo>
                      <a:pt x="748" y="534"/>
                    </a:lnTo>
                    <a:lnTo>
                      <a:pt x="752" y="521"/>
                    </a:lnTo>
                    <a:lnTo>
                      <a:pt x="755" y="508"/>
                    </a:lnTo>
                    <a:lnTo>
                      <a:pt x="761" y="480"/>
                    </a:lnTo>
                    <a:lnTo>
                      <a:pt x="766" y="452"/>
                    </a:lnTo>
                    <a:lnTo>
                      <a:pt x="773" y="396"/>
                    </a:lnTo>
                    <a:lnTo>
                      <a:pt x="780" y="344"/>
                    </a:lnTo>
                    <a:lnTo>
                      <a:pt x="786" y="321"/>
                    </a:lnTo>
                    <a:lnTo>
                      <a:pt x="792" y="300"/>
                    </a:lnTo>
                    <a:lnTo>
                      <a:pt x="795" y="291"/>
                    </a:lnTo>
                    <a:lnTo>
                      <a:pt x="800" y="282"/>
                    </a:lnTo>
                    <a:lnTo>
                      <a:pt x="805" y="274"/>
                    </a:lnTo>
                    <a:lnTo>
                      <a:pt x="809" y="268"/>
                    </a:lnTo>
                    <a:lnTo>
                      <a:pt x="821" y="256"/>
                    </a:lnTo>
                    <a:lnTo>
                      <a:pt x="833" y="240"/>
                    </a:lnTo>
                    <a:lnTo>
                      <a:pt x="844" y="224"/>
                    </a:lnTo>
                    <a:lnTo>
                      <a:pt x="856" y="206"/>
                    </a:lnTo>
                    <a:lnTo>
                      <a:pt x="878" y="167"/>
                    </a:lnTo>
                    <a:lnTo>
                      <a:pt x="900" y="126"/>
                    </a:lnTo>
                    <a:lnTo>
                      <a:pt x="920" y="87"/>
                    </a:lnTo>
                    <a:lnTo>
                      <a:pt x="940" y="52"/>
                    </a:lnTo>
                    <a:lnTo>
                      <a:pt x="949" y="37"/>
                    </a:lnTo>
                    <a:lnTo>
                      <a:pt x="958" y="24"/>
                    </a:lnTo>
                    <a:lnTo>
                      <a:pt x="966" y="14"/>
                    </a:lnTo>
                    <a:lnTo>
                      <a:pt x="974" y="6"/>
                    </a:lnTo>
                    <a:lnTo>
                      <a:pt x="1019" y="1"/>
                    </a:lnTo>
                    <a:lnTo>
                      <a:pt x="1060" y="0"/>
                    </a:lnTo>
                    <a:lnTo>
                      <a:pt x="1097" y="0"/>
                    </a:lnTo>
                    <a:lnTo>
                      <a:pt x="1128" y="1"/>
                    </a:lnTo>
                    <a:lnTo>
                      <a:pt x="1156" y="4"/>
                    </a:lnTo>
                    <a:lnTo>
                      <a:pt x="1180" y="8"/>
                    </a:lnTo>
                    <a:lnTo>
                      <a:pt x="1201" y="14"/>
                    </a:lnTo>
                    <a:lnTo>
                      <a:pt x="1218" y="20"/>
                    </a:lnTo>
                    <a:lnTo>
                      <a:pt x="1247" y="31"/>
                    </a:lnTo>
                    <a:lnTo>
                      <a:pt x="1271" y="41"/>
                    </a:lnTo>
                    <a:lnTo>
                      <a:pt x="1281" y="44"/>
                    </a:lnTo>
                    <a:lnTo>
                      <a:pt x="1292" y="45"/>
                    </a:lnTo>
                    <a:lnTo>
                      <a:pt x="1302" y="45"/>
                    </a:lnTo>
                    <a:lnTo>
                      <a:pt x="1314" y="43"/>
                    </a:lnTo>
                    <a:lnTo>
                      <a:pt x="1323" y="44"/>
                    </a:lnTo>
                    <a:lnTo>
                      <a:pt x="1330" y="45"/>
                    </a:lnTo>
                    <a:lnTo>
                      <a:pt x="1337" y="48"/>
                    </a:lnTo>
                    <a:lnTo>
                      <a:pt x="1342" y="51"/>
                    </a:lnTo>
                    <a:lnTo>
                      <a:pt x="1347" y="55"/>
                    </a:lnTo>
                    <a:lnTo>
                      <a:pt x="1350" y="59"/>
                    </a:lnTo>
                    <a:lnTo>
                      <a:pt x="1354" y="65"/>
                    </a:lnTo>
                    <a:lnTo>
                      <a:pt x="1356" y="71"/>
                    </a:lnTo>
                    <a:lnTo>
                      <a:pt x="1363" y="83"/>
                    </a:lnTo>
                    <a:lnTo>
                      <a:pt x="1372" y="95"/>
                    </a:lnTo>
                    <a:lnTo>
                      <a:pt x="1378" y="102"/>
                    </a:lnTo>
                    <a:lnTo>
                      <a:pt x="1385" y="108"/>
                    </a:lnTo>
                    <a:lnTo>
                      <a:pt x="1394" y="115"/>
                    </a:lnTo>
                    <a:lnTo>
                      <a:pt x="1406" y="121"/>
                    </a:lnTo>
                    <a:lnTo>
                      <a:pt x="1412" y="135"/>
                    </a:lnTo>
                    <a:lnTo>
                      <a:pt x="1419" y="148"/>
                    </a:lnTo>
                    <a:lnTo>
                      <a:pt x="1427" y="159"/>
                    </a:lnTo>
                    <a:lnTo>
                      <a:pt x="1435" y="169"/>
                    </a:lnTo>
                    <a:lnTo>
                      <a:pt x="1442" y="177"/>
                    </a:lnTo>
                    <a:lnTo>
                      <a:pt x="1452" y="185"/>
                    </a:lnTo>
                    <a:lnTo>
                      <a:pt x="1460" y="192"/>
                    </a:lnTo>
                    <a:lnTo>
                      <a:pt x="1469" y="198"/>
                    </a:lnTo>
                    <a:lnTo>
                      <a:pt x="1477" y="203"/>
                    </a:lnTo>
                    <a:lnTo>
                      <a:pt x="1487" y="208"/>
                    </a:lnTo>
                    <a:lnTo>
                      <a:pt x="1496" y="211"/>
                    </a:lnTo>
                    <a:lnTo>
                      <a:pt x="1505" y="213"/>
                    </a:lnTo>
                    <a:lnTo>
                      <a:pt x="1524" y="218"/>
                    </a:lnTo>
                    <a:lnTo>
                      <a:pt x="1543" y="219"/>
                    </a:lnTo>
                    <a:lnTo>
                      <a:pt x="1577" y="220"/>
                    </a:lnTo>
                    <a:lnTo>
                      <a:pt x="1607" y="220"/>
                    </a:lnTo>
                    <a:lnTo>
                      <a:pt x="1620" y="222"/>
                    </a:lnTo>
                    <a:lnTo>
                      <a:pt x="1630" y="225"/>
                    </a:lnTo>
                    <a:lnTo>
                      <a:pt x="1635" y="226"/>
                    </a:lnTo>
                    <a:lnTo>
                      <a:pt x="1639" y="229"/>
                    </a:lnTo>
                    <a:lnTo>
                      <a:pt x="1642" y="232"/>
                    </a:lnTo>
                    <a:lnTo>
                      <a:pt x="1644" y="237"/>
                    </a:lnTo>
                    <a:lnTo>
                      <a:pt x="1823" y="245"/>
                    </a:lnTo>
                  </a:path>
                </a:pathLst>
              </a:custGeom>
              <a:solidFill>
                <a:srgbClr val="93D5ED"/>
              </a:solidFill>
              <a:ln w="4763">
                <a:solidFill>
                  <a:srgbClr val="CCECFF"/>
                </a:solidFill>
                <a:round/>
                <a:headEnd/>
                <a:tailEnd/>
              </a:ln>
            </p:spPr>
            <p:txBody>
              <a:bodyPr/>
              <a:lstStyle/>
              <a:p>
                <a:endParaRPr lang="en-US"/>
              </a:p>
            </p:txBody>
          </p:sp>
          <p:sp>
            <p:nvSpPr>
              <p:cNvPr id="24738" name="Freeform 144"/>
              <p:cNvSpPr>
                <a:spLocks/>
              </p:cNvSpPr>
              <p:nvPr/>
            </p:nvSpPr>
            <p:spPr bwMode="auto">
              <a:xfrm>
                <a:off x="3056" y="1512"/>
                <a:ext cx="320" cy="240"/>
              </a:xfrm>
              <a:custGeom>
                <a:avLst/>
                <a:gdLst>
                  <a:gd name="T0" fmla="*/ 0 w 1601"/>
                  <a:gd name="T1" fmla="*/ 0 h 1200"/>
                  <a:gd name="T2" fmla="*/ 0 w 1601"/>
                  <a:gd name="T3" fmla="*/ 0 h 1200"/>
                  <a:gd name="T4" fmla="*/ 0 w 1601"/>
                  <a:gd name="T5" fmla="*/ 0 h 1200"/>
                  <a:gd name="T6" fmla="*/ 0 w 1601"/>
                  <a:gd name="T7" fmla="*/ 0 h 1200"/>
                  <a:gd name="T8" fmla="*/ 0 w 1601"/>
                  <a:gd name="T9" fmla="*/ 0 h 1200"/>
                  <a:gd name="T10" fmla="*/ 0 w 1601"/>
                  <a:gd name="T11" fmla="*/ 0 h 1200"/>
                  <a:gd name="T12" fmla="*/ 0 w 1601"/>
                  <a:gd name="T13" fmla="*/ 0 h 1200"/>
                  <a:gd name="T14" fmla="*/ 0 w 1601"/>
                  <a:gd name="T15" fmla="*/ 0 h 1200"/>
                  <a:gd name="T16" fmla="*/ 0 w 1601"/>
                  <a:gd name="T17" fmla="*/ 0 h 1200"/>
                  <a:gd name="T18" fmla="*/ 0 w 1601"/>
                  <a:gd name="T19" fmla="*/ 0 h 1200"/>
                  <a:gd name="T20" fmla="*/ 0 w 1601"/>
                  <a:gd name="T21" fmla="*/ 0 h 1200"/>
                  <a:gd name="T22" fmla="*/ 0 w 1601"/>
                  <a:gd name="T23" fmla="*/ 0 h 1200"/>
                  <a:gd name="T24" fmla="*/ 0 w 1601"/>
                  <a:gd name="T25" fmla="*/ 0 h 1200"/>
                  <a:gd name="T26" fmla="*/ 0 w 1601"/>
                  <a:gd name="T27" fmla="*/ 0 h 1200"/>
                  <a:gd name="T28" fmla="*/ 0 w 1601"/>
                  <a:gd name="T29" fmla="*/ 0 h 1200"/>
                  <a:gd name="T30" fmla="*/ 0 w 1601"/>
                  <a:gd name="T31" fmla="*/ 0 h 1200"/>
                  <a:gd name="T32" fmla="*/ 0 w 1601"/>
                  <a:gd name="T33" fmla="*/ 0 h 1200"/>
                  <a:gd name="T34" fmla="*/ 0 w 1601"/>
                  <a:gd name="T35" fmla="*/ 0 h 1200"/>
                  <a:gd name="T36" fmla="*/ 0 w 1601"/>
                  <a:gd name="T37" fmla="*/ 0 h 1200"/>
                  <a:gd name="T38" fmla="*/ 0 w 1601"/>
                  <a:gd name="T39" fmla="*/ 0 h 1200"/>
                  <a:gd name="T40" fmla="*/ 0 w 1601"/>
                  <a:gd name="T41" fmla="*/ 0 h 1200"/>
                  <a:gd name="T42" fmla="*/ 0 w 1601"/>
                  <a:gd name="T43" fmla="*/ 0 h 1200"/>
                  <a:gd name="T44" fmla="*/ 0 w 1601"/>
                  <a:gd name="T45" fmla="*/ 0 h 1200"/>
                  <a:gd name="T46" fmla="*/ 0 w 1601"/>
                  <a:gd name="T47" fmla="*/ 0 h 1200"/>
                  <a:gd name="T48" fmla="*/ 0 w 1601"/>
                  <a:gd name="T49" fmla="*/ 0 h 1200"/>
                  <a:gd name="T50" fmla="*/ 0 w 1601"/>
                  <a:gd name="T51" fmla="*/ 0 h 1200"/>
                  <a:gd name="T52" fmla="*/ 0 w 1601"/>
                  <a:gd name="T53" fmla="*/ 0 h 1200"/>
                  <a:gd name="T54" fmla="*/ 0 w 1601"/>
                  <a:gd name="T55" fmla="*/ 0 h 1200"/>
                  <a:gd name="T56" fmla="*/ 0 w 1601"/>
                  <a:gd name="T57" fmla="*/ 0 h 1200"/>
                  <a:gd name="T58" fmla="*/ 0 w 1601"/>
                  <a:gd name="T59" fmla="*/ 0 h 1200"/>
                  <a:gd name="T60" fmla="*/ 0 w 1601"/>
                  <a:gd name="T61" fmla="*/ 0 h 1200"/>
                  <a:gd name="T62" fmla="*/ 0 w 1601"/>
                  <a:gd name="T63" fmla="*/ 0 h 1200"/>
                  <a:gd name="T64" fmla="*/ 0 w 1601"/>
                  <a:gd name="T65" fmla="*/ 0 h 1200"/>
                  <a:gd name="T66" fmla="*/ 0 w 1601"/>
                  <a:gd name="T67" fmla="*/ 0 h 1200"/>
                  <a:gd name="T68" fmla="*/ 0 w 1601"/>
                  <a:gd name="T69" fmla="*/ 0 h 1200"/>
                  <a:gd name="T70" fmla="*/ 0 w 1601"/>
                  <a:gd name="T71" fmla="*/ 0 h 1200"/>
                  <a:gd name="T72" fmla="*/ 0 w 1601"/>
                  <a:gd name="T73" fmla="*/ 0 h 1200"/>
                  <a:gd name="T74" fmla="*/ 0 w 1601"/>
                  <a:gd name="T75" fmla="*/ 0 h 1200"/>
                  <a:gd name="T76" fmla="*/ 0 w 1601"/>
                  <a:gd name="T77" fmla="*/ 0 h 1200"/>
                  <a:gd name="T78" fmla="*/ 0 w 1601"/>
                  <a:gd name="T79" fmla="*/ 0 h 1200"/>
                  <a:gd name="T80" fmla="*/ 0 w 1601"/>
                  <a:gd name="T81" fmla="*/ 0 h 1200"/>
                  <a:gd name="T82" fmla="*/ 0 w 1601"/>
                  <a:gd name="T83" fmla="*/ 0 h 1200"/>
                  <a:gd name="T84" fmla="*/ 0 w 1601"/>
                  <a:gd name="T85" fmla="*/ 0 h 1200"/>
                  <a:gd name="T86" fmla="*/ 0 w 1601"/>
                  <a:gd name="T87" fmla="*/ 0 h 1200"/>
                  <a:gd name="T88" fmla="*/ 0 w 1601"/>
                  <a:gd name="T89" fmla="*/ 0 h 1200"/>
                  <a:gd name="T90" fmla="*/ 0 w 1601"/>
                  <a:gd name="T91" fmla="*/ 0 h 1200"/>
                  <a:gd name="T92" fmla="*/ 0 w 1601"/>
                  <a:gd name="T93" fmla="*/ 0 h 1200"/>
                  <a:gd name="T94" fmla="*/ 0 w 1601"/>
                  <a:gd name="T95" fmla="*/ 0 h 1200"/>
                  <a:gd name="T96" fmla="*/ 0 w 1601"/>
                  <a:gd name="T97" fmla="*/ 0 h 1200"/>
                  <a:gd name="T98" fmla="*/ 0 w 1601"/>
                  <a:gd name="T99" fmla="*/ 0 h 1200"/>
                  <a:gd name="T100" fmla="*/ 0 w 1601"/>
                  <a:gd name="T101" fmla="*/ 0 h 1200"/>
                  <a:gd name="T102" fmla="*/ 0 w 1601"/>
                  <a:gd name="T103" fmla="*/ 0 h 1200"/>
                  <a:gd name="T104" fmla="*/ 0 w 1601"/>
                  <a:gd name="T105" fmla="*/ 0 h 1200"/>
                  <a:gd name="T106" fmla="*/ 0 w 1601"/>
                  <a:gd name="T107" fmla="*/ 0 h 1200"/>
                  <a:gd name="T108" fmla="*/ 0 w 1601"/>
                  <a:gd name="T109" fmla="*/ 0 h 1200"/>
                  <a:gd name="T110" fmla="*/ 0 w 1601"/>
                  <a:gd name="T111" fmla="*/ 0 h 1200"/>
                  <a:gd name="T112" fmla="*/ 0 w 1601"/>
                  <a:gd name="T113" fmla="*/ 0 h 12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01"/>
                  <a:gd name="T172" fmla="*/ 0 h 1200"/>
                  <a:gd name="T173" fmla="*/ 1601 w 1601"/>
                  <a:gd name="T174" fmla="*/ 1200 h 120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01" h="1200">
                    <a:moveTo>
                      <a:pt x="424" y="1200"/>
                    </a:moveTo>
                    <a:lnTo>
                      <a:pt x="415" y="1192"/>
                    </a:lnTo>
                    <a:lnTo>
                      <a:pt x="404" y="1184"/>
                    </a:lnTo>
                    <a:lnTo>
                      <a:pt x="391" y="1176"/>
                    </a:lnTo>
                    <a:lnTo>
                      <a:pt x="377" y="1167"/>
                    </a:lnTo>
                    <a:lnTo>
                      <a:pt x="345" y="1147"/>
                    </a:lnTo>
                    <a:lnTo>
                      <a:pt x="306" y="1126"/>
                    </a:lnTo>
                    <a:lnTo>
                      <a:pt x="263" y="1103"/>
                    </a:lnTo>
                    <a:lnTo>
                      <a:pt x="216" y="1081"/>
                    </a:lnTo>
                    <a:lnTo>
                      <a:pt x="166" y="1059"/>
                    </a:lnTo>
                    <a:lnTo>
                      <a:pt x="112" y="1036"/>
                    </a:lnTo>
                    <a:lnTo>
                      <a:pt x="106" y="308"/>
                    </a:lnTo>
                    <a:lnTo>
                      <a:pt x="0" y="55"/>
                    </a:lnTo>
                    <a:lnTo>
                      <a:pt x="1466" y="0"/>
                    </a:lnTo>
                    <a:lnTo>
                      <a:pt x="1458" y="83"/>
                    </a:lnTo>
                    <a:lnTo>
                      <a:pt x="1596" y="69"/>
                    </a:lnTo>
                    <a:lnTo>
                      <a:pt x="1598" y="85"/>
                    </a:lnTo>
                    <a:lnTo>
                      <a:pt x="1600" y="101"/>
                    </a:lnTo>
                    <a:lnTo>
                      <a:pt x="1601" y="118"/>
                    </a:lnTo>
                    <a:lnTo>
                      <a:pt x="1601" y="135"/>
                    </a:lnTo>
                    <a:lnTo>
                      <a:pt x="1600" y="169"/>
                    </a:lnTo>
                    <a:lnTo>
                      <a:pt x="1597" y="204"/>
                    </a:lnTo>
                    <a:lnTo>
                      <a:pt x="1591" y="239"/>
                    </a:lnTo>
                    <a:lnTo>
                      <a:pt x="1584" y="274"/>
                    </a:lnTo>
                    <a:lnTo>
                      <a:pt x="1575" y="309"/>
                    </a:lnTo>
                    <a:lnTo>
                      <a:pt x="1564" y="343"/>
                    </a:lnTo>
                    <a:lnTo>
                      <a:pt x="1552" y="376"/>
                    </a:lnTo>
                    <a:lnTo>
                      <a:pt x="1541" y="407"/>
                    </a:lnTo>
                    <a:lnTo>
                      <a:pt x="1529" y="436"/>
                    </a:lnTo>
                    <a:lnTo>
                      <a:pt x="1516" y="465"/>
                    </a:lnTo>
                    <a:lnTo>
                      <a:pt x="1505" y="489"/>
                    </a:lnTo>
                    <a:lnTo>
                      <a:pt x="1493" y="511"/>
                    </a:lnTo>
                    <a:lnTo>
                      <a:pt x="1482" y="531"/>
                    </a:lnTo>
                    <a:lnTo>
                      <a:pt x="1472" y="546"/>
                    </a:lnTo>
                    <a:lnTo>
                      <a:pt x="1462" y="564"/>
                    </a:lnTo>
                    <a:lnTo>
                      <a:pt x="1453" y="585"/>
                    </a:lnTo>
                    <a:lnTo>
                      <a:pt x="1444" y="611"/>
                    </a:lnTo>
                    <a:lnTo>
                      <a:pt x="1434" y="640"/>
                    </a:lnTo>
                    <a:lnTo>
                      <a:pt x="1426" y="671"/>
                    </a:lnTo>
                    <a:lnTo>
                      <a:pt x="1418" y="707"/>
                    </a:lnTo>
                    <a:lnTo>
                      <a:pt x="1411" y="746"/>
                    </a:lnTo>
                    <a:lnTo>
                      <a:pt x="1406" y="787"/>
                    </a:lnTo>
                    <a:lnTo>
                      <a:pt x="1403" y="830"/>
                    </a:lnTo>
                    <a:lnTo>
                      <a:pt x="1402" y="876"/>
                    </a:lnTo>
                    <a:lnTo>
                      <a:pt x="1402" y="898"/>
                    </a:lnTo>
                    <a:lnTo>
                      <a:pt x="1403" y="921"/>
                    </a:lnTo>
                    <a:lnTo>
                      <a:pt x="1405" y="946"/>
                    </a:lnTo>
                    <a:lnTo>
                      <a:pt x="1408" y="969"/>
                    </a:lnTo>
                    <a:lnTo>
                      <a:pt x="1410" y="994"/>
                    </a:lnTo>
                    <a:lnTo>
                      <a:pt x="1415" y="1018"/>
                    </a:lnTo>
                    <a:lnTo>
                      <a:pt x="1419" y="1043"/>
                    </a:lnTo>
                    <a:lnTo>
                      <a:pt x="1425" y="1067"/>
                    </a:lnTo>
                    <a:lnTo>
                      <a:pt x="1432" y="1092"/>
                    </a:lnTo>
                    <a:lnTo>
                      <a:pt x="1439" y="1116"/>
                    </a:lnTo>
                    <a:lnTo>
                      <a:pt x="1448" y="1141"/>
                    </a:lnTo>
                    <a:lnTo>
                      <a:pt x="1458" y="1165"/>
                    </a:lnTo>
                    <a:lnTo>
                      <a:pt x="424" y="1200"/>
                    </a:lnTo>
                    <a:close/>
                  </a:path>
                </a:pathLst>
              </a:custGeom>
              <a:solidFill>
                <a:srgbClr val="93D5ED"/>
              </a:solidFill>
              <a:ln w="9525">
                <a:solidFill>
                  <a:srgbClr val="CCECFF"/>
                </a:solidFill>
                <a:round/>
                <a:headEnd/>
                <a:tailEnd/>
              </a:ln>
            </p:spPr>
            <p:txBody>
              <a:bodyPr/>
              <a:lstStyle/>
              <a:p>
                <a:endParaRPr lang="en-US"/>
              </a:p>
            </p:txBody>
          </p:sp>
          <p:sp>
            <p:nvSpPr>
              <p:cNvPr id="24739" name="Freeform 145"/>
              <p:cNvSpPr>
                <a:spLocks/>
              </p:cNvSpPr>
              <p:nvPr/>
            </p:nvSpPr>
            <p:spPr bwMode="auto">
              <a:xfrm>
                <a:off x="3056" y="1512"/>
                <a:ext cx="320" cy="240"/>
              </a:xfrm>
              <a:custGeom>
                <a:avLst/>
                <a:gdLst>
                  <a:gd name="T0" fmla="*/ 0 w 1601"/>
                  <a:gd name="T1" fmla="*/ 0 h 1200"/>
                  <a:gd name="T2" fmla="*/ 0 w 1601"/>
                  <a:gd name="T3" fmla="*/ 0 h 1200"/>
                  <a:gd name="T4" fmla="*/ 0 w 1601"/>
                  <a:gd name="T5" fmla="*/ 0 h 1200"/>
                  <a:gd name="T6" fmla="*/ 0 w 1601"/>
                  <a:gd name="T7" fmla="*/ 0 h 1200"/>
                  <a:gd name="T8" fmla="*/ 0 w 1601"/>
                  <a:gd name="T9" fmla="*/ 0 h 1200"/>
                  <a:gd name="T10" fmla="*/ 0 w 1601"/>
                  <a:gd name="T11" fmla="*/ 0 h 1200"/>
                  <a:gd name="T12" fmla="*/ 0 w 1601"/>
                  <a:gd name="T13" fmla="*/ 0 h 1200"/>
                  <a:gd name="T14" fmla="*/ 0 w 1601"/>
                  <a:gd name="T15" fmla="*/ 0 h 1200"/>
                  <a:gd name="T16" fmla="*/ 0 w 1601"/>
                  <a:gd name="T17" fmla="*/ 0 h 1200"/>
                  <a:gd name="T18" fmla="*/ 0 w 1601"/>
                  <a:gd name="T19" fmla="*/ 0 h 1200"/>
                  <a:gd name="T20" fmla="*/ 0 w 1601"/>
                  <a:gd name="T21" fmla="*/ 0 h 1200"/>
                  <a:gd name="T22" fmla="*/ 0 w 1601"/>
                  <a:gd name="T23" fmla="*/ 0 h 1200"/>
                  <a:gd name="T24" fmla="*/ 0 w 1601"/>
                  <a:gd name="T25" fmla="*/ 0 h 1200"/>
                  <a:gd name="T26" fmla="*/ 0 w 1601"/>
                  <a:gd name="T27" fmla="*/ 0 h 1200"/>
                  <a:gd name="T28" fmla="*/ 0 w 1601"/>
                  <a:gd name="T29" fmla="*/ 0 h 1200"/>
                  <a:gd name="T30" fmla="*/ 0 w 1601"/>
                  <a:gd name="T31" fmla="*/ 0 h 1200"/>
                  <a:gd name="T32" fmla="*/ 0 w 1601"/>
                  <a:gd name="T33" fmla="*/ 0 h 1200"/>
                  <a:gd name="T34" fmla="*/ 0 w 1601"/>
                  <a:gd name="T35" fmla="*/ 0 h 1200"/>
                  <a:gd name="T36" fmla="*/ 0 w 1601"/>
                  <a:gd name="T37" fmla="*/ 0 h 1200"/>
                  <a:gd name="T38" fmla="*/ 0 w 1601"/>
                  <a:gd name="T39" fmla="*/ 0 h 1200"/>
                  <a:gd name="T40" fmla="*/ 0 w 1601"/>
                  <a:gd name="T41" fmla="*/ 0 h 1200"/>
                  <a:gd name="T42" fmla="*/ 0 w 1601"/>
                  <a:gd name="T43" fmla="*/ 0 h 1200"/>
                  <a:gd name="T44" fmla="*/ 0 w 1601"/>
                  <a:gd name="T45" fmla="*/ 0 h 1200"/>
                  <a:gd name="T46" fmla="*/ 0 w 1601"/>
                  <a:gd name="T47" fmla="*/ 0 h 1200"/>
                  <a:gd name="T48" fmla="*/ 0 w 1601"/>
                  <a:gd name="T49" fmla="*/ 0 h 1200"/>
                  <a:gd name="T50" fmla="*/ 0 w 1601"/>
                  <a:gd name="T51" fmla="*/ 0 h 1200"/>
                  <a:gd name="T52" fmla="*/ 0 w 1601"/>
                  <a:gd name="T53" fmla="*/ 0 h 1200"/>
                  <a:gd name="T54" fmla="*/ 0 w 1601"/>
                  <a:gd name="T55" fmla="*/ 0 h 1200"/>
                  <a:gd name="T56" fmla="*/ 0 w 1601"/>
                  <a:gd name="T57" fmla="*/ 0 h 1200"/>
                  <a:gd name="T58" fmla="*/ 0 w 1601"/>
                  <a:gd name="T59" fmla="*/ 0 h 1200"/>
                  <a:gd name="T60" fmla="*/ 0 w 1601"/>
                  <a:gd name="T61" fmla="*/ 0 h 1200"/>
                  <a:gd name="T62" fmla="*/ 0 w 1601"/>
                  <a:gd name="T63" fmla="*/ 0 h 1200"/>
                  <a:gd name="T64" fmla="*/ 0 w 1601"/>
                  <a:gd name="T65" fmla="*/ 0 h 1200"/>
                  <a:gd name="T66" fmla="*/ 0 w 1601"/>
                  <a:gd name="T67" fmla="*/ 0 h 1200"/>
                  <a:gd name="T68" fmla="*/ 0 w 1601"/>
                  <a:gd name="T69" fmla="*/ 0 h 1200"/>
                  <a:gd name="T70" fmla="*/ 0 w 1601"/>
                  <a:gd name="T71" fmla="*/ 0 h 1200"/>
                  <a:gd name="T72" fmla="*/ 0 w 1601"/>
                  <a:gd name="T73" fmla="*/ 0 h 1200"/>
                  <a:gd name="T74" fmla="*/ 0 w 1601"/>
                  <a:gd name="T75" fmla="*/ 0 h 1200"/>
                  <a:gd name="T76" fmla="*/ 0 w 1601"/>
                  <a:gd name="T77" fmla="*/ 0 h 1200"/>
                  <a:gd name="T78" fmla="*/ 0 w 1601"/>
                  <a:gd name="T79" fmla="*/ 0 h 1200"/>
                  <a:gd name="T80" fmla="*/ 0 w 1601"/>
                  <a:gd name="T81" fmla="*/ 0 h 1200"/>
                  <a:gd name="T82" fmla="*/ 0 w 1601"/>
                  <a:gd name="T83" fmla="*/ 0 h 1200"/>
                  <a:gd name="T84" fmla="*/ 0 w 1601"/>
                  <a:gd name="T85" fmla="*/ 0 h 1200"/>
                  <a:gd name="T86" fmla="*/ 0 w 1601"/>
                  <a:gd name="T87" fmla="*/ 0 h 1200"/>
                  <a:gd name="T88" fmla="*/ 0 w 1601"/>
                  <a:gd name="T89" fmla="*/ 0 h 1200"/>
                  <a:gd name="T90" fmla="*/ 0 w 1601"/>
                  <a:gd name="T91" fmla="*/ 0 h 1200"/>
                  <a:gd name="T92" fmla="*/ 0 w 1601"/>
                  <a:gd name="T93" fmla="*/ 0 h 1200"/>
                  <a:gd name="T94" fmla="*/ 0 w 1601"/>
                  <a:gd name="T95" fmla="*/ 0 h 1200"/>
                  <a:gd name="T96" fmla="*/ 0 w 1601"/>
                  <a:gd name="T97" fmla="*/ 0 h 1200"/>
                  <a:gd name="T98" fmla="*/ 0 w 1601"/>
                  <a:gd name="T99" fmla="*/ 0 h 1200"/>
                  <a:gd name="T100" fmla="*/ 0 w 1601"/>
                  <a:gd name="T101" fmla="*/ 0 h 1200"/>
                  <a:gd name="T102" fmla="*/ 0 w 1601"/>
                  <a:gd name="T103" fmla="*/ 0 h 1200"/>
                  <a:gd name="T104" fmla="*/ 0 w 1601"/>
                  <a:gd name="T105" fmla="*/ 0 h 1200"/>
                  <a:gd name="T106" fmla="*/ 0 w 1601"/>
                  <a:gd name="T107" fmla="*/ 0 h 1200"/>
                  <a:gd name="T108" fmla="*/ 0 w 1601"/>
                  <a:gd name="T109" fmla="*/ 0 h 1200"/>
                  <a:gd name="T110" fmla="*/ 0 w 1601"/>
                  <a:gd name="T111" fmla="*/ 0 h 1200"/>
                  <a:gd name="T112" fmla="*/ 0 w 1601"/>
                  <a:gd name="T113" fmla="*/ 0 h 12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01"/>
                  <a:gd name="T172" fmla="*/ 0 h 1200"/>
                  <a:gd name="T173" fmla="*/ 1601 w 1601"/>
                  <a:gd name="T174" fmla="*/ 1200 h 120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01" h="1200">
                    <a:moveTo>
                      <a:pt x="424" y="1200"/>
                    </a:moveTo>
                    <a:lnTo>
                      <a:pt x="415" y="1192"/>
                    </a:lnTo>
                    <a:lnTo>
                      <a:pt x="404" y="1184"/>
                    </a:lnTo>
                    <a:lnTo>
                      <a:pt x="391" y="1176"/>
                    </a:lnTo>
                    <a:lnTo>
                      <a:pt x="377" y="1167"/>
                    </a:lnTo>
                    <a:lnTo>
                      <a:pt x="345" y="1147"/>
                    </a:lnTo>
                    <a:lnTo>
                      <a:pt x="306" y="1126"/>
                    </a:lnTo>
                    <a:lnTo>
                      <a:pt x="263" y="1103"/>
                    </a:lnTo>
                    <a:lnTo>
                      <a:pt x="216" y="1081"/>
                    </a:lnTo>
                    <a:lnTo>
                      <a:pt x="166" y="1059"/>
                    </a:lnTo>
                    <a:lnTo>
                      <a:pt x="112" y="1036"/>
                    </a:lnTo>
                    <a:lnTo>
                      <a:pt x="106" y="308"/>
                    </a:lnTo>
                    <a:lnTo>
                      <a:pt x="0" y="55"/>
                    </a:lnTo>
                    <a:lnTo>
                      <a:pt x="1466" y="0"/>
                    </a:lnTo>
                    <a:lnTo>
                      <a:pt x="1458" y="83"/>
                    </a:lnTo>
                    <a:lnTo>
                      <a:pt x="1596" y="69"/>
                    </a:lnTo>
                    <a:lnTo>
                      <a:pt x="1598" y="85"/>
                    </a:lnTo>
                    <a:lnTo>
                      <a:pt x="1600" y="101"/>
                    </a:lnTo>
                    <a:lnTo>
                      <a:pt x="1601" y="118"/>
                    </a:lnTo>
                    <a:lnTo>
                      <a:pt x="1601" y="135"/>
                    </a:lnTo>
                    <a:lnTo>
                      <a:pt x="1600" y="169"/>
                    </a:lnTo>
                    <a:lnTo>
                      <a:pt x="1597" y="204"/>
                    </a:lnTo>
                    <a:lnTo>
                      <a:pt x="1591" y="239"/>
                    </a:lnTo>
                    <a:lnTo>
                      <a:pt x="1584" y="274"/>
                    </a:lnTo>
                    <a:lnTo>
                      <a:pt x="1575" y="309"/>
                    </a:lnTo>
                    <a:lnTo>
                      <a:pt x="1564" y="343"/>
                    </a:lnTo>
                    <a:lnTo>
                      <a:pt x="1552" y="376"/>
                    </a:lnTo>
                    <a:lnTo>
                      <a:pt x="1541" y="407"/>
                    </a:lnTo>
                    <a:lnTo>
                      <a:pt x="1529" y="436"/>
                    </a:lnTo>
                    <a:lnTo>
                      <a:pt x="1516" y="465"/>
                    </a:lnTo>
                    <a:lnTo>
                      <a:pt x="1505" y="489"/>
                    </a:lnTo>
                    <a:lnTo>
                      <a:pt x="1493" y="511"/>
                    </a:lnTo>
                    <a:lnTo>
                      <a:pt x="1482" y="531"/>
                    </a:lnTo>
                    <a:lnTo>
                      <a:pt x="1472" y="546"/>
                    </a:lnTo>
                    <a:lnTo>
                      <a:pt x="1462" y="564"/>
                    </a:lnTo>
                    <a:lnTo>
                      <a:pt x="1453" y="585"/>
                    </a:lnTo>
                    <a:lnTo>
                      <a:pt x="1444" y="611"/>
                    </a:lnTo>
                    <a:lnTo>
                      <a:pt x="1434" y="640"/>
                    </a:lnTo>
                    <a:lnTo>
                      <a:pt x="1426" y="671"/>
                    </a:lnTo>
                    <a:lnTo>
                      <a:pt x="1418" y="707"/>
                    </a:lnTo>
                    <a:lnTo>
                      <a:pt x="1411" y="746"/>
                    </a:lnTo>
                    <a:lnTo>
                      <a:pt x="1406" y="787"/>
                    </a:lnTo>
                    <a:lnTo>
                      <a:pt x="1403" y="830"/>
                    </a:lnTo>
                    <a:lnTo>
                      <a:pt x="1402" y="876"/>
                    </a:lnTo>
                    <a:lnTo>
                      <a:pt x="1402" y="898"/>
                    </a:lnTo>
                    <a:lnTo>
                      <a:pt x="1403" y="921"/>
                    </a:lnTo>
                    <a:lnTo>
                      <a:pt x="1405" y="946"/>
                    </a:lnTo>
                    <a:lnTo>
                      <a:pt x="1408" y="969"/>
                    </a:lnTo>
                    <a:lnTo>
                      <a:pt x="1410" y="994"/>
                    </a:lnTo>
                    <a:lnTo>
                      <a:pt x="1415" y="1018"/>
                    </a:lnTo>
                    <a:lnTo>
                      <a:pt x="1419" y="1043"/>
                    </a:lnTo>
                    <a:lnTo>
                      <a:pt x="1425" y="1067"/>
                    </a:lnTo>
                    <a:lnTo>
                      <a:pt x="1432" y="1092"/>
                    </a:lnTo>
                    <a:lnTo>
                      <a:pt x="1439" y="1116"/>
                    </a:lnTo>
                    <a:lnTo>
                      <a:pt x="1448" y="1141"/>
                    </a:lnTo>
                    <a:lnTo>
                      <a:pt x="1458" y="1165"/>
                    </a:lnTo>
                    <a:lnTo>
                      <a:pt x="424" y="1200"/>
                    </a:lnTo>
                  </a:path>
                </a:pathLst>
              </a:custGeom>
              <a:solidFill>
                <a:srgbClr val="93D5ED"/>
              </a:solidFill>
              <a:ln w="4763">
                <a:solidFill>
                  <a:srgbClr val="CCECFF"/>
                </a:solidFill>
                <a:round/>
                <a:headEnd/>
                <a:tailEnd/>
              </a:ln>
            </p:spPr>
            <p:txBody>
              <a:bodyPr/>
              <a:lstStyle/>
              <a:p>
                <a:endParaRPr lang="en-US"/>
              </a:p>
            </p:txBody>
          </p:sp>
          <p:sp>
            <p:nvSpPr>
              <p:cNvPr id="24740" name="Freeform 146"/>
              <p:cNvSpPr>
                <a:spLocks/>
              </p:cNvSpPr>
              <p:nvPr/>
            </p:nvSpPr>
            <p:spPr bwMode="auto">
              <a:xfrm>
                <a:off x="4137" y="1257"/>
                <a:ext cx="58" cy="71"/>
              </a:xfrm>
              <a:custGeom>
                <a:avLst/>
                <a:gdLst>
                  <a:gd name="T0" fmla="*/ 0 w 289"/>
                  <a:gd name="T1" fmla="*/ 0 h 357"/>
                  <a:gd name="T2" fmla="*/ 0 w 289"/>
                  <a:gd name="T3" fmla="*/ 0 h 357"/>
                  <a:gd name="T4" fmla="*/ 0 w 289"/>
                  <a:gd name="T5" fmla="*/ 0 h 357"/>
                  <a:gd name="T6" fmla="*/ 0 w 289"/>
                  <a:gd name="T7" fmla="*/ 0 h 357"/>
                  <a:gd name="T8" fmla="*/ 0 w 289"/>
                  <a:gd name="T9" fmla="*/ 0 h 357"/>
                  <a:gd name="T10" fmla="*/ 0 w 289"/>
                  <a:gd name="T11" fmla="*/ 0 h 357"/>
                  <a:gd name="T12" fmla="*/ 0 w 289"/>
                  <a:gd name="T13" fmla="*/ 0 h 357"/>
                  <a:gd name="T14" fmla="*/ 0 w 289"/>
                  <a:gd name="T15" fmla="*/ 0 h 357"/>
                  <a:gd name="T16" fmla="*/ 0 w 289"/>
                  <a:gd name="T17" fmla="*/ 0 h 357"/>
                  <a:gd name="T18" fmla="*/ 0 w 289"/>
                  <a:gd name="T19" fmla="*/ 0 h 357"/>
                  <a:gd name="T20" fmla="*/ 0 w 289"/>
                  <a:gd name="T21" fmla="*/ 0 h 357"/>
                  <a:gd name="T22" fmla="*/ 0 w 289"/>
                  <a:gd name="T23" fmla="*/ 0 h 357"/>
                  <a:gd name="T24" fmla="*/ 0 w 289"/>
                  <a:gd name="T25" fmla="*/ 0 h 357"/>
                  <a:gd name="T26" fmla="*/ 0 w 289"/>
                  <a:gd name="T27" fmla="*/ 0 h 357"/>
                  <a:gd name="T28" fmla="*/ 0 w 289"/>
                  <a:gd name="T29" fmla="*/ 0 h 357"/>
                  <a:gd name="T30" fmla="*/ 0 w 289"/>
                  <a:gd name="T31" fmla="*/ 0 h 357"/>
                  <a:gd name="T32" fmla="*/ 0 w 289"/>
                  <a:gd name="T33" fmla="*/ 0 h 357"/>
                  <a:gd name="T34" fmla="*/ 0 w 289"/>
                  <a:gd name="T35" fmla="*/ 0 h 357"/>
                  <a:gd name="T36" fmla="*/ 0 w 289"/>
                  <a:gd name="T37" fmla="*/ 0 h 357"/>
                  <a:gd name="T38" fmla="*/ 0 w 289"/>
                  <a:gd name="T39" fmla="*/ 0 h 357"/>
                  <a:gd name="T40" fmla="*/ 0 w 289"/>
                  <a:gd name="T41" fmla="*/ 0 h 357"/>
                  <a:gd name="T42" fmla="*/ 0 w 289"/>
                  <a:gd name="T43" fmla="*/ 0 h 357"/>
                  <a:gd name="T44" fmla="*/ 0 w 289"/>
                  <a:gd name="T45" fmla="*/ 0 h 357"/>
                  <a:gd name="T46" fmla="*/ 0 w 289"/>
                  <a:gd name="T47" fmla="*/ 0 h 357"/>
                  <a:gd name="T48" fmla="*/ 0 w 289"/>
                  <a:gd name="T49" fmla="*/ 0 h 357"/>
                  <a:gd name="T50" fmla="*/ 0 w 289"/>
                  <a:gd name="T51" fmla="*/ 0 h 357"/>
                  <a:gd name="T52" fmla="*/ 0 w 289"/>
                  <a:gd name="T53" fmla="*/ 0 h 357"/>
                  <a:gd name="T54" fmla="*/ 0 w 289"/>
                  <a:gd name="T55" fmla="*/ 0 h 357"/>
                  <a:gd name="T56" fmla="*/ 0 w 289"/>
                  <a:gd name="T57" fmla="*/ 0 h 357"/>
                  <a:gd name="T58" fmla="*/ 0 w 289"/>
                  <a:gd name="T59" fmla="*/ 0 h 357"/>
                  <a:gd name="T60" fmla="*/ 0 w 289"/>
                  <a:gd name="T61" fmla="*/ 0 h 357"/>
                  <a:gd name="T62" fmla="*/ 0 w 289"/>
                  <a:gd name="T63" fmla="*/ 0 h 357"/>
                  <a:gd name="T64" fmla="*/ 0 w 289"/>
                  <a:gd name="T65" fmla="*/ 0 h 357"/>
                  <a:gd name="T66" fmla="*/ 0 w 289"/>
                  <a:gd name="T67" fmla="*/ 0 h 357"/>
                  <a:gd name="T68" fmla="*/ 0 w 289"/>
                  <a:gd name="T69" fmla="*/ 0 h 357"/>
                  <a:gd name="T70" fmla="*/ 0 w 289"/>
                  <a:gd name="T71" fmla="*/ 0 h 357"/>
                  <a:gd name="T72" fmla="*/ 0 w 289"/>
                  <a:gd name="T73" fmla="*/ 0 h 357"/>
                  <a:gd name="T74" fmla="*/ 0 w 289"/>
                  <a:gd name="T75" fmla="*/ 0 h 357"/>
                  <a:gd name="T76" fmla="*/ 0 w 289"/>
                  <a:gd name="T77" fmla="*/ 0 h 357"/>
                  <a:gd name="T78" fmla="*/ 0 w 289"/>
                  <a:gd name="T79" fmla="*/ 0 h 357"/>
                  <a:gd name="T80" fmla="*/ 0 w 289"/>
                  <a:gd name="T81" fmla="*/ 0 h 357"/>
                  <a:gd name="T82" fmla="*/ 0 w 289"/>
                  <a:gd name="T83" fmla="*/ 0 h 357"/>
                  <a:gd name="T84" fmla="*/ 0 w 289"/>
                  <a:gd name="T85" fmla="*/ 0 h 357"/>
                  <a:gd name="T86" fmla="*/ 0 w 289"/>
                  <a:gd name="T87" fmla="*/ 0 h 357"/>
                  <a:gd name="T88" fmla="*/ 0 w 289"/>
                  <a:gd name="T89" fmla="*/ 0 h 357"/>
                  <a:gd name="T90" fmla="*/ 0 w 289"/>
                  <a:gd name="T91" fmla="*/ 0 h 357"/>
                  <a:gd name="T92" fmla="*/ 0 w 289"/>
                  <a:gd name="T93" fmla="*/ 0 h 357"/>
                  <a:gd name="T94" fmla="*/ 0 w 289"/>
                  <a:gd name="T95" fmla="*/ 0 h 35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9"/>
                  <a:gd name="T145" fmla="*/ 0 h 357"/>
                  <a:gd name="T146" fmla="*/ 289 w 289"/>
                  <a:gd name="T147" fmla="*/ 357 h 35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9" h="357">
                    <a:moveTo>
                      <a:pt x="285" y="357"/>
                    </a:moveTo>
                    <a:lnTo>
                      <a:pt x="273" y="353"/>
                    </a:lnTo>
                    <a:lnTo>
                      <a:pt x="263" y="347"/>
                    </a:lnTo>
                    <a:lnTo>
                      <a:pt x="251" y="340"/>
                    </a:lnTo>
                    <a:lnTo>
                      <a:pt x="241" y="332"/>
                    </a:lnTo>
                    <a:lnTo>
                      <a:pt x="230" y="322"/>
                    </a:lnTo>
                    <a:lnTo>
                      <a:pt x="220" y="313"/>
                    </a:lnTo>
                    <a:lnTo>
                      <a:pt x="209" y="302"/>
                    </a:lnTo>
                    <a:lnTo>
                      <a:pt x="200" y="292"/>
                    </a:lnTo>
                    <a:lnTo>
                      <a:pt x="180" y="269"/>
                    </a:lnTo>
                    <a:lnTo>
                      <a:pt x="161" y="243"/>
                    </a:lnTo>
                    <a:lnTo>
                      <a:pt x="144" y="217"/>
                    </a:lnTo>
                    <a:lnTo>
                      <a:pt x="125" y="191"/>
                    </a:lnTo>
                    <a:lnTo>
                      <a:pt x="92" y="140"/>
                    </a:lnTo>
                    <a:lnTo>
                      <a:pt x="61" y="96"/>
                    </a:lnTo>
                    <a:lnTo>
                      <a:pt x="44" y="78"/>
                    </a:lnTo>
                    <a:lnTo>
                      <a:pt x="29" y="63"/>
                    </a:lnTo>
                    <a:lnTo>
                      <a:pt x="22" y="57"/>
                    </a:lnTo>
                    <a:lnTo>
                      <a:pt x="15" y="52"/>
                    </a:lnTo>
                    <a:lnTo>
                      <a:pt x="7" y="49"/>
                    </a:lnTo>
                    <a:lnTo>
                      <a:pt x="0" y="47"/>
                    </a:lnTo>
                    <a:lnTo>
                      <a:pt x="161" y="0"/>
                    </a:lnTo>
                    <a:lnTo>
                      <a:pt x="162" y="10"/>
                    </a:lnTo>
                    <a:lnTo>
                      <a:pt x="165" y="20"/>
                    </a:lnTo>
                    <a:lnTo>
                      <a:pt x="168" y="29"/>
                    </a:lnTo>
                    <a:lnTo>
                      <a:pt x="174" y="37"/>
                    </a:lnTo>
                    <a:lnTo>
                      <a:pt x="186" y="55"/>
                    </a:lnTo>
                    <a:lnTo>
                      <a:pt x="201" y="71"/>
                    </a:lnTo>
                    <a:lnTo>
                      <a:pt x="215" y="88"/>
                    </a:lnTo>
                    <a:lnTo>
                      <a:pt x="227" y="104"/>
                    </a:lnTo>
                    <a:lnTo>
                      <a:pt x="233" y="113"/>
                    </a:lnTo>
                    <a:lnTo>
                      <a:pt x="236" y="123"/>
                    </a:lnTo>
                    <a:lnTo>
                      <a:pt x="238" y="132"/>
                    </a:lnTo>
                    <a:lnTo>
                      <a:pt x="240" y="141"/>
                    </a:lnTo>
                    <a:lnTo>
                      <a:pt x="240" y="158"/>
                    </a:lnTo>
                    <a:lnTo>
                      <a:pt x="242" y="173"/>
                    </a:lnTo>
                    <a:lnTo>
                      <a:pt x="245" y="187"/>
                    </a:lnTo>
                    <a:lnTo>
                      <a:pt x="249" y="200"/>
                    </a:lnTo>
                    <a:lnTo>
                      <a:pt x="258" y="224"/>
                    </a:lnTo>
                    <a:lnTo>
                      <a:pt x="269" y="246"/>
                    </a:lnTo>
                    <a:lnTo>
                      <a:pt x="273" y="258"/>
                    </a:lnTo>
                    <a:lnTo>
                      <a:pt x="278" y="270"/>
                    </a:lnTo>
                    <a:lnTo>
                      <a:pt x="283" y="281"/>
                    </a:lnTo>
                    <a:lnTo>
                      <a:pt x="285" y="294"/>
                    </a:lnTo>
                    <a:lnTo>
                      <a:pt x="287" y="308"/>
                    </a:lnTo>
                    <a:lnTo>
                      <a:pt x="289" y="323"/>
                    </a:lnTo>
                    <a:lnTo>
                      <a:pt x="287" y="340"/>
                    </a:lnTo>
                    <a:lnTo>
                      <a:pt x="285" y="357"/>
                    </a:lnTo>
                    <a:close/>
                  </a:path>
                </a:pathLst>
              </a:custGeom>
              <a:solidFill>
                <a:srgbClr val="93D5ED"/>
              </a:solidFill>
              <a:ln w="9525">
                <a:solidFill>
                  <a:srgbClr val="CCECFF"/>
                </a:solidFill>
                <a:round/>
                <a:headEnd/>
                <a:tailEnd/>
              </a:ln>
            </p:spPr>
            <p:txBody>
              <a:bodyPr/>
              <a:lstStyle/>
              <a:p>
                <a:endParaRPr lang="en-US"/>
              </a:p>
            </p:txBody>
          </p:sp>
          <p:sp>
            <p:nvSpPr>
              <p:cNvPr id="24741" name="Freeform 147"/>
              <p:cNvSpPr>
                <a:spLocks/>
              </p:cNvSpPr>
              <p:nvPr/>
            </p:nvSpPr>
            <p:spPr bwMode="auto">
              <a:xfrm>
                <a:off x="4137" y="1257"/>
                <a:ext cx="58" cy="71"/>
              </a:xfrm>
              <a:custGeom>
                <a:avLst/>
                <a:gdLst>
                  <a:gd name="T0" fmla="*/ 0 w 289"/>
                  <a:gd name="T1" fmla="*/ 0 h 357"/>
                  <a:gd name="T2" fmla="*/ 0 w 289"/>
                  <a:gd name="T3" fmla="*/ 0 h 357"/>
                  <a:gd name="T4" fmla="*/ 0 w 289"/>
                  <a:gd name="T5" fmla="*/ 0 h 357"/>
                  <a:gd name="T6" fmla="*/ 0 w 289"/>
                  <a:gd name="T7" fmla="*/ 0 h 357"/>
                  <a:gd name="T8" fmla="*/ 0 w 289"/>
                  <a:gd name="T9" fmla="*/ 0 h 357"/>
                  <a:gd name="T10" fmla="*/ 0 w 289"/>
                  <a:gd name="T11" fmla="*/ 0 h 357"/>
                  <a:gd name="T12" fmla="*/ 0 w 289"/>
                  <a:gd name="T13" fmla="*/ 0 h 357"/>
                  <a:gd name="T14" fmla="*/ 0 w 289"/>
                  <a:gd name="T15" fmla="*/ 0 h 357"/>
                  <a:gd name="T16" fmla="*/ 0 w 289"/>
                  <a:gd name="T17" fmla="*/ 0 h 357"/>
                  <a:gd name="T18" fmla="*/ 0 w 289"/>
                  <a:gd name="T19" fmla="*/ 0 h 357"/>
                  <a:gd name="T20" fmla="*/ 0 w 289"/>
                  <a:gd name="T21" fmla="*/ 0 h 357"/>
                  <a:gd name="T22" fmla="*/ 0 w 289"/>
                  <a:gd name="T23" fmla="*/ 0 h 357"/>
                  <a:gd name="T24" fmla="*/ 0 w 289"/>
                  <a:gd name="T25" fmla="*/ 0 h 357"/>
                  <a:gd name="T26" fmla="*/ 0 w 289"/>
                  <a:gd name="T27" fmla="*/ 0 h 357"/>
                  <a:gd name="T28" fmla="*/ 0 w 289"/>
                  <a:gd name="T29" fmla="*/ 0 h 357"/>
                  <a:gd name="T30" fmla="*/ 0 w 289"/>
                  <a:gd name="T31" fmla="*/ 0 h 357"/>
                  <a:gd name="T32" fmla="*/ 0 w 289"/>
                  <a:gd name="T33" fmla="*/ 0 h 357"/>
                  <a:gd name="T34" fmla="*/ 0 w 289"/>
                  <a:gd name="T35" fmla="*/ 0 h 357"/>
                  <a:gd name="T36" fmla="*/ 0 w 289"/>
                  <a:gd name="T37" fmla="*/ 0 h 357"/>
                  <a:gd name="T38" fmla="*/ 0 w 289"/>
                  <a:gd name="T39" fmla="*/ 0 h 357"/>
                  <a:gd name="T40" fmla="*/ 0 w 289"/>
                  <a:gd name="T41" fmla="*/ 0 h 357"/>
                  <a:gd name="T42" fmla="*/ 0 w 289"/>
                  <a:gd name="T43" fmla="*/ 0 h 357"/>
                  <a:gd name="T44" fmla="*/ 0 w 289"/>
                  <a:gd name="T45" fmla="*/ 0 h 357"/>
                  <a:gd name="T46" fmla="*/ 0 w 289"/>
                  <a:gd name="T47" fmla="*/ 0 h 357"/>
                  <a:gd name="T48" fmla="*/ 0 w 289"/>
                  <a:gd name="T49" fmla="*/ 0 h 357"/>
                  <a:gd name="T50" fmla="*/ 0 w 289"/>
                  <a:gd name="T51" fmla="*/ 0 h 357"/>
                  <a:gd name="T52" fmla="*/ 0 w 289"/>
                  <a:gd name="T53" fmla="*/ 0 h 357"/>
                  <a:gd name="T54" fmla="*/ 0 w 289"/>
                  <a:gd name="T55" fmla="*/ 0 h 357"/>
                  <a:gd name="T56" fmla="*/ 0 w 289"/>
                  <a:gd name="T57" fmla="*/ 0 h 357"/>
                  <a:gd name="T58" fmla="*/ 0 w 289"/>
                  <a:gd name="T59" fmla="*/ 0 h 357"/>
                  <a:gd name="T60" fmla="*/ 0 w 289"/>
                  <a:gd name="T61" fmla="*/ 0 h 357"/>
                  <a:gd name="T62" fmla="*/ 0 w 289"/>
                  <a:gd name="T63" fmla="*/ 0 h 357"/>
                  <a:gd name="T64" fmla="*/ 0 w 289"/>
                  <a:gd name="T65" fmla="*/ 0 h 357"/>
                  <a:gd name="T66" fmla="*/ 0 w 289"/>
                  <a:gd name="T67" fmla="*/ 0 h 357"/>
                  <a:gd name="T68" fmla="*/ 0 w 289"/>
                  <a:gd name="T69" fmla="*/ 0 h 357"/>
                  <a:gd name="T70" fmla="*/ 0 w 289"/>
                  <a:gd name="T71" fmla="*/ 0 h 357"/>
                  <a:gd name="T72" fmla="*/ 0 w 289"/>
                  <a:gd name="T73" fmla="*/ 0 h 357"/>
                  <a:gd name="T74" fmla="*/ 0 w 289"/>
                  <a:gd name="T75" fmla="*/ 0 h 357"/>
                  <a:gd name="T76" fmla="*/ 0 w 289"/>
                  <a:gd name="T77" fmla="*/ 0 h 357"/>
                  <a:gd name="T78" fmla="*/ 0 w 289"/>
                  <a:gd name="T79" fmla="*/ 0 h 357"/>
                  <a:gd name="T80" fmla="*/ 0 w 289"/>
                  <a:gd name="T81" fmla="*/ 0 h 357"/>
                  <a:gd name="T82" fmla="*/ 0 w 289"/>
                  <a:gd name="T83" fmla="*/ 0 h 357"/>
                  <a:gd name="T84" fmla="*/ 0 w 289"/>
                  <a:gd name="T85" fmla="*/ 0 h 357"/>
                  <a:gd name="T86" fmla="*/ 0 w 289"/>
                  <a:gd name="T87" fmla="*/ 0 h 357"/>
                  <a:gd name="T88" fmla="*/ 0 w 289"/>
                  <a:gd name="T89" fmla="*/ 0 h 357"/>
                  <a:gd name="T90" fmla="*/ 0 w 289"/>
                  <a:gd name="T91" fmla="*/ 0 h 357"/>
                  <a:gd name="T92" fmla="*/ 0 w 289"/>
                  <a:gd name="T93" fmla="*/ 0 h 357"/>
                  <a:gd name="T94" fmla="*/ 0 w 289"/>
                  <a:gd name="T95" fmla="*/ 0 h 35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9"/>
                  <a:gd name="T145" fmla="*/ 0 h 357"/>
                  <a:gd name="T146" fmla="*/ 289 w 289"/>
                  <a:gd name="T147" fmla="*/ 357 h 35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9" h="357">
                    <a:moveTo>
                      <a:pt x="285" y="357"/>
                    </a:moveTo>
                    <a:lnTo>
                      <a:pt x="273" y="353"/>
                    </a:lnTo>
                    <a:lnTo>
                      <a:pt x="263" y="347"/>
                    </a:lnTo>
                    <a:lnTo>
                      <a:pt x="251" y="340"/>
                    </a:lnTo>
                    <a:lnTo>
                      <a:pt x="241" y="332"/>
                    </a:lnTo>
                    <a:lnTo>
                      <a:pt x="230" y="322"/>
                    </a:lnTo>
                    <a:lnTo>
                      <a:pt x="220" y="313"/>
                    </a:lnTo>
                    <a:lnTo>
                      <a:pt x="209" y="302"/>
                    </a:lnTo>
                    <a:lnTo>
                      <a:pt x="200" y="292"/>
                    </a:lnTo>
                    <a:lnTo>
                      <a:pt x="180" y="269"/>
                    </a:lnTo>
                    <a:lnTo>
                      <a:pt x="161" y="243"/>
                    </a:lnTo>
                    <a:lnTo>
                      <a:pt x="144" y="217"/>
                    </a:lnTo>
                    <a:lnTo>
                      <a:pt x="125" y="191"/>
                    </a:lnTo>
                    <a:lnTo>
                      <a:pt x="92" y="140"/>
                    </a:lnTo>
                    <a:lnTo>
                      <a:pt x="61" y="96"/>
                    </a:lnTo>
                    <a:lnTo>
                      <a:pt x="44" y="78"/>
                    </a:lnTo>
                    <a:lnTo>
                      <a:pt x="29" y="63"/>
                    </a:lnTo>
                    <a:lnTo>
                      <a:pt x="22" y="57"/>
                    </a:lnTo>
                    <a:lnTo>
                      <a:pt x="15" y="52"/>
                    </a:lnTo>
                    <a:lnTo>
                      <a:pt x="7" y="49"/>
                    </a:lnTo>
                    <a:lnTo>
                      <a:pt x="0" y="47"/>
                    </a:lnTo>
                    <a:lnTo>
                      <a:pt x="161" y="0"/>
                    </a:lnTo>
                    <a:lnTo>
                      <a:pt x="162" y="10"/>
                    </a:lnTo>
                    <a:lnTo>
                      <a:pt x="165" y="20"/>
                    </a:lnTo>
                    <a:lnTo>
                      <a:pt x="168" y="29"/>
                    </a:lnTo>
                    <a:lnTo>
                      <a:pt x="174" y="37"/>
                    </a:lnTo>
                    <a:lnTo>
                      <a:pt x="186" y="55"/>
                    </a:lnTo>
                    <a:lnTo>
                      <a:pt x="201" y="71"/>
                    </a:lnTo>
                    <a:lnTo>
                      <a:pt x="215" y="88"/>
                    </a:lnTo>
                    <a:lnTo>
                      <a:pt x="227" y="104"/>
                    </a:lnTo>
                    <a:lnTo>
                      <a:pt x="233" y="113"/>
                    </a:lnTo>
                    <a:lnTo>
                      <a:pt x="236" y="123"/>
                    </a:lnTo>
                    <a:lnTo>
                      <a:pt x="238" y="132"/>
                    </a:lnTo>
                    <a:lnTo>
                      <a:pt x="240" y="141"/>
                    </a:lnTo>
                    <a:lnTo>
                      <a:pt x="240" y="158"/>
                    </a:lnTo>
                    <a:lnTo>
                      <a:pt x="242" y="173"/>
                    </a:lnTo>
                    <a:lnTo>
                      <a:pt x="245" y="187"/>
                    </a:lnTo>
                    <a:lnTo>
                      <a:pt x="249" y="200"/>
                    </a:lnTo>
                    <a:lnTo>
                      <a:pt x="258" y="224"/>
                    </a:lnTo>
                    <a:lnTo>
                      <a:pt x="269" y="246"/>
                    </a:lnTo>
                    <a:lnTo>
                      <a:pt x="273" y="258"/>
                    </a:lnTo>
                    <a:lnTo>
                      <a:pt x="278" y="270"/>
                    </a:lnTo>
                    <a:lnTo>
                      <a:pt x="283" y="281"/>
                    </a:lnTo>
                    <a:lnTo>
                      <a:pt x="285" y="294"/>
                    </a:lnTo>
                    <a:lnTo>
                      <a:pt x="287" y="308"/>
                    </a:lnTo>
                    <a:lnTo>
                      <a:pt x="289" y="323"/>
                    </a:lnTo>
                    <a:lnTo>
                      <a:pt x="287" y="340"/>
                    </a:lnTo>
                    <a:lnTo>
                      <a:pt x="285" y="357"/>
                    </a:lnTo>
                  </a:path>
                </a:pathLst>
              </a:custGeom>
              <a:solidFill>
                <a:srgbClr val="93D5ED"/>
              </a:solidFill>
              <a:ln w="4763">
                <a:solidFill>
                  <a:srgbClr val="CCECFF"/>
                </a:solidFill>
                <a:round/>
                <a:headEnd/>
                <a:tailEnd/>
              </a:ln>
            </p:spPr>
            <p:txBody>
              <a:bodyPr/>
              <a:lstStyle/>
              <a:p>
                <a:endParaRPr lang="en-US"/>
              </a:p>
            </p:txBody>
          </p:sp>
          <p:sp>
            <p:nvSpPr>
              <p:cNvPr id="24742" name="Freeform 148"/>
              <p:cNvSpPr>
                <a:spLocks/>
              </p:cNvSpPr>
              <p:nvPr/>
            </p:nvSpPr>
            <p:spPr bwMode="auto">
              <a:xfrm>
                <a:off x="2912" y="1148"/>
                <a:ext cx="343" cy="143"/>
              </a:xfrm>
              <a:custGeom>
                <a:avLst/>
                <a:gdLst>
                  <a:gd name="T0" fmla="*/ 0 w 1714"/>
                  <a:gd name="T1" fmla="*/ 0 h 717"/>
                  <a:gd name="T2" fmla="*/ 0 w 1714"/>
                  <a:gd name="T3" fmla="*/ 0 h 717"/>
                  <a:gd name="T4" fmla="*/ 0 w 1714"/>
                  <a:gd name="T5" fmla="*/ 0 h 717"/>
                  <a:gd name="T6" fmla="*/ 0 w 1714"/>
                  <a:gd name="T7" fmla="*/ 0 h 717"/>
                  <a:gd name="T8" fmla="*/ 0 w 1714"/>
                  <a:gd name="T9" fmla="*/ 0 h 717"/>
                  <a:gd name="T10" fmla="*/ 0 w 1714"/>
                  <a:gd name="T11" fmla="*/ 0 h 717"/>
                  <a:gd name="T12" fmla="*/ 0 w 1714"/>
                  <a:gd name="T13" fmla="*/ 0 h 717"/>
                  <a:gd name="T14" fmla="*/ 0 w 1714"/>
                  <a:gd name="T15" fmla="*/ 0 h 717"/>
                  <a:gd name="T16" fmla="*/ 0 w 1714"/>
                  <a:gd name="T17" fmla="*/ 0 h 717"/>
                  <a:gd name="T18" fmla="*/ 0 w 1714"/>
                  <a:gd name="T19" fmla="*/ 0 h 717"/>
                  <a:gd name="T20" fmla="*/ 0 w 1714"/>
                  <a:gd name="T21" fmla="*/ 0 h 717"/>
                  <a:gd name="T22" fmla="*/ 0 w 1714"/>
                  <a:gd name="T23" fmla="*/ 0 h 717"/>
                  <a:gd name="T24" fmla="*/ 0 w 1714"/>
                  <a:gd name="T25" fmla="*/ 0 h 717"/>
                  <a:gd name="T26" fmla="*/ 0 w 1714"/>
                  <a:gd name="T27" fmla="*/ 0 h 717"/>
                  <a:gd name="T28" fmla="*/ 0 w 1714"/>
                  <a:gd name="T29" fmla="*/ 0 h 717"/>
                  <a:gd name="T30" fmla="*/ 0 w 1714"/>
                  <a:gd name="T31" fmla="*/ 0 h 717"/>
                  <a:gd name="T32" fmla="*/ 0 w 1714"/>
                  <a:gd name="T33" fmla="*/ 0 h 717"/>
                  <a:gd name="T34" fmla="*/ 0 w 1714"/>
                  <a:gd name="T35" fmla="*/ 0 h 717"/>
                  <a:gd name="T36" fmla="*/ 0 w 1714"/>
                  <a:gd name="T37" fmla="*/ 0 h 717"/>
                  <a:gd name="T38" fmla="*/ 0 w 1714"/>
                  <a:gd name="T39" fmla="*/ 0 h 717"/>
                  <a:gd name="T40" fmla="*/ 0 w 1714"/>
                  <a:gd name="T41" fmla="*/ 0 h 717"/>
                  <a:gd name="T42" fmla="*/ 0 w 1714"/>
                  <a:gd name="T43" fmla="*/ 0 h 717"/>
                  <a:gd name="T44" fmla="*/ 0 w 1714"/>
                  <a:gd name="T45" fmla="*/ 0 h 717"/>
                  <a:gd name="T46" fmla="*/ 0 w 1714"/>
                  <a:gd name="T47" fmla="*/ 0 h 717"/>
                  <a:gd name="T48" fmla="*/ 0 w 1714"/>
                  <a:gd name="T49" fmla="*/ 0 h 717"/>
                  <a:gd name="T50" fmla="*/ 0 w 1714"/>
                  <a:gd name="T51" fmla="*/ 0 h 717"/>
                  <a:gd name="T52" fmla="*/ 0 w 1714"/>
                  <a:gd name="T53" fmla="*/ 0 h 717"/>
                  <a:gd name="T54" fmla="*/ 0 w 1714"/>
                  <a:gd name="T55" fmla="*/ 0 h 717"/>
                  <a:gd name="T56" fmla="*/ 0 w 1714"/>
                  <a:gd name="T57" fmla="*/ 0 h 717"/>
                  <a:gd name="T58" fmla="*/ 0 w 1714"/>
                  <a:gd name="T59" fmla="*/ 0 h 717"/>
                  <a:gd name="T60" fmla="*/ 0 w 1714"/>
                  <a:gd name="T61" fmla="*/ 0 h 717"/>
                  <a:gd name="T62" fmla="*/ 0 w 1714"/>
                  <a:gd name="T63" fmla="*/ 0 h 717"/>
                  <a:gd name="T64" fmla="*/ 0 w 1714"/>
                  <a:gd name="T65" fmla="*/ 0 h 717"/>
                  <a:gd name="T66" fmla="*/ 0 w 1714"/>
                  <a:gd name="T67" fmla="*/ 0 h 717"/>
                  <a:gd name="T68" fmla="*/ 0 w 1714"/>
                  <a:gd name="T69" fmla="*/ 0 h 717"/>
                  <a:gd name="T70" fmla="*/ 0 w 1714"/>
                  <a:gd name="T71" fmla="*/ 0 h 717"/>
                  <a:gd name="T72" fmla="*/ 0 w 1714"/>
                  <a:gd name="T73" fmla="*/ 0 h 717"/>
                  <a:gd name="T74" fmla="*/ 0 w 1714"/>
                  <a:gd name="T75" fmla="*/ 0 h 717"/>
                  <a:gd name="T76" fmla="*/ 0 w 1714"/>
                  <a:gd name="T77" fmla="*/ 0 h 717"/>
                  <a:gd name="T78" fmla="*/ 0 w 1714"/>
                  <a:gd name="T79" fmla="*/ 0 h 717"/>
                  <a:gd name="T80" fmla="*/ 0 w 1714"/>
                  <a:gd name="T81" fmla="*/ 0 h 717"/>
                  <a:gd name="T82" fmla="*/ 0 w 1714"/>
                  <a:gd name="T83" fmla="*/ 0 h 717"/>
                  <a:gd name="T84" fmla="*/ 0 w 1714"/>
                  <a:gd name="T85" fmla="*/ 0 h 717"/>
                  <a:gd name="T86" fmla="*/ 0 w 1714"/>
                  <a:gd name="T87" fmla="*/ 0 h 717"/>
                  <a:gd name="T88" fmla="*/ 0 w 1714"/>
                  <a:gd name="T89" fmla="*/ 0 h 717"/>
                  <a:gd name="T90" fmla="*/ 0 w 1714"/>
                  <a:gd name="T91" fmla="*/ 0 h 717"/>
                  <a:gd name="T92" fmla="*/ 0 w 1714"/>
                  <a:gd name="T93" fmla="*/ 0 h 717"/>
                  <a:gd name="T94" fmla="*/ 0 w 1714"/>
                  <a:gd name="T95" fmla="*/ 0 h 717"/>
                  <a:gd name="T96" fmla="*/ 0 w 1714"/>
                  <a:gd name="T97" fmla="*/ 0 h 717"/>
                  <a:gd name="T98" fmla="*/ 0 w 1714"/>
                  <a:gd name="T99" fmla="*/ 0 h 71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14"/>
                  <a:gd name="T151" fmla="*/ 0 h 717"/>
                  <a:gd name="T152" fmla="*/ 1714 w 1714"/>
                  <a:gd name="T153" fmla="*/ 717 h 71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14" h="717">
                    <a:moveTo>
                      <a:pt x="1388" y="0"/>
                    </a:moveTo>
                    <a:lnTo>
                      <a:pt x="1399" y="19"/>
                    </a:lnTo>
                    <a:lnTo>
                      <a:pt x="1410" y="38"/>
                    </a:lnTo>
                    <a:lnTo>
                      <a:pt x="1424" y="56"/>
                    </a:lnTo>
                    <a:lnTo>
                      <a:pt x="1440" y="75"/>
                    </a:lnTo>
                    <a:lnTo>
                      <a:pt x="1457" y="93"/>
                    </a:lnTo>
                    <a:lnTo>
                      <a:pt x="1475" y="109"/>
                    </a:lnTo>
                    <a:lnTo>
                      <a:pt x="1494" y="125"/>
                    </a:lnTo>
                    <a:lnTo>
                      <a:pt x="1514" y="140"/>
                    </a:lnTo>
                    <a:lnTo>
                      <a:pt x="1535" y="153"/>
                    </a:lnTo>
                    <a:lnTo>
                      <a:pt x="1558" y="166"/>
                    </a:lnTo>
                    <a:lnTo>
                      <a:pt x="1579" y="177"/>
                    </a:lnTo>
                    <a:lnTo>
                      <a:pt x="1601" y="186"/>
                    </a:lnTo>
                    <a:lnTo>
                      <a:pt x="1622" y="193"/>
                    </a:lnTo>
                    <a:lnTo>
                      <a:pt x="1643" y="198"/>
                    </a:lnTo>
                    <a:lnTo>
                      <a:pt x="1663" y="201"/>
                    </a:lnTo>
                    <a:lnTo>
                      <a:pt x="1683" y="202"/>
                    </a:lnTo>
                    <a:lnTo>
                      <a:pt x="1714" y="331"/>
                    </a:lnTo>
                    <a:lnTo>
                      <a:pt x="1695" y="335"/>
                    </a:lnTo>
                    <a:lnTo>
                      <a:pt x="1679" y="340"/>
                    </a:lnTo>
                    <a:lnTo>
                      <a:pt x="1665" y="346"/>
                    </a:lnTo>
                    <a:lnTo>
                      <a:pt x="1653" y="353"/>
                    </a:lnTo>
                    <a:lnTo>
                      <a:pt x="1643" y="361"/>
                    </a:lnTo>
                    <a:lnTo>
                      <a:pt x="1636" y="369"/>
                    </a:lnTo>
                    <a:lnTo>
                      <a:pt x="1630" y="379"/>
                    </a:lnTo>
                    <a:lnTo>
                      <a:pt x="1625" y="388"/>
                    </a:lnTo>
                    <a:lnTo>
                      <a:pt x="1623" y="397"/>
                    </a:lnTo>
                    <a:lnTo>
                      <a:pt x="1622" y="407"/>
                    </a:lnTo>
                    <a:lnTo>
                      <a:pt x="1623" y="416"/>
                    </a:lnTo>
                    <a:lnTo>
                      <a:pt x="1625" y="425"/>
                    </a:lnTo>
                    <a:lnTo>
                      <a:pt x="1628" y="434"/>
                    </a:lnTo>
                    <a:lnTo>
                      <a:pt x="1632" y="442"/>
                    </a:lnTo>
                    <a:lnTo>
                      <a:pt x="1638" y="449"/>
                    </a:lnTo>
                    <a:lnTo>
                      <a:pt x="1645" y="456"/>
                    </a:lnTo>
                    <a:lnTo>
                      <a:pt x="1608" y="525"/>
                    </a:lnTo>
                    <a:lnTo>
                      <a:pt x="1602" y="525"/>
                    </a:lnTo>
                    <a:lnTo>
                      <a:pt x="1596" y="525"/>
                    </a:lnTo>
                    <a:lnTo>
                      <a:pt x="1591" y="526"/>
                    </a:lnTo>
                    <a:lnTo>
                      <a:pt x="1586" y="528"/>
                    </a:lnTo>
                    <a:lnTo>
                      <a:pt x="1582" y="531"/>
                    </a:lnTo>
                    <a:lnTo>
                      <a:pt x="1577" y="534"/>
                    </a:lnTo>
                    <a:lnTo>
                      <a:pt x="1573" y="538"/>
                    </a:lnTo>
                    <a:lnTo>
                      <a:pt x="1569" y="542"/>
                    </a:lnTo>
                    <a:lnTo>
                      <a:pt x="1563" y="552"/>
                    </a:lnTo>
                    <a:lnTo>
                      <a:pt x="1558" y="563"/>
                    </a:lnTo>
                    <a:lnTo>
                      <a:pt x="1553" y="575"/>
                    </a:lnTo>
                    <a:lnTo>
                      <a:pt x="1548" y="588"/>
                    </a:lnTo>
                    <a:lnTo>
                      <a:pt x="1546" y="602"/>
                    </a:lnTo>
                    <a:lnTo>
                      <a:pt x="1544" y="616"/>
                    </a:lnTo>
                    <a:lnTo>
                      <a:pt x="1542" y="629"/>
                    </a:lnTo>
                    <a:lnTo>
                      <a:pt x="1541" y="642"/>
                    </a:lnTo>
                    <a:lnTo>
                      <a:pt x="1541" y="653"/>
                    </a:lnTo>
                    <a:lnTo>
                      <a:pt x="1541" y="664"/>
                    </a:lnTo>
                    <a:lnTo>
                      <a:pt x="1542" y="673"/>
                    </a:lnTo>
                    <a:lnTo>
                      <a:pt x="1544" y="680"/>
                    </a:lnTo>
                    <a:lnTo>
                      <a:pt x="277" y="717"/>
                    </a:lnTo>
                    <a:lnTo>
                      <a:pt x="259" y="709"/>
                    </a:lnTo>
                    <a:lnTo>
                      <a:pt x="243" y="702"/>
                    </a:lnTo>
                    <a:lnTo>
                      <a:pt x="236" y="699"/>
                    </a:lnTo>
                    <a:lnTo>
                      <a:pt x="232" y="694"/>
                    </a:lnTo>
                    <a:lnTo>
                      <a:pt x="227" y="689"/>
                    </a:lnTo>
                    <a:lnTo>
                      <a:pt x="224" y="685"/>
                    </a:lnTo>
                    <a:lnTo>
                      <a:pt x="220" y="678"/>
                    </a:lnTo>
                    <a:lnTo>
                      <a:pt x="219" y="671"/>
                    </a:lnTo>
                    <a:lnTo>
                      <a:pt x="218" y="663"/>
                    </a:lnTo>
                    <a:lnTo>
                      <a:pt x="217" y="652"/>
                    </a:lnTo>
                    <a:lnTo>
                      <a:pt x="218" y="626"/>
                    </a:lnTo>
                    <a:lnTo>
                      <a:pt x="222" y="594"/>
                    </a:lnTo>
                    <a:lnTo>
                      <a:pt x="225" y="576"/>
                    </a:lnTo>
                    <a:lnTo>
                      <a:pt x="225" y="561"/>
                    </a:lnTo>
                    <a:lnTo>
                      <a:pt x="222" y="549"/>
                    </a:lnTo>
                    <a:lnTo>
                      <a:pt x="220" y="538"/>
                    </a:lnTo>
                    <a:lnTo>
                      <a:pt x="215" y="528"/>
                    </a:lnTo>
                    <a:lnTo>
                      <a:pt x="210" y="520"/>
                    </a:lnTo>
                    <a:lnTo>
                      <a:pt x="203" y="513"/>
                    </a:lnTo>
                    <a:lnTo>
                      <a:pt x="196" y="508"/>
                    </a:lnTo>
                    <a:lnTo>
                      <a:pt x="179" y="498"/>
                    </a:lnTo>
                    <a:lnTo>
                      <a:pt x="162" y="490"/>
                    </a:lnTo>
                    <a:lnTo>
                      <a:pt x="152" y="485"/>
                    </a:lnTo>
                    <a:lnTo>
                      <a:pt x="144" y="480"/>
                    </a:lnTo>
                    <a:lnTo>
                      <a:pt x="137" y="476"/>
                    </a:lnTo>
                    <a:lnTo>
                      <a:pt x="130" y="470"/>
                    </a:lnTo>
                    <a:lnTo>
                      <a:pt x="125" y="465"/>
                    </a:lnTo>
                    <a:lnTo>
                      <a:pt x="123" y="460"/>
                    </a:lnTo>
                    <a:lnTo>
                      <a:pt x="123" y="457"/>
                    </a:lnTo>
                    <a:lnTo>
                      <a:pt x="123" y="453"/>
                    </a:lnTo>
                    <a:lnTo>
                      <a:pt x="124" y="449"/>
                    </a:lnTo>
                    <a:lnTo>
                      <a:pt x="125" y="444"/>
                    </a:lnTo>
                    <a:lnTo>
                      <a:pt x="127" y="438"/>
                    </a:lnTo>
                    <a:lnTo>
                      <a:pt x="125" y="431"/>
                    </a:lnTo>
                    <a:lnTo>
                      <a:pt x="123" y="422"/>
                    </a:lnTo>
                    <a:lnTo>
                      <a:pt x="117" y="410"/>
                    </a:lnTo>
                    <a:lnTo>
                      <a:pt x="109" y="395"/>
                    </a:lnTo>
                    <a:lnTo>
                      <a:pt x="97" y="378"/>
                    </a:lnTo>
                    <a:lnTo>
                      <a:pt x="81" y="358"/>
                    </a:lnTo>
                    <a:lnTo>
                      <a:pt x="60" y="333"/>
                    </a:lnTo>
                    <a:lnTo>
                      <a:pt x="33" y="304"/>
                    </a:lnTo>
                    <a:lnTo>
                      <a:pt x="0" y="271"/>
                    </a:lnTo>
                    <a:lnTo>
                      <a:pt x="14" y="14"/>
                    </a:lnTo>
                    <a:lnTo>
                      <a:pt x="1388" y="0"/>
                    </a:lnTo>
                    <a:close/>
                  </a:path>
                </a:pathLst>
              </a:custGeom>
              <a:solidFill>
                <a:srgbClr val="93D5ED"/>
              </a:solidFill>
              <a:ln w="9525">
                <a:solidFill>
                  <a:srgbClr val="CCECFF"/>
                </a:solidFill>
                <a:round/>
                <a:headEnd/>
                <a:tailEnd/>
              </a:ln>
            </p:spPr>
            <p:txBody>
              <a:bodyPr/>
              <a:lstStyle/>
              <a:p>
                <a:endParaRPr lang="en-US"/>
              </a:p>
            </p:txBody>
          </p:sp>
          <p:sp>
            <p:nvSpPr>
              <p:cNvPr id="24743" name="Freeform 149"/>
              <p:cNvSpPr>
                <a:spLocks/>
              </p:cNvSpPr>
              <p:nvPr/>
            </p:nvSpPr>
            <p:spPr bwMode="auto">
              <a:xfrm>
                <a:off x="2912" y="1148"/>
                <a:ext cx="343" cy="143"/>
              </a:xfrm>
              <a:custGeom>
                <a:avLst/>
                <a:gdLst>
                  <a:gd name="T0" fmla="*/ 0 w 1714"/>
                  <a:gd name="T1" fmla="*/ 0 h 717"/>
                  <a:gd name="T2" fmla="*/ 0 w 1714"/>
                  <a:gd name="T3" fmla="*/ 0 h 717"/>
                  <a:gd name="T4" fmla="*/ 0 w 1714"/>
                  <a:gd name="T5" fmla="*/ 0 h 717"/>
                  <a:gd name="T6" fmla="*/ 0 w 1714"/>
                  <a:gd name="T7" fmla="*/ 0 h 717"/>
                  <a:gd name="T8" fmla="*/ 0 w 1714"/>
                  <a:gd name="T9" fmla="*/ 0 h 717"/>
                  <a:gd name="T10" fmla="*/ 0 w 1714"/>
                  <a:gd name="T11" fmla="*/ 0 h 717"/>
                  <a:gd name="T12" fmla="*/ 0 w 1714"/>
                  <a:gd name="T13" fmla="*/ 0 h 717"/>
                  <a:gd name="T14" fmla="*/ 0 w 1714"/>
                  <a:gd name="T15" fmla="*/ 0 h 717"/>
                  <a:gd name="T16" fmla="*/ 0 w 1714"/>
                  <a:gd name="T17" fmla="*/ 0 h 717"/>
                  <a:gd name="T18" fmla="*/ 0 w 1714"/>
                  <a:gd name="T19" fmla="*/ 0 h 717"/>
                  <a:gd name="T20" fmla="*/ 0 w 1714"/>
                  <a:gd name="T21" fmla="*/ 0 h 717"/>
                  <a:gd name="T22" fmla="*/ 0 w 1714"/>
                  <a:gd name="T23" fmla="*/ 0 h 717"/>
                  <a:gd name="T24" fmla="*/ 0 w 1714"/>
                  <a:gd name="T25" fmla="*/ 0 h 717"/>
                  <a:gd name="T26" fmla="*/ 0 w 1714"/>
                  <a:gd name="T27" fmla="*/ 0 h 717"/>
                  <a:gd name="T28" fmla="*/ 0 w 1714"/>
                  <a:gd name="T29" fmla="*/ 0 h 717"/>
                  <a:gd name="T30" fmla="*/ 0 w 1714"/>
                  <a:gd name="T31" fmla="*/ 0 h 717"/>
                  <a:gd name="T32" fmla="*/ 0 w 1714"/>
                  <a:gd name="T33" fmla="*/ 0 h 717"/>
                  <a:gd name="T34" fmla="*/ 0 w 1714"/>
                  <a:gd name="T35" fmla="*/ 0 h 717"/>
                  <a:gd name="T36" fmla="*/ 0 w 1714"/>
                  <a:gd name="T37" fmla="*/ 0 h 717"/>
                  <a:gd name="T38" fmla="*/ 0 w 1714"/>
                  <a:gd name="T39" fmla="*/ 0 h 717"/>
                  <a:gd name="T40" fmla="*/ 0 w 1714"/>
                  <a:gd name="T41" fmla="*/ 0 h 717"/>
                  <a:gd name="T42" fmla="*/ 0 w 1714"/>
                  <a:gd name="T43" fmla="*/ 0 h 717"/>
                  <a:gd name="T44" fmla="*/ 0 w 1714"/>
                  <a:gd name="T45" fmla="*/ 0 h 717"/>
                  <a:gd name="T46" fmla="*/ 0 w 1714"/>
                  <a:gd name="T47" fmla="*/ 0 h 717"/>
                  <a:gd name="T48" fmla="*/ 0 w 1714"/>
                  <a:gd name="T49" fmla="*/ 0 h 717"/>
                  <a:gd name="T50" fmla="*/ 0 w 1714"/>
                  <a:gd name="T51" fmla="*/ 0 h 717"/>
                  <a:gd name="T52" fmla="*/ 0 w 1714"/>
                  <a:gd name="T53" fmla="*/ 0 h 717"/>
                  <a:gd name="T54" fmla="*/ 0 w 1714"/>
                  <a:gd name="T55" fmla="*/ 0 h 717"/>
                  <a:gd name="T56" fmla="*/ 0 w 1714"/>
                  <a:gd name="T57" fmla="*/ 0 h 717"/>
                  <a:gd name="T58" fmla="*/ 0 w 1714"/>
                  <a:gd name="T59" fmla="*/ 0 h 717"/>
                  <a:gd name="T60" fmla="*/ 0 w 1714"/>
                  <a:gd name="T61" fmla="*/ 0 h 717"/>
                  <a:gd name="T62" fmla="*/ 0 w 1714"/>
                  <a:gd name="T63" fmla="*/ 0 h 717"/>
                  <a:gd name="T64" fmla="*/ 0 w 1714"/>
                  <a:gd name="T65" fmla="*/ 0 h 717"/>
                  <a:gd name="T66" fmla="*/ 0 w 1714"/>
                  <a:gd name="T67" fmla="*/ 0 h 717"/>
                  <a:gd name="T68" fmla="*/ 0 w 1714"/>
                  <a:gd name="T69" fmla="*/ 0 h 717"/>
                  <a:gd name="T70" fmla="*/ 0 w 1714"/>
                  <a:gd name="T71" fmla="*/ 0 h 717"/>
                  <a:gd name="T72" fmla="*/ 0 w 1714"/>
                  <a:gd name="T73" fmla="*/ 0 h 717"/>
                  <a:gd name="T74" fmla="*/ 0 w 1714"/>
                  <a:gd name="T75" fmla="*/ 0 h 717"/>
                  <a:gd name="T76" fmla="*/ 0 w 1714"/>
                  <a:gd name="T77" fmla="*/ 0 h 717"/>
                  <a:gd name="T78" fmla="*/ 0 w 1714"/>
                  <a:gd name="T79" fmla="*/ 0 h 717"/>
                  <a:gd name="T80" fmla="*/ 0 w 1714"/>
                  <a:gd name="T81" fmla="*/ 0 h 717"/>
                  <a:gd name="T82" fmla="*/ 0 w 1714"/>
                  <a:gd name="T83" fmla="*/ 0 h 717"/>
                  <a:gd name="T84" fmla="*/ 0 w 1714"/>
                  <a:gd name="T85" fmla="*/ 0 h 717"/>
                  <a:gd name="T86" fmla="*/ 0 w 1714"/>
                  <a:gd name="T87" fmla="*/ 0 h 717"/>
                  <a:gd name="T88" fmla="*/ 0 w 1714"/>
                  <a:gd name="T89" fmla="*/ 0 h 717"/>
                  <a:gd name="T90" fmla="*/ 0 w 1714"/>
                  <a:gd name="T91" fmla="*/ 0 h 717"/>
                  <a:gd name="T92" fmla="*/ 0 w 1714"/>
                  <a:gd name="T93" fmla="*/ 0 h 717"/>
                  <a:gd name="T94" fmla="*/ 0 w 1714"/>
                  <a:gd name="T95" fmla="*/ 0 h 717"/>
                  <a:gd name="T96" fmla="*/ 0 w 1714"/>
                  <a:gd name="T97" fmla="*/ 0 h 717"/>
                  <a:gd name="T98" fmla="*/ 0 w 1714"/>
                  <a:gd name="T99" fmla="*/ 0 h 71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14"/>
                  <a:gd name="T151" fmla="*/ 0 h 717"/>
                  <a:gd name="T152" fmla="*/ 1714 w 1714"/>
                  <a:gd name="T153" fmla="*/ 717 h 71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14" h="717">
                    <a:moveTo>
                      <a:pt x="1388" y="0"/>
                    </a:moveTo>
                    <a:lnTo>
                      <a:pt x="1399" y="19"/>
                    </a:lnTo>
                    <a:lnTo>
                      <a:pt x="1410" y="38"/>
                    </a:lnTo>
                    <a:lnTo>
                      <a:pt x="1424" y="56"/>
                    </a:lnTo>
                    <a:lnTo>
                      <a:pt x="1440" y="75"/>
                    </a:lnTo>
                    <a:lnTo>
                      <a:pt x="1457" y="93"/>
                    </a:lnTo>
                    <a:lnTo>
                      <a:pt x="1475" y="109"/>
                    </a:lnTo>
                    <a:lnTo>
                      <a:pt x="1494" y="125"/>
                    </a:lnTo>
                    <a:lnTo>
                      <a:pt x="1514" y="140"/>
                    </a:lnTo>
                    <a:lnTo>
                      <a:pt x="1535" y="153"/>
                    </a:lnTo>
                    <a:lnTo>
                      <a:pt x="1558" y="166"/>
                    </a:lnTo>
                    <a:lnTo>
                      <a:pt x="1579" y="177"/>
                    </a:lnTo>
                    <a:lnTo>
                      <a:pt x="1601" y="186"/>
                    </a:lnTo>
                    <a:lnTo>
                      <a:pt x="1622" y="193"/>
                    </a:lnTo>
                    <a:lnTo>
                      <a:pt x="1643" y="198"/>
                    </a:lnTo>
                    <a:lnTo>
                      <a:pt x="1663" y="201"/>
                    </a:lnTo>
                    <a:lnTo>
                      <a:pt x="1683" y="202"/>
                    </a:lnTo>
                    <a:lnTo>
                      <a:pt x="1714" y="331"/>
                    </a:lnTo>
                    <a:lnTo>
                      <a:pt x="1695" y="335"/>
                    </a:lnTo>
                    <a:lnTo>
                      <a:pt x="1679" y="340"/>
                    </a:lnTo>
                    <a:lnTo>
                      <a:pt x="1665" y="346"/>
                    </a:lnTo>
                    <a:lnTo>
                      <a:pt x="1653" y="353"/>
                    </a:lnTo>
                    <a:lnTo>
                      <a:pt x="1643" y="361"/>
                    </a:lnTo>
                    <a:lnTo>
                      <a:pt x="1636" y="369"/>
                    </a:lnTo>
                    <a:lnTo>
                      <a:pt x="1630" y="379"/>
                    </a:lnTo>
                    <a:lnTo>
                      <a:pt x="1625" y="388"/>
                    </a:lnTo>
                    <a:lnTo>
                      <a:pt x="1623" y="397"/>
                    </a:lnTo>
                    <a:lnTo>
                      <a:pt x="1622" y="407"/>
                    </a:lnTo>
                    <a:lnTo>
                      <a:pt x="1623" y="416"/>
                    </a:lnTo>
                    <a:lnTo>
                      <a:pt x="1625" y="425"/>
                    </a:lnTo>
                    <a:lnTo>
                      <a:pt x="1628" y="434"/>
                    </a:lnTo>
                    <a:lnTo>
                      <a:pt x="1632" y="442"/>
                    </a:lnTo>
                    <a:lnTo>
                      <a:pt x="1638" y="449"/>
                    </a:lnTo>
                    <a:lnTo>
                      <a:pt x="1645" y="456"/>
                    </a:lnTo>
                    <a:lnTo>
                      <a:pt x="1608" y="525"/>
                    </a:lnTo>
                    <a:lnTo>
                      <a:pt x="1602" y="525"/>
                    </a:lnTo>
                    <a:lnTo>
                      <a:pt x="1596" y="525"/>
                    </a:lnTo>
                    <a:lnTo>
                      <a:pt x="1591" y="526"/>
                    </a:lnTo>
                    <a:lnTo>
                      <a:pt x="1586" y="528"/>
                    </a:lnTo>
                    <a:lnTo>
                      <a:pt x="1582" y="531"/>
                    </a:lnTo>
                    <a:lnTo>
                      <a:pt x="1577" y="534"/>
                    </a:lnTo>
                    <a:lnTo>
                      <a:pt x="1573" y="538"/>
                    </a:lnTo>
                    <a:lnTo>
                      <a:pt x="1569" y="542"/>
                    </a:lnTo>
                    <a:lnTo>
                      <a:pt x="1563" y="552"/>
                    </a:lnTo>
                    <a:lnTo>
                      <a:pt x="1558" y="563"/>
                    </a:lnTo>
                    <a:lnTo>
                      <a:pt x="1553" y="575"/>
                    </a:lnTo>
                    <a:lnTo>
                      <a:pt x="1548" y="588"/>
                    </a:lnTo>
                    <a:lnTo>
                      <a:pt x="1546" y="602"/>
                    </a:lnTo>
                    <a:lnTo>
                      <a:pt x="1544" y="616"/>
                    </a:lnTo>
                    <a:lnTo>
                      <a:pt x="1542" y="629"/>
                    </a:lnTo>
                    <a:lnTo>
                      <a:pt x="1541" y="642"/>
                    </a:lnTo>
                    <a:lnTo>
                      <a:pt x="1541" y="653"/>
                    </a:lnTo>
                    <a:lnTo>
                      <a:pt x="1541" y="664"/>
                    </a:lnTo>
                    <a:lnTo>
                      <a:pt x="1542" y="673"/>
                    </a:lnTo>
                    <a:lnTo>
                      <a:pt x="1544" y="680"/>
                    </a:lnTo>
                    <a:lnTo>
                      <a:pt x="277" y="717"/>
                    </a:lnTo>
                    <a:lnTo>
                      <a:pt x="259" y="709"/>
                    </a:lnTo>
                    <a:lnTo>
                      <a:pt x="243" y="702"/>
                    </a:lnTo>
                    <a:lnTo>
                      <a:pt x="236" y="699"/>
                    </a:lnTo>
                    <a:lnTo>
                      <a:pt x="232" y="694"/>
                    </a:lnTo>
                    <a:lnTo>
                      <a:pt x="227" y="689"/>
                    </a:lnTo>
                    <a:lnTo>
                      <a:pt x="224" y="685"/>
                    </a:lnTo>
                    <a:lnTo>
                      <a:pt x="220" y="678"/>
                    </a:lnTo>
                    <a:lnTo>
                      <a:pt x="219" y="671"/>
                    </a:lnTo>
                    <a:lnTo>
                      <a:pt x="218" y="663"/>
                    </a:lnTo>
                    <a:lnTo>
                      <a:pt x="217" y="652"/>
                    </a:lnTo>
                    <a:lnTo>
                      <a:pt x="218" y="626"/>
                    </a:lnTo>
                    <a:lnTo>
                      <a:pt x="222" y="594"/>
                    </a:lnTo>
                    <a:lnTo>
                      <a:pt x="225" y="576"/>
                    </a:lnTo>
                    <a:lnTo>
                      <a:pt x="225" y="561"/>
                    </a:lnTo>
                    <a:lnTo>
                      <a:pt x="222" y="549"/>
                    </a:lnTo>
                    <a:lnTo>
                      <a:pt x="220" y="538"/>
                    </a:lnTo>
                    <a:lnTo>
                      <a:pt x="215" y="528"/>
                    </a:lnTo>
                    <a:lnTo>
                      <a:pt x="210" y="520"/>
                    </a:lnTo>
                    <a:lnTo>
                      <a:pt x="203" y="513"/>
                    </a:lnTo>
                    <a:lnTo>
                      <a:pt x="196" y="508"/>
                    </a:lnTo>
                    <a:lnTo>
                      <a:pt x="179" y="498"/>
                    </a:lnTo>
                    <a:lnTo>
                      <a:pt x="162" y="490"/>
                    </a:lnTo>
                    <a:lnTo>
                      <a:pt x="152" y="485"/>
                    </a:lnTo>
                    <a:lnTo>
                      <a:pt x="144" y="480"/>
                    </a:lnTo>
                    <a:lnTo>
                      <a:pt x="137" y="476"/>
                    </a:lnTo>
                    <a:lnTo>
                      <a:pt x="130" y="470"/>
                    </a:lnTo>
                    <a:lnTo>
                      <a:pt x="125" y="465"/>
                    </a:lnTo>
                    <a:lnTo>
                      <a:pt x="123" y="460"/>
                    </a:lnTo>
                    <a:lnTo>
                      <a:pt x="123" y="457"/>
                    </a:lnTo>
                    <a:lnTo>
                      <a:pt x="123" y="453"/>
                    </a:lnTo>
                    <a:lnTo>
                      <a:pt x="124" y="449"/>
                    </a:lnTo>
                    <a:lnTo>
                      <a:pt x="125" y="444"/>
                    </a:lnTo>
                    <a:lnTo>
                      <a:pt x="127" y="438"/>
                    </a:lnTo>
                    <a:lnTo>
                      <a:pt x="125" y="431"/>
                    </a:lnTo>
                    <a:lnTo>
                      <a:pt x="123" y="422"/>
                    </a:lnTo>
                    <a:lnTo>
                      <a:pt x="117" y="410"/>
                    </a:lnTo>
                    <a:lnTo>
                      <a:pt x="109" y="395"/>
                    </a:lnTo>
                    <a:lnTo>
                      <a:pt x="97" y="378"/>
                    </a:lnTo>
                    <a:lnTo>
                      <a:pt x="81" y="358"/>
                    </a:lnTo>
                    <a:lnTo>
                      <a:pt x="60" y="333"/>
                    </a:lnTo>
                    <a:lnTo>
                      <a:pt x="33" y="304"/>
                    </a:lnTo>
                    <a:lnTo>
                      <a:pt x="0" y="271"/>
                    </a:lnTo>
                    <a:lnTo>
                      <a:pt x="14" y="14"/>
                    </a:lnTo>
                    <a:lnTo>
                      <a:pt x="1388" y="0"/>
                    </a:lnTo>
                  </a:path>
                </a:pathLst>
              </a:custGeom>
              <a:solidFill>
                <a:srgbClr val="93D5ED"/>
              </a:solidFill>
              <a:ln w="4763">
                <a:solidFill>
                  <a:srgbClr val="CCECFF"/>
                </a:solidFill>
                <a:round/>
                <a:headEnd/>
                <a:tailEnd/>
              </a:ln>
            </p:spPr>
            <p:txBody>
              <a:bodyPr/>
              <a:lstStyle/>
              <a:p>
                <a:endParaRPr lang="en-US"/>
              </a:p>
            </p:txBody>
          </p:sp>
          <p:sp>
            <p:nvSpPr>
              <p:cNvPr id="24744" name="Freeform 150"/>
              <p:cNvSpPr>
                <a:spLocks/>
              </p:cNvSpPr>
              <p:nvPr/>
            </p:nvSpPr>
            <p:spPr bwMode="auto">
              <a:xfrm>
                <a:off x="1360" y="1168"/>
                <a:ext cx="381" cy="581"/>
              </a:xfrm>
              <a:custGeom>
                <a:avLst/>
                <a:gdLst>
                  <a:gd name="T0" fmla="*/ 0 w 1904"/>
                  <a:gd name="T1" fmla="*/ 0 h 2906"/>
                  <a:gd name="T2" fmla="*/ 0 w 1904"/>
                  <a:gd name="T3" fmla="*/ 0 h 2906"/>
                  <a:gd name="T4" fmla="*/ 0 w 1904"/>
                  <a:gd name="T5" fmla="*/ 0 h 2906"/>
                  <a:gd name="T6" fmla="*/ 0 w 1904"/>
                  <a:gd name="T7" fmla="*/ 0 h 2906"/>
                  <a:gd name="T8" fmla="*/ 0 w 1904"/>
                  <a:gd name="T9" fmla="*/ 0 h 2906"/>
                  <a:gd name="T10" fmla="*/ 0 w 1904"/>
                  <a:gd name="T11" fmla="*/ 0 h 2906"/>
                  <a:gd name="T12" fmla="*/ 0 w 1904"/>
                  <a:gd name="T13" fmla="*/ 0 h 2906"/>
                  <a:gd name="T14" fmla="*/ 0 w 1904"/>
                  <a:gd name="T15" fmla="*/ 0 h 2906"/>
                  <a:gd name="T16" fmla="*/ 0 w 1904"/>
                  <a:gd name="T17" fmla="*/ 0 h 2906"/>
                  <a:gd name="T18" fmla="*/ 0 w 1904"/>
                  <a:gd name="T19" fmla="*/ 0 h 2906"/>
                  <a:gd name="T20" fmla="*/ 0 w 1904"/>
                  <a:gd name="T21" fmla="*/ 0 h 2906"/>
                  <a:gd name="T22" fmla="*/ 0 w 1904"/>
                  <a:gd name="T23" fmla="*/ 0 h 2906"/>
                  <a:gd name="T24" fmla="*/ 0 w 1904"/>
                  <a:gd name="T25" fmla="*/ 0 h 2906"/>
                  <a:gd name="T26" fmla="*/ 0 w 1904"/>
                  <a:gd name="T27" fmla="*/ 0 h 2906"/>
                  <a:gd name="T28" fmla="*/ 0 w 1904"/>
                  <a:gd name="T29" fmla="*/ 0 h 2906"/>
                  <a:gd name="T30" fmla="*/ 0 w 1904"/>
                  <a:gd name="T31" fmla="*/ 0 h 2906"/>
                  <a:gd name="T32" fmla="*/ 0 w 1904"/>
                  <a:gd name="T33" fmla="*/ 0 h 2906"/>
                  <a:gd name="T34" fmla="*/ 0 w 1904"/>
                  <a:gd name="T35" fmla="*/ 0 h 2906"/>
                  <a:gd name="T36" fmla="*/ 0 w 1904"/>
                  <a:gd name="T37" fmla="*/ 0 h 2906"/>
                  <a:gd name="T38" fmla="*/ 0 w 1904"/>
                  <a:gd name="T39" fmla="*/ 0 h 2906"/>
                  <a:gd name="T40" fmla="*/ 0 w 1904"/>
                  <a:gd name="T41" fmla="*/ 0 h 2906"/>
                  <a:gd name="T42" fmla="*/ 0 w 1904"/>
                  <a:gd name="T43" fmla="*/ 0 h 2906"/>
                  <a:gd name="T44" fmla="*/ 0 w 1904"/>
                  <a:gd name="T45" fmla="*/ 0 h 2906"/>
                  <a:gd name="T46" fmla="*/ 0 w 1904"/>
                  <a:gd name="T47" fmla="*/ 0 h 2906"/>
                  <a:gd name="T48" fmla="*/ 0 w 1904"/>
                  <a:gd name="T49" fmla="*/ 0 h 2906"/>
                  <a:gd name="T50" fmla="*/ 0 w 1904"/>
                  <a:gd name="T51" fmla="*/ 0 h 2906"/>
                  <a:gd name="T52" fmla="*/ 0 w 1904"/>
                  <a:gd name="T53" fmla="*/ 0 h 2906"/>
                  <a:gd name="T54" fmla="*/ 0 w 1904"/>
                  <a:gd name="T55" fmla="*/ 0 h 2906"/>
                  <a:gd name="T56" fmla="*/ 0 w 1904"/>
                  <a:gd name="T57" fmla="*/ 0 h 2906"/>
                  <a:gd name="T58" fmla="*/ 0 w 1904"/>
                  <a:gd name="T59" fmla="*/ 0 h 2906"/>
                  <a:gd name="T60" fmla="*/ 0 w 1904"/>
                  <a:gd name="T61" fmla="*/ 0 h 2906"/>
                  <a:gd name="T62" fmla="*/ 0 w 1904"/>
                  <a:gd name="T63" fmla="*/ 0 h 2906"/>
                  <a:gd name="T64" fmla="*/ 0 w 1904"/>
                  <a:gd name="T65" fmla="*/ 0 h 2906"/>
                  <a:gd name="T66" fmla="*/ 0 w 1904"/>
                  <a:gd name="T67" fmla="*/ 0 h 2906"/>
                  <a:gd name="T68" fmla="*/ 0 w 1904"/>
                  <a:gd name="T69" fmla="*/ 0 h 2906"/>
                  <a:gd name="T70" fmla="*/ 0 w 1904"/>
                  <a:gd name="T71" fmla="*/ 0 h 2906"/>
                  <a:gd name="T72" fmla="*/ 0 w 1904"/>
                  <a:gd name="T73" fmla="*/ 0 h 2906"/>
                  <a:gd name="T74" fmla="*/ 0 w 1904"/>
                  <a:gd name="T75" fmla="*/ 0 h 2906"/>
                  <a:gd name="T76" fmla="*/ 0 w 1904"/>
                  <a:gd name="T77" fmla="*/ 0 h 2906"/>
                  <a:gd name="T78" fmla="*/ 0 w 1904"/>
                  <a:gd name="T79" fmla="*/ 0 h 2906"/>
                  <a:gd name="T80" fmla="*/ 0 w 1904"/>
                  <a:gd name="T81" fmla="*/ 0 h 2906"/>
                  <a:gd name="T82" fmla="*/ 0 w 1904"/>
                  <a:gd name="T83" fmla="*/ 0 h 2906"/>
                  <a:gd name="T84" fmla="*/ 0 w 1904"/>
                  <a:gd name="T85" fmla="*/ 0 h 2906"/>
                  <a:gd name="T86" fmla="*/ 0 w 1904"/>
                  <a:gd name="T87" fmla="*/ 0 h 2906"/>
                  <a:gd name="T88" fmla="*/ 0 w 1904"/>
                  <a:gd name="T89" fmla="*/ 0 h 2906"/>
                  <a:gd name="T90" fmla="*/ 0 w 1904"/>
                  <a:gd name="T91" fmla="*/ 0 h 2906"/>
                  <a:gd name="T92" fmla="*/ 0 w 1904"/>
                  <a:gd name="T93" fmla="*/ 0 h 2906"/>
                  <a:gd name="T94" fmla="*/ 0 w 1904"/>
                  <a:gd name="T95" fmla="*/ 0 h 2906"/>
                  <a:gd name="T96" fmla="*/ 0 w 1904"/>
                  <a:gd name="T97" fmla="*/ 0 h 2906"/>
                  <a:gd name="T98" fmla="*/ 0 w 1904"/>
                  <a:gd name="T99" fmla="*/ 0 h 2906"/>
                  <a:gd name="T100" fmla="*/ 0 w 1904"/>
                  <a:gd name="T101" fmla="*/ 0 h 2906"/>
                  <a:gd name="T102" fmla="*/ 0 w 1904"/>
                  <a:gd name="T103" fmla="*/ 0 h 2906"/>
                  <a:gd name="T104" fmla="*/ 0 w 1904"/>
                  <a:gd name="T105" fmla="*/ 0 h 29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04"/>
                  <a:gd name="T160" fmla="*/ 0 h 2906"/>
                  <a:gd name="T161" fmla="*/ 1904 w 1904"/>
                  <a:gd name="T162" fmla="*/ 2906 h 29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04" h="2906">
                    <a:moveTo>
                      <a:pt x="1147" y="2906"/>
                    </a:moveTo>
                    <a:lnTo>
                      <a:pt x="1175" y="2857"/>
                    </a:lnTo>
                    <a:lnTo>
                      <a:pt x="400" y="2857"/>
                    </a:lnTo>
                    <a:lnTo>
                      <a:pt x="411" y="2837"/>
                    </a:lnTo>
                    <a:lnTo>
                      <a:pt x="421" y="2817"/>
                    </a:lnTo>
                    <a:lnTo>
                      <a:pt x="428" y="2797"/>
                    </a:lnTo>
                    <a:lnTo>
                      <a:pt x="435" y="2777"/>
                    </a:lnTo>
                    <a:lnTo>
                      <a:pt x="441" y="2759"/>
                    </a:lnTo>
                    <a:lnTo>
                      <a:pt x="446" y="2739"/>
                    </a:lnTo>
                    <a:lnTo>
                      <a:pt x="449" y="2720"/>
                    </a:lnTo>
                    <a:lnTo>
                      <a:pt x="452" y="2701"/>
                    </a:lnTo>
                    <a:lnTo>
                      <a:pt x="453" y="2683"/>
                    </a:lnTo>
                    <a:lnTo>
                      <a:pt x="453" y="2665"/>
                    </a:lnTo>
                    <a:lnTo>
                      <a:pt x="452" y="2647"/>
                    </a:lnTo>
                    <a:lnTo>
                      <a:pt x="449" y="2629"/>
                    </a:lnTo>
                    <a:lnTo>
                      <a:pt x="447" y="2612"/>
                    </a:lnTo>
                    <a:lnTo>
                      <a:pt x="443" y="2594"/>
                    </a:lnTo>
                    <a:lnTo>
                      <a:pt x="440" y="2578"/>
                    </a:lnTo>
                    <a:lnTo>
                      <a:pt x="435" y="2560"/>
                    </a:lnTo>
                    <a:lnTo>
                      <a:pt x="429" y="2544"/>
                    </a:lnTo>
                    <a:lnTo>
                      <a:pt x="424" y="2527"/>
                    </a:lnTo>
                    <a:lnTo>
                      <a:pt x="418" y="2512"/>
                    </a:lnTo>
                    <a:lnTo>
                      <a:pt x="411" y="2496"/>
                    </a:lnTo>
                    <a:lnTo>
                      <a:pt x="396" y="2466"/>
                    </a:lnTo>
                    <a:lnTo>
                      <a:pt x="379" y="2436"/>
                    </a:lnTo>
                    <a:lnTo>
                      <a:pt x="362" y="2408"/>
                    </a:lnTo>
                    <a:lnTo>
                      <a:pt x="344" y="2383"/>
                    </a:lnTo>
                    <a:lnTo>
                      <a:pt x="325" y="2357"/>
                    </a:lnTo>
                    <a:lnTo>
                      <a:pt x="308" y="2332"/>
                    </a:lnTo>
                    <a:lnTo>
                      <a:pt x="300" y="2322"/>
                    </a:lnTo>
                    <a:lnTo>
                      <a:pt x="293" y="2310"/>
                    </a:lnTo>
                    <a:lnTo>
                      <a:pt x="286" y="2298"/>
                    </a:lnTo>
                    <a:lnTo>
                      <a:pt x="280" y="2288"/>
                    </a:lnTo>
                    <a:lnTo>
                      <a:pt x="272" y="2267"/>
                    </a:lnTo>
                    <a:lnTo>
                      <a:pt x="265" y="2247"/>
                    </a:lnTo>
                    <a:lnTo>
                      <a:pt x="260" y="2228"/>
                    </a:lnTo>
                    <a:lnTo>
                      <a:pt x="259" y="2210"/>
                    </a:lnTo>
                    <a:lnTo>
                      <a:pt x="258" y="2193"/>
                    </a:lnTo>
                    <a:lnTo>
                      <a:pt x="259" y="2178"/>
                    </a:lnTo>
                    <a:lnTo>
                      <a:pt x="261" y="2164"/>
                    </a:lnTo>
                    <a:lnTo>
                      <a:pt x="265" y="2152"/>
                    </a:lnTo>
                    <a:lnTo>
                      <a:pt x="267" y="2142"/>
                    </a:lnTo>
                    <a:lnTo>
                      <a:pt x="271" y="2133"/>
                    </a:lnTo>
                    <a:lnTo>
                      <a:pt x="276" y="2121"/>
                    </a:lnTo>
                    <a:lnTo>
                      <a:pt x="280" y="2117"/>
                    </a:lnTo>
                    <a:lnTo>
                      <a:pt x="60" y="2085"/>
                    </a:lnTo>
                    <a:lnTo>
                      <a:pt x="63" y="2077"/>
                    </a:lnTo>
                    <a:lnTo>
                      <a:pt x="65" y="2068"/>
                    </a:lnTo>
                    <a:lnTo>
                      <a:pt x="66" y="2060"/>
                    </a:lnTo>
                    <a:lnTo>
                      <a:pt x="67" y="2052"/>
                    </a:lnTo>
                    <a:lnTo>
                      <a:pt x="66" y="2037"/>
                    </a:lnTo>
                    <a:lnTo>
                      <a:pt x="64" y="2022"/>
                    </a:lnTo>
                    <a:lnTo>
                      <a:pt x="60" y="2009"/>
                    </a:lnTo>
                    <a:lnTo>
                      <a:pt x="56" y="1996"/>
                    </a:lnTo>
                    <a:lnTo>
                      <a:pt x="49" y="1983"/>
                    </a:lnTo>
                    <a:lnTo>
                      <a:pt x="42" y="1973"/>
                    </a:lnTo>
                    <a:lnTo>
                      <a:pt x="28" y="1955"/>
                    </a:lnTo>
                    <a:lnTo>
                      <a:pt x="14" y="1941"/>
                    </a:lnTo>
                    <a:lnTo>
                      <a:pt x="4" y="1933"/>
                    </a:lnTo>
                    <a:lnTo>
                      <a:pt x="0" y="1929"/>
                    </a:lnTo>
                    <a:lnTo>
                      <a:pt x="184" y="1713"/>
                    </a:lnTo>
                    <a:lnTo>
                      <a:pt x="184" y="1705"/>
                    </a:lnTo>
                    <a:lnTo>
                      <a:pt x="183" y="1697"/>
                    </a:lnTo>
                    <a:lnTo>
                      <a:pt x="181" y="1689"/>
                    </a:lnTo>
                    <a:lnTo>
                      <a:pt x="178" y="1681"/>
                    </a:lnTo>
                    <a:lnTo>
                      <a:pt x="170" y="1664"/>
                    </a:lnTo>
                    <a:lnTo>
                      <a:pt x="161" y="1649"/>
                    </a:lnTo>
                    <a:lnTo>
                      <a:pt x="137" y="1619"/>
                    </a:lnTo>
                    <a:lnTo>
                      <a:pt x="112" y="1587"/>
                    </a:lnTo>
                    <a:lnTo>
                      <a:pt x="99" y="1571"/>
                    </a:lnTo>
                    <a:lnTo>
                      <a:pt x="87" y="1554"/>
                    </a:lnTo>
                    <a:lnTo>
                      <a:pt x="77" y="1538"/>
                    </a:lnTo>
                    <a:lnTo>
                      <a:pt x="67" y="1519"/>
                    </a:lnTo>
                    <a:lnTo>
                      <a:pt x="64" y="1510"/>
                    </a:lnTo>
                    <a:lnTo>
                      <a:pt x="61" y="1501"/>
                    </a:lnTo>
                    <a:lnTo>
                      <a:pt x="59" y="1491"/>
                    </a:lnTo>
                    <a:lnTo>
                      <a:pt x="58" y="1481"/>
                    </a:lnTo>
                    <a:lnTo>
                      <a:pt x="57" y="1470"/>
                    </a:lnTo>
                    <a:lnTo>
                      <a:pt x="57" y="1460"/>
                    </a:lnTo>
                    <a:lnTo>
                      <a:pt x="58" y="1448"/>
                    </a:lnTo>
                    <a:lnTo>
                      <a:pt x="60" y="1438"/>
                    </a:lnTo>
                    <a:lnTo>
                      <a:pt x="67" y="1414"/>
                    </a:lnTo>
                    <a:lnTo>
                      <a:pt x="77" y="1391"/>
                    </a:lnTo>
                    <a:lnTo>
                      <a:pt x="86" y="1369"/>
                    </a:lnTo>
                    <a:lnTo>
                      <a:pt x="98" y="1347"/>
                    </a:lnTo>
                    <a:lnTo>
                      <a:pt x="111" y="1324"/>
                    </a:lnTo>
                    <a:lnTo>
                      <a:pt x="123" y="1304"/>
                    </a:lnTo>
                    <a:lnTo>
                      <a:pt x="137" y="1285"/>
                    </a:lnTo>
                    <a:lnTo>
                      <a:pt x="150" y="1267"/>
                    </a:lnTo>
                    <a:lnTo>
                      <a:pt x="175" y="1236"/>
                    </a:lnTo>
                    <a:lnTo>
                      <a:pt x="196" y="1211"/>
                    </a:lnTo>
                    <a:lnTo>
                      <a:pt x="211" y="1195"/>
                    </a:lnTo>
                    <a:lnTo>
                      <a:pt x="216" y="1190"/>
                    </a:lnTo>
                    <a:lnTo>
                      <a:pt x="224" y="1197"/>
                    </a:lnTo>
                    <a:lnTo>
                      <a:pt x="232" y="1203"/>
                    </a:lnTo>
                    <a:lnTo>
                      <a:pt x="239" y="1208"/>
                    </a:lnTo>
                    <a:lnTo>
                      <a:pt x="245" y="1209"/>
                    </a:lnTo>
                    <a:lnTo>
                      <a:pt x="251" y="1210"/>
                    </a:lnTo>
                    <a:lnTo>
                      <a:pt x="257" y="1210"/>
                    </a:lnTo>
                    <a:lnTo>
                      <a:pt x="261" y="1208"/>
                    </a:lnTo>
                    <a:lnTo>
                      <a:pt x="265" y="1204"/>
                    </a:lnTo>
                    <a:lnTo>
                      <a:pt x="268" y="1199"/>
                    </a:lnTo>
                    <a:lnTo>
                      <a:pt x="272" y="1195"/>
                    </a:lnTo>
                    <a:lnTo>
                      <a:pt x="274" y="1188"/>
                    </a:lnTo>
                    <a:lnTo>
                      <a:pt x="276" y="1181"/>
                    </a:lnTo>
                    <a:lnTo>
                      <a:pt x="280" y="1164"/>
                    </a:lnTo>
                    <a:lnTo>
                      <a:pt x="282" y="1147"/>
                    </a:lnTo>
                    <a:lnTo>
                      <a:pt x="283" y="1127"/>
                    </a:lnTo>
                    <a:lnTo>
                      <a:pt x="283" y="1107"/>
                    </a:lnTo>
                    <a:lnTo>
                      <a:pt x="283" y="1088"/>
                    </a:lnTo>
                    <a:lnTo>
                      <a:pt x="282" y="1071"/>
                    </a:lnTo>
                    <a:lnTo>
                      <a:pt x="280" y="1044"/>
                    </a:lnTo>
                    <a:lnTo>
                      <a:pt x="280" y="1033"/>
                    </a:lnTo>
                    <a:lnTo>
                      <a:pt x="296" y="1025"/>
                    </a:lnTo>
                    <a:lnTo>
                      <a:pt x="311" y="1016"/>
                    </a:lnTo>
                    <a:lnTo>
                      <a:pt x="325" y="1007"/>
                    </a:lnTo>
                    <a:lnTo>
                      <a:pt x="337" y="996"/>
                    </a:lnTo>
                    <a:lnTo>
                      <a:pt x="349" y="987"/>
                    </a:lnTo>
                    <a:lnTo>
                      <a:pt x="358" y="976"/>
                    </a:lnTo>
                    <a:lnTo>
                      <a:pt x="368" y="966"/>
                    </a:lnTo>
                    <a:lnTo>
                      <a:pt x="376" y="954"/>
                    </a:lnTo>
                    <a:lnTo>
                      <a:pt x="383" y="944"/>
                    </a:lnTo>
                    <a:lnTo>
                      <a:pt x="389" y="932"/>
                    </a:lnTo>
                    <a:lnTo>
                      <a:pt x="393" y="920"/>
                    </a:lnTo>
                    <a:lnTo>
                      <a:pt x="397" y="908"/>
                    </a:lnTo>
                    <a:lnTo>
                      <a:pt x="400" y="897"/>
                    </a:lnTo>
                    <a:lnTo>
                      <a:pt x="403" y="885"/>
                    </a:lnTo>
                    <a:lnTo>
                      <a:pt x="405" y="872"/>
                    </a:lnTo>
                    <a:lnTo>
                      <a:pt x="405" y="861"/>
                    </a:lnTo>
                    <a:lnTo>
                      <a:pt x="406" y="835"/>
                    </a:lnTo>
                    <a:lnTo>
                      <a:pt x="404" y="810"/>
                    </a:lnTo>
                    <a:lnTo>
                      <a:pt x="400" y="785"/>
                    </a:lnTo>
                    <a:lnTo>
                      <a:pt x="396" y="760"/>
                    </a:lnTo>
                    <a:lnTo>
                      <a:pt x="384" y="710"/>
                    </a:lnTo>
                    <a:lnTo>
                      <a:pt x="371" y="662"/>
                    </a:lnTo>
                    <a:lnTo>
                      <a:pt x="587" y="418"/>
                    </a:lnTo>
                    <a:lnTo>
                      <a:pt x="588" y="403"/>
                    </a:lnTo>
                    <a:lnTo>
                      <a:pt x="592" y="388"/>
                    </a:lnTo>
                    <a:lnTo>
                      <a:pt x="598" y="371"/>
                    </a:lnTo>
                    <a:lnTo>
                      <a:pt x="605" y="355"/>
                    </a:lnTo>
                    <a:lnTo>
                      <a:pt x="614" y="338"/>
                    </a:lnTo>
                    <a:lnTo>
                      <a:pt x="625" y="321"/>
                    </a:lnTo>
                    <a:lnTo>
                      <a:pt x="636" y="305"/>
                    </a:lnTo>
                    <a:lnTo>
                      <a:pt x="650" y="287"/>
                    </a:lnTo>
                    <a:lnTo>
                      <a:pt x="664" y="270"/>
                    </a:lnTo>
                    <a:lnTo>
                      <a:pt x="681" y="252"/>
                    </a:lnTo>
                    <a:lnTo>
                      <a:pt x="697" y="234"/>
                    </a:lnTo>
                    <a:lnTo>
                      <a:pt x="714" y="217"/>
                    </a:lnTo>
                    <a:lnTo>
                      <a:pt x="751" y="183"/>
                    </a:lnTo>
                    <a:lnTo>
                      <a:pt x="788" y="150"/>
                    </a:lnTo>
                    <a:lnTo>
                      <a:pt x="825" y="120"/>
                    </a:lnTo>
                    <a:lnTo>
                      <a:pt x="862" y="91"/>
                    </a:lnTo>
                    <a:lnTo>
                      <a:pt x="896" y="65"/>
                    </a:lnTo>
                    <a:lnTo>
                      <a:pt x="926" y="43"/>
                    </a:lnTo>
                    <a:lnTo>
                      <a:pt x="970" y="11"/>
                    </a:lnTo>
                    <a:lnTo>
                      <a:pt x="988" y="0"/>
                    </a:lnTo>
                    <a:lnTo>
                      <a:pt x="1904" y="95"/>
                    </a:lnTo>
                    <a:lnTo>
                      <a:pt x="1273" y="807"/>
                    </a:lnTo>
                    <a:lnTo>
                      <a:pt x="1837" y="2053"/>
                    </a:lnTo>
                    <a:lnTo>
                      <a:pt x="1824" y="2071"/>
                    </a:lnTo>
                    <a:lnTo>
                      <a:pt x="1814" y="2087"/>
                    </a:lnTo>
                    <a:lnTo>
                      <a:pt x="1805" y="2103"/>
                    </a:lnTo>
                    <a:lnTo>
                      <a:pt x="1798" y="2117"/>
                    </a:lnTo>
                    <a:lnTo>
                      <a:pt x="1794" y="2131"/>
                    </a:lnTo>
                    <a:lnTo>
                      <a:pt x="1790" y="2144"/>
                    </a:lnTo>
                    <a:lnTo>
                      <a:pt x="1788" y="2156"/>
                    </a:lnTo>
                    <a:lnTo>
                      <a:pt x="1787" y="2166"/>
                    </a:lnTo>
                    <a:lnTo>
                      <a:pt x="1787" y="2185"/>
                    </a:lnTo>
                    <a:lnTo>
                      <a:pt x="1788" y="2198"/>
                    </a:lnTo>
                    <a:lnTo>
                      <a:pt x="1790" y="2206"/>
                    </a:lnTo>
                    <a:lnTo>
                      <a:pt x="1791" y="2209"/>
                    </a:lnTo>
                    <a:lnTo>
                      <a:pt x="1809" y="2301"/>
                    </a:lnTo>
                    <a:lnTo>
                      <a:pt x="1787" y="2315"/>
                    </a:lnTo>
                    <a:lnTo>
                      <a:pt x="1763" y="2330"/>
                    </a:lnTo>
                    <a:lnTo>
                      <a:pt x="1738" y="2348"/>
                    </a:lnTo>
                    <a:lnTo>
                      <a:pt x="1712" y="2367"/>
                    </a:lnTo>
                    <a:lnTo>
                      <a:pt x="1685" y="2388"/>
                    </a:lnTo>
                    <a:lnTo>
                      <a:pt x="1658" y="2409"/>
                    </a:lnTo>
                    <a:lnTo>
                      <a:pt x="1633" y="2432"/>
                    </a:lnTo>
                    <a:lnTo>
                      <a:pt x="1607" y="2455"/>
                    </a:lnTo>
                    <a:lnTo>
                      <a:pt x="1582" y="2477"/>
                    </a:lnTo>
                    <a:lnTo>
                      <a:pt x="1561" y="2498"/>
                    </a:lnTo>
                    <a:lnTo>
                      <a:pt x="1542" y="2519"/>
                    </a:lnTo>
                    <a:lnTo>
                      <a:pt x="1525" y="2539"/>
                    </a:lnTo>
                    <a:lnTo>
                      <a:pt x="1511" y="2557"/>
                    </a:lnTo>
                    <a:lnTo>
                      <a:pt x="1503" y="2572"/>
                    </a:lnTo>
                    <a:lnTo>
                      <a:pt x="1499" y="2579"/>
                    </a:lnTo>
                    <a:lnTo>
                      <a:pt x="1497" y="2585"/>
                    </a:lnTo>
                    <a:lnTo>
                      <a:pt x="1497" y="2590"/>
                    </a:lnTo>
                    <a:lnTo>
                      <a:pt x="1497" y="2595"/>
                    </a:lnTo>
                    <a:lnTo>
                      <a:pt x="1475" y="2605"/>
                    </a:lnTo>
                    <a:lnTo>
                      <a:pt x="1454" y="2615"/>
                    </a:lnTo>
                    <a:lnTo>
                      <a:pt x="1433" y="2627"/>
                    </a:lnTo>
                    <a:lnTo>
                      <a:pt x="1414" y="2638"/>
                    </a:lnTo>
                    <a:lnTo>
                      <a:pt x="1397" y="2651"/>
                    </a:lnTo>
                    <a:lnTo>
                      <a:pt x="1380" y="2664"/>
                    </a:lnTo>
                    <a:lnTo>
                      <a:pt x="1365" y="2677"/>
                    </a:lnTo>
                    <a:lnTo>
                      <a:pt x="1352" y="2690"/>
                    </a:lnTo>
                    <a:lnTo>
                      <a:pt x="1329" y="2713"/>
                    </a:lnTo>
                    <a:lnTo>
                      <a:pt x="1313" y="2733"/>
                    </a:lnTo>
                    <a:lnTo>
                      <a:pt x="1302" y="2746"/>
                    </a:lnTo>
                    <a:lnTo>
                      <a:pt x="1299" y="2751"/>
                    </a:lnTo>
                    <a:lnTo>
                      <a:pt x="1328" y="2829"/>
                    </a:lnTo>
                    <a:lnTo>
                      <a:pt x="1313" y="2840"/>
                    </a:lnTo>
                    <a:lnTo>
                      <a:pt x="1297" y="2851"/>
                    </a:lnTo>
                    <a:lnTo>
                      <a:pt x="1282" y="2860"/>
                    </a:lnTo>
                    <a:lnTo>
                      <a:pt x="1268" y="2868"/>
                    </a:lnTo>
                    <a:lnTo>
                      <a:pt x="1254" y="2876"/>
                    </a:lnTo>
                    <a:lnTo>
                      <a:pt x="1241" y="2881"/>
                    </a:lnTo>
                    <a:lnTo>
                      <a:pt x="1228" y="2887"/>
                    </a:lnTo>
                    <a:lnTo>
                      <a:pt x="1217" y="2891"/>
                    </a:lnTo>
                    <a:lnTo>
                      <a:pt x="1195" y="2897"/>
                    </a:lnTo>
                    <a:lnTo>
                      <a:pt x="1175" y="2901"/>
                    </a:lnTo>
                    <a:lnTo>
                      <a:pt x="1158" y="2904"/>
                    </a:lnTo>
                    <a:lnTo>
                      <a:pt x="1147" y="2906"/>
                    </a:lnTo>
                    <a:close/>
                  </a:path>
                </a:pathLst>
              </a:custGeom>
              <a:solidFill>
                <a:srgbClr val="93D5ED"/>
              </a:solidFill>
              <a:ln w="9525">
                <a:solidFill>
                  <a:srgbClr val="CCECFF"/>
                </a:solidFill>
                <a:round/>
                <a:headEnd/>
                <a:tailEnd/>
              </a:ln>
            </p:spPr>
            <p:txBody>
              <a:bodyPr/>
              <a:lstStyle/>
              <a:p>
                <a:endParaRPr lang="en-US"/>
              </a:p>
            </p:txBody>
          </p:sp>
          <p:sp>
            <p:nvSpPr>
              <p:cNvPr id="24745" name="Freeform 151"/>
              <p:cNvSpPr>
                <a:spLocks/>
              </p:cNvSpPr>
              <p:nvPr/>
            </p:nvSpPr>
            <p:spPr bwMode="auto">
              <a:xfrm>
                <a:off x="1360" y="1168"/>
                <a:ext cx="381" cy="581"/>
              </a:xfrm>
              <a:custGeom>
                <a:avLst/>
                <a:gdLst>
                  <a:gd name="T0" fmla="*/ 0 w 1904"/>
                  <a:gd name="T1" fmla="*/ 0 h 2906"/>
                  <a:gd name="T2" fmla="*/ 0 w 1904"/>
                  <a:gd name="T3" fmla="*/ 0 h 2906"/>
                  <a:gd name="T4" fmla="*/ 0 w 1904"/>
                  <a:gd name="T5" fmla="*/ 0 h 2906"/>
                  <a:gd name="T6" fmla="*/ 0 w 1904"/>
                  <a:gd name="T7" fmla="*/ 0 h 2906"/>
                  <a:gd name="T8" fmla="*/ 0 w 1904"/>
                  <a:gd name="T9" fmla="*/ 0 h 2906"/>
                  <a:gd name="T10" fmla="*/ 0 w 1904"/>
                  <a:gd name="T11" fmla="*/ 0 h 2906"/>
                  <a:gd name="T12" fmla="*/ 0 w 1904"/>
                  <a:gd name="T13" fmla="*/ 0 h 2906"/>
                  <a:gd name="T14" fmla="*/ 0 w 1904"/>
                  <a:gd name="T15" fmla="*/ 0 h 2906"/>
                  <a:gd name="T16" fmla="*/ 0 w 1904"/>
                  <a:gd name="T17" fmla="*/ 0 h 2906"/>
                  <a:gd name="T18" fmla="*/ 0 w 1904"/>
                  <a:gd name="T19" fmla="*/ 0 h 2906"/>
                  <a:gd name="T20" fmla="*/ 0 w 1904"/>
                  <a:gd name="T21" fmla="*/ 0 h 2906"/>
                  <a:gd name="T22" fmla="*/ 0 w 1904"/>
                  <a:gd name="T23" fmla="*/ 0 h 2906"/>
                  <a:gd name="T24" fmla="*/ 0 w 1904"/>
                  <a:gd name="T25" fmla="*/ 0 h 2906"/>
                  <a:gd name="T26" fmla="*/ 0 w 1904"/>
                  <a:gd name="T27" fmla="*/ 0 h 2906"/>
                  <a:gd name="T28" fmla="*/ 0 w 1904"/>
                  <a:gd name="T29" fmla="*/ 0 h 2906"/>
                  <a:gd name="T30" fmla="*/ 0 w 1904"/>
                  <a:gd name="T31" fmla="*/ 0 h 2906"/>
                  <a:gd name="T32" fmla="*/ 0 w 1904"/>
                  <a:gd name="T33" fmla="*/ 0 h 2906"/>
                  <a:gd name="T34" fmla="*/ 0 w 1904"/>
                  <a:gd name="T35" fmla="*/ 0 h 2906"/>
                  <a:gd name="T36" fmla="*/ 0 w 1904"/>
                  <a:gd name="T37" fmla="*/ 0 h 2906"/>
                  <a:gd name="T38" fmla="*/ 0 w 1904"/>
                  <a:gd name="T39" fmla="*/ 0 h 2906"/>
                  <a:gd name="T40" fmla="*/ 0 w 1904"/>
                  <a:gd name="T41" fmla="*/ 0 h 2906"/>
                  <a:gd name="T42" fmla="*/ 0 w 1904"/>
                  <a:gd name="T43" fmla="*/ 0 h 2906"/>
                  <a:gd name="T44" fmla="*/ 0 w 1904"/>
                  <a:gd name="T45" fmla="*/ 0 h 2906"/>
                  <a:gd name="T46" fmla="*/ 0 w 1904"/>
                  <a:gd name="T47" fmla="*/ 0 h 2906"/>
                  <a:gd name="T48" fmla="*/ 0 w 1904"/>
                  <a:gd name="T49" fmla="*/ 0 h 2906"/>
                  <a:gd name="T50" fmla="*/ 0 w 1904"/>
                  <a:gd name="T51" fmla="*/ 0 h 2906"/>
                  <a:gd name="T52" fmla="*/ 0 w 1904"/>
                  <a:gd name="T53" fmla="*/ 0 h 2906"/>
                  <a:gd name="T54" fmla="*/ 0 w 1904"/>
                  <a:gd name="T55" fmla="*/ 0 h 2906"/>
                  <a:gd name="T56" fmla="*/ 0 w 1904"/>
                  <a:gd name="T57" fmla="*/ 0 h 2906"/>
                  <a:gd name="T58" fmla="*/ 0 w 1904"/>
                  <a:gd name="T59" fmla="*/ 0 h 2906"/>
                  <a:gd name="T60" fmla="*/ 0 w 1904"/>
                  <a:gd name="T61" fmla="*/ 0 h 2906"/>
                  <a:gd name="T62" fmla="*/ 0 w 1904"/>
                  <a:gd name="T63" fmla="*/ 0 h 2906"/>
                  <a:gd name="T64" fmla="*/ 0 w 1904"/>
                  <a:gd name="T65" fmla="*/ 0 h 2906"/>
                  <a:gd name="T66" fmla="*/ 0 w 1904"/>
                  <a:gd name="T67" fmla="*/ 0 h 2906"/>
                  <a:gd name="T68" fmla="*/ 0 w 1904"/>
                  <a:gd name="T69" fmla="*/ 0 h 2906"/>
                  <a:gd name="T70" fmla="*/ 0 w 1904"/>
                  <a:gd name="T71" fmla="*/ 0 h 2906"/>
                  <a:gd name="T72" fmla="*/ 0 w 1904"/>
                  <a:gd name="T73" fmla="*/ 0 h 2906"/>
                  <a:gd name="T74" fmla="*/ 0 w 1904"/>
                  <a:gd name="T75" fmla="*/ 0 h 2906"/>
                  <a:gd name="T76" fmla="*/ 0 w 1904"/>
                  <a:gd name="T77" fmla="*/ 0 h 2906"/>
                  <a:gd name="T78" fmla="*/ 0 w 1904"/>
                  <a:gd name="T79" fmla="*/ 0 h 2906"/>
                  <a:gd name="T80" fmla="*/ 0 w 1904"/>
                  <a:gd name="T81" fmla="*/ 0 h 2906"/>
                  <a:gd name="T82" fmla="*/ 0 w 1904"/>
                  <a:gd name="T83" fmla="*/ 0 h 2906"/>
                  <a:gd name="T84" fmla="*/ 0 w 1904"/>
                  <a:gd name="T85" fmla="*/ 0 h 2906"/>
                  <a:gd name="T86" fmla="*/ 0 w 1904"/>
                  <a:gd name="T87" fmla="*/ 0 h 2906"/>
                  <a:gd name="T88" fmla="*/ 0 w 1904"/>
                  <a:gd name="T89" fmla="*/ 0 h 2906"/>
                  <a:gd name="T90" fmla="*/ 0 w 1904"/>
                  <a:gd name="T91" fmla="*/ 0 h 2906"/>
                  <a:gd name="T92" fmla="*/ 0 w 1904"/>
                  <a:gd name="T93" fmla="*/ 0 h 2906"/>
                  <a:gd name="T94" fmla="*/ 0 w 1904"/>
                  <a:gd name="T95" fmla="*/ 0 h 2906"/>
                  <a:gd name="T96" fmla="*/ 0 w 1904"/>
                  <a:gd name="T97" fmla="*/ 0 h 2906"/>
                  <a:gd name="T98" fmla="*/ 0 w 1904"/>
                  <a:gd name="T99" fmla="*/ 0 h 2906"/>
                  <a:gd name="T100" fmla="*/ 0 w 1904"/>
                  <a:gd name="T101" fmla="*/ 0 h 2906"/>
                  <a:gd name="T102" fmla="*/ 0 w 1904"/>
                  <a:gd name="T103" fmla="*/ 0 h 2906"/>
                  <a:gd name="T104" fmla="*/ 0 w 1904"/>
                  <a:gd name="T105" fmla="*/ 0 h 29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04"/>
                  <a:gd name="T160" fmla="*/ 0 h 2906"/>
                  <a:gd name="T161" fmla="*/ 1904 w 1904"/>
                  <a:gd name="T162" fmla="*/ 2906 h 29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04" h="2906">
                    <a:moveTo>
                      <a:pt x="1147" y="2906"/>
                    </a:moveTo>
                    <a:lnTo>
                      <a:pt x="1175" y="2857"/>
                    </a:lnTo>
                    <a:lnTo>
                      <a:pt x="400" y="2857"/>
                    </a:lnTo>
                    <a:lnTo>
                      <a:pt x="411" y="2837"/>
                    </a:lnTo>
                    <a:lnTo>
                      <a:pt x="421" y="2817"/>
                    </a:lnTo>
                    <a:lnTo>
                      <a:pt x="428" y="2797"/>
                    </a:lnTo>
                    <a:lnTo>
                      <a:pt x="435" y="2777"/>
                    </a:lnTo>
                    <a:lnTo>
                      <a:pt x="441" y="2759"/>
                    </a:lnTo>
                    <a:lnTo>
                      <a:pt x="446" y="2739"/>
                    </a:lnTo>
                    <a:lnTo>
                      <a:pt x="449" y="2720"/>
                    </a:lnTo>
                    <a:lnTo>
                      <a:pt x="452" y="2701"/>
                    </a:lnTo>
                    <a:lnTo>
                      <a:pt x="453" y="2683"/>
                    </a:lnTo>
                    <a:lnTo>
                      <a:pt x="453" y="2665"/>
                    </a:lnTo>
                    <a:lnTo>
                      <a:pt x="452" y="2647"/>
                    </a:lnTo>
                    <a:lnTo>
                      <a:pt x="449" y="2629"/>
                    </a:lnTo>
                    <a:lnTo>
                      <a:pt x="447" y="2612"/>
                    </a:lnTo>
                    <a:lnTo>
                      <a:pt x="443" y="2594"/>
                    </a:lnTo>
                    <a:lnTo>
                      <a:pt x="440" y="2578"/>
                    </a:lnTo>
                    <a:lnTo>
                      <a:pt x="435" y="2560"/>
                    </a:lnTo>
                    <a:lnTo>
                      <a:pt x="429" y="2544"/>
                    </a:lnTo>
                    <a:lnTo>
                      <a:pt x="424" y="2527"/>
                    </a:lnTo>
                    <a:lnTo>
                      <a:pt x="418" y="2512"/>
                    </a:lnTo>
                    <a:lnTo>
                      <a:pt x="411" y="2496"/>
                    </a:lnTo>
                    <a:lnTo>
                      <a:pt x="396" y="2466"/>
                    </a:lnTo>
                    <a:lnTo>
                      <a:pt x="379" y="2436"/>
                    </a:lnTo>
                    <a:lnTo>
                      <a:pt x="362" y="2408"/>
                    </a:lnTo>
                    <a:lnTo>
                      <a:pt x="344" y="2383"/>
                    </a:lnTo>
                    <a:lnTo>
                      <a:pt x="325" y="2357"/>
                    </a:lnTo>
                    <a:lnTo>
                      <a:pt x="308" y="2332"/>
                    </a:lnTo>
                    <a:lnTo>
                      <a:pt x="300" y="2322"/>
                    </a:lnTo>
                    <a:lnTo>
                      <a:pt x="293" y="2310"/>
                    </a:lnTo>
                    <a:lnTo>
                      <a:pt x="286" y="2298"/>
                    </a:lnTo>
                    <a:lnTo>
                      <a:pt x="280" y="2288"/>
                    </a:lnTo>
                    <a:lnTo>
                      <a:pt x="272" y="2267"/>
                    </a:lnTo>
                    <a:lnTo>
                      <a:pt x="265" y="2247"/>
                    </a:lnTo>
                    <a:lnTo>
                      <a:pt x="260" y="2228"/>
                    </a:lnTo>
                    <a:lnTo>
                      <a:pt x="259" y="2210"/>
                    </a:lnTo>
                    <a:lnTo>
                      <a:pt x="258" y="2193"/>
                    </a:lnTo>
                    <a:lnTo>
                      <a:pt x="259" y="2178"/>
                    </a:lnTo>
                    <a:lnTo>
                      <a:pt x="261" y="2164"/>
                    </a:lnTo>
                    <a:lnTo>
                      <a:pt x="265" y="2152"/>
                    </a:lnTo>
                    <a:lnTo>
                      <a:pt x="267" y="2142"/>
                    </a:lnTo>
                    <a:lnTo>
                      <a:pt x="271" y="2133"/>
                    </a:lnTo>
                    <a:lnTo>
                      <a:pt x="276" y="2121"/>
                    </a:lnTo>
                    <a:lnTo>
                      <a:pt x="280" y="2117"/>
                    </a:lnTo>
                    <a:lnTo>
                      <a:pt x="60" y="2085"/>
                    </a:lnTo>
                    <a:lnTo>
                      <a:pt x="63" y="2077"/>
                    </a:lnTo>
                    <a:lnTo>
                      <a:pt x="65" y="2068"/>
                    </a:lnTo>
                    <a:lnTo>
                      <a:pt x="66" y="2060"/>
                    </a:lnTo>
                    <a:lnTo>
                      <a:pt x="67" y="2052"/>
                    </a:lnTo>
                    <a:lnTo>
                      <a:pt x="66" y="2037"/>
                    </a:lnTo>
                    <a:lnTo>
                      <a:pt x="64" y="2022"/>
                    </a:lnTo>
                    <a:lnTo>
                      <a:pt x="60" y="2009"/>
                    </a:lnTo>
                    <a:lnTo>
                      <a:pt x="56" y="1996"/>
                    </a:lnTo>
                    <a:lnTo>
                      <a:pt x="49" y="1983"/>
                    </a:lnTo>
                    <a:lnTo>
                      <a:pt x="42" y="1973"/>
                    </a:lnTo>
                    <a:lnTo>
                      <a:pt x="28" y="1955"/>
                    </a:lnTo>
                    <a:lnTo>
                      <a:pt x="14" y="1941"/>
                    </a:lnTo>
                    <a:lnTo>
                      <a:pt x="4" y="1933"/>
                    </a:lnTo>
                    <a:lnTo>
                      <a:pt x="0" y="1929"/>
                    </a:lnTo>
                    <a:lnTo>
                      <a:pt x="184" y="1713"/>
                    </a:lnTo>
                    <a:lnTo>
                      <a:pt x="184" y="1705"/>
                    </a:lnTo>
                    <a:lnTo>
                      <a:pt x="183" y="1697"/>
                    </a:lnTo>
                    <a:lnTo>
                      <a:pt x="181" y="1689"/>
                    </a:lnTo>
                    <a:lnTo>
                      <a:pt x="178" y="1681"/>
                    </a:lnTo>
                    <a:lnTo>
                      <a:pt x="170" y="1664"/>
                    </a:lnTo>
                    <a:lnTo>
                      <a:pt x="161" y="1649"/>
                    </a:lnTo>
                    <a:lnTo>
                      <a:pt x="137" y="1619"/>
                    </a:lnTo>
                    <a:lnTo>
                      <a:pt x="112" y="1587"/>
                    </a:lnTo>
                    <a:lnTo>
                      <a:pt x="99" y="1571"/>
                    </a:lnTo>
                    <a:lnTo>
                      <a:pt x="87" y="1554"/>
                    </a:lnTo>
                    <a:lnTo>
                      <a:pt x="77" y="1538"/>
                    </a:lnTo>
                    <a:lnTo>
                      <a:pt x="67" y="1519"/>
                    </a:lnTo>
                    <a:lnTo>
                      <a:pt x="64" y="1510"/>
                    </a:lnTo>
                    <a:lnTo>
                      <a:pt x="61" y="1501"/>
                    </a:lnTo>
                    <a:lnTo>
                      <a:pt x="59" y="1491"/>
                    </a:lnTo>
                    <a:lnTo>
                      <a:pt x="58" y="1481"/>
                    </a:lnTo>
                    <a:lnTo>
                      <a:pt x="57" y="1470"/>
                    </a:lnTo>
                    <a:lnTo>
                      <a:pt x="57" y="1460"/>
                    </a:lnTo>
                    <a:lnTo>
                      <a:pt x="58" y="1448"/>
                    </a:lnTo>
                    <a:lnTo>
                      <a:pt x="60" y="1438"/>
                    </a:lnTo>
                    <a:lnTo>
                      <a:pt x="67" y="1414"/>
                    </a:lnTo>
                    <a:lnTo>
                      <a:pt x="77" y="1391"/>
                    </a:lnTo>
                    <a:lnTo>
                      <a:pt x="86" y="1369"/>
                    </a:lnTo>
                    <a:lnTo>
                      <a:pt x="98" y="1347"/>
                    </a:lnTo>
                    <a:lnTo>
                      <a:pt x="111" y="1324"/>
                    </a:lnTo>
                    <a:lnTo>
                      <a:pt x="123" y="1304"/>
                    </a:lnTo>
                    <a:lnTo>
                      <a:pt x="137" y="1285"/>
                    </a:lnTo>
                    <a:lnTo>
                      <a:pt x="150" y="1267"/>
                    </a:lnTo>
                    <a:lnTo>
                      <a:pt x="175" y="1236"/>
                    </a:lnTo>
                    <a:lnTo>
                      <a:pt x="196" y="1211"/>
                    </a:lnTo>
                    <a:lnTo>
                      <a:pt x="211" y="1195"/>
                    </a:lnTo>
                    <a:lnTo>
                      <a:pt x="216" y="1190"/>
                    </a:lnTo>
                    <a:lnTo>
                      <a:pt x="224" y="1197"/>
                    </a:lnTo>
                    <a:lnTo>
                      <a:pt x="232" y="1203"/>
                    </a:lnTo>
                    <a:lnTo>
                      <a:pt x="239" y="1208"/>
                    </a:lnTo>
                    <a:lnTo>
                      <a:pt x="245" y="1209"/>
                    </a:lnTo>
                    <a:lnTo>
                      <a:pt x="251" y="1210"/>
                    </a:lnTo>
                    <a:lnTo>
                      <a:pt x="257" y="1210"/>
                    </a:lnTo>
                    <a:lnTo>
                      <a:pt x="261" y="1208"/>
                    </a:lnTo>
                    <a:lnTo>
                      <a:pt x="265" y="1204"/>
                    </a:lnTo>
                    <a:lnTo>
                      <a:pt x="268" y="1199"/>
                    </a:lnTo>
                    <a:lnTo>
                      <a:pt x="272" y="1195"/>
                    </a:lnTo>
                    <a:lnTo>
                      <a:pt x="274" y="1188"/>
                    </a:lnTo>
                    <a:lnTo>
                      <a:pt x="276" y="1181"/>
                    </a:lnTo>
                    <a:lnTo>
                      <a:pt x="280" y="1164"/>
                    </a:lnTo>
                    <a:lnTo>
                      <a:pt x="282" y="1147"/>
                    </a:lnTo>
                    <a:lnTo>
                      <a:pt x="283" y="1127"/>
                    </a:lnTo>
                    <a:lnTo>
                      <a:pt x="283" y="1107"/>
                    </a:lnTo>
                    <a:lnTo>
                      <a:pt x="283" y="1088"/>
                    </a:lnTo>
                    <a:lnTo>
                      <a:pt x="282" y="1071"/>
                    </a:lnTo>
                    <a:lnTo>
                      <a:pt x="280" y="1044"/>
                    </a:lnTo>
                    <a:lnTo>
                      <a:pt x="280" y="1033"/>
                    </a:lnTo>
                    <a:lnTo>
                      <a:pt x="296" y="1025"/>
                    </a:lnTo>
                    <a:lnTo>
                      <a:pt x="311" y="1016"/>
                    </a:lnTo>
                    <a:lnTo>
                      <a:pt x="325" y="1007"/>
                    </a:lnTo>
                    <a:lnTo>
                      <a:pt x="337" y="996"/>
                    </a:lnTo>
                    <a:lnTo>
                      <a:pt x="349" y="987"/>
                    </a:lnTo>
                    <a:lnTo>
                      <a:pt x="358" y="976"/>
                    </a:lnTo>
                    <a:lnTo>
                      <a:pt x="368" y="966"/>
                    </a:lnTo>
                    <a:lnTo>
                      <a:pt x="376" y="954"/>
                    </a:lnTo>
                    <a:lnTo>
                      <a:pt x="383" y="944"/>
                    </a:lnTo>
                    <a:lnTo>
                      <a:pt x="389" y="932"/>
                    </a:lnTo>
                    <a:lnTo>
                      <a:pt x="393" y="920"/>
                    </a:lnTo>
                    <a:lnTo>
                      <a:pt x="397" y="908"/>
                    </a:lnTo>
                    <a:lnTo>
                      <a:pt x="400" y="897"/>
                    </a:lnTo>
                    <a:lnTo>
                      <a:pt x="403" y="885"/>
                    </a:lnTo>
                    <a:lnTo>
                      <a:pt x="405" y="872"/>
                    </a:lnTo>
                    <a:lnTo>
                      <a:pt x="405" y="861"/>
                    </a:lnTo>
                    <a:lnTo>
                      <a:pt x="406" y="835"/>
                    </a:lnTo>
                    <a:lnTo>
                      <a:pt x="404" y="810"/>
                    </a:lnTo>
                    <a:lnTo>
                      <a:pt x="400" y="785"/>
                    </a:lnTo>
                    <a:lnTo>
                      <a:pt x="396" y="760"/>
                    </a:lnTo>
                    <a:lnTo>
                      <a:pt x="384" y="710"/>
                    </a:lnTo>
                    <a:lnTo>
                      <a:pt x="371" y="662"/>
                    </a:lnTo>
                    <a:lnTo>
                      <a:pt x="587" y="418"/>
                    </a:lnTo>
                    <a:lnTo>
                      <a:pt x="588" y="403"/>
                    </a:lnTo>
                    <a:lnTo>
                      <a:pt x="592" y="388"/>
                    </a:lnTo>
                    <a:lnTo>
                      <a:pt x="598" y="371"/>
                    </a:lnTo>
                    <a:lnTo>
                      <a:pt x="605" y="355"/>
                    </a:lnTo>
                    <a:lnTo>
                      <a:pt x="614" y="338"/>
                    </a:lnTo>
                    <a:lnTo>
                      <a:pt x="625" y="321"/>
                    </a:lnTo>
                    <a:lnTo>
                      <a:pt x="636" y="305"/>
                    </a:lnTo>
                    <a:lnTo>
                      <a:pt x="650" y="287"/>
                    </a:lnTo>
                    <a:lnTo>
                      <a:pt x="664" y="270"/>
                    </a:lnTo>
                    <a:lnTo>
                      <a:pt x="681" y="252"/>
                    </a:lnTo>
                    <a:lnTo>
                      <a:pt x="697" y="234"/>
                    </a:lnTo>
                    <a:lnTo>
                      <a:pt x="714" y="217"/>
                    </a:lnTo>
                    <a:lnTo>
                      <a:pt x="751" y="183"/>
                    </a:lnTo>
                    <a:lnTo>
                      <a:pt x="788" y="150"/>
                    </a:lnTo>
                    <a:lnTo>
                      <a:pt x="825" y="120"/>
                    </a:lnTo>
                    <a:lnTo>
                      <a:pt x="862" y="91"/>
                    </a:lnTo>
                    <a:lnTo>
                      <a:pt x="896" y="65"/>
                    </a:lnTo>
                    <a:lnTo>
                      <a:pt x="926" y="43"/>
                    </a:lnTo>
                    <a:lnTo>
                      <a:pt x="970" y="11"/>
                    </a:lnTo>
                    <a:lnTo>
                      <a:pt x="988" y="0"/>
                    </a:lnTo>
                    <a:lnTo>
                      <a:pt x="1904" y="95"/>
                    </a:lnTo>
                    <a:lnTo>
                      <a:pt x="1273" y="807"/>
                    </a:lnTo>
                    <a:lnTo>
                      <a:pt x="1837" y="2053"/>
                    </a:lnTo>
                    <a:lnTo>
                      <a:pt x="1824" y="2071"/>
                    </a:lnTo>
                    <a:lnTo>
                      <a:pt x="1814" y="2087"/>
                    </a:lnTo>
                    <a:lnTo>
                      <a:pt x="1805" y="2103"/>
                    </a:lnTo>
                    <a:lnTo>
                      <a:pt x="1798" y="2117"/>
                    </a:lnTo>
                    <a:lnTo>
                      <a:pt x="1794" y="2131"/>
                    </a:lnTo>
                    <a:lnTo>
                      <a:pt x="1790" y="2144"/>
                    </a:lnTo>
                    <a:lnTo>
                      <a:pt x="1788" y="2156"/>
                    </a:lnTo>
                    <a:lnTo>
                      <a:pt x="1787" y="2166"/>
                    </a:lnTo>
                    <a:lnTo>
                      <a:pt x="1787" y="2185"/>
                    </a:lnTo>
                    <a:lnTo>
                      <a:pt x="1788" y="2198"/>
                    </a:lnTo>
                    <a:lnTo>
                      <a:pt x="1790" y="2206"/>
                    </a:lnTo>
                    <a:lnTo>
                      <a:pt x="1791" y="2209"/>
                    </a:lnTo>
                    <a:lnTo>
                      <a:pt x="1809" y="2301"/>
                    </a:lnTo>
                    <a:lnTo>
                      <a:pt x="1787" y="2315"/>
                    </a:lnTo>
                    <a:lnTo>
                      <a:pt x="1763" y="2330"/>
                    </a:lnTo>
                    <a:lnTo>
                      <a:pt x="1738" y="2348"/>
                    </a:lnTo>
                    <a:lnTo>
                      <a:pt x="1712" y="2367"/>
                    </a:lnTo>
                    <a:lnTo>
                      <a:pt x="1685" y="2388"/>
                    </a:lnTo>
                    <a:lnTo>
                      <a:pt x="1658" y="2409"/>
                    </a:lnTo>
                    <a:lnTo>
                      <a:pt x="1633" y="2432"/>
                    </a:lnTo>
                    <a:lnTo>
                      <a:pt x="1607" y="2455"/>
                    </a:lnTo>
                    <a:lnTo>
                      <a:pt x="1582" y="2477"/>
                    </a:lnTo>
                    <a:lnTo>
                      <a:pt x="1561" y="2498"/>
                    </a:lnTo>
                    <a:lnTo>
                      <a:pt x="1542" y="2519"/>
                    </a:lnTo>
                    <a:lnTo>
                      <a:pt x="1525" y="2539"/>
                    </a:lnTo>
                    <a:lnTo>
                      <a:pt x="1511" y="2557"/>
                    </a:lnTo>
                    <a:lnTo>
                      <a:pt x="1503" y="2572"/>
                    </a:lnTo>
                    <a:lnTo>
                      <a:pt x="1499" y="2579"/>
                    </a:lnTo>
                    <a:lnTo>
                      <a:pt x="1497" y="2585"/>
                    </a:lnTo>
                    <a:lnTo>
                      <a:pt x="1497" y="2590"/>
                    </a:lnTo>
                    <a:lnTo>
                      <a:pt x="1497" y="2595"/>
                    </a:lnTo>
                    <a:lnTo>
                      <a:pt x="1475" y="2605"/>
                    </a:lnTo>
                    <a:lnTo>
                      <a:pt x="1454" y="2615"/>
                    </a:lnTo>
                    <a:lnTo>
                      <a:pt x="1433" y="2627"/>
                    </a:lnTo>
                    <a:lnTo>
                      <a:pt x="1414" y="2638"/>
                    </a:lnTo>
                    <a:lnTo>
                      <a:pt x="1397" y="2651"/>
                    </a:lnTo>
                    <a:lnTo>
                      <a:pt x="1380" y="2664"/>
                    </a:lnTo>
                    <a:lnTo>
                      <a:pt x="1365" y="2677"/>
                    </a:lnTo>
                    <a:lnTo>
                      <a:pt x="1352" y="2690"/>
                    </a:lnTo>
                    <a:lnTo>
                      <a:pt x="1329" y="2713"/>
                    </a:lnTo>
                    <a:lnTo>
                      <a:pt x="1313" y="2733"/>
                    </a:lnTo>
                    <a:lnTo>
                      <a:pt x="1302" y="2746"/>
                    </a:lnTo>
                    <a:lnTo>
                      <a:pt x="1299" y="2751"/>
                    </a:lnTo>
                    <a:lnTo>
                      <a:pt x="1328" y="2829"/>
                    </a:lnTo>
                    <a:lnTo>
                      <a:pt x="1313" y="2840"/>
                    </a:lnTo>
                    <a:lnTo>
                      <a:pt x="1297" y="2851"/>
                    </a:lnTo>
                    <a:lnTo>
                      <a:pt x="1282" y="2860"/>
                    </a:lnTo>
                    <a:lnTo>
                      <a:pt x="1268" y="2868"/>
                    </a:lnTo>
                    <a:lnTo>
                      <a:pt x="1254" y="2876"/>
                    </a:lnTo>
                    <a:lnTo>
                      <a:pt x="1241" y="2881"/>
                    </a:lnTo>
                    <a:lnTo>
                      <a:pt x="1228" y="2887"/>
                    </a:lnTo>
                    <a:lnTo>
                      <a:pt x="1217" y="2891"/>
                    </a:lnTo>
                    <a:lnTo>
                      <a:pt x="1195" y="2897"/>
                    </a:lnTo>
                    <a:lnTo>
                      <a:pt x="1175" y="2901"/>
                    </a:lnTo>
                    <a:lnTo>
                      <a:pt x="1158" y="2904"/>
                    </a:lnTo>
                    <a:lnTo>
                      <a:pt x="1147" y="2906"/>
                    </a:lnTo>
                  </a:path>
                </a:pathLst>
              </a:custGeom>
              <a:solidFill>
                <a:srgbClr val="93D5ED"/>
              </a:solidFill>
              <a:ln w="4763">
                <a:solidFill>
                  <a:srgbClr val="CCECFF"/>
                </a:solidFill>
                <a:round/>
                <a:headEnd/>
                <a:tailEnd/>
              </a:ln>
            </p:spPr>
            <p:txBody>
              <a:bodyPr/>
              <a:lstStyle/>
              <a:p>
                <a:endParaRPr lang="en-US"/>
              </a:p>
            </p:txBody>
          </p:sp>
          <p:sp>
            <p:nvSpPr>
              <p:cNvPr id="24746" name="Freeform 152"/>
              <p:cNvSpPr>
                <a:spLocks/>
              </p:cNvSpPr>
              <p:nvPr/>
            </p:nvSpPr>
            <p:spPr bwMode="auto">
              <a:xfrm>
                <a:off x="1577" y="1478"/>
                <a:ext cx="559" cy="414"/>
              </a:xfrm>
              <a:custGeom>
                <a:avLst/>
                <a:gdLst>
                  <a:gd name="T0" fmla="*/ 0 w 2798"/>
                  <a:gd name="T1" fmla="*/ 0 h 2073"/>
                  <a:gd name="T2" fmla="*/ 0 w 2798"/>
                  <a:gd name="T3" fmla="*/ 0 h 2073"/>
                  <a:gd name="T4" fmla="*/ 0 w 2798"/>
                  <a:gd name="T5" fmla="*/ 0 h 2073"/>
                  <a:gd name="T6" fmla="*/ 0 w 2798"/>
                  <a:gd name="T7" fmla="*/ 0 h 2073"/>
                  <a:gd name="T8" fmla="*/ 0 w 2798"/>
                  <a:gd name="T9" fmla="*/ 0 h 2073"/>
                  <a:gd name="T10" fmla="*/ 0 w 2798"/>
                  <a:gd name="T11" fmla="*/ 0 h 2073"/>
                  <a:gd name="T12" fmla="*/ 0 w 2798"/>
                  <a:gd name="T13" fmla="*/ 0 h 2073"/>
                  <a:gd name="T14" fmla="*/ 0 w 2798"/>
                  <a:gd name="T15" fmla="*/ 0 h 2073"/>
                  <a:gd name="T16" fmla="*/ 0 w 2798"/>
                  <a:gd name="T17" fmla="*/ 0 h 2073"/>
                  <a:gd name="T18" fmla="*/ 0 w 2798"/>
                  <a:gd name="T19" fmla="*/ 0 h 2073"/>
                  <a:gd name="T20" fmla="*/ 0 w 2798"/>
                  <a:gd name="T21" fmla="*/ 0 h 2073"/>
                  <a:gd name="T22" fmla="*/ 0 w 2798"/>
                  <a:gd name="T23" fmla="*/ 0 h 2073"/>
                  <a:gd name="T24" fmla="*/ 0 w 2798"/>
                  <a:gd name="T25" fmla="*/ 0 h 2073"/>
                  <a:gd name="T26" fmla="*/ 0 w 2798"/>
                  <a:gd name="T27" fmla="*/ 0 h 2073"/>
                  <a:gd name="T28" fmla="*/ 0 w 2798"/>
                  <a:gd name="T29" fmla="*/ 0 h 2073"/>
                  <a:gd name="T30" fmla="*/ 0 w 2798"/>
                  <a:gd name="T31" fmla="*/ 0 h 2073"/>
                  <a:gd name="T32" fmla="*/ 0 w 2798"/>
                  <a:gd name="T33" fmla="*/ 0 h 2073"/>
                  <a:gd name="T34" fmla="*/ 0 w 2798"/>
                  <a:gd name="T35" fmla="*/ 0 h 2073"/>
                  <a:gd name="T36" fmla="*/ 0 w 2798"/>
                  <a:gd name="T37" fmla="*/ 0 h 2073"/>
                  <a:gd name="T38" fmla="*/ 0 w 2798"/>
                  <a:gd name="T39" fmla="*/ 0 h 2073"/>
                  <a:gd name="T40" fmla="*/ 0 w 2798"/>
                  <a:gd name="T41" fmla="*/ 0 h 2073"/>
                  <a:gd name="T42" fmla="*/ 0 w 2798"/>
                  <a:gd name="T43" fmla="*/ 0 h 2073"/>
                  <a:gd name="T44" fmla="*/ 0 w 2798"/>
                  <a:gd name="T45" fmla="*/ 0 h 2073"/>
                  <a:gd name="T46" fmla="*/ 0 w 2798"/>
                  <a:gd name="T47" fmla="*/ 0 h 2073"/>
                  <a:gd name="T48" fmla="*/ 0 w 2798"/>
                  <a:gd name="T49" fmla="*/ 0 h 2073"/>
                  <a:gd name="T50" fmla="*/ 0 w 2798"/>
                  <a:gd name="T51" fmla="*/ 0 h 2073"/>
                  <a:gd name="T52" fmla="*/ 0 w 2798"/>
                  <a:gd name="T53" fmla="*/ 0 h 2073"/>
                  <a:gd name="T54" fmla="*/ 0 w 2798"/>
                  <a:gd name="T55" fmla="*/ 0 h 2073"/>
                  <a:gd name="T56" fmla="*/ 0 w 2798"/>
                  <a:gd name="T57" fmla="*/ 0 h 2073"/>
                  <a:gd name="T58" fmla="*/ 0 w 2798"/>
                  <a:gd name="T59" fmla="*/ 0 h 2073"/>
                  <a:gd name="T60" fmla="*/ 0 w 2798"/>
                  <a:gd name="T61" fmla="*/ 0 h 2073"/>
                  <a:gd name="T62" fmla="*/ 0 w 2798"/>
                  <a:gd name="T63" fmla="*/ 0 h 2073"/>
                  <a:gd name="T64" fmla="*/ 0 w 2798"/>
                  <a:gd name="T65" fmla="*/ 0 h 2073"/>
                  <a:gd name="T66" fmla="*/ 0 w 2798"/>
                  <a:gd name="T67" fmla="*/ 0 h 2073"/>
                  <a:gd name="T68" fmla="*/ 0 w 2798"/>
                  <a:gd name="T69" fmla="*/ 0 h 2073"/>
                  <a:gd name="T70" fmla="*/ 0 w 2798"/>
                  <a:gd name="T71" fmla="*/ 0 h 2073"/>
                  <a:gd name="T72" fmla="*/ 0 w 2798"/>
                  <a:gd name="T73" fmla="*/ 0 h 2073"/>
                  <a:gd name="T74" fmla="*/ 0 w 2798"/>
                  <a:gd name="T75" fmla="*/ 0 h 2073"/>
                  <a:gd name="T76" fmla="*/ 0 w 2798"/>
                  <a:gd name="T77" fmla="*/ 0 h 2073"/>
                  <a:gd name="T78" fmla="*/ 0 w 2798"/>
                  <a:gd name="T79" fmla="*/ 0 h 2073"/>
                  <a:gd name="T80" fmla="*/ 0 w 2798"/>
                  <a:gd name="T81" fmla="*/ 0 h 2073"/>
                  <a:gd name="T82" fmla="*/ 0 w 2798"/>
                  <a:gd name="T83" fmla="*/ 0 h 2073"/>
                  <a:gd name="T84" fmla="*/ 0 w 2798"/>
                  <a:gd name="T85" fmla="*/ 0 h 20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98"/>
                  <a:gd name="T130" fmla="*/ 0 h 2073"/>
                  <a:gd name="T131" fmla="*/ 2798 w 2798"/>
                  <a:gd name="T132" fmla="*/ 2073 h 207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98" h="2073">
                    <a:moveTo>
                      <a:pt x="1741" y="2073"/>
                    </a:moveTo>
                    <a:lnTo>
                      <a:pt x="1081" y="2018"/>
                    </a:lnTo>
                    <a:lnTo>
                      <a:pt x="0" y="1462"/>
                    </a:lnTo>
                    <a:lnTo>
                      <a:pt x="65" y="1356"/>
                    </a:lnTo>
                    <a:lnTo>
                      <a:pt x="76" y="1354"/>
                    </a:lnTo>
                    <a:lnTo>
                      <a:pt x="93" y="1351"/>
                    </a:lnTo>
                    <a:lnTo>
                      <a:pt x="113" y="1347"/>
                    </a:lnTo>
                    <a:lnTo>
                      <a:pt x="135" y="1341"/>
                    </a:lnTo>
                    <a:lnTo>
                      <a:pt x="146" y="1337"/>
                    </a:lnTo>
                    <a:lnTo>
                      <a:pt x="159" y="1331"/>
                    </a:lnTo>
                    <a:lnTo>
                      <a:pt x="172" y="1326"/>
                    </a:lnTo>
                    <a:lnTo>
                      <a:pt x="186" y="1318"/>
                    </a:lnTo>
                    <a:lnTo>
                      <a:pt x="200" y="1310"/>
                    </a:lnTo>
                    <a:lnTo>
                      <a:pt x="215" y="1301"/>
                    </a:lnTo>
                    <a:lnTo>
                      <a:pt x="231" y="1290"/>
                    </a:lnTo>
                    <a:lnTo>
                      <a:pt x="246" y="1279"/>
                    </a:lnTo>
                    <a:lnTo>
                      <a:pt x="217" y="1201"/>
                    </a:lnTo>
                    <a:lnTo>
                      <a:pt x="220" y="1196"/>
                    </a:lnTo>
                    <a:lnTo>
                      <a:pt x="231" y="1183"/>
                    </a:lnTo>
                    <a:lnTo>
                      <a:pt x="247" y="1163"/>
                    </a:lnTo>
                    <a:lnTo>
                      <a:pt x="270" y="1140"/>
                    </a:lnTo>
                    <a:lnTo>
                      <a:pt x="283" y="1127"/>
                    </a:lnTo>
                    <a:lnTo>
                      <a:pt x="298" y="1114"/>
                    </a:lnTo>
                    <a:lnTo>
                      <a:pt x="315" y="1101"/>
                    </a:lnTo>
                    <a:lnTo>
                      <a:pt x="332" y="1088"/>
                    </a:lnTo>
                    <a:lnTo>
                      <a:pt x="351" y="1077"/>
                    </a:lnTo>
                    <a:lnTo>
                      <a:pt x="372" y="1065"/>
                    </a:lnTo>
                    <a:lnTo>
                      <a:pt x="393" y="1055"/>
                    </a:lnTo>
                    <a:lnTo>
                      <a:pt x="415" y="1045"/>
                    </a:lnTo>
                    <a:lnTo>
                      <a:pt x="415" y="1040"/>
                    </a:lnTo>
                    <a:lnTo>
                      <a:pt x="415" y="1035"/>
                    </a:lnTo>
                    <a:lnTo>
                      <a:pt x="417" y="1029"/>
                    </a:lnTo>
                    <a:lnTo>
                      <a:pt x="421" y="1022"/>
                    </a:lnTo>
                    <a:lnTo>
                      <a:pt x="429" y="1007"/>
                    </a:lnTo>
                    <a:lnTo>
                      <a:pt x="443" y="989"/>
                    </a:lnTo>
                    <a:lnTo>
                      <a:pt x="460" y="969"/>
                    </a:lnTo>
                    <a:lnTo>
                      <a:pt x="479" y="948"/>
                    </a:lnTo>
                    <a:lnTo>
                      <a:pt x="500" y="927"/>
                    </a:lnTo>
                    <a:lnTo>
                      <a:pt x="525" y="905"/>
                    </a:lnTo>
                    <a:lnTo>
                      <a:pt x="551" y="882"/>
                    </a:lnTo>
                    <a:lnTo>
                      <a:pt x="576" y="859"/>
                    </a:lnTo>
                    <a:lnTo>
                      <a:pt x="603" y="838"/>
                    </a:lnTo>
                    <a:lnTo>
                      <a:pt x="630" y="817"/>
                    </a:lnTo>
                    <a:lnTo>
                      <a:pt x="656" y="798"/>
                    </a:lnTo>
                    <a:lnTo>
                      <a:pt x="681" y="780"/>
                    </a:lnTo>
                    <a:lnTo>
                      <a:pt x="705" y="765"/>
                    </a:lnTo>
                    <a:lnTo>
                      <a:pt x="727" y="751"/>
                    </a:lnTo>
                    <a:lnTo>
                      <a:pt x="709" y="659"/>
                    </a:lnTo>
                    <a:lnTo>
                      <a:pt x="708" y="656"/>
                    </a:lnTo>
                    <a:lnTo>
                      <a:pt x="706" y="648"/>
                    </a:lnTo>
                    <a:lnTo>
                      <a:pt x="705" y="635"/>
                    </a:lnTo>
                    <a:lnTo>
                      <a:pt x="705" y="616"/>
                    </a:lnTo>
                    <a:lnTo>
                      <a:pt x="706" y="606"/>
                    </a:lnTo>
                    <a:lnTo>
                      <a:pt x="708" y="594"/>
                    </a:lnTo>
                    <a:lnTo>
                      <a:pt x="712" y="581"/>
                    </a:lnTo>
                    <a:lnTo>
                      <a:pt x="716" y="567"/>
                    </a:lnTo>
                    <a:lnTo>
                      <a:pt x="723" y="553"/>
                    </a:lnTo>
                    <a:lnTo>
                      <a:pt x="732" y="537"/>
                    </a:lnTo>
                    <a:lnTo>
                      <a:pt x="742" y="521"/>
                    </a:lnTo>
                    <a:lnTo>
                      <a:pt x="755" y="503"/>
                    </a:lnTo>
                    <a:lnTo>
                      <a:pt x="810" y="437"/>
                    </a:lnTo>
                    <a:lnTo>
                      <a:pt x="860" y="375"/>
                    </a:lnTo>
                    <a:lnTo>
                      <a:pt x="884" y="347"/>
                    </a:lnTo>
                    <a:lnTo>
                      <a:pt x="908" y="320"/>
                    </a:lnTo>
                    <a:lnTo>
                      <a:pt x="920" y="308"/>
                    </a:lnTo>
                    <a:lnTo>
                      <a:pt x="931" y="296"/>
                    </a:lnTo>
                    <a:lnTo>
                      <a:pt x="944" y="285"/>
                    </a:lnTo>
                    <a:lnTo>
                      <a:pt x="957" y="275"/>
                    </a:lnTo>
                    <a:lnTo>
                      <a:pt x="970" y="265"/>
                    </a:lnTo>
                    <a:lnTo>
                      <a:pt x="983" y="257"/>
                    </a:lnTo>
                    <a:lnTo>
                      <a:pt x="996" y="249"/>
                    </a:lnTo>
                    <a:lnTo>
                      <a:pt x="1010" y="242"/>
                    </a:lnTo>
                    <a:lnTo>
                      <a:pt x="1024" y="235"/>
                    </a:lnTo>
                    <a:lnTo>
                      <a:pt x="1039" y="230"/>
                    </a:lnTo>
                    <a:lnTo>
                      <a:pt x="1054" y="225"/>
                    </a:lnTo>
                    <a:lnTo>
                      <a:pt x="1070" y="222"/>
                    </a:lnTo>
                    <a:lnTo>
                      <a:pt x="1087" y="218"/>
                    </a:lnTo>
                    <a:lnTo>
                      <a:pt x="1104" y="217"/>
                    </a:lnTo>
                    <a:lnTo>
                      <a:pt x="1122" y="216"/>
                    </a:lnTo>
                    <a:lnTo>
                      <a:pt x="1141" y="217"/>
                    </a:lnTo>
                    <a:lnTo>
                      <a:pt x="1160" y="218"/>
                    </a:lnTo>
                    <a:lnTo>
                      <a:pt x="1181" y="221"/>
                    </a:lnTo>
                    <a:lnTo>
                      <a:pt x="1202" y="225"/>
                    </a:lnTo>
                    <a:lnTo>
                      <a:pt x="1225" y="230"/>
                    </a:lnTo>
                    <a:lnTo>
                      <a:pt x="1380" y="0"/>
                    </a:lnTo>
                    <a:lnTo>
                      <a:pt x="2798" y="51"/>
                    </a:lnTo>
                    <a:lnTo>
                      <a:pt x="1741" y="2073"/>
                    </a:lnTo>
                    <a:close/>
                  </a:path>
                </a:pathLst>
              </a:custGeom>
              <a:solidFill>
                <a:srgbClr val="93D5ED"/>
              </a:solidFill>
              <a:ln w="9525">
                <a:solidFill>
                  <a:srgbClr val="CCECFF"/>
                </a:solidFill>
                <a:round/>
                <a:headEnd/>
                <a:tailEnd/>
              </a:ln>
            </p:spPr>
            <p:txBody>
              <a:bodyPr/>
              <a:lstStyle/>
              <a:p>
                <a:endParaRPr lang="en-US"/>
              </a:p>
            </p:txBody>
          </p:sp>
          <p:sp>
            <p:nvSpPr>
              <p:cNvPr id="24747" name="Freeform 153"/>
              <p:cNvSpPr>
                <a:spLocks/>
              </p:cNvSpPr>
              <p:nvPr/>
            </p:nvSpPr>
            <p:spPr bwMode="auto">
              <a:xfrm>
                <a:off x="1577" y="1478"/>
                <a:ext cx="559" cy="414"/>
              </a:xfrm>
              <a:custGeom>
                <a:avLst/>
                <a:gdLst>
                  <a:gd name="T0" fmla="*/ 0 w 2798"/>
                  <a:gd name="T1" fmla="*/ 0 h 2073"/>
                  <a:gd name="T2" fmla="*/ 0 w 2798"/>
                  <a:gd name="T3" fmla="*/ 0 h 2073"/>
                  <a:gd name="T4" fmla="*/ 0 w 2798"/>
                  <a:gd name="T5" fmla="*/ 0 h 2073"/>
                  <a:gd name="T6" fmla="*/ 0 w 2798"/>
                  <a:gd name="T7" fmla="*/ 0 h 2073"/>
                  <a:gd name="T8" fmla="*/ 0 w 2798"/>
                  <a:gd name="T9" fmla="*/ 0 h 2073"/>
                  <a:gd name="T10" fmla="*/ 0 w 2798"/>
                  <a:gd name="T11" fmla="*/ 0 h 2073"/>
                  <a:gd name="T12" fmla="*/ 0 w 2798"/>
                  <a:gd name="T13" fmla="*/ 0 h 2073"/>
                  <a:gd name="T14" fmla="*/ 0 w 2798"/>
                  <a:gd name="T15" fmla="*/ 0 h 2073"/>
                  <a:gd name="T16" fmla="*/ 0 w 2798"/>
                  <a:gd name="T17" fmla="*/ 0 h 2073"/>
                  <a:gd name="T18" fmla="*/ 0 w 2798"/>
                  <a:gd name="T19" fmla="*/ 0 h 2073"/>
                  <a:gd name="T20" fmla="*/ 0 w 2798"/>
                  <a:gd name="T21" fmla="*/ 0 h 2073"/>
                  <a:gd name="T22" fmla="*/ 0 w 2798"/>
                  <a:gd name="T23" fmla="*/ 0 h 2073"/>
                  <a:gd name="T24" fmla="*/ 0 w 2798"/>
                  <a:gd name="T25" fmla="*/ 0 h 2073"/>
                  <a:gd name="T26" fmla="*/ 0 w 2798"/>
                  <a:gd name="T27" fmla="*/ 0 h 2073"/>
                  <a:gd name="T28" fmla="*/ 0 w 2798"/>
                  <a:gd name="T29" fmla="*/ 0 h 2073"/>
                  <a:gd name="T30" fmla="*/ 0 w 2798"/>
                  <a:gd name="T31" fmla="*/ 0 h 2073"/>
                  <a:gd name="T32" fmla="*/ 0 w 2798"/>
                  <a:gd name="T33" fmla="*/ 0 h 2073"/>
                  <a:gd name="T34" fmla="*/ 0 w 2798"/>
                  <a:gd name="T35" fmla="*/ 0 h 2073"/>
                  <a:gd name="T36" fmla="*/ 0 w 2798"/>
                  <a:gd name="T37" fmla="*/ 0 h 2073"/>
                  <a:gd name="T38" fmla="*/ 0 w 2798"/>
                  <a:gd name="T39" fmla="*/ 0 h 2073"/>
                  <a:gd name="T40" fmla="*/ 0 w 2798"/>
                  <a:gd name="T41" fmla="*/ 0 h 2073"/>
                  <a:gd name="T42" fmla="*/ 0 w 2798"/>
                  <a:gd name="T43" fmla="*/ 0 h 2073"/>
                  <a:gd name="T44" fmla="*/ 0 w 2798"/>
                  <a:gd name="T45" fmla="*/ 0 h 2073"/>
                  <a:gd name="T46" fmla="*/ 0 w 2798"/>
                  <a:gd name="T47" fmla="*/ 0 h 2073"/>
                  <a:gd name="T48" fmla="*/ 0 w 2798"/>
                  <a:gd name="T49" fmla="*/ 0 h 2073"/>
                  <a:gd name="T50" fmla="*/ 0 w 2798"/>
                  <a:gd name="T51" fmla="*/ 0 h 2073"/>
                  <a:gd name="T52" fmla="*/ 0 w 2798"/>
                  <a:gd name="T53" fmla="*/ 0 h 2073"/>
                  <a:gd name="T54" fmla="*/ 0 w 2798"/>
                  <a:gd name="T55" fmla="*/ 0 h 2073"/>
                  <a:gd name="T56" fmla="*/ 0 w 2798"/>
                  <a:gd name="T57" fmla="*/ 0 h 2073"/>
                  <a:gd name="T58" fmla="*/ 0 w 2798"/>
                  <a:gd name="T59" fmla="*/ 0 h 2073"/>
                  <a:gd name="T60" fmla="*/ 0 w 2798"/>
                  <a:gd name="T61" fmla="*/ 0 h 2073"/>
                  <a:gd name="T62" fmla="*/ 0 w 2798"/>
                  <a:gd name="T63" fmla="*/ 0 h 2073"/>
                  <a:gd name="T64" fmla="*/ 0 w 2798"/>
                  <a:gd name="T65" fmla="*/ 0 h 2073"/>
                  <a:gd name="T66" fmla="*/ 0 w 2798"/>
                  <a:gd name="T67" fmla="*/ 0 h 2073"/>
                  <a:gd name="T68" fmla="*/ 0 w 2798"/>
                  <a:gd name="T69" fmla="*/ 0 h 2073"/>
                  <a:gd name="T70" fmla="*/ 0 w 2798"/>
                  <a:gd name="T71" fmla="*/ 0 h 2073"/>
                  <a:gd name="T72" fmla="*/ 0 w 2798"/>
                  <a:gd name="T73" fmla="*/ 0 h 2073"/>
                  <a:gd name="T74" fmla="*/ 0 w 2798"/>
                  <a:gd name="T75" fmla="*/ 0 h 2073"/>
                  <a:gd name="T76" fmla="*/ 0 w 2798"/>
                  <a:gd name="T77" fmla="*/ 0 h 2073"/>
                  <a:gd name="T78" fmla="*/ 0 w 2798"/>
                  <a:gd name="T79" fmla="*/ 0 h 2073"/>
                  <a:gd name="T80" fmla="*/ 0 w 2798"/>
                  <a:gd name="T81" fmla="*/ 0 h 2073"/>
                  <a:gd name="T82" fmla="*/ 0 w 2798"/>
                  <a:gd name="T83" fmla="*/ 0 h 2073"/>
                  <a:gd name="T84" fmla="*/ 0 w 2798"/>
                  <a:gd name="T85" fmla="*/ 0 h 20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98"/>
                  <a:gd name="T130" fmla="*/ 0 h 2073"/>
                  <a:gd name="T131" fmla="*/ 2798 w 2798"/>
                  <a:gd name="T132" fmla="*/ 2073 h 207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98" h="2073">
                    <a:moveTo>
                      <a:pt x="1741" y="2073"/>
                    </a:moveTo>
                    <a:lnTo>
                      <a:pt x="1081" y="2018"/>
                    </a:lnTo>
                    <a:lnTo>
                      <a:pt x="0" y="1462"/>
                    </a:lnTo>
                    <a:lnTo>
                      <a:pt x="65" y="1356"/>
                    </a:lnTo>
                    <a:lnTo>
                      <a:pt x="76" y="1354"/>
                    </a:lnTo>
                    <a:lnTo>
                      <a:pt x="93" y="1351"/>
                    </a:lnTo>
                    <a:lnTo>
                      <a:pt x="113" y="1347"/>
                    </a:lnTo>
                    <a:lnTo>
                      <a:pt x="135" y="1341"/>
                    </a:lnTo>
                    <a:lnTo>
                      <a:pt x="146" y="1337"/>
                    </a:lnTo>
                    <a:lnTo>
                      <a:pt x="159" y="1331"/>
                    </a:lnTo>
                    <a:lnTo>
                      <a:pt x="172" y="1326"/>
                    </a:lnTo>
                    <a:lnTo>
                      <a:pt x="186" y="1318"/>
                    </a:lnTo>
                    <a:lnTo>
                      <a:pt x="200" y="1310"/>
                    </a:lnTo>
                    <a:lnTo>
                      <a:pt x="215" y="1301"/>
                    </a:lnTo>
                    <a:lnTo>
                      <a:pt x="231" y="1290"/>
                    </a:lnTo>
                    <a:lnTo>
                      <a:pt x="246" y="1279"/>
                    </a:lnTo>
                    <a:lnTo>
                      <a:pt x="217" y="1201"/>
                    </a:lnTo>
                    <a:lnTo>
                      <a:pt x="220" y="1196"/>
                    </a:lnTo>
                    <a:lnTo>
                      <a:pt x="231" y="1183"/>
                    </a:lnTo>
                    <a:lnTo>
                      <a:pt x="247" y="1163"/>
                    </a:lnTo>
                    <a:lnTo>
                      <a:pt x="270" y="1140"/>
                    </a:lnTo>
                    <a:lnTo>
                      <a:pt x="283" y="1127"/>
                    </a:lnTo>
                    <a:lnTo>
                      <a:pt x="298" y="1114"/>
                    </a:lnTo>
                    <a:lnTo>
                      <a:pt x="315" y="1101"/>
                    </a:lnTo>
                    <a:lnTo>
                      <a:pt x="332" y="1088"/>
                    </a:lnTo>
                    <a:lnTo>
                      <a:pt x="351" y="1077"/>
                    </a:lnTo>
                    <a:lnTo>
                      <a:pt x="372" y="1065"/>
                    </a:lnTo>
                    <a:lnTo>
                      <a:pt x="393" y="1055"/>
                    </a:lnTo>
                    <a:lnTo>
                      <a:pt x="415" y="1045"/>
                    </a:lnTo>
                    <a:lnTo>
                      <a:pt x="415" y="1040"/>
                    </a:lnTo>
                    <a:lnTo>
                      <a:pt x="415" y="1035"/>
                    </a:lnTo>
                    <a:lnTo>
                      <a:pt x="417" y="1029"/>
                    </a:lnTo>
                    <a:lnTo>
                      <a:pt x="421" y="1022"/>
                    </a:lnTo>
                    <a:lnTo>
                      <a:pt x="429" y="1007"/>
                    </a:lnTo>
                    <a:lnTo>
                      <a:pt x="443" y="989"/>
                    </a:lnTo>
                    <a:lnTo>
                      <a:pt x="460" y="969"/>
                    </a:lnTo>
                    <a:lnTo>
                      <a:pt x="479" y="948"/>
                    </a:lnTo>
                    <a:lnTo>
                      <a:pt x="500" y="927"/>
                    </a:lnTo>
                    <a:lnTo>
                      <a:pt x="525" y="905"/>
                    </a:lnTo>
                    <a:lnTo>
                      <a:pt x="551" y="882"/>
                    </a:lnTo>
                    <a:lnTo>
                      <a:pt x="576" y="859"/>
                    </a:lnTo>
                    <a:lnTo>
                      <a:pt x="603" y="838"/>
                    </a:lnTo>
                    <a:lnTo>
                      <a:pt x="630" y="817"/>
                    </a:lnTo>
                    <a:lnTo>
                      <a:pt x="656" y="798"/>
                    </a:lnTo>
                    <a:lnTo>
                      <a:pt x="681" y="780"/>
                    </a:lnTo>
                    <a:lnTo>
                      <a:pt x="705" y="765"/>
                    </a:lnTo>
                    <a:lnTo>
                      <a:pt x="727" y="751"/>
                    </a:lnTo>
                    <a:lnTo>
                      <a:pt x="709" y="659"/>
                    </a:lnTo>
                    <a:lnTo>
                      <a:pt x="708" y="656"/>
                    </a:lnTo>
                    <a:lnTo>
                      <a:pt x="706" y="648"/>
                    </a:lnTo>
                    <a:lnTo>
                      <a:pt x="705" y="635"/>
                    </a:lnTo>
                    <a:lnTo>
                      <a:pt x="705" y="616"/>
                    </a:lnTo>
                    <a:lnTo>
                      <a:pt x="706" y="606"/>
                    </a:lnTo>
                    <a:lnTo>
                      <a:pt x="708" y="594"/>
                    </a:lnTo>
                    <a:lnTo>
                      <a:pt x="712" y="581"/>
                    </a:lnTo>
                    <a:lnTo>
                      <a:pt x="716" y="567"/>
                    </a:lnTo>
                    <a:lnTo>
                      <a:pt x="723" y="553"/>
                    </a:lnTo>
                    <a:lnTo>
                      <a:pt x="732" y="537"/>
                    </a:lnTo>
                    <a:lnTo>
                      <a:pt x="742" y="521"/>
                    </a:lnTo>
                    <a:lnTo>
                      <a:pt x="755" y="503"/>
                    </a:lnTo>
                    <a:lnTo>
                      <a:pt x="810" y="437"/>
                    </a:lnTo>
                    <a:lnTo>
                      <a:pt x="860" y="375"/>
                    </a:lnTo>
                    <a:lnTo>
                      <a:pt x="884" y="347"/>
                    </a:lnTo>
                    <a:lnTo>
                      <a:pt x="908" y="320"/>
                    </a:lnTo>
                    <a:lnTo>
                      <a:pt x="920" y="308"/>
                    </a:lnTo>
                    <a:lnTo>
                      <a:pt x="931" y="296"/>
                    </a:lnTo>
                    <a:lnTo>
                      <a:pt x="944" y="285"/>
                    </a:lnTo>
                    <a:lnTo>
                      <a:pt x="957" y="275"/>
                    </a:lnTo>
                    <a:lnTo>
                      <a:pt x="970" y="265"/>
                    </a:lnTo>
                    <a:lnTo>
                      <a:pt x="983" y="257"/>
                    </a:lnTo>
                    <a:lnTo>
                      <a:pt x="996" y="249"/>
                    </a:lnTo>
                    <a:lnTo>
                      <a:pt x="1010" y="242"/>
                    </a:lnTo>
                    <a:lnTo>
                      <a:pt x="1024" y="235"/>
                    </a:lnTo>
                    <a:lnTo>
                      <a:pt x="1039" y="230"/>
                    </a:lnTo>
                    <a:lnTo>
                      <a:pt x="1054" y="225"/>
                    </a:lnTo>
                    <a:lnTo>
                      <a:pt x="1070" y="222"/>
                    </a:lnTo>
                    <a:lnTo>
                      <a:pt x="1087" y="218"/>
                    </a:lnTo>
                    <a:lnTo>
                      <a:pt x="1104" y="217"/>
                    </a:lnTo>
                    <a:lnTo>
                      <a:pt x="1122" y="216"/>
                    </a:lnTo>
                    <a:lnTo>
                      <a:pt x="1141" y="217"/>
                    </a:lnTo>
                    <a:lnTo>
                      <a:pt x="1160" y="218"/>
                    </a:lnTo>
                    <a:lnTo>
                      <a:pt x="1181" y="221"/>
                    </a:lnTo>
                    <a:lnTo>
                      <a:pt x="1202" y="225"/>
                    </a:lnTo>
                    <a:lnTo>
                      <a:pt x="1225" y="230"/>
                    </a:lnTo>
                    <a:lnTo>
                      <a:pt x="1380" y="0"/>
                    </a:lnTo>
                    <a:lnTo>
                      <a:pt x="2798" y="51"/>
                    </a:lnTo>
                    <a:lnTo>
                      <a:pt x="1741" y="2073"/>
                    </a:lnTo>
                  </a:path>
                </a:pathLst>
              </a:custGeom>
              <a:solidFill>
                <a:srgbClr val="93D5ED"/>
              </a:solidFill>
              <a:ln w="4763">
                <a:solidFill>
                  <a:srgbClr val="CCECFF"/>
                </a:solidFill>
                <a:round/>
                <a:headEnd/>
                <a:tailEnd/>
              </a:ln>
            </p:spPr>
            <p:txBody>
              <a:bodyPr/>
              <a:lstStyle/>
              <a:p>
                <a:endParaRPr lang="en-US"/>
              </a:p>
            </p:txBody>
          </p:sp>
          <p:sp>
            <p:nvSpPr>
              <p:cNvPr id="24748" name="Freeform 154"/>
              <p:cNvSpPr>
                <a:spLocks/>
              </p:cNvSpPr>
              <p:nvPr/>
            </p:nvSpPr>
            <p:spPr bwMode="auto">
              <a:xfrm>
                <a:off x="2108" y="940"/>
                <a:ext cx="517" cy="184"/>
              </a:xfrm>
              <a:custGeom>
                <a:avLst/>
                <a:gdLst>
                  <a:gd name="T0" fmla="*/ 0 w 2582"/>
                  <a:gd name="T1" fmla="*/ 0 h 922"/>
                  <a:gd name="T2" fmla="*/ 0 w 2582"/>
                  <a:gd name="T3" fmla="*/ 0 h 922"/>
                  <a:gd name="T4" fmla="*/ 0 w 2582"/>
                  <a:gd name="T5" fmla="*/ 0 h 922"/>
                  <a:gd name="T6" fmla="*/ 0 w 2582"/>
                  <a:gd name="T7" fmla="*/ 0 h 922"/>
                  <a:gd name="T8" fmla="*/ 0 w 2582"/>
                  <a:gd name="T9" fmla="*/ 0 h 922"/>
                  <a:gd name="T10" fmla="*/ 0 w 2582"/>
                  <a:gd name="T11" fmla="*/ 0 h 922"/>
                  <a:gd name="T12" fmla="*/ 0 w 2582"/>
                  <a:gd name="T13" fmla="*/ 0 h 922"/>
                  <a:gd name="T14" fmla="*/ 0 w 2582"/>
                  <a:gd name="T15" fmla="*/ 0 h 922"/>
                  <a:gd name="T16" fmla="*/ 0 w 2582"/>
                  <a:gd name="T17" fmla="*/ 0 h 922"/>
                  <a:gd name="T18" fmla="*/ 0 w 2582"/>
                  <a:gd name="T19" fmla="*/ 0 h 922"/>
                  <a:gd name="T20" fmla="*/ 0 w 2582"/>
                  <a:gd name="T21" fmla="*/ 0 h 922"/>
                  <a:gd name="T22" fmla="*/ 0 w 2582"/>
                  <a:gd name="T23" fmla="*/ 0 h 922"/>
                  <a:gd name="T24" fmla="*/ 0 w 2582"/>
                  <a:gd name="T25" fmla="*/ 0 h 922"/>
                  <a:gd name="T26" fmla="*/ 0 w 2582"/>
                  <a:gd name="T27" fmla="*/ 0 h 922"/>
                  <a:gd name="T28" fmla="*/ 0 w 2582"/>
                  <a:gd name="T29" fmla="*/ 0 h 922"/>
                  <a:gd name="T30" fmla="*/ 0 w 2582"/>
                  <a:gd name="T31" fmla="*/ 0 h 922"/>
                  <a:gd name="T32" fmla="*/ 0 w 2582"/>
                  <a:gd name="T33" fmla="*/ 0 h 922"/>
                  <a:gd name="T34" fmla="*/ 0 w 2582"/>
                  <a:gd name="T35" fmla="*/ 0 h 922"/>
                  <a:gd name="T36" fmla="*/ 0 w 2582"/>
                  <a:gd name="T37" fmla="*/ 0 h 922"/>
                  <a:gd name="T38" fmla="*/ 0 w 2582"/>
                  <a:gd name="T39" fmla="*/ 0 h 922"/>
                  <a:gd name="T40" fmla="*/ 0 w 2582"/>
                  <a:gd name="T41" fmla="*/ 0 h 922"/>
                  <a:gd name="T42" fmla="*/ 0 w 2582"/>
                  <a:gd name="T43" fmla="*/ 0 h 922"/>
                  <a:gd name="T44" fmla="*/ 0 w 2582"/>
                  <a:gd name="T45" fmla="*/ 0 h 922"/>
                  <a:gd name="T46" fmla="*/ 0 w 2582"/>
                  <a:gd name="T47" fmla="*/ 0 h 922"/>
                  <a:gd name="T48" fmla="*/ 0 w 2582"/>
                  <a:gd name="T49" fmla="*/ 0 h 922"/>
                  <a:gd name="T50" fmla="*/ 0 w 2582"/>
                  <a:gd name="T51" fmla="*/ 0 h 922"/>
                  <a:gd name="T52" fmla="*/ 0 w 2582"/>
                  <a:gd name="T53" fmla="*/ 0 h 922"/>
                  <a:gd name="T54" fmla="*/ 0 w 2582"/>
                  <a:gd name="T55" fmla="*/ 0 h 922"/>
                  <a:gd name="T56" fmla="*/ 0 w 2582"/>
                  <a:gd name="T57" fmla="*/ 0 h 922"/>
                  <a:gd name="T58" fmla="*/ 0 w 2582"/>
                  <a:gd name="T59" fmla="*/ 0 h 922"/>
                  <a:gd name="T60" fmla="*/ 0 w 2582"/>
                  <a:gd name="T61" fmla="*/ 0 h 922"/>
                  <a:gd name="T62" fmla="*/ 0 w 2582"/>
                  <a:gd name="T63" fmla="*/ 0 h 922"/>
                  <a:gd name="T64" fmla="*/ 0 w 2582"/>
                  <a:gd name="T65" fmla="*/ 0 h 922"/>
                  <a:gd name="T66" fmla="*/ 0 w 2582"/>
                  <a:gd name="T67" fmla="*/ 0 h 922"/>
                  <a:gd name="T68" fmla="*/ 0 w 2582"/>
                  <a:gd name="T69" fmla="*/ 0 h 922"/>
                  <a:gd name="T70" fmla="*/ 0 w 2582"/>
                  <a:gd name="T71" fmla="*/ 0 h 922"/>
                  <a:gd name="T72" fmla="*/ 0 w 2582"/>
                  <a:gd name="T73" fmla="*/ 0 h 922"/>
                  <a:gd name="T74" fmla="*/ 0 w 2582"/>
                  <a:gd name="T75" fmla="*/ 0 h 922"/>
                  <a:gd name="T76" fmla="*/ 0 w 2582"/>
                  <a:gd name="T77" fmla="*/ 0 h 922"/>
                  <a:gd name="T78" fmla="*/ 0 w 2582"/>
                  <a:gd name="T79" fmla="*/ 0 h 922"/>
                  <a:gd name="T80" fmla="*/ 0 w 2582"/>
                  <a:gd name="T81" fmla="*/ 0 h 922"/>
                  <a:gd name="T82" fmla="*/ 0 w 2582"/>
                  <a:gd name="T83" fmla="*/ 0 h 922"/>
                  <a:gd name="T84" fmla="*/ 0 w 2582"/>
                  <a:gd name="T85" fmla="*/ 0 h 922"/>
                  <a:gd name="T86" fmla="*/ 0 w 2582"/>
                  <a:gd name="T87" fmla="*/ 0 h 922"/>
                  <a:gd name="T88" fmla="*/ 0 w 2582"/>
                  <a:gd name="T89" fmla="*/ 0 h 922"/>
                  <a:gd name="T90" fmla="*/ 0 w 2582"/>
                  <a:gd name="T91" fmla="*/ 0 h 922"/>
                  <a:gd name="T92" fmla="*/ 0 w 2582"/>
                  <a:gd name="T93" fmla="*/ 0 h 922"/>
                  <a:gd name="T94" fmla="*/ 0 w 2582"/>
                  <a:gd name="T95" fmla="*/ 0 h 9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82"/>
                  <a:gd name="T145" fmla="*/ 0 h 922"/>
                  <a:gd name="T146" fmla="*/ 2582 w 2582"/>
                  <a:gd name="T147" fmla="*/ 922 h 92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82" h="922">
                    <a:moveTo>
                      <a:pt x="2582" y="43"/>
                    </a:moveTo>
                    <a:lnTo>
                      <a:pt x="2309" y="852"/>
                    </a:lnTo>
                    <a:lnTo>
                      <a:pt x="2294" y="850"/>
                    </a:lnTo>
                    <a:lnTo>
                      <a:pt x="2272" y="849"/>
                    </a:lnTo>
                    <a:lnTo>
                      <a:pt x="2241" y="848"/>
                    </a:lnTo>
                    <a:lnTo>
                      <a:pt x="2204" y="847"/>
                    </a:lnTo>
                    <a:lnTo>
                      <a:pt x="2111" y="845"/>
                    </a:lnTo>
                    <a:lnTo>
                      <a:pt x="1997" y="845"/>
                    </a:lnTo>
                    <a:lnTo>
                      <a:pt x="1866" y="848"/>
                    </a:lnTo>
                    <a:lnTo>
                      <a:pt x="1725" y="849"/>
                    </a:lnTo>
                    <a:lnTo>
                      <a:pt x="1576" y="852"/>
                    </a:lnTo>
                    <a:lnTo>
                      <a:pt x="1423" y="855"/>
                    </a:lnTo>
                    <a:lnTo>
                      <a:pt x="1271" y="858"/>
                    </a:lnTo>
                    <a:lnTo>
                      <a:pt x="1125" y="862"/>
                    </a:lnTo>
                    <a:lnTo>
                      <a:pt x="990" y="865"/>
                    </a:lnTo>
                    <a:lnTo>
                      <a:pt x="869" y="869"/>
                    </a:lnTo>
                    <a:lnTo>
                      <a:pt x="767" y="871"/>
                    </a:lnTo>
                    <a:lnTo>
                      <a:pt x="689" y="873"/>
                    </a:lnTo>
                    <a:lnTo>
                      <a:pt x="639" y="875"/>
                    </a:lnTo>
                    <a:lnTo>
                      <a:pt x="621" y="875"/>
                    </a:lnTo>
                    <a:lnTo>
                      <a:pt x="592" y="884"/>
                    </a:lnTo>
                    <a:lnTo>
                      <a:pt x="562" y="891"/>
                    </a:lnTo>
                    <a:lnTo>
                      <a:pt x="530" y="899"/>
                    </a:lnTo>
                    <a:lnTo>
                      <a:pt x="497" y="905"/>
                    </a:lnTo>
                    <a:lnTo>
                      <a:pt x="465" y="911"/>
                    </a:lnTo>
                    <a:lnTo>
                      <a:pt x="432" y="915"/>
                    </a:lnTo>
                    <a:lnTo>
                      <a:pt x="399" y="919"/>
                    </a:lnTo>
                    <a:lnTo>
                      <a:pt x="368" y="921"/>
                    </a:lnTo>
                    <a:lnTo>
                      <a:pt x="336" y="922"/>
                    </a:lnTo>
                    <a:lnTo>
                      <a:pt x="307" y="921"/>
                    </a:lnTo>
                    <a:lnTo>
                      <a:pt x="278" y="919"/>
                    </a:lnTo>
                    <a:lnTo>
                      <a:pt x="251" y="914"/>
                    </a:lnTo>
                    <a:lnTo>
                      <a:pt x="239" y="912"/>
                    </a:lnTo>
                    <a:lnTo>
                      <a:pt x="226" y="908"/>
                    </a:lnTo>
                    <a:lnTo>
                      <a:pt x="216" y="904"/>
                    </a:lnTo>
                    <a:lnTo>
                      <a:pt x="205" y="899"/>
                    </a:lnTo>
                    <a:lnTo>
                      <a:pt x="195" y="894"/>
                    </a:lnTo>
                    <a:lnTo>
                      <a:pt x="185" y="889"/>
                    </a:lnTo>
                    <a:lnTo>
                      <a:pt x="177" y="882"/>
                    </a:lnTo>
                    <a:lnTo>
                      <a:pt x="169" y="875"/>
                    </a:lnTo>
                    <a:lnTo>
                      <a:pt x="163" y="868"/>
                    </a:lnTo>
                    <a:lnTo>
                      <a:pt x="157" y="862"/>
                    </a:lnTo>
                    <a:lnTo>
                      <a:pt x="153" y="855"/>
                    </a:lnTo>
                    <a:lnTo>
                      <a:pt x="149" y="848"/>
                    </a:lnTo>
                    <a:lnTo>
                      <a:pt x="146" y="841"/>
                    </a:lnTo>
                    <a:lnTo>
                      <a:pt x="143" y="835"/>
                    </a:lnTo>
                    <a:lnTo>
                      <a:pt x="142" y="828"/>
                    </a:lnTo>
                    <a:lnTo>
                      <a:pt x="141" y="821"/>
                    </a:lnTo>
                    <a:lnTo>
                      <a:pt x="141" y="809"/>
                    </a:lnTo>
                    <a:lnTo>
                      <a:pt x="141" y="796"/>
                    </a:lnTo>
                    <a:lnTo>
                      <a:pt x="143" y="785"/>
                    </a:lnTo>
                    <a:lnTo>
                      <a:pt x="146" y="774"/>
                    </a:lnTo>
                    <a:lnTo>
                      <a:pt x="148" y="764"/>
                    </a:lnTo>
                    <a:lnTo>
                      <a:pt x="149" y="753"/>
                    </a:lnTo>
                    <a:lnTo>
                      <a:pt x="149" y="744"/>
                    </a:lnTo>
                    <a:lnTo>
                      <a:pt x="147" y="734"/>
                    </a:lnTo>
                    <a:lnTo>
                      <a:pt x="145" y="730"/>
                    </a:lnTo>
                    <a:lnTo>
                      <a:pt x="142" y="726"/>
                    </a:lnTo>
                    <a:lnTo>
                      <a:pt x="139" y="723"/>
                    </a:lnTo>
                    <a:lnTo>
                      <a:pt x="135" y="718"/>
                    </a:lnTo>
                    <a:lnTo>
                      <a:pt x="129" y="715"/>
                    </a:lnTo>
                    <a:lnTo>
                      <a:pt x="124" y="711"/>
                    </a:lnTo>
                    <a:lnTo>
                      <a:pt x="117" y="709"/>
                    </a:lnTo>
                    <a:lnTo>
                      <a:pt x="108" y="705"/>
                    </a:lnTo>
                    <a:lnTo>
                      <a:pt x="91" y="699"/>
                    </a:lnTo>
                    <a:lnTo>
                      <a:pt x="77" y="694"/>
                    </a:lnTo>
                    <a:lnTo>
                      <a:pt x="65" y="688"/>
                    </a:lnTo>
                    <a:lnTo>
                      <a:pt x="56" y="682"/>
                    </a:lnTo>
                    <a:lnTo>
                      <a:pt x="49" y="677"/>
                    </a:lnTo>
                    <a:lnTo>
                      <a:pt x="44" y="672"/>
                    </a:lnTo>
                    <a:lnTo>
                      <a:pt x="42" y="668"/>
                    </a:lnTo>
                    <a:lnTo>
                      <a:pt x="39" y="663"/>
                    </a:lnTo>
                    <a:lnTo>
                      <a:pt x="39" y="658"/>
                    </a:lnTo>
                    <a:lnTo>
                      <a:pt x="41" y="655"/>
                    </a:lnTo>
                    <a:lnTo>
                      <a:pt x="42" y="653"/>
                    </a:lnTo>
                    <a:lnTo>
                      <a:pt x="43" y="649"/>
                    </a:lnTo>
                    <a:lnTo>
                      <a:pt x="46" y="646"/>
                    </a:lnTo>
                    <a:lnTo>
                      <a:pt x="49" y="644"/>
                    </a:lnTo>
                    <a:lnTo>
                      <a:pt x="57" y="639"/>
                    </a:lnTo>
                    <a:lnTo>
                      <a:pt x="78" y="622"/>
                    </a:lnTo>
                    <a:lnTo>
                      <a:pt x="107" y="599"/>
                    </a:lnTo>
                    <a:lnTo>
                      <a:pt x="138" y="572"/>
                    </a:lnTo>
                    <a:lnTo>
                      <a:pt x="153" y="557"/>
                    </a:lnTo>
                    <a:lnTo>
                      <a:pt x="166" y="543"/>
                    </a:lnTo>
                    <a:lnTo>
                      <a:pt x="176" y="528"/>
                    </a:lnTo>
                    <a:lnTo>
                      <a:pt x="183" y="515"/>
                    </a:lnTo>
                    <a:lnTo>
                      <a:pt x="185" y="508"/>
                    </a:lnTo>
                    <a:lnTo>
                      <a:pt x="187" y="502"/>
                    </a:lnTo>
                    <a:lnTo>
                      <a:pt x="188" y="496"/>
                    </a:lnTo>
                    <a:lnTo>
                      <a:pt x="187" y="491"/>
                    </a:lnTo>
                    <a:lnTo>
                      <a:pt x="184" y="487"/>
                    </a:lnTo>
                    <a:lnTo>
                      <a:pt x="181" y="482"/>
                    </a:lnTo>
                    <a:lnTo>
                      <a:pt x="176" y="477"/>
                    </a:lnTo>
                    <a:lnTo>
                      <a:pt x="169" y="475"/>
                    </a:lnTo>
                    <a:lnTo>
                      <a:pt x="155" y="469"/>
                    </a:lnTo>
                    <a:lnTo>
                      <a:pt x="142" y="462"/>
                    </a:lnTo>
                    <a:lnTo>
                      <a:pt x="129" y="455"/>
                    </a:lnTo>
                    <a:lnTo>
                      <a:pt x="117" y="448"/>
                    </a:lnTo>
                    <a:lnTo>
                      <a:pt x="106" y="441"/>
                    </a:lnTo>
                    <a:lnTo>
                      <a:pt x="94" y="433"/>
                    </a:lnTo>
                    <a:lnTo>
                      <a:pt x="84" y="425"/>
                    </a:lnTo>
                    <a:lnTo>
                      <a:pt x="75" y="417"/>
                    </a:lnTo>
                    <a:lnTo>
                      <a:pt x="65" y="407"/>
                    </a:lnTo>
                    <a:lnTo>
                      <a:pt x="57" y="398"/>
                    </a:lnTo>
                    <a:lnTo>
                      <a:pt x="49" y="389"/>
                    </a:lnTo>
                    <a:lnTo>
                      <a:pt x="42" y="379"/>
                    </a:lnTo>
                    <a:lnTo>
                      <a:pt x="35" y="370"/>
                    </a:lnTo>
                    <a:lnTo>
                      <a:pt x="29" y="359"/>
                    </a:lnTo>
                    <a:lnTo>
                      <a:pt x="23" y="350"/>
                    </a:lnTo>
                    <a:lnTo>
                      <a:pt x="18" y="340"/>
                    </a:lnTo>
                    <a:lnTo>
                      <a:pt x="10" y="320"/>
                    </a:lnTo>
                    <a:lnTo>
                      <a:pt x="4" y="299"/>
                    </a:lnTo>
                    <a:lnTo>
                      <a:pt x="1" y="278"/>
                    </a:lnTo>
                    <a:lnTo>
                      <a:pt x="0" y="257"/>
                    </a:lnTo>
                    <a:lnTo>
                      <a:pt x="1" y="237"/>
                    </a:lnTo>
                    <a:lnTo>
                      <a:pt x="3" y="218"/>
                    </a:lnTo>
                    <a:lnTo>
                      <a:pt x="7" y="208"/>
                    </a:lnTo>
                    <a:lnTo>
                      <a:pt x="9" y="198"/>
                    </a:lnTo>
                    <a:lnTo>
                      <a:pt x="13" y="190"/>
                    </a:lnTo>
                    <a:lnTo>
                      <a:pt x="17" y="181"/>
                    </a:lnTo>
                    <a:lnTo>
                      <a:pt x="25" y="163"/>
                    </a:lnTo>
                    <a:lnTo>
                      <a:pt x="36" y="147"/>
                    </a:lnTo>
                    <a:lnTo>
                      <a:pt x="46" y="131"/>
                    </a:lnTo>
                    <a:lnTo>
                      <a:pt x="58" y="114"/>
                    </a:lnTo>
                    <a:lnTo>
                      <a:pt x="80" y="83"/>
                    </a:lnTo>
                    <a:lnTo>
                      <a:pt x="104" y="56"/>
                    </a:lnTo>
                    <a:lnTo>
                      <a:pt x="124" y="32"/>
                    </a:lnTo>
                    <a:lnTo>
                      <a:pt x="140" y="15"/>
                    </a:lnTo>
                    <a:lnTo>
                      <a:pt x="150" y="3"/>
                    </a:lnTo>
                    <a:lnTo>
                      <a:pt x="155" y="0"/>
                    </a:lnTo>
                    <a:lnTo>
                      <a:pt x="300" y="4"/>
                    </a:lnTo>
                    <a:lnTo>
                      <a:pt x="447" y="9"/>
                    </a:lnTo>
                    <a:lnTo>
                      <a:pt x="597" y="13"/>
                    </a:lnTo>
                    <a:lnTo>
                      <a:pt x="749" y="17"/>
                    </a:lnTo>
                    <a:lnTo>
                      <a:pt x="903" y="21"/>
                    </a:lnTo>
                    <a:lnTo>
                      <a:pt x="1057" y="24"/>
                    </a:lnTo>
                    <a:lnTo>
                      <a:pt x="1213" y="27"/>
                    </a:lnTo>
                    <a:lnTo>
                      <a:pt x="1369" y="30"/>
                    </a:lnTo>
                    <a:lnTo>
                      <a:pt x="1525" y="32"/>
                    </a:lnTo>
                    <a:lnTo>
                      <a:pt x="1681" y="35"/>
                    </a:lnTo>
                    <a:lnTo>
                      <a:pt x="1835" y="37"/>
                    </a:lnTo>
                    <a:lnTo>
                      <a:pt x="1989" y="38"/>
                    </a:lnTo>
                    <a:lnTo>
                      <a:pt x="2141" y="39"/>
                    </a:lnTo>
                    <a:lnTo>
                      <a:pt x="2290" y="41"/>
                    </a:lnTo>
                    <a:lnTo>
                      <a:pt x="2439" y="42"/>
                    </a:lnTo>
                    <a:lnTo>
                      <a:pt x="2582" y="43"/>
                    </a:lnTo>
                    <a:close/>
                  </a:path>
                </a:pathLst>
              </a:custGeom>
              <a:solidFill>
                <a:srgbClr val="93D5ED"/>
              </a:solidFill>
              <a:ln w="9525">
                <a:solidFill>
                  <a:srgbClr val="CCECFF"/>
                </a:solidFill>
                <a:round/>
                <a:headEnd/>
                <a:tailEnd/>
              </a:ln>
            </p:spPr>
            <p:txBody>
              <a:bodyPr/>
              <a:lstStyle/>
              <a:p>
                <a:endParaRPr lang="en-US"/>
              </a:p>
            </p:txBody>
          </p:sp>
          <p:sp>
            <p:nvSpPr>
              <p:cNvPr id="24749" name="Freeform 155"/>
              <p:cNvSpPr>
                <a:spLocks/>
              </p:cNvSpPr>
              <p:nvPr/>
            </p:nvSpPr>
            <p:spPr bwMode="auto">
              <a:xfrm>
                <a:off x="2108" y="940"/>
                <a:ext cx="517" cy="184"/>
              </a:xfrm>
              <a:custGeom>
                <a:avLst/>
                <a:gdLst>
                  <a:gd name="T0" fmla="*/ 0 w 2582"/>
                  <a:gd name="T1" fmla="*/ 0 h 922"/>
                  <a:gd name="T2" fmla="*/ 0 w 2582"/>
                  <a:gd name="T3" fmla="*/ 0 h 922"/>
                  <a:gd name="T4" fmla="*/ 0 w 2582"/>
                  <a:gd name="T5" fmla="*/ 0 h 922"/>
                  <a:gd name="T6" fmla="*/ 0 w 2582"/>
                  <a:gd name="T7" fmla="*/ 0 h 922"/>
                  <a:gd name="T8" fmla="*/ 0 w 2582"/>
                  <a:gd name="T9" fmla="*/ 0 h 922"/>
                  <a:gd name="T10" fmla="*/ 0 w 2582"/>
                  <a:gd name="T11" fmla="*/ 0 h 922"/>
                  <a:gd name="T12" fmla="*/ 0 w 2582"/>
                  <a:gd name="T13" fmla="*/ 0 h 922"/>
                  <a:gd name="T14" fmla="*/ 0 w 2582"/>
                  <a:gd name="T15" fmla="*/ 0 h 922"/>
                  <a:gd name="T16" fmla="*/ 0 w 2582"/>
                  <a:gd name="T17" fmla="*/ 0 h 922"/>
                  <a:gd name="T18" fmla="*/ 0 w 2582"/>
                  <a:gd name="T19" fmla="*/ 0 h 922"/>
                  <a:gd name="T20" fmla="*/ 0 w 2582"/>
                  <a:gd name="T21" fmla="*/ 0 h 922"/>
                  <a:gd name="T22" fmla="*/ 0 w 2582"/>
                  <a:gd name="T23" fmla="*/ 0 h 922"/>
                  <a:gd name="T24" fmla="*/ 0 w 2582"/>
                  <a:gd name="T25" fmla="*/ 0 h 922"/>
                  <a:gd name="T26" fmla="*/ 0 w 2582"/>
                  <a:gd name="T27" fmla="*/ 0 h 922"/>
                  <a:gd name="T28" fmla="*/ 0 w 2582"/>
                  <a:gd name="T29" fmla="*/ 0 h 922"/>
                  <a:gd name="T30" fmla="*/ 0 w 2582"/>
                  <a:gd name="T31" fmla="*/ 0 h 922"/>
                  <a:gd name="T32" fmla="*/ 0 w 2582"/>
                  <a:gd name="T33" fmla="*/ 0 h 922"/>
                  <a:gd name="T34" fmla="*/ 0 w 2582"/>
                  <a:gd name="T35" fmla="*/ 0 h 922"/>
                  <a:gd name="T36" fmla="*/ 0 w 2582"/>
                  <a:gd name="T37" fmla="*/ 0 h 922"/>
                  <a:gd name="T38" fmla="*/ 0 w 2582"/>
                  <a:gd name="T39" fmla="*/ 0 h 922"/>
                  <a:gd name="T40" fmla="*/ 0 w 2582"/>
                  <a:gd name="T41" fmla="*/ 0 h 922"/>
                  <a:gd name="T42" fmla="*/ 0 w 2582"/>
                  <a:gd name="T43" fmla="*/ 0 h 922"/>
                  <a:gd name="T44" fmla="*/ 0 w 2582"/>
                  <a:gd name="T45" fmla="*/ 0 h 922"/>
                  <a:gd name="T46" fmla="*/ 0 w 2582"/>
                  <a:gd name="T47" fmla="*/ 0 h 922"/>
                  <a:gd name="T48" fmla="*/ 0 w 2582"/>
                  <a:gd name="T49" fmla="*/ 0 h 922"/>
                  <a:gd name="T50" fmla="*/ 0 w 2582"/>
                  <a:gd name="T51" fmla="*/ 0 h 922"/>
                  <a:gd name="T52" fmla="*/ 0 w 2582"/>
                  <a:gd name="T53" fmla="*/ 0 h 922"/>
                  <a:gd name="T54" fmla="*/ 0 w 2582"/>
                  <a:gd name="T55" fmla="*/ 0 h 922"/>
                  <a:gd name="T56" fmla="*/ 0 w 2582"/>
                  <a:gd name="T57" fmla="*/ 0 h 922"/>
                  <a:gd name="T58" fmla="*/ 0 w 2582"/>
                  <a:gd name="T59" fmla="*/ 0 h 922"/>
                  <a:gd name="T60" fmla="*/ 0 w 2582"/>
                  <a:gd name="T61" fmla="*/ 0 h 922"/>
                  <a:gd name="T62" fmla="*/ 0 w 2582"/>
                  <a:gd name="T63" fmla="*/ 0 h 922"/>
                  <a:gd name="T64" fmla="*/ 0 w 2582"/>
                  <a:gd name="T65" fmla="*/ 0 h 922"/>
                  <a:gd name="T66" fmla="*/ 0 w 2582"/>
                  <a:gd name="T67" fmla="*/ 0 h 922"/>
                  <a:gd name="T68" fmla="*/ 0 w 2582"/>
                  <a:gd name="T69" fmla="*/ 0 h 922"/>
                  <a:gd name="T70" fmla="*/ 0 w 2582"/>
                  <a:gd name="T71" fmla="*/ 0 h 922"/>
                  <a:gd name="T72" fmla="*/ 0 w 2582"/>
                  <a:gd name="T73" fmla="*/ 0 h 922"/>
                  <a:gd name="T74" fmla="*/ 0 w 2582"/>
                  <a:gd name="T75" fmla="*/ 0 h 922"/>
                  <a:gd name="T76" fmla="*/ 0 w 2582"/>
                  <a:gd name="T77" fmla="*/ 0 h 922"/>
                  <a:gd name="T78" fmla="*/ 0 w 2582"/>
                  <a:gd name="T79" fmla="*/ 0 h 922"/>
                  <a:gd name="T80" fmla="*/ 0 w 2582"/>
                  <a:gd name="T81" fmla="*/ 0 h 922"/>
                  <a:gd name="T82" fmla="*/ 0 w 2582"/>
                  <a:gd name="T83" fmla="*/ 0 h 922"/>
                  <a:gd name="T84" fmla="*/ 0 w 2582"/>
                  <a:gd name="T85" fmla="*/ 0 h 922"/>
                  <a:gd name="T86" fmla="*/ 0 w 2582"/>
                  <a:gd name="T87" fmla="*/ 0 h 922"/>
                  <a:gd name="T88" fmla="*/ 0 w 2582"/>
                  <a:gd name="T89" fmla="*/ 0 h 922"/>
                  <a:gd name="T90" fmla="*/ 0 w 2582"/>
                  <a:gd name="T91" fmla="*/ 0 h 922"/>
                  <a:gd name="T92" fmla="*/ 0 w 2582"/>
                  <a:gd name="T93" fmla="*/ 0 h 922"/>
                  <a:gd name="T94" fmla="*/ 0 w 2582"/>
                  <a:gd name="T95" fmla="*/ 0 h 9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82"/>
                  <a:gd name="T145" fmla="*/ 0 h 922"/>
                  <a:gd name="T146" fmla="*/ 2582 w 2582"/>
                  <a:gd name="T147" fmla="*/ 922 h 92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82" h="922">
                    <a:moveTo>
                      <a:pt x="2582" y="43"/>
                    </a:moveTo>
                    <a:lnTo>
                      <a:pt x="2309" y="852"/>
                    </a:lnTo>
                    <a:lnTo>
                      <a:pt x="2294" y="850"/>
                    </a:lnTo>
                    <a:lnTo>
                      <a:pt x="2272" y="849"/>
                    </a:lnTo>
                    <a:lnTo>
                      <a:pt x="2241" y="848"/>
                    </a:lnTo>
                    <a:lnTo>
                      <a:pt x="2204" y="847"/>
                    </a:lnTo>
                    <a:lnTo>
                      <a:pt x="2111" y="845"/>
                    </a:lnTo>
                    <a:lnTo>
                      <a:pt x="1997" y="845"/>
                    </a:lnTo>
                    <a:lnTo>
                      <a:pt x="1866" y="848"/>
                    </a:lnTo>
                    <a:lnTo>
                      <a:pt x="1725" y="849"/>
                    </a:lnTo>
                    <a:lnTo>
                      <a:pt x="1576" y="852"/>
                    </a:lnTo>
                    <a:lnTo>
                      <a:pt x="1423" y="855"/>
                    </a:lnTo>
                    <a:lnTo>
                      <a:pt x="1271" y="858"/>
                    </a:lnTo>
                    <a:lnTo>
                      <a:pt x="1125" y="862"/>
                    </a:lnTo>
                    <a:lnTo>
                      <a:pt x="990" y="865"/>
                    </a:lnTo>
                    <a:lnTo>
                      <a:pt x="869" y="869"/>
                    </a:lnTo>
                    <a:lnTo>
                      <a:pt x="767" y="871"/>
                    </a:lnTo>
                    <a:lnTo>
                      <a:pt x="689" y="873"/>
                    </a:lnTo>
                    <a:lnTo>
                      <a:pt x="639" y="875"/>
                    </a:lnTo>
                    <a:lnTo>
                      <a:pt x="621" y="875"/>
                    </a:lnTo>
                    <a:lnTo>
                      <a:pt x="592" y="884"/>
                    </a:lnTo>
                    <a:lnTo>
                      <a:pt x="562" y="891"/>
                    </a:lnTo>
                    <a:lnTo>
                      <a:pt x="530" y="899"/>
                    </a:lnTo>
                    <a:lnTo>
                      <a:pt x="497" y="905"/>
                    </a:lnTo>
                    <a:lnTo>
                      <a:pt x="465" y="911"/>
                    </a:lnTo>
                    <a:lnTo>
                      <a:pt x="432" y="915"/>
                    </a:lnTo>
                    <a:lnTo>
                      <a:pt x="399" y="919"/>
                    </a:lnTo>
                    <a:lnTo>
                      <a:pt x="368" y="921"/>
                    </a:lnTo>
                    <a:lnTo>
                      <a:pt x="336" y="922"/>
                    </a:lnTo>
                    <a:lnTo>
                      <a:pt x="307" y="921"/>
                    </a:lnTo>
                    <a:lnTo>
                      <a:pt x="278" y="919"/>
                    </a:lnTo>
                    <a:lnTo>
                      <a:pt x="251" y="914"/>
                    </a:lnTo>
                    <a:lnTo>
                      <a:pt x="239" y="912"/>
                    </a:lnTo>
                    <a:lnTo>
                      <a:pt x="226" y="908"/>
                    </a:lnTo>
                    <a:lnTo>
                      <a:pt x="216" y="904"/>
                    </a:lnTo>
                    <a:lnTo>
                      <a:pt x="205" y="899"/>
                    </a:lnTo>
                    <a:lnTo>
                      <a:pt x="195" y="894"/>
                    </a:lnTo>
                    <a:lnTo>
                      <a:pt x="185" y="889"/>
                    </a:lnTo>
                    <a:lnTo>
                      <a:pt x="177" y="882"/>
                    </a:lnTo>
                    <a:lnTo>
                      <a:pt x="169" y="875"/>
                    </a:lnTo>
                    <a:lnTo>
                      <a:pt x="163" y="868"/>
                    </a:lnTo>
                    <a:lnTo>
                      <a:pt x="157" y="862"/>
                    </a:lnTo>
                    <a:lnTo>
                      <a:pt x="153" y="855"/>
                    </a:lnTo>
                    <a:lnTo>
                      <a:pt x="149" y="848"/>
                    </a:lnTo>
                    <a:lnTo>
                      <a:pt x="146" y="841"/>
                    </a:lnTo>
                    <a:lnTo>
                      <a:pt x="143" y="835"/>
                    </a:lnTo>
                    <a:lnTo>
                      <a:pt x="142" y="828"/>
                    </a:lnTo>
                    <a:lnTo>
                      <a:pt x="141" y="821"/>
                    </a:lnTo>
                    <a:lnTo>
                      <a:pt x="141" y="809"/>
                    </a:lnTo>
                    <a:lnTo>
                      <a:pt x="141" y="796"/>
                    </a:lnTo>
                    <a:lnTo>
                      <a:pt x="143" y="785"/>
                    </a:lnTo>
                    <a:lnTo>
                      <a:pt x="146" y="774"/>
                    </a:lnTo>
                    <a:lnTo>
                      <a:pt x="148" y="764"/>
                    </a:lnTo>
                    <a:lnTo>
                      <a:pt x="149" y="753"/>
                    </a:lnTo>
                    <a:lnTo>
                      <a:pt x="149" y="744"/>
                    </a:lnTo>
                    <a:lnTo>
                      <a:pt x="147" y="734"/>
                    </a:lnTo>
                    <a:lnTo>
                      <a:pt x="145" y="730"/>
                    </a:lnTo>
                    <a:lnTo>
                      <a:pt x="142" y="726"/>
                    </a:lnTo>
                    <a:lnTo>
                      <a:pt x="139" y="723"/>
                    </a:lnTo>
                    <a:lnTo>
                      <a:pt x="135" y="718"/>
                    </a:lnTo>
                    <a:lnTo>
                      <a:pt x="129" y="715"/>
                    </a:lnTo>
                    <a:lnTo>
                      <a:pt x="124" y="711"/>
                    </a:lnTo>
                    <a:lnTo>
                      <a:pt x="117" y="709"/>
                    </a:lnTo>
                    <a:lnTo>
                      <a:pt x="108" y="705"/>
                    </a:lnTo>
                    <a:lnTo>
                      <a:pt x="91" y="699"/>
                    </a:lnTo>
                    <a:lnTo>
                      <a:pt x="77" y="694"/>
                    </a:lnTo>
                    <a:lnTo>
                      <a:pt x="65" y="688"/>
                    </a:lnTo>
                    <a:lnTo>
                      <a:pt x="56" y="682"/>
                    </a:lnTo>
                    <a:lnTo>
                      <a:pt x="49" y="677"/>
                    </a:lnTo>
                    <a:lnTo>
                      <a:pt x="44" y="672"/>
                    </a:lnTo>
                    <a:lnTo>
                      <a:pt x="42" y="668"/>
                    </a:lnTo>
                    <a:lnTo>
                      <a:pt x="39" y="663"/>
                    </a:lnTo>
                    <a:lnTo>
                      <a:pt x="39" y="658"/>
                    </a:lnTo>
                    <a:lnTo>
                      <a:pt x="41" y="655"/>
                    </a:lnTo>
                    <a:lnTo>
                      <a:pt x="42" y="653"/>
                    </a:lnTo>
                    <a:lnTo>
                      <a:pt x="43" y="649"/>
                    </a:lnTo>
                    <a:lnTo>
                      <a:pt x="46" y="646"/>
                    </a:lnTo>
                    <a:lnTo>
                      <a:pt x="49" y="644"/>
                    </a:lnTo>
                    <a:lnTo>
                      <a:pt x="57" y="639"/>
                    </a:lnTo>
                    <a:lnTo>
                      <a:pt x="78" y="622"/>
                    </a:lnTo>
                    <a:lnTo>
                      <a:pt x="107" y="599"/>
                    </a:lnTo>
                    <a:lnTo>
                      <a:pt x="138" y="572"/>
                    </a:lnTo>
                    <a:lnTo>
                      <a:pt x="153" y="557"/>
                    </a:lnTo>
                    <a:lnTo>
                      <a:pt x="166" y="543"/>
                    </a:lnTo>
                    <a:lnTo>
                      <a:pt x="176" y="528"/>
                    </a:lnTo>
                    <a:lnTo>
                      <a:pt x="183" y="515"/>
                    </a:lnTo>
                    <a:lnTo>
                      <a:pt x="185" y="508"/>
                    </a:lnTo>
                    <a:lnTo>
                      <a:pt x="187" y="502"/>
                    </a:lnTo>
                    <a:lnTo>
                      <a:pt x="188" y="496"/>
                    </a:lnTo>
                    <a:lnTo>
                      <a:pt x="187" y="491"/>
                    </a:lnTo>
                    <a:lnTo>
                      <a:pt x="184" y="487"/>
                    </a:lnTo>
                    <a:lnTo>
                      <a:pt x="181" y="482"/>
                    </a:lnTo>
                    <a:lnTo>
                      <a:pt x="176" y="477"/>
                    </a:lnTo>
                    <a:lnTo>
                      <a:pt x="169" y="475"/>
                    </a:lnTo>
                    <a:lnTo>
                      <a:pt x="155" y="469"/>
                    </a:lnTo>
                    <a:lnTo>
                      <a:pt x="142" y="462"/>
                    </a:lnTo>
                    <a:lnTo>
                      <a:pt x="129" y="455"/>
                    </a:lnTo>
                    <a:lnTo>
                      <a:pt x="117" y="448"/>
                    </a:lnTo>
                    <a:lnTo>
                      <a:pt x="106" y="441"/>
                    </a:lnTo>
                    <a:lnTo>
                      <a:pt x="94" y="433"/>
                    </a:lnTo>
                    <a:lnTo>
                      <a:pt x="84" y="425"/>
                    </a:lnTo>
                    <a:lnTo>
                      <a:pt x="75" y="417"/>
                    </a:lnTo>
                    <a:lnTo>
                      <a:pt x="65" y="407"/>
                    </a:lnTo>
                    <a:lnTo>
                      <a:pt x="57" y="398"/>
                    </a:lnTo>
                    <a:lnTo>
                      <a:pt x="49" y="389"/>
                    </a:lnTo>
                    <a:lnTo>
                      <a:pt x="42" y="379"/>
                    </a:lnTo>
                    <a:lnTo>
                      <a:pt x="35" y="370"/>
                    </a:lnTo>
                    <a:lnTo>
                      <a:pt x="29" y="359"/>
                    </a:lnTo>
                    <a:lnTo>
                      <a:pt x="23" y="350"/>
                    </a:lnTo>
                    <a:lnTo>
                      <a:pt x="18" y="340"/>
                    </a:lnTo>
                    <a:lnTo>
                      <a:pt x="10" y="320"/>
                    </a:lnTo>
                    <a:lnTo>
                      <a:pt x="4" y="299"/>
                    </a:lnTo>
                    <a:lnTo>
                      <a:pt x="1" y="278"/>
                    </a:lnTo>
                    <a:lnTo>
                      <a:pt x="0" y="257"/>
                    </a:lnTo>
                    <a:lnTo>
                      <a:pt x="1" y="237"/>
                    </a:lnTo>
                    <a:lnTo>
                      <a:pt x="3" y="218"/>
                    </a:lnTo>
                    <a:lnTo>
                      <a:pt x="7" y="208"/>
                    </a:lnTo>
                    <a:lnTo>
                      <a:pt x="9" y="198"/>
                    </a:lnTo>
                    <a:lnTo>
                      <a:pt x="13" y="190"/>
                    </a:lnTo>
                    <a:lnTo>
                      <a:pt x="17" y="181"/>
                    </a:lnTo>
                    <a:lnTo>
                      <a:pt x="25" y="163"/>
                    </a:lnTo>
                    <a:lnTo>
                      <a:pt x="36" y="147"/>
                    </a:lnTo>
                    <a:lnTo>
                      <a:pt x="46" y="131"/>
                    </a:lnTo>
                    <a:lnTo>
                      <a:pt x="58" y="114"/>
                    </a:lnTo>
                    <a:lnTo>
                      <a:pt x="80" y="83"/>
                    </a:lnTo>
                    <a:lnTo>
                      <a:pt x="104" y="56"/>
                    </a:lnTo>
                    <a:lnTo>
                      <a:pt x="124" y="32"/>
                    </a:lnTo>
                    <a:lnTo>
                      <a:pt x="140" y="15"/>
                    </a:lnTo>
                    <a:lnTo>
                      <a:pt x="150" y="3"/>
                    </a:lnTo>
                    <a:lnTo>
                      <a:pt x="155" y="0"/>
                    </a:lnTo>
                    <a:lnTo>
                      <a:pt x="300" y="4"/>
                    </a:lnTo>
                    <a:lnTo>
                      <a:pt x="447" y="9"/>
                    </a:lnTo>
                    <a:lnTo>
                      <a:pt x="597" y="13"/>
                    </a:lnTo>
                    <a:lnTo>
                      <a:pt x="749" y="17"/>
                    </a:lnTo>
                    <a:lnTo>
                      <a:pt x="903" y="21"/>
                    </a:lnTo>
                    <a:lnTo>
                      <a:pt x="1057" y="24"/>
                    </a:lnTo>
                    <a:lnTo>
                      <a:pt x="1213" y="27"/>
                    </a:lnTo>
                    <a:lnTo>
                      <a:pt x="1369" y="30"/>
                    </a:lnTo>
                    <a:lnTo>
                      <a:pt x="1525" y="32"/>
                    </a:lnTo>
                    <a:lnTo>
                      <a:pt x="1681" y="35"/>
                    </a:lnTo>
                    <a:lnTo>
                      <a:pt x="1835" y="37"/>
                    </a:lnTo>
                    <a:lnTo>
                      <a:pt x="1989" y="38"/>
                    </a:lnTo>
                    <a:lnTo>
                      <a:pt x="2141" y="39"/>
                    </a:lnTo>
                    <a:lnTo>
                      <a:pt x="2290" y="41"/>
                    </a:lnTo>
                    <a:lnTo>
                      <a:pt x="2439" y="42"/>
                    </a:lnTo>
                    <a:lnTo>
                      <a:pt x="2582" y="43"/>
                    </a:lnTo>
                  </a:path>
                </a:pathLst>
              </a:custGeom>
              <a:solidFill>
                <a:srgbClr val="93D5ED"/>
              </a:solidFill>
              <a:ln w="4763">
                <a:solidFill>
                  <a:srgbClr val="CCECFF"/>
                </a:solidFill>
                <a:round/>
                <a:headEnd/>
                <a:tailEnd/>
              </a:ln>
            </p:spPr>
            <p:txBody>
              <a:bodyPr/>
              <a:lstStyle/>
              <a:p>
                <a:endParaRPr lang="en-US"/>
              </a:p>
            </p:txBody>
          </p:sp>
          <p:sp>
            <p:nvSpPr>
              <p:cNvPr id="24750" name="Freeform 156"/>
              <p:cNvSpPr>
                <a:spLocks/>
              </p:cNvSpPr>
              <p:nvPr/>
            </p:nvSpPr>
            <p:spPr bwMode="auto">
              <a:xfrm>
                <a:off x="2136" y="1276"/>
                <a:ext cx="501" cy="212"/>
              </a:xfrm>
              <a:custGeom>
                <a:avLst/>
                <a:gdLst>
                  <a:gd name="T0" fmla="*/ 0 w 2502"/>
                  <a:gd name="T1" fmla="*/ 0 h 1059"/>
                  <a:gd name="T2" fmla="*/ 0 w 2502"/>
                  <a:gd name="T3" fmla="*/ 0 h 1059"/>
                  <a:gd name="T4" fmla="*/ 0 w 2502"/>
                  <a:gd name="T5" fmla="*/ 0 h 1059"/>
                  <a:gd name="T6" fmla="*/ 0 w 2502"/>
                  <a:gd name="T7" fmla="*/ 0 h 1059"/>
                  <a:gd name="T8" fmla="*/ 0 w 2502"/>
                  <a:gd name="T9" fmla="*/ 0 h 1059"/>
                  <a:gd name="T10" fmla="*/ 0 w 2502"/>
                  <a:gd name="T11" fmla="*/ 0 h 1059"/>
                  <a:gd name="T12" fmla="*/ 0 60000 65536"/>
                  <a:gd name="T13" fmla="*/ 0 60000 65536"/>
                  <a:gd name="T14" fmla="*/ 0 60000 65536"/>
                  <a:gd name="T15" fmla="*/ 0 60000 65536"/>
                  <a:gd name="T16" fmla="*/ 0 60000 65536"/>
                  <a:gd name="T17" fmla="*/ 0 60000 65536"/>
                  <a:gd name="T18" fmla="*/ 0 w 2502"/>
                  <a:gd name="T19" fmla="*/ 0 h 1059"/>
                  <a:gd name="T20" fmla="*/ 2502 w 2502"/>
                  <a:gd name="T21" fmla="*/ 1059 h 1059"/>
                </a:gdLst>
                <a:ahLst/>
                <a:cxnLst>
                  <a:cxn ang="T12">
                    <a:pos x="T0" y="T1"/>
                  </a:cxn>
                  <a:cxn ang="T13">
                    <a:pos x="T2" y="T3"/>
                  </a:cxn>
                  <a:cxn ang="T14">
                    <a:pos x="T4" y="T5"/>
                  </a:cxn>
                  <a:cxn ang="T15">
                    <a:pos x="T6" y="T7"/>
                  </a:cxn>
                  <a:cxn ang="T16">
                    <a:pos x="T8" y="T9"/>
                  </a:cxn>
                  <a:cxn ang="T17">
                    <a:pos x="T10" y="T11"/>
                  </a:cxn>
                </a:cxnLst>
                <a:rect l="T18" t="T19" r="T20" b="T21"/>
                <a:pathLst>
                  <a:path w="2502" h="1059">
                    <a:moveTo>
                      <a:pt x="0" y="1059"/>
                    </a:moveTo>
                    <a:lnTo>
                      <a:pt x="529" y="0"/>
                    </a:lnTo>
                    <a:lnTo>
                      <a:pt x="1871" y="37"/>
                    </a:lnTo>
                    <a:lnTo>
                      <a:pt x="2502" y="43"/>
                    </a:lnTo>
                    <a:lnTo>
                      <a:pt x="2235" y="1057"/>
                    </a:lnTo>
                    <a:lnTo>
                      <a:pt x="0" y="1059"/>
                    </a:lnTo>
                    <a:close/>
                  </a:path>
                </a:pathLst>
              </a:custGeom>
              <a:solidFill>
                <a:srgbClr val="93D5ED"/>
              </a:solidFill>
              <a:ln w="9525">
                <a:solidFill>
                  <a:srgbClr val="CCECFF"/>
                </a:solidFill>
                <a:round/>
                <a:headEnd/>
                <a:tailEnd/>
              </a:ln>
            </p:spPr>
            <p:txBody>
              <a:bodyPr/>
              <a:lstStyle/>
              <a:p>
                <a:endParaRPr lang="en-US"/>
              </a:p>
            </p:txBody>
          </p:sp>
          <p:sp>
            <p:nvSpPr>
              <p:cNvPr id="24751" name="Freeform 157"/>
              <p:cNvSpPr>
                <a:spLocks/>
              </p:cNvSpPr>
              <p:nvPr/>
            </p:nvSpPr>
            <p:spPr bwMode="auto">
              <a:xfrm>
                <a:off x="2136" y="1276"/>
                <a:ext cx="501" cy="212"/>
              </a:xfrm>
              <a:custGeom>
                <a:avLst/>
                <a:gdLst>
                  <a:gd name="T0" fmla="*/ 0 w 2502"/>
                  <a:gd name="T1" fmla="*/ 0 h 1059"/>
                  <a:gd name="T2" fmla="*/ 0 w 2502"/>
                  <a:gd name="T3" fmla="*/ 0 h 1059"/>
                  <a:gd name="T4" fmla="*/ 0 w 2502"/>
                  <a:gd name="T5" fmla="*/ 0 h 1059"/>
                  <a:gd name="T6" fmla="*/ 0 w 2502"/>
                  <a:gd name="T7" fmla="*/ 0 h 1059"/>
                  <a:gd name="T8" fmla="*/ 0 w 2502"/>
                  <a:gd name="T9" fmla="*/ 0 h 1059"/>
                  <a:gd name="T10" fmla="*/ 0 w 2502"/>
                  <a:gd name="T11" fmla="*/ 0 h 1059"/>
                  <a:gd name="T12" fmla="*/ 0 60000 65536"/>
                  <a:gd name="T13" fmla="*/ 0 60000 65536"/>
                  <a:gd name="T14" fmla="*/ 0 60000 65536"/>
                  <a:gd name="T15" fmla="*/ 0 60000 65536"/>
                  <a:gd name="T16" fmla="*/ 0 60000 65536"/>
                  <a:gd name="T17" fmla="*/ 0 60000 65536"/>
                  <a:gd name="T18" fmla="*/ 0 w 2502"/>
                  <a:gd name="T19" fmla="*/ 0 h 1059"/>
                  <a:gd name="T20" fmla="*/ 2502 w 2502"/>
                  <a:gd name="T21" fmla="*/ 1059 h 1059"/>
                </a:gdLst>
                <a:ahLst/>
                <a:cxnLst>
                  <a:cxn ang="T12">
                    <a:pos x="T0" y="T1"/>
                  </a:cxn>
                  <a:cxn ang="T13">
                    <a:pos x="T2" y="T3"/>
                  </a:cxn>
                  <a:cxn ang="T14">
                    <a:pos x="T4" y="T5"/>
                  </a:cxn>
                  <a:cxn ang="T15">
                    <a:pos x="T6" y="T7"/>
                  </a:cxn>
                  <a:cxn ang="T16">
                    <a:pos x="T8" y="T9"/>
                  </a:cxn>
                  <a:cxn ang="T17">
                    <a:pos x="T10" y="T11"/>
                  </a:cxn>
                </a:cxnLst>
                <a:rect l="T18" t="T19" r="T20" b="T21"/>
                <a:pathLst>
                  <a:path w="2502" h="1059">
                    <a:moveTo>
                      <a:pt x="0" y="1059"/>
                    </a:moveTo>
                    <a:lnTo>
                      <a:pt x="529" y="0"/>
                    </a:lnTo>
                    <a:lnTo>
                      <a:pt x="1871" y="37"/>
                    </a:lnTo>
                    <a:lnTo>
                      <a:pt x="2502" y="43"/>
                    </a:lnTo>
                    <a:lnTo>
                      <a:pt x="2235" y="1057"/>
                    </a:lnTo>
                    <a:lnTo>
                      <a:pt x="0" y="1059"/>
                    </a:lnTo>
                    <a:close/>
                  </a:path>
                </a:pathLst>
              </a:custGeom>
              <a:solidFill>
                <a:srgbClr val="93D5ED"/>
              </a:solidFill>
              <a:ln w="4763">
                <a:solidFill>
                  <a:srgbClr val="CCECFF"/>
                </a:solidFill>
                <a:round/>
                <a:headEnd/>
                <a:tailEnd/>
              </a:ln>
            </p:spPr>
            <p:txBody>
              <a:bodyPr/>
              <a:lstStyle/>
              <a:p>
                <a:endParaRPr lang="en-US"/>
              </a:p>
            </p:txBody>
          </p:sp>
          <p:sp>
            <p:nvSpPr>
              <p:cNvPr id="24752" name="Freeform 158"/>
              <p:cNvSpPr>
                <a:spLocks/>
              </p:cNvSpPr>
              <p:nvPr/>
            </p:nvSpPr>
            <p:spPr bwMode="auto">
              <a:xfrm>
                <a:off x="2138" y="1535"/>
                <a:ext cx="1040" cy="909"/>
              </a:xfrm>
              <a:custGeom>
                <a:avLst/>
                <a:gdLst>
                  <a:gd name="T0" fmla="*/ 0 w 5200"/>
                  <a:gd name="T1" fmla="*/ 0 h 4545"/>
                  <a:gd name="T2" fmla="*/ 0 w 5200"/>
                  <a:gd name="T3" fmla="*/ 0 h 4545"/>
                  <a:gd name="T4" fmla="*/ 0 w 5200"/>
                  <a:gd name="T5" fmla="*/ 0 h 4545"/>
                  <a:gd name="T6" fmla="*/ 0 w 5200"/>
                  <a:gd name="T7" fmla="*/ 0 h 4545"/>
                  <a:gd name="T8" fmla="*/ 0 w 5200"/>
                  <a:gd name="T9" fmla="*/ 0 h 4545"/>
                  <a:gd name="T10" fmla="*/ 0 w 5200"/>
                  <a:gd name="T11" fmla="*/ 0 h 4545"/>
                  <a:gd name="T12" fmla="*/ 0 w 5200"/>
                  <a:gd name="T13" fmla="*/ 0 h 4545"/>
                  <a:gd name="T14" fmla="*/ 0 w 5200"/>
                  <a:gd name="T15" fmla="*/ 0 h 4545"/>
                  <a:gd name="T16" fmla="*/ 0 w 5200"/>
                  <a:gd name="T17" fmla="*/ 0 h 4545"/>
                  <a:gd name="T18" fmla="*/ 0 w 5200"/>
                  <a:gd name="T19" fmla="*/ 0 h 4545"/>
                  <a:gd name="T20" fmla="*/ 0 w 5200"/>
                  <a:gd name="T21" fmla="*/ 0 h 4545"/>
                  <a:gd name="T22" fmla="*/ 0 w 5200"/>
                  <a:gd name="T23" fmla="*/ 0 h 4545"/>
                  <a:gd name="T24" fmla="*/ 0 w 5200"/>
                  <a:gd name="T25" fmla="*/ 0 h 4545"/>
                  <a:gd name="T26" fmla="*/ 0 w 5200"/>
                  <a:gd name="T27" fmla="*/ 0 h 4545"/>
                  <a:gd name="T28" fmla="*/ 0 w 5200"/>
                  <a:gd name="T29" fmla="*/ 0 h 4545"/>
                  <a:gd name="T30" fmla="*/ 0 w 5200"/>
                  <a:gd name="T31" fmla="*/ 0 h 4545"/>
                  <a:gd name="T32" fmla="*/ 0 w 5200"/>
                  <a:gd name="T33" fmla="*/ 0 h 4545"/>
                  <a:gd name="T34" fmla="*/ 0 w 5200"/>
                  <a:gd name="T35" fmla="*/ 0 h 4545"/>
                  <a:gd name="T36" fmla="*/ 0 w 5200"/>
                  <a:gd name="T37" fmla="*/ 0 h 4545"/>
                  <a:gd name="T38" fmla="*/ 0 w 5200"/>
                  <a:gd name="T39" fmla="*/ 0 h 4545"/>
                  <a:gd name="T40" fmla="*/ 0 w 5200"/>
                  <a:gd name="T41" fmla="*/ 0 h 4545"/>
                  <a:gd name="T42" fmla="*/ 0 w 5200"/>
                  <a:gd name="T43" fmla="*/ 0 h 4545"/>
                  <a:gd name="T44" fmla="*/ 0 w 5200"/>
                  <a:gd name="T45" fmla="*/ 0 h 4545"/>
                  <a:gd name="T46" fmla="*/ 0 w 5200"/>
                  <a:gd name="T47" fmla="*/ 0 h 4545"/>
                  <a:gd name="T48" fmla="*/ 0 w 5200"/>
                  <a:gd name="T49" fmla="*/ 0 h 4545"/>
                  <a:gd name="T50" fmla="*/ 0 w 5200"/>
                  <a:gd name="T51" fmla="*/ 0 h 4545"/>
                  <a:gd name="T52" fmla="*/ 0 w 5200"/>
                  <a:gd name="T53" fmla="*/ 0 h 4545"/>
                  <a:gd name="T54" fmla="*/ 0 w 5200"/>
                  <a:gd name="T55" fmla="*/ 0 h 4545"/>
                  <a:gd name="T56" fmla="*/ 0 w 5200"/>
                  <a:gd name="T57" fmla="*/ 0 h 4545"/>
                  <a:gd name="T58" fmla="*/ 0 w 5200"/>
                  <a:gd name="T59" fmla="*/ 0 h 4545"/>
                  <a:gd name="T60" fmla="*/ 0 w 5200"/>
                  <a:gd name="T61" fmla="*/ 0 h 4545"/>
                  <a:gd name="T62" fmla="*/ 0 w 5200"/>
                  <a:gd name="T63" fmla="*/ 0 h 4545"/>
                  <a:gd name="T64" fmla="*/ 0 w 5200"/>
                  <a:gd name="T65" fmla="*/ 0 h 4545"/>
                  <a:gd name="T66" fmla="*/ 0 w 5200"/>
                  <a:gd name="T67" fmla="*/ 0 h 4545"/>
                  <a:gd name="T68" fmla="*/ 0 w 5200"/>
                  <a:gd name="T69" fmla="*/ 0 h 4545"/>
                  <a:gd name="T70" fmla="*/ 0 w 5200"/>
                  <a:gd name="T71" fmla="*/ 0 h 4545"/>
                  <a:gd name="T72" fmla="*/ 0 w 5200"/>
                  <a:gd name="T73" fmla="*/ 0 h 4545"/>
                  <a:gd name="T74" fmla="*/ 0 w 5200"/>
                  <a:gd name="T75" fmla="*/ 0 h 4545"/>
                  <a:gd name="T76" fmla="*/ 0 w 5200"/>
                  <a:gd name="T77" fmla="*/ 0 h 4545"/>
                  <a:gd name="T78" fmla="*/ 0 w 5200"/>
                  <a:gd name="T79" fmla="*/ 0 h 4545"/>
                  <a:gd name="T80" fmla="*/ 0 w 5200"/>
                  <a:gd name="T81" fmla="*/ 0 h 4545"/>
                  <a:gd name="T82" fmla="*/ 0 w 5200"/>
                  <a:gd name="T83" fmla="*/ 0 h 4545"/>
                  <a:gd name="T84" fmla="*/ 0 w 5200"/>
                  <a:gd name="T85" fmla="*/ 0 h 4545"/>
                  <a:gd name="T86" fmla="*/ 0 w 5200"/>
                  <a:gd name="T87" fmla="*/ 0 h 4545"/>
                  <a:gd name="T88" fmla="*/ 0 w 5200"/>
                  <a:gd name="T89" fmla="*/ 0 h 4545"/>
                  <a:gd name="T90" fmla="*/ 0 w 5200"/>
                  <a:gd name="T91" fmla="*/ 0 h 4545"/>
                  <a:gd name="T92" fmla="*/ 0 w 5200"/>
                  <a:gd name="T93" fmla="*/ 0 h 4545"/>
                  <a:gd name="T94" fmla="*/ 0 w 5200"/>
                  <a:gd name="T95" fmla="*/ 0 h 4545"/>
                  <a:gd name="T96" fmla="*/ 0 w 5200"/>
                  <a:gd name="T97" fmla="*/ 0 h 4545"/>
                  <a:gd name="T98" fmla="*/ 0 w 5200"/>
                  <a:gd name="T99" fmla="*/ 0 h 4545"/>
                  <a:gd name="T100" fmla="*/ 0 w 5200"/>
                  <a:gd name="T101" fmla="*/ 0 h 4545"/>
                  <a:gd name="T102" fmla="*/ 0 w 5200"/>
                  <a:gd name="T103" fmla="*/ 0 h 4545"/>
                  <a:gd name="T104" fmla="*/ 0 w 5200"/>
                  <a:gd name="T105" fmla="*/ 0 h 4545"/>
                  <a:gd name="T106" fmla="*/ 0 w 5200"/>
                  <a:gd name="T107" fmla="*/ 0 h 4545"/>
                  <a:gd name="T108" fmla="*/ 0 w 5200"/>
                  <a:gd name="T109" fmla="*/ 0 h 4545"/>
                  <a:gd name="T110" fmla="*/ 0 w 5200"/>
                  <a:gd name="T111" fmla="*/ 0 h 4545"/>
                  <a:gd name="T112" fmla="*/ 0 w 5200"/>
                  <a:gd name="T113" fmla="*/ 0 h 4545"/>
                  <a:gd name="T114" fmla="*/ 0 w 5200"/>
                  <a:gd name="T115" fmla="*/ 0 h 4545"/>
                  <a:gd name="T116" fmla="*/ 0 w 5200"/>
                  <a:gd name="T117" fmla="*/ 0 h 4545"/>
                  <a:gd name="T118" fmla="*/ 0 w 5200"/>
                  <a:gd name="T119" fmla="*/ 0 h 45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00"/>
                  <a:gd name="T181" fmla="*/ 0 h 4545"/>
                  <a:gd name="T182" fmla="*/ 5200 w 5200"/>
                  <a:gd name="T183" fmla="*/ 4545 h 454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00" h="4545">
                    <a:moveTo>
                      <a:pt x="5200" y="2503"/>
                    </a:moveTo>
                    <a:lnTo>
                      <a:pt x="5184" y="1809"/>
                    </a:lnTo>
                    <a:lnTo>
                      <a:pt x="5164" y="1787"/>
                    </a:lnTo>
                    <a:lnTo>
                      <a:pt x="5146" y="1764"/>
                    </a:lnTo>
                    <a:lnTo>
                      <a:pt x="5136" y="1752"/>
                    </a:lnTo>
                    <a:lnTo>
                      <a:pt x="5128" y="1739"/>
                    </a:lnTo>
                    <a:lnTo>
                      <a:pt x="5120" y="1725"/>
                    </a:lnTo>
                    <a:lnTo>
                      <a:pt x="5112" y="1711"/>
                    </a:lnTo>
                    <a:lnTo>
                      <a:pt x="5103" y="1696"/>
                    </a:lnTo>
                    <a:lnTo>
                      <a:pt x="5096" y="1680"/>
                    </a:lnTo>
                    <a:lnTo>
                      <a:pt x="5089" y="1663"/>
                    </a:lnTo>
                    <a:lnTo>
                      <a:pt x="5082" y="1646"/>
                    </a:lnTo>
                    <a:lnTo>
                      <a:pt x="5071" y="1610"/>
                    </a:lnTo>
                    <a:lnTo>
                      <a:pt x="5059" y="1569"/>
                    </a:lnTo>
                    <a:lnTo>
                      <a:pt x="5050" y="1524"/>
                    </a:lnTo>
                    <a:lnTo>
                      <a:pt x="5040" y="1477"/>
                    </a:lnTo>
                    <a:lnTo>
                      <a:pt x="5033" y="1423"/>
                    </a:lnTo>
                    <a:lnTo>
                      <a:pt x="5028" y="1366"/>
                    </a:lnTo>
                    <a:lnTo>
                      <a:pt x="5023" y="1304"/>
                    </a:lnTo>
                    <a:lnTo>
                      <a:pt x="5019" y="1237"/>
                    </a:lnTo>
                    <a:lnTo>
                      <a:pt x="5017" y="1165"/>
                    </a:lnTo>
                    <a:lnTo>
                      <a:pt x="5017" y="1086"/>
                    </a:lnTo>
                    <a:lnTo>
                      <a:pt x="5004" y="1076"/>
                    </a:lnTo>
                    <a:lnTo>
                      <a:pt x="4988" y="1064"/>
                    </a:lnTo>
                    <a:lnTo>
                      <a:pt x="4969" y="1053"/>
                    </a:lnTo>
                    <a:lnTo>
                      <a:pt x="4947" y="1039"/>
                    </a:lnTo>
                    <a:lnTo>
                      <a:pt x="4922" y="1026"/>
                    </a:lnTo>
                    <a:lnTo>
                      <a:pt x="4896" y="1010"/>
                    </a:lnTo>
                    <a:lnTo>
                      <a:pt x="4866" y="996"/>
                    </a:lnTo>
                    <a:lnTo>
                      <a:pt x="4836" y="981"/>
                    </a:lnTo>
                    <a:lnTo>
                      <a:pt x="4769" y="951"/>
                    </a:lnTo>
                    <a:lnTo>
                      <a:pt x="4698" y="921"/>
                    </a:lnTo>
                    <a:lnTo>
                      <a:pt x="4623" y="891"/>
                    </a:lnTo>
                    <a:lnTo>
                      <a:pt x="4547" y="864"/>
                    </a:lnTo>
                    <a:lnTo>
                      <a:pt x="4509" y="852"/>
                    </a:lnTo>
                    <a:lnTo>
                      <a:pt x="4472" y="840"/>
                    </a:lnTo>
                    <a:lnTo>
                      <a:pt x="4434" y="828"/>
                    </a:lnTo>
                    <a:lnTo>
                      <a:pt x="4398" y="819"/>
                    </a:lnTo>
                    <a:lnTo>
                      <a:pt x="4363" y="810"/>
                    </a:lnTo>
                    <a:lnTo>
                      <a:pt x="4329" y="803"/>
                    </a:lnTo>
                    <a:lnTo>
                      <a:pt x="4296" y="797"/>
                    </a:lnTo>
                    <a:lnTo>
                      <a:pt x="4265" y="792"/>
                    </a:lnTo>
                    <a:lnTo>
                      <a:pt x="4236" y="789"/>
                    </a:lnTo>
                    <a:lnTo>
                      <a:pt x="4209" y="787"/>
                    </a:lnTo>
                    <a:lnTo>
                      <a:pt x="4184" y="787"/>
                    </a:lnTo>
                    <a:lnTo>
                      <a:pt x="4162" y="791"/>
                    </a:lnTo>
                    <a:lnTo>
                      <a:pt x="4142" y="794"/>
                    </a:lnTo>
                    <a:lnTo>
                      <a:pt x="4126" y="801"/>
                    </a:lnTo>
                    <a:lnTo>
                      <a:pt x="4113" y="810"/>
                    </a:lnTo>
                    <a:lnTo>
                      <a:pt x="4104" y="821"/>
                    </a:lnTo>
                    <a:lnTo>
                      <a:pt x="4080" y="856"/>
                    </a:lnTo>
                    <a:lnTo>
                      <a:pt x="4059" y="884"/>
                    </a:lnTo>
                    <a:lnTo>
                      <a:pt x="4049" y="896"/>
                    </a:lnTo>
                    <a:lnTo>
                      <a:pt x="4039" y="907"/>
                    </a:lnTo>
                    <a:lnTo>
                      <a:pt x="4031" y="916"/>
                    </a:lnTo>
                    <a:lnTo>
                      <a:pt x="4022" y="923"/>
                    </a:lnTo>
                    <a:lnTo>
                      <a:pt x="4014" y="930"/>
                    </a:lnTo>
                    <a:lnTo>
                      <a:pt x="4007" y="935"/>
                    </a:lnTo>
                    <a:lnTo>
                      <a:pt x="4000" y="939"/>
                    </a:lnTo>
                    <a:lnTo>
                      <a:pt x="3993" y="942"/>
                    </a:lnTo>
                    <a:lnTo>
                      <a:pt x="3986" y="944"/>
                    </a:lnTo>
                    <a:lnTo>
                      <a:pt x="3980" y="945"/>
                    </a:lnTo>
                    <a:lnTo>
                      <a:pt x="3974" y="945"/>
                    </a:lnTo>
                    <a:lnTo>
                      <a:pt x="3968" y="944"/>
                    </a:lnTo>
                    <a:lnTo>
                      <a:pt x="3963" y="943"/>
                    </a:lnTo>
                    <a:lnTo>
                      <a:pt x="3959" y="940"/>
                    </a:lnTo>
                    <a:lnTo>
                      <a:pt x="3954" y="937"/>
                    </a:lnTo>
                    <a:lnTo>
                      <a:pt x="3949" y="933"/>
                    </a:lnTo>
                    <a:lnTo>
                      <a:pt x="3942" y="925"/>
                    </a:lnTo>
                    <a:lnTo>
                      <a:pt x="3937" y="915"/>
                    </a:lnTo>
                    <a:lnTo>
                      <a:pt x="3931" y="903"/>
                    </a:lnTo>
                    <a:lnTo>
                      <a:pt x="3926" y="891"/>
                    </a:lnTo>
                    <a:lnTo>
                      <a:pt x="3922" y="880"/>
                    </a:lnTo>
                    <a:lnTo>
                      <a:pt x="3919" y="868"/>
                    </a:lnTo>
                    <a:lnTo>
                      <a:pt x="3917" y="862"/>
                    </a:lnTo>
                    <a:lnTo>
                      <a:pt x="3913" y="857"/>
                    </a:lnTo>
                    <a:lnTo>
                      <a:pt x="3907" y="854"/>
                    </a:lnTo>
                    <a:lnTo>
                      <a:pt x="3900" y="850"/>
                    </a:lnTo>
                    <a:lnTo>
                      <a:pt x="3893" y="848"/>
                    </a:lnTo>
                    <a:lnTo>
                      <a:pt x="3884" y="847"/>
                    </a:lnTo>
                    <a:lnTo>
                      <a:pt x="3873" y="846"/>
                    </a:lnTo>
                    <a:lnTo>
                      <a:pt x="3862" y="845"/>
                    </a:lnTo>
                    <a:lnTo>
                      <a:pt x="3837" y="845"/>
                    </a:lnTo>
                    <a:lnTo>
                      <a:pt x="3808" y="847"/>
                    </a:lnTo>
                    <a:lnTo>
                      <a:pt x="3778" y="850"/>
                    </a:lnTo>
                    <a:lnTo>
                      <a:pt x="3746" y="854"/>
                    </a:lnTo>
                    <a:lnTo>
                      <a:pt x="3680" y="863"/>
                    </a:lnTo>
                    <a:lnTo>
                      <a:pt x="3615" y="870"/>
                    </a:lnTo>
                    <a:lnTo>
                      <a:pt x="3586" y="873"/>
                    </a:lnTo>
                    <a:lnTo>
                      <a:pt x="3559" y="873"/>
                    </a:lnTo>
                    <a:lnTo>
                      <a:pt x="3546" y="873"/>
                    </a:lnTo>
                    <a:lnTo>
                      <a:pt x="3536" y="871"/>
                    </a:lnTo>
                    <a:lnTo>
                      <a:pt x="3525" y="870"/>
                    </a:lnTo>
                    <a:lnTo>
                      <a:pt x="3516" y="868"/>
                    </a:lnTo>
                    <a:lnTo>
                      <a:pt x="3500" y="861"/>
                    </a:lnTo>
                    <a:lnTo>
                      <a:pt x="3483" y="853"/>
                    </a:lnTo>
                    <a:lnTo>
                      <a:pt x="3467" y="845"/>
                    </a:lnTo>
                    <a:lnTo>
                      <a:pt x="3453" y="835"/>
                    </a:lnTo>
                    <a:lnTo>
                      <a:pt x="3439" y="825"/>
                    </a:lnTo>
                    <a:lnTo>
                      <a:pt x="3426" y="814"/>
                    </a:lnTo>
                    <a:lnTo>
                      <a:pt x="3414" y="804"/>
                    </a:lnTo>
                    <a:lnTo>
                      <a:pt x="3404" y="793"/>
                    </a:lnTo>
                    <a:lnTo>
                      <a:pt x="3372" y="758"/>
                    </a:lnTo>
                    <a:lnTo>
                      <a:pt x="3361" y="743"/>
                    </a:lnTo>
                    <a:lnTo>
                      <a:pt x="3356" y="748"/>
                    </a:lnTo>
                    <a:lnTo>
                      <a:pt x="3344" y="759"/>
                    </a:lnTo>
                    <a:lnTo>
                      <a:pt x="3335" y="766"/>
                    </a:lnTo>
                    <a:lnTo>
                      <a:pt x="3324" y="775"/>
                    </a:lnTo>
                    <a:lnTo>
                      <a:pt x="3313" y="783"/>
                    </a:lnTo>
                    <a:lnTo>
                      <a:pt x="3299" y="791"/>
                    </a:lnTo>
                    <a:lnTo>
                      <a:pt x="3284" y="799"/>
                    </a:lnTo>
                    <a:lnTo>
                      <a:pt x="3267" y="805"/>
                    </a:lnTo>
                    <a:lnTo>
                      <a:pt x="3250" y="811"/>
                    </a:lnTo>
                    <a:lnTo>
                      <a:pt x="3231" y="814"/>
                    </a:lnTo>
                    <a:lnTo>
                      <a:pt x="3220" y="815"/>
                    </a:lnTo>
                    <a:lnTo>
                      <a:pt x="3210" y="815"/>
                    </a:lnTo>
                    <a:lnTo>
                      <a:pt x="3201" y="815"/>
                    </a:lnTo>
                    <a:lnTo>
                      <a:pt x="3189" y="814"/>
                    </a:lnTo>
                    <a:lnTo>
                      <a:pt x="3178" y="813"/>
                    </a:lnTo>
                    <a:lnTo>
                      <a:pt x="3168" y="811"/>
                    </a:lnTo>
                    <a:lnTo>
                      <a:pt x="3156" y="808"/>
                    </a:lnTo>
                    <a:lnTo>
                      <a:pt x="3145" y="804"/>
                    </a:lnTo>
                    <a:lnTo>
                      <a:pt x="3122" y="794"/>
                    </a:lnTo>
                    <a:lnTo>
                      <a:pt x="3100" y="784"/>
                    </a:lnTo>
                    <a:lnTo>
                      <a:pt x="3079" y="771"/>
                    </a:lnTo>
                    <a:lnTo>
                      <a:pt x="3058" y="758"/>
                    </a:lnTo>
                    <a:lnTo>
                      <a:pt x="3016" y="730"/>
                    </a:lnTo>
                    <a:lnTo>
                      <a:pt x="2972" y="702"/>
                    </a:lnTo>
                    <a:lnTo>
                      <a:pt x="2947" y="688"/>
                    </a:lnTo>
                    <a:lnTo>
                      <a:pt x="2923" y="675"/>
                    </a:lnTo>
                    <a:lnTo>
                      <a:pt x="2896" y="665"/>
                    </a:lnTo>
                    <a:lnTo>
                      <a:pt x="2867" y="654"/>
                    </a:lnTo>
                    <a:lnTo>
                      <a:pt x="2851" y="650"/>
                    </a:lnTo>
                    <a:lnTo>
                      <a:pt x="2836" y="646"/>
                    </a:lnTo>
                    <a:lnTo>
                      <a:pt x="2820" y="643"/>
                    </a:lnTo>
                    <a:lnTo>
                      <a:pt x="2802" y="639"/>
                    </a:lnTo>
                    <a:lnTo>
                      <a:pt x="2785" y="637"/>
                    </a:lnTo>
                    <a:lnTo>
                      <a:pt x="2766" y="636"/>
                    </a:lnTo>
                    <a:lnTo>
                      <a:pt x="2747" y="634"/>
                    </a:lnTo>
                    <a:lnTo>
                      <a:pt x="2726" y="634"/>
                    </a:lnTo>
                    <a:lnTo>
                      <a:pt x="2759" y="47"/>
                    </a:lnTo>
                    <a:lnTo>
                      <a:pt x="1857" y="0"/>
                    </a:lnTo>
                    <a:lnTo>
                      <a:pt x="1399" y="1533"/>
                    </a:lnTo>
                    <a:lnTo>
                      <a:pt x="8" y="1501"/>
                    </a:lnTo>
                    <a:lnTo>
                      <a:pt x="0" y="1668"/>
                    </a:lnTo>
                    <a:lnTo>
                      <a:pt x="503" y="2350"/>
                    </a:lnTo>
                    <a:lnTo>
                      <a:pt x="472" y="2566"/>
                    </a:lnTo>
                    <a:lnTo>
                      <a:pt x="904" y="3030"/>
                    </a:lnTo>
                    <a:lnTo>
                      <a:pt x="1091" y="2938"/>
                    </a:lnTo>
                    <a:lnTo>
                      <a:pt x="1307" y="2598"/>
                    </a:lnTo>
                    <a:lnTo>
                      <a:pt x="1318" y="2597"/>
                    </a:lnTo>
                    <a:lnTo>
                      <a:pt x="1348" y="2593"/>
                    </a:lnTo>
                    <a:lnTo>
                      <a:pt x="1392" y="2589"/>
                    </a:lnTo>
                    <a:lnTo>
                      <a:pt x="1446" y="2583"/>
                    </a:lnTo>
                    <a:lnTo>
                      <a:pt x="1507" y="2577"/>
                    </a:lnTo>
                    <a:lnTo>
                      <a:pt x="1569" y="2572"/>
                    </a:lnTo>
                    <a:lnTo>
                      <a:pt x="1627" y="2568"/>
                    </a:lnTo>
                    <a:lnTo>
                      <a:pt x="1679" y="2566"/>
                    </a:lnTo>
                    <a:lnTo>
                      <a:pt x="1725" y="2568"/>
                    </a:lnTo>
                    <a:lnTo>
                      <a:pt x="1773" y="2570"/>
                    </a:lnTo>
                    <a:lnTo>
                      <a:pt x="1798" y="2572"/>
                    </a:lnTo>
                    <a:lnTo>
                      <a:pt x="1821" y="2577"/>
                    </a:lnTo>
                    <a:lnTo>
                      <a:pt x="1844" y="2582"/>
                    </a:lnTo>
                    <a:lnTo>
                      <a:pt x="1867" y="2590"/>
                    </a:lnTo>
                    <a:lnTo>
                      <a:pt x="1877" y="2594"/>
                    </a:lnTo>
                    <a:lnTo>
                      <a:pt x="1888" y="2599"/>
                    </a:lnTo>
                    <a:lnTo>
                      <a:pt x="1897" y="2605"/>
                    </a:lnTo>
                    <a:lnTo>
                      <a:pt x="1907" y="2612"/>
                    </a:lnTo>
                    <a:lnTo>
                      <a:pt x="1917" y="2619"/>
                    </a:lnTo>
                    <a:lnTo>
                      <a:pt x="1925" y="2627"/>
                    </a:lnTo>
                    <a:lnTo>
                      <a:pt x="1934" y="2635"/>
                    </a:lnTo>
                    <a:lnTo>
                      <a:pt x="1943" y="2645"/>
                    </a:lnTo>
                    <a:lnTo>
                      <a:pt x="1950" y="2655"/>
                    </a:lnTo>
                    <a:lnTo>
                      <a:pt x="1957" y="2666"/>
                    </a:lnTo>
                    <a:lnTo>
                      <a:pt x="1964" y="2677"/>
                    </a:lnTo>
                    <a:lnTo>
                      <a:pt x="1969" y="2690"/>
                    </a:lnTo>
                    <a:lnTo>
                      <a:pt x="1974" y="2704"/>
                    </a:lnTo>
                    <a:lnTo>
                      <a:pt x="1980" y="2718"/>
                    </a:lnTo>
                    <a:lnTo>
                      <a:pt x="1983" y="2735"/>
                    </a:lnTo>
                    <a:lnTo>
                      <a:pt x="1987" y="2751"/>
                    </a:lnTo>
                    <a:lnTo>
                      <a:pt x="1993" y="2788"/>
                    </a:lnTo>
                    <a:lnTo>
                      <a:pt x="1997" y="2830"/>
                    </a:lnTo>
                    <a:lnTo>
                      <a:pt x="2004" y="2876"/>
                    </a:lnTo>
                    <a:lnTo>
                      <a:pt x="2011" y="2926"/>
                    </a:lnTo>
                    <a:lnTo>
                      <a:pt x="2021" y="2977"/>
                    </a:lnTo>
                    <a:lnTo>
                      <a:pt x="2034" y="3032"/>
                    </a:lnTo>
                    <a:lnTo>
                      <a:pt x="2041" y="3060"/>
                    </a:lnTo>
                    <a:lnTo>
                      <a:pt x="2049" y="3088"/>
                    </a:lnTo>
                    <a:lnTo>
                      <a:pt x="2058" y="3116"/>
                    </a:lnTo>
                    <a:lnTo>
                      <a:pt x="2069" y="3146"/>
                    </a:lnTo>
                    <a:lnTo>
                      <a:pt x="2080" y="3175"/>
                    </a:lnTo>
                    <a:lnTo>
                      <a:pt x="2092" y="3204"/>
                    </a:lnTo>
                    <a:lnTo>
                      <a:pt x="2107" y="3233"/>
                    </a:lnTo>
                    <a:lnTo>
                      <a:pt x="2122" y="3263"/>
                    </a:lnTo>
                    <a:lnTo>
                      <a:pt x="2139" y="3292"/>
                    </a:lnTo>
                    <a:lnTo>
                      <a:pt x="2157" y="3321"/>
                    </a:lnTo>
                    <a:lnTo>
                      <a:pt x="2178" y="3349"/>
                    </a:lnTo>
                    <a:lnTo>
                      <a:pt x="2201" y="3377"/>
                    </a:lnTo>
                    <a:lnTo>
                      <a:pt x="2224" y="3405"/>
                    </a:lnTo>
                    <a:lnTo>
                      <a:pt x="2250" y="3433"/>
                    </a:lnTo>
                    <a:lnTo>
                      <a:pt x="2278" y="3460"/>
                    </a:lnTo>
                    <a:lnTo>
                      <a:pt x="2308" y="3487"/>
                    </a:lnTo>
                    <a:lnTo>
                      <a:pt x="2340" y="3512"/>
                    </a:lnTo>
                    <a:lnTo>
                      <a:pt x="2375" y="3538"/>
                    </a:lnTo>
                    <a:lnTo>
                      <a:pt x="2411" y="3563"/>
                    </a:lnTo>
                    <a:lnTo>
                      <a:pt x="2451" y="3586"/>
                    </a:lnTo>
                    <a:lnTo>
                      <a:pt x="2606" y="4050"/>
                    </a:lnTo>
                    <a:lnTo>
                      <a:pt x="3099" y="4545"/>
                    </a:lnTo>
                    <a:lnTo>
                      <a:pt x="3563" y="4545"/>
                    </a:lnTo>
                    <a:lnTo>
                      <a:pt x="3562" y="4528"/>
                    </a:lnTo>
                    <a:lnTo>
                      <a:pt x="3562" y="4478"/>
                    </a:lnTo>
                    <a:lnTo>
                      <a:pt x="3560" y="4406"/>
                    </a:lnTo>
                    <a:lnTo>
                      <a:pt x="3558" y="4316"/>
                    </a:lnTo>
                    <a:lnTo>
                      <a:pt x="3555" y="4217"/>
                    </a:lnTo>
                    <a:lnTo>
                      <a:pt x="3549" y="4114"/>
                    </a:lnTo>
                    <a:lnTo>
                      <a:pt x="3545" y="4064"/>
                    </a:lnTo>
                    <a:lnTo>
                      <a:pt x="3541" y="4015"/>
                    </a:lnTo>
                    <a:lnTo>
                      <a:pt x="3536" y="3969"/>
                    </a:lnTo>
                    <a:lnTo>
                      <a:pt x="3530" y="3926"/>
                    </a:lnTo>
                    <a:lnTo>
                      <a:pt x="3529" y="3905"/>
                    </a:lnTo>
                    <a:lnTo>
                      <a:pt x="3530" y="3883"/>
                    </a:lnTo>
                    <a:lnTo>
                      <a:pt x="3534" y="3861"/>
                    </a:lnTo>
                    <a:lnTo>
                      <a:pt x="3538" y="3836"/>
                    </a:lnTo>
                    <a:lnTo>
                      <a:pt x="3546" y="3811"/>
                    </a:lnTo>
                    <a:lnTo>
                      <a:pt x="3555" y="3786"/>
                    </a:lnTo>
                    <a:lnTo>
                      <a:pt x="3566" y="3759"/>
                    </a:lnTo>
                    <a:lnTo>
                      <a:pt x="3579" y="3732"/>
                    </a:lnTo>
                    <a:lnTo>
                      <a:pt x="3593" y="3705"/>
                    </a:lnTo>
                    <a:lnTo>
                      <a:pt x="3608" y="3677"/>
                    </a:lnTo>
                    <a:lnTo>
                      <a:pt x="3626" y="3649"/>
                    </a:lnTo>
                    <a:lnTo>
                      <a:pt x="3643" y="3621"/>
                    </a:lnTo>
                    <a:lnTo>
                      <a:pt x="3663" y="3593"/>
                    </a:lnTo>
                    <a:lnTo>
                      <a:pt x="3683" y="3565"/>
                    </a:lnTo>
                    <a:lnTo>
                      <a:pt x="3703" y="3537"/>
                    </a:lnTo>
                    <a:lnTo>
                      <a:pt x="3725" y="3509"/>
                    </a:lnTo>
                    <a:lnTo>
                      <a:pt x="3747" y="3482"/>
                    </a:lnTo>
                    <a:lnTo>
                      <a:pt x="3769" y="3455"/>
                    </a:lnTo>
                    <a:lnTo>
                      <a:pt x="3792" y="3430"/>
                    </a:lnTo>
                    <a:lnTo>
                      <a:pt x="3815" y="3404"/>
                    </a:lnTo>
                    <a:lnTo>
                      <a:pt x="3861" y="3355"/>
                    </a:lnTo>
                    <a:lnTo>
                      <a:pt x="3905" y="3310"/>
                    </a:lnTo>
                    <a:lnTo>
                      <a:pt x="3948" y="3270"/>
                    </a:lnTo>
                    <a:lnTo>
                      <a:pt x="3989" y="3236"/>
                    </a:lnTo>
                    <a:lnTo>
                      <a:pt x="4008" y="3220"/>
                    </a:lnTo>
                    <a:lnTo>
                      <a:pt x="4025" y="3206"/>
                    </a:lnTo>
                    <a:lnTo>
                      <a:pt x="4043" y="3196"/>
                    </a:lnTo>
                    <a:lnTo>
                      <a:pt x="4058" y="3185"/>
                    </a:lnTo>
                    <a:lnTo>
                      <a:pt x="4092" y="3167"/>
                    </a:lnTo>
                    <a:lnTo>
                      <a:pt x="4137" y="3145"/>
                    </a:lnTo>
                    <a:lnTo>
                      <a:pt x="4190" y="3119"/>
                    </a:lnTo>
                    <a:lnTo>
                      <a:pt x="4250" y="3092"/>
                    </a:lnTo>
                    <a:lnTo>
                      <a:pt x="4313" y="3063"/>
                    </a:lnTo>
                    <a:lnTo>
                      <a:pt x="4379" y="3034"/>
                    </a:lnTo>
                    <a:lnTo>
                      <a:pt x="4446" y="3002"/>
                    </a:lnTo>
                    <a:lnTo>
                      <a:pt x="4511" y="2970"/>
                    </a:lnTo>
                    <a:lnTo>
                      <a:pt x="4574" y="2939"/>
                    </a:lnTo>
                    <a:lnTo>
                      <a:pt x="4632" y="2907"/>
                    </a:lnTo>
                    <a:lnTo>
                      <a:pt x="4658" y="2892"/>
                    </a:lnTo>
                    <a:lnTo>
                      <a:pt x="4683" y="2877"/>
                    </a:lnTo>
                    <a:lnTo>
                      <a:pt x="4705" y="2863"/>
                    </a:lnTo>
                    <a:lnTo>
                      <a:pt x="4725" y="2848"/>
                    </a:lnTo>
                    <a:lnTo>
                      <a:pt x="4741" y="2834"/>
                    </a:lnTo>
                    <a:lnTo>
                      <a:pt x="4757" y="2821"/>
                    </a:lnTo>
                    <a:lnTo>
                      <a:pt x="4767" y="2807"/>
                    </a:lnTo>
                    <a:lnTo>
                      <a:pt x="4775" y="2795"/>
                    </a:lnTo>
                    <a:lnTo>
                      <a:pt x="4780" y="2782"/>
                    </a:lnTo>
                    <a:lnTo>
                      <a:pt x="4780" y="2772"/>
                    </a:lnTo>
                    <a:lnTo>
                      <a:pt x="4776" y="2761"/>
                    </a:lnTo>
                    <a:lnTo>
                      <a:pt x="4769" y="2751"/>
                    </a:lnTo>
                    <a:lnTo>
                      <a:pt x="4741" y="2725"/>
                    </a:lnTo>
                    <a:lnTo>
                      <a:pt x="4718" y="2699"/>
                    </a:lnTo>
                    <a:lnTo>
                      <a:pt x="4698" y="2676"/>
                    </a:lnTo>
                    <a:lnTo>
                      <a:pt x="4682" y="2654"/>
                    </a:lnTo>
                    <a:lnTo>
                      <a:pt x="4669" y="2633"/>
                    </a:lnTo>
                    <a:lnTo>
                      <a:pt x="4658" y="2613"/>
                    </a:lnTo>
                    <a:lnTo>
                      <a:pt x="4651" y="2594"/>
                    </a:lnTo>
                    <a:lnTo>
                      <a:pt x="4647" y="2578"/>
                    </a:lnTo>
                    <a:lnTo>
                      <a:pt x="4644" y="2562"/>
                    </a:lnTo>
                    <a:lnTo>
                      <a:pt x="4644" y="2548"/>
                    </a:lnTo>
                    <a:lnTo>
                      <a:pt x="4648" y="2536"/>
                    </a:lnTo>
                    <a:lnTo>
                      <a:pt x="4653" y="2524"/>
                    </a:lnTo>
                    <a:lnTo>
                      <a:pt x="4660" y="2515"/>
                    </a:lnTo>
                    <a:lnTo>
                      <a:pt x="4669" y="2508"/>
                    </a:lnTo>
                    <a:lnTo>
                      <a:pt x="4679" y="2501"/>
                    </a:lnTo>
                    <a:lnTo>
                      <a:pt x="4691" y="2497"/>
                    </a:lnTo>
                    <a:lnTo>
                      <a:pt x="4705" y="2495"/>
                    </a:lnTo>
                    <a:lnTo>
                      <a:pt x="4720" y="2494"/>
                    </a:lnTo>
                    <a:lnTo>
                      <a:pt x="4736" y="2495"/>
                    </a:lnTo>
                    <a:lnTo>
                      <a:pt x="4753" y="2497"/>
                    </a:lnTo>
                    <a:lnTo>
                      <a:pt x="4771" y="2502"/>
                    </a:lnTo>
                    <a:lnTo>
                      <a:pt x="4789" y="2509"/>
                    </a:lnTo>
                    <a:lnTo>
                      <a:pt x="4809" y="2518"/>
                    </a:lnTo>
                    <a:lnTo>
                      <a:pt x="4829" y="2529"/>
                    </a:lnTo>
                    <a:lnTo>
                      <a:pt x="4849" y="2542"/>
                    </a:lnTo>
                    <a:lnTo>
                      <a:pt x="4869" y="2556"/>
                    </a:lnTo>
                    <a:lnTo>
                      <a:pt x="4890" y="2573"/>
                    </a:lnTo>
                    <a:lnTo>
                      <a:pt x="4910" y="2592"/>
                    </a:lnTo>
                    <a:lnTo>
                      <a:pt x="4929" y="2613"/>
                    </a:lnTo>
                    <a:lnTo>
                      <a:pt x="4948" y="2636"/>
                    </a:lnTo>
                    <a:lnTo>
                      <a:pt x="4967" y="2662"/>
                    </a:lnTo>
                    <a:lnTo>
                      <a:pt x="4985" y="2690"/>
                    </a:lnTo>
                    <a:lnTo>
                      <a:pt x="5200" y="2503"/>
                    </a:lnTo>
                    <a:close/>
                  </a:path>
                </a:pathLst>
              </a:custGeom>
              <a:solidFill>
                <a:srgbClr val="93D5ED"/>
              </a:solidFill>
              <a:ln w="9525">
                <a:solidFill>
                  <a:srgbClr val="CCECFF"/>
                </a:solidFill>
                <a:round/>
                <a:headEnd/>
                <a:tailEnd/>
              </a:ln>
            </p:spPr>
            <p:txBody>
              <a:bodyPr/>
              <a:lstStyle/>
              <a:p>
                <a:endParaRPr lang="en-US"/>
              </a:p>
            </p:txBody>
          </p:sp>
          <p:sp>
            <p:nvSpPr>
              <p:cNvPr id="24753" name="Freeform 159"/>
              <p:cNvSpPr>
                <a:spLocks/>
              </p:cNvSpPr>
              <p:nvPr/>
            </p:nvSpPr>
            <p:spPr bwMode="auto">
              <a:xfrm>
                <a:off x="2138" y="1535"/>
                <a:ext cx="1040" cy="909"/>
              </a:xfrm>
              <a:custGeom>
                <a:avLst/>
                <a:gdLst>
                  <a:gd name="T0" fmla="*/ 0 w 5200"/>
                  <a:gd name="T1" fmla="*/ 0 h 4545"/>
                  <a:gd name="T2" fmla="*/ 0 w 5200"/>
                  <a:gd name="T3" fmla="*/ 0 h 4545"/>
                  <a:gd name="T4" fmla="*/ 0 w 5200"/>
                  <a:gd name="T5" fmla="*/ 0 h 4545"/>
                  <a:gd name="T6" fmla="*/ 0 w 5200"/>
                  <a:gd name="T7" fmla="*/ 0 h 4545"/>
                  <a:gd name="T8" fmla="*/ 0 w 5200"/>
                  <a:gd name="T9" fmla="*/ 0 h 4545"/>
                  <a:gd name="T10" fmla="*/ 0 w 5200"/>
                  <a:gd name="T11" fmla="*/ 0 h 4545"/>
                  <a:gd name="T12" fmla="*/ 0 w 5200"/>
                  <a:gd name="T13" fmla="*/ 0 h 4545"/>
                  <a:gd name="T14" fmla="*/ 0 w 5200"/>
                  <a:gd name="T15" fmla="*/ 0 h 4545"/>
                  <a:gd name="T16" fmla="*/ 0 w 5200"/>
                  <a:gd name="T17" fmla="*/ 0 h 4545"/>
                  <a:gd name="T18" fmla="*/ 0 w 5200"/>
                  <a:gd name="T19" fmla="*/ 0 h 4545"/>
                  <a:gd name="T20" fmla="*/ 0 w 5200"/>
                  <a:gd name="T21" fmla="*/ 0 h 4545"/>
                  <a:gd name="T22" fmla="*/ 0 w 5200"/>
                  <a:gd name="T23" fmla="*/ 0 h 4545"/>
                  <a:gd name="T24" fmla="*/ 0 w 5200"/>
                  <a:gd name="T25" fmla="*/ 0 h 4545"/>
                  <a:gd name="T26" fmla="*/ 0 w 5200"/>
                  <a:gd name="T27" fmla="*/ 0 h 4545"/>
                  <a:gd name="T28" fmla="*/ 0 w 5200"/>
                  <a:gd name="T29" fmla="*/ 0 h 4545"/>
                  <a:gd name="T30" fmla="*/ 0 w 5200"/>
                  <a:gd name="T31" fmla="*/ 0 h 4545"/>
                  <a:gd name="T32" fmla="*/ 0 w 5200"/>
                  <a:gd name="T33" fmla="*/ 0 h 4545"/>
                  <a:gd name="T34" fmla="*/ 0 w 5200"/>
                  <a:gd name="T35" fmla="*/ 0 h 4545"/>
                  <a:gd name="T36" fmla="*/ 0 w 5200"/>
                  <a:gd name="T37" fmla="*/ 0 h 4545"/>
                  <a:gd name="T38" fmla="*/ 0 w 5200"/>
                  <a:gd name="T39" fmla="*/ 0 h 4545"/>
                  <a:gd name="T40" fmla="*/ 0 w 5200"/>
                  <a:gd name="T41" fmla="*/ 0 h 4545"/>
                  <a:gd name="T42" fmla="*/ 0 w 5200"/>
                  <a:gd name="T43" fmla="*/ 0 h 4545"/>
                  <a:gd name="T44" fmla="*/ 0 w 5200"/>
                  <a:gd name="T45" fmla="*/ 0 h 4545"/>
                  <a:gd name="T46" fmla="*/ 0 w 5200"/>
                  <a:gd name="T47" fmla="*/ 0 h 4545"/>
                  <a:gd name="T48" fmla="*/ 0 w 5200"/>
                  <a:gd name="T49" fmla="*/ 0 h 4545"/>
                  <a:gd name="T50" fmla="*/ 0 w 5200"/>
                  <a:gd name="T51" fmla="*/ 0 h 4545"/>
                  <a:gd name="T52" fmla="*/ 0 w 5200"/>
                  <a:gd name="T53" fmla="*/ 0 h 4545"/>
                  <a:gd name="T54" fmla="*/ 0 w 5200"/>
                  <a:gd name="T55" fmla="*/ 0 h 4545"/>
                  <a:gd name="T56" fmla="*/ 0 w 5200"/>
                  <a:gd name="T57" fmla="*/ 0 h 4545"/>
                  <a:gd name="T58" fmla="*/ 0 w 5200"/>
                  <a:gd name="T59" fmla="*/ 0 h 4545"/>
                  <a:gd name="T60" fmla="*/ 0 w 5200"/>
                  <a:gd name="T61" fmla="*/ 0 h 4545"/>
                  <a:gd name="T62" fmla="*/ 0 w 5200"/>
                  <a:gd name="T63" fmla="*/ 0 h 4545"/>
                  <a:gd name="T64" fmla="*/ 0 w 5200"/>
                  <a:gd name="T65" fmla="*/ 0 h 4545"/>
                  <a:gd name="T66" fmla="*/ 0 w 5200"/>
                  <a:gd name="T67" fmla="*/ 0 h 4545"/>
                  <a:gd name="T68" fmla="*/ 0 w 5200"/>
                  <a:gd name="T69" fmla="*/ 0 h 4545"/>
                  <a:gd name="T70" fmla="*/ 0 w 5200"/>
                  <a:gd name="T71" fmla="*/ 0 h 4545"/>
                  <a:gd name="T72" fmla="*/ 0 w 5200"/>
                  <a:gd name="T73" fmla="*/ 0 h 4545"/>
                  <a:gd name="T74" fmla="*/ 0 w 5200"/>
                  <a:gd name="T75" fmla="*/ 0 h 4545"/>
                  <a:gd name="T76" fmla="*/ 0 w 5200"/>
                  <a:gd name="T77" fmla="*/ 0 h 4545"/>
                  <a:gd name="T78" fmla="*/ 0 w 5200"/>
                  <a:gd name="T79" fmla="*/ 0 h 4545"/>
                  <a:gd name="T80" fmla="*/ 0 w 5200"/>
                  <a:gd name="T81" fmla="*/ 0 h 4545"/>
                  <a:gd name="T82" fmla="*/ 0 w 5200"/>
                  <a:gd name="T83" fmla="*/ 0 h 4545"/>
                  <a:gd name="T84" fmla="*/ 0 w 5200"/>
                  <a:gd name="T85" fmla="*/ 0 h 4545"/>
                  <a:gd name="T86" fmla="*/ 0 w 5200"/>
                  <a:gd name="T87" fmla="*/ 0 h 4545"/>
                  <a:gd name="T88" fmla="*/ 0 w 5200"/>
                  <a:gd name="T89" fmla="*/ 0 h 4545"/>
                  <a:gd name="T90" fmla="*/ 0 w 5200"/>
                  <a:gd name="T91" fmla="*/ 0 h 4545"/>
                  <a:gd name="T92" fmla="*/ 0 w 5200"/>
                  <a:gd name="T93" fmla="*/ 0 h 4545"/>
                  <a:gd name="T94" fmla="*/ 0 w 5200"/>
                  <a:gd name="T95" fmla="*/ 0 h 4545"/>
                  <a:gd name="T96" fmla="*/ 0 w 5200"/>
                  <a:gd name="T97" fmla="*/ 0 h 4545"/>
                  <a:gd name="T98" fmla="*/ 0 w 5200"/>
                  <a:gd name="T99" fmla="*/ 0 h 4545"/>
                  <a:gd name="T100" fmla="*/ 0 w 5200"/>
                  <a:gd name="T101" fmla="*/ 0 h 4545"/>
                  <a:gd name="T102" fmla="*/ 0 w 5200"/>
                  <a:gd name="T103" fmla="*/ 0 h 4545"/>
                  <a:gd name="T104" fmla="*/ 0 w 5200"/>
                  <a:gd name="T105" fmla="*/ 0 h 4545"/>
                  <a:gd name="T106" fmla="*/ 0 w 5200"/>
                  <a:gd name="T107" fmla="*/ 0 h 4545"/>
                  <a:gd name="T108" fmla="*/ 0 w 5200"/>
                  <a:gd name="T109" fmla="*/ 0 h 4545"/>
                  <a:gd name="T110" fmla="*/ 0 w 5200"/>
                  <a:gd name="T111" fmla="*/ 0 h 4545"/>
                  <a:gd name="T112" fmla="*/ 0 w 5200"/>
                  <a:gd name="T113" fmla="*/ 0 h 4545"/>
                  <a:gd name="T114" fmla="*/ 0 w 5200"/>
                  <a:gd name="T115" fmla="*/ 0 h 4545"/>
                  <a:gd name="T116" fmla="*/ 0 w 5200"/>
                  <a:gd name="T117" fmla="*/ 0 h 4545"/>
                  <a:gd name="T118" fmla="*/ 0 w 5200"/>
                  <a:gd name="T119" fmla="*/ 0 h 45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00"/>
                  <a:gd name="T181" fmla="*/ 0 h 4545"/>
                  <a:gd name="T182" fmla="*/ 5200 w 5200"/>
                  <a:gd name="T183" fmla="*/ 4545 h 454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00" h="4545">
                    <a:moveTo>
                      <a:pt x="5200" y="2503"/>
                    </a:moveTo>
                    <a:lnTo>
                      <a:pt x="5184" y="1809"/>
                    </a:lnTo>
                    <a:lnTo>
                      <a:pt x="5164" y="1787"/>
                    </a:lnTo>
                    <a:lnTo>
                      <a:pt x="5146" y="1764"/>
                    </a:lnTo>
                    <a:lnTo>
                      <a:pt x="5136" y="1752"/>
                    </a:lnTo>
                    <a:lnTo>
                      <a:pt x="5128" y="1739"/>
                    </a:lnTo>
                    <a:lnTo>
                      <a:pt x="5120" y="1725"/>
                    </a:lnTo>
                    <a:lnTo>
                      <a:pt x="5112" y="1711"/>
                    </a:lnTo>
                    <a:lnTo>
                      <a:pt x="5103" y="1696"/>
                    </a:lnTo>
                    <a:lnTo>
                      <a:pt x="5096" y="1680"/>
                    </a:lnTo>
                    <a:lnTo>
                      <a:pt x="5089" y="1663"/>
                    </a:lnTo>
                    <a:lnTo>
                      <a:pt x="5082" y="1646"/>
                    </a:lnTo>
                    <a:lnTo>
                      <a:pt x="5071" y="1610"/>
                    </a:lnTo>
                    <a:lnTo>
                      <a:pt x="5059" y="1569"/>
                    </a:lnTo>
                    <a:lnTo>
                      <a:pt x="5050" y="1524"/>
                    </a:lnTo>
                    <a:lnTo>
                      <a:pt x="5040" y="1477"/>
                    </a:lnTo>
                    <a:lnTo>
                      <a:pt x="5033" y="1423"/>
                    </a:lnTo>
                    <a:lnTo>
                      <a:pt x="5028" y="1366"/>
                    </a:lnTo>
                    <a:lnTo>
                      <a:pt x="5023" y="1304"/>
                    </a:lnTo>
                    <a:lnTo>
                      <a:pt x="5019" y="1237"/>
                    </a:lnTo>
                    <a:lnTo>
                      <a:pt x="5017" y="1165"/>
                    </a:lnTo>
                    <a:lnTo>
                      <a:pt x="5017" y="1086"/>
                    </a:lnTo>
                    <a:lnTo>
                      <a:pt x="5004" y="1076"/>
                    </a:lnTo>
                    <a:lnTo>
                      <a:pt x="4988" y="1064"/>
                    </a:lnTo>
                    <a:lnTo>
                      <a:pt x="4969" y="1053"/>
                    </a:lnTo>
                    <a:lnTo>
                      <a:pt x="4947" y="1039"/>
                    </a:lnTo>
                    <a:lnTo>
                      <a:pt x="4922" y="1026"/>
                    </a:lnTo>
                    <a:lnTo>
                      <a:pt x="4896" y="1010"/>
                    </a:lnTo>
                    <a:lnTo>
                      <a:pt x="4866" y="996"/>
                    </a:lnTo>
                    <a:lnTo>
                      <a:pt x="4836" y="981"/>
                    </a:lnTo>
                    <a:lnTo>
                      <a:pt x="4769" y="951"/>
                    </a:lnTo>
                    <a:lnTo>
                      <a:pt x="4698" y="921"/>
                    </a:lnTo>
                    <a:lnTo>
                      <a:pt x="4623" y="891"/>
                    </a:lnTo>
                    <a:lnTo>
                      <a:pt x="4547" y="864"/>
                    </a:lnTo>
                    <a:lnTo>
                      <a:pt x="4509" y="852"/>
                    </a:lnTo>
                    <a:lnTo>
                      <a:pt x="4472" y="840"/>
                    </a:lnTo>
                    <a:lnTo>
                      <a:pt x="4434" y="828"/>
                    </a:lnTo>
                    <a:lnTo>
                      <a:pt x="4398" y="819"/>
                    </a:lnTo>
                    <a:lnTo>
                      <a:pt x="4363" y="810"/>
                    </a:lnTo>
                    <a:lnTo>
                      <a:pt x="4329" y="803"/>
                    </a:lnTo>
                    <a:lnTo>
                      <a:pt x="4296" y="797"/>
                    </a:lnTo>
                    <a:lnTo>
                      <a:pt x="4265" y="792"/>
                    </a:lnTo>
                    <a:lnTo>
                      <a:pt x="4236" y="789"/>
                    </a:lnTo>
                    <a:lnTo>
                      <a:pt x="4209" y="787"/>
                    </a:lnTo>
                    <a:lnTo>
                      <a:pt x="4184" y="787"/>
                    </a:lnTo>
                    <a:lnTo>
                      <a:pt x="4162" y="791"/>
                    </a:lnTo>
                    <a:lnTo>
                      <a:pt x="4142" y="794"/>
                    </a:lnTo>
                    <a:lnTo>
                      <a:pt x="4126" y="801"/>
                    </a:lnTo>
                    <a:lnTo>
                      <a:pt x="4113" y="810"/>
                    </a:lnTo>
                    <a:lnTo>
                      <a:pt x="4104" y="821"/>
                    </a:lnTo>
                    <a:lnTo>
                      <a:pt x="4080" y="856"/>
                    </a:lnTo>
                    <a:lnTo>
                      <a:pt x="4059" y="884"/>
                    </a:lnTo>
                    <a:lnTo>
                      <a:pt x="4049" y="896"/>
                    </a:lnTo>
                    <a:lnTo>
                      <a:pt x="4039" y="907"/>
                    </a:lnTo>
                    <a:lnTo>
                      <a:pt x="4031" y="916"/>
                    </a:lnTo>
                    <a:lnTo>
                      <a:pt x="4022" y="923"/>
                    </a:lnTo>
                    <a:lnTo>
                      <a:pt x="4014" y="930"/>
                    </a:lnTo>
                    <a:lnTo>
                      <a:pt x="4007" y="935"/>
                    </a:lnTo>
                    <a:lnTo>
                      <a:pt x="4000" y="939"/>
                    </a:lnTo>
                    <a:lnTo>
                      <a:pt x="3993" y="942"/>
                    </a:lnTo>
                    <a:lnTo>
                      <a:pt x="3986" y="944"/>
                    </a:lnTo>
                    <a:lnTo>
                      <a:pt x="3980" y="945"/>
                    </a:lnTo>
                    <a:lnTo>
                      <a:pt x="3974" y="945"/>
                    </a:lnTo>
                    <a:lnTo>
                      <a:pt x="3968" y="944"/>
                    </a:lnTo>
                    <a:lnTo>
                      <a:pt x="3963" y="943"/>
                    </a:lnTo>
                    <a:lnTo>
                      <a:pt x="3959" y="940"/>
                    </a:lnTo>
                    <a:lnTo>
                      <a:pt x="3954" y="937"/>
                    </a:lnTo>
                    <a:lnTo>
                      <a:pt x="3949" y="933"/>
                    </a:lnTo>
                    <a:lnTo>
                      <a:pt x="3942" y="925"/>
                    </a:lnTo>
                    <a:lnTo>
                      <a:pt x="3937" y="915"/>
                    </a:lnTo>
                    <a:lnTo>
                      <a:pt x="3931" y="903"/>
                    </a:lnTo>
                    <a:lnTo>
                      <a:pt x="3926" y="891"/>
                    </a:lnTo>
                    <a:lnTo>
                      <a:pt x="3922" y="880"/>
                    </a:lnTo>
                    <a:lnTo>
                      <a:pt x="3919" y="868"/>
                    </a:lnTo>
                    <a:lnTo>
                      <a:pt x="3917" y="862"/>
                    </a:lnTo>
                    <a:lnTo>
                      <a:pt x="3913" y="857"/>
                    </a:lnTo>
                    <a:lnTo>
                      <a:pt x="3907" y="854"/>
                    </a:lnTo>
                    <a:lnTo>
                      <a:pt x="3900" y="850"/>
                    </a:lnTo>
                    <a:lnTo>
                      <a:pt x="3893" y="848"/>
                    </a:lnTo>
                    <a:lnTo>
                      <a:pt x="3884" y="847"/>
                    </a:lnTo>
                    <a:lnTo>
                      <a:pt x="3873" y="846"/>
                    </a:lnTo>
                    <a:lnTo>
                      <a:pt x="3862" y="845"/>
                    </a:lnTo>
                    <a:lnTo>
                      <a:pt x="3837" y="845"/>
                    </a:lnTo>
                    <a:lnTo>
                      <a:pt x="3808" y="847"/>
                    </a:lnTo>
                    <a:lnTo>
                      <a:pt x="3778" y="850"/>
                    </a:lnTo>
                    <a:lnTo>
                      <a:pt x="3746" y="854"/>
                    </a:lnTo>
                    <a:lnTo>
                      <a:pt x="3680" y="863"/>
                    </a:lnTo>
                    <a:lnTo>
                      <a:pt x="3615" y="870"/>
                    </a:lnTo>
                    <a:lnTo>
                      <a:pt x="3586" y="873"/>
                    </a:lnTo>
                    <a:lnTo>
                      <a:pt x="3559" y="873"/>
                    </a:lnTo>
                    <a:lnTo>
                      <a:pt x="3546" y="873"/>
                    </a:lnTo>
                    <a:lnTo>
                      <a:pt x="3536" y="871"/>
                    </a:lnTo>
                    <a:lnTo>
                      <a:pt x="3525" y="870"/>
                    </a:lnTo>
                    <a:lnTo>
                      <a:pt x="3516" y="868"/>
                    </a:lnTo>
                    <a:lnTo>
                      <a:pt x="3500" y="861"/>
                    </a:lnTo>
                    <a:lnTo>
                      <a:pt x="3483" y="853"/>
                    </a:lnTo>
                    <a:lnTo>
                      <a:pt x="3467" y="845"/>
                    </a:lnTo>
                    <a:lnTo>
                      <a:pt x="3453" y="835"/>
                    </a:lnTo>
                    <a:lnTo>
                      <a:pt x="3439" y="825"/>
                    </a:lnTo>
                    <a:lnTo>
                      <a:pt x="3426" y="814"/>
                    </a:lnTo>
                    <a:lnTo>
                      <a:pt x="3414" y="804"/>
                    </a:lnTo>
                    <a:lnTo>
                      <a:pt x="3404" y="793"/>
                    </a:lnTo>
                    <a:lnTo>
                      <a:pt x="3372" y="758"/>
                    </a:lnTo>
                    <a:lnTo>
                      <a:pt x="3361" y="743"/>
                    </a:lnTo>
                    <a:lnTo>
                      <a:pt x="3356" y="748"/>
                    </a:lnTo>
                    <a:lnTo>
                      <a:pt x="3344" y="759"/>
                    </a:lnTo>
                    <a:lnTo>
                      <a:pt x="3335" y="766"/>
                    </a:lnTo>
                    <a:lnTo>
                      <a:pt x="3324" y="775"/>
                    </a:lnTo>
                    <a:lnTo>
                      <a:pt x="3313" y="783"/>
                    </a:lnTo>
                    <a:lnTo>
                      <a:pt x="3299" y="791"/>
                    </a:lnTo>
                    <a:lnTo>
                      <a:pt x="3284" y="799"/>
                    </a:lnTo>
                    <a:lnTo>
                      <a:pt x="3267" y="805"/>
                    </a:lnTo>
                    <a:lnTo>
                      <a:pt x="3250" y="811"/>
                    </a:lnTo>
                    <a:lnTo>
                      <a:pt x="3231" y="814"/>
                    </a:lnTo>
                    <a:lnTo>
                      <a:pt x="3220" y="815"/>
                    </a:lnTo>
                    <a:lnTo>
                      <a:pt x="3210" y="815"/>
                    </a:lnTo>
                    <a:lnTo>
                      <a:pt x="3201" y="815"/>
                    </a:lnTo>
                    <a:lnTo>
                      <a:pt x="3189" y="814"/>
                    </a:lnTo>
                    <a:lnTo>
                      <a:pt x="3178" y="813"/>
                    </a:lnTo>
                    <a:lnTo>
                      <a:pt x="3168" y="811"/>
                    </a:lnTo>
                    <a:lnTo>
                      <a:pt x="3156" y="808"/>
                    </a:lnTo>
                    <a:lnTo>
                      <a:pt x="3145" y="804"/>
                    </a:lnTo>
                    <a:lnTo>
                      <a:pt x="3122" y="794"/>
                    </a:lnTo>
                    <a:lnTo>
                      <a:pt x="3100" y="784"/>
                    </a:lnTo>
                    <a:lnTo>
                      <a:pt x="3079" y="771"/>
                    </a:lnTo>
                    <a:lnTo>
                      <a:pt x="3058" y="758"/>
                    </a:lnTo>
                    <a:lnTo>
                      <a:pt x="3016" y="730"/>
                    </a:lnTo>
                    <a:lnTo>
                      <a:pt x="2972" y="702"/>
                    </a:lnTo>
                    <a:lnTo>
                      <a:pt x="2947" y="688"/>
                    </a:lnTo>
                    <a:lnTo>
                      <a:pt x="2923" y="675"/>
                    </a:lnTo>
                    <a:lnTo>
                      <a:pt x="2896" y="665"/>
                    </a:lnTo>
                    <a:lnTo>
                      <a:pt x="2867" y="654"/>
                    </a:lnTo>
                    <a:lnTo>
                      <a:pt x="2851" y="650"/>
                    </a:lnTo>
                    <a:lnTo>
                      <a:pt x="2836" y="646"/>
                    </a:lnTo>
                    <a:lnTo>
                      <a:pt x="2820" y="643"/>
                    </a:lnTo>
                    <a:lnTo>
                      <a:pt x="2802" y="639"/>
                    </a:lnTo>
                    <a:lnTo>
                      <a:pt x="2785" y="637"/>
                    </a:lnTo>
                    <a:lnTo>
                      <a:pt x="2766" y="636"/>
                    </a:lnTo>
                    <a:lnTo>
                      <a:pt x="2747" y="634"/>
                    </a:lnTo>
                    <a:lnTo>
                      <a:pt x="2726" y="634"/>
                    </a:lnTo>
                    <a:lnTo>
                      <a:pt x="2759" y="47"/>
                    </a:lnTo>
                    <a:lnTo>
                      <a:pt x="1857" y="0"/>
                    </a:lnTo>
                    <a:lnTo>
                      <a:pt x="1399" y="1533"/>
                    </a:lnTo>
                    <a:lnTo>
                      <a:pt x="8" y="1501"/>
                    </a:lnTo>
                    <a:lnTo>
                      <a:pt x="0" y="1668"/>
                    </a:lnTo>
                    <a:lnTo>
                      <a:pt x="503" y="2350"/>
                    </a:lnTo>
                    <a:lnTo>
                      <a:pt x="472" y="2566"/>
                    </a:lnTo>
                    <a:lnTo>
                      <a:pt x="904" y="3030"/>
                    </a:lnTo>
                    <a:lnTo>
                      <a:pt x="1091" y="2938"/>
                    </a:lnTo>
                    <a:lnTo>
                      <a:pt x="1307" y="2598"/>
                    </a:lnTo>
                    <a:lnTo>
                      <a:pt x="1318" y="2597"/>
                    </a:lnTo>
                    <a:lnTo>
                      <a:pt x="1348" y="2593"/>
                    </a:lnTo>
                    <a:lnTo>
                      <a:pt x="1392" y="2589"/>
                    </a:lnTo>
                    <a:lnTo>
                      <a:pt x="1446" y="2583"/>
                    </a:lnTo>
                    <a:lnTo>
                      <a:pt x="1507" y="2577"/>
                    </a:lnTo>
                    <a:lnTo>
                      <a:pt x="1569" y="2572"/>
                    </a:lnTo>
                    <a:lnTo>
                      <a:pt x="1627" y="2568"/>
                    </a:lnTo>
                    <a:lnTo>
                      <a:pt x="1679" y="2566"/>
                    </a:lnTo>
                    <a:lnTo>
                      <a:pt x="1725" y="2568"/>
                    </a:lnTo>
                    <a:lnTo>
                      <a:pt x="1773" y="2570"/>
                    </a:lnTo>
                    <a:lnTo>
                      <a:pt x="1798" y="2572"/>
                    </a:lnTo>
                    <a:lnTo>
                      <a:pt x="1821" y="2577"/>
                    </a:lnTo>
                    <a:lnTo>
                      <a:pt x="1844" y="2582"/>
                    </a:lnTo>
                    <a:lnTo>
                      <a:pt x="1867" y="2590"/>
                    </a:lnTo>
                    <a:lnTo>
                      <a:pt x="1877" y="2594"/>
                    </a:lnTo>
                    <a:lnTo>
                      <a:pt x="1888" y="2599"/>
                    </a:lnTo>
                    <a:lnTo>
                      <a:pt x="1897" y="2605"/>
                    </a:lnTo>
                    <a:lnTo>
                      <a:pt x="1907" y="2612"/>
                    </a:lnTo>
                    <a:lnTo>
                      <a:pt x="1917" y="2619"/>
                    </a:lnTo>
                    <a:lnTo>
                      <a:pt x="1925" y="2627"/>
                    </a:lnTo>
                    <a:lnTo>
                      <a:pt x="1934" y="2635"/>
                    </a:lnTo>
                    <a:lnTo>
                      <a:pt x="1943" y="2645"/>
                    </a:lnTo>
                    <a:lnTo>
                      <a:pt x="1950" y="2655"/>
                    </a:lnTo>
                    <a:lnTo>
                      <a:pt x="1957" y="2666"/>
                    </a:lnTo>
                    <a:lnTo>
                      <a:pt x="1964" y="2677"/>
                    </a:lnTo>
                    <a:lnTo>
                      <a:pt x="1969" y="2690"/>
                    </a:lnTo>
                    <a:lnTo>
                      <a:pt x="1974" y="2704"/>
                    </a:lnTo>
                    <a:lnTo>
                      <a:pt x="1980" y="2718"/>
                    </a:lnTo>
                    <a:lnTo>
                      <a:pt x="1983" y="2735"/>
                    </a:lnTo>
                    <a:lnTo>
                      <a:pt x="1987" y="2751"/>
                    </a:lnTo>
                    <a:lnTo>
                      <a:pt x="1993" y="2788"/>
                    </a:lnTo>
                    <a:lnTo>
                      <a:pt x="1997" y="2830"/>
                    </a:lnTo>
                    <a:lnTo>
                      <a:pt x="2004" y="2876"/>
                    </a:lnTo>
                    <a:lnTo>
                      <a:pt x="2011" y="2926"/>
                    </a:lnTo>
                    <a:lnTo>
                      <a:pt x="2021" y="2977"/>
                    </a:lnTo>
                    <a:lnTo>
                      <a:pt x="2034" y="3032"/>
                    </a:lnTo>
                    <a:lnTo>
                      <a:pt x="2041" y="3060"/>
                    </a:lnTo>
                    <a:lnTo>
                      <a:pt x="2049" y="3088"/>
                    </a:lnTo>
                    <a:lnTo>
                      <a:pt x="2058" y="3116"/>
                    </a:lnTo>
                    <a:lnTo>
                      <a:pt x="2069" y="3146"/>
                    </a:lnTo>
                    <a:lnTo>
                      <a:pt x="2080" y="3175"/>
                    </a:lnTo>
                    <a:lnTo>
                      <a:pt x="2092" y="3204"/>
                    </a:lnTo>
                    <a:lnTo>
                      <a:pt x="2107" y="3233"/>
                    </a:lnTo>
                    <a:lnTo>
                      <a:pt x="2122" y="3263"/>
                    </a:lnTo>
                    <a:lnTo>
                      <a:pt x="2139" y="3292"/>
                    </a:lnTo>
                    <a:lnTo>
                      <a:pt x="2157" y="3321"/>
                    </a:lnTo>
                    <a:lnTo>
                      <a:pt x="2178" y="3349"/>
                    </a:lnTo>
                    <a:lnTo>
                      <a:pt x="2201" y="3377"/>
                    </a:lnTo>
                    <a:lnTo>
                      <a:pt x="2224" y="3405"/>
                    </a:lnTo>
                    <a:lnTo>
                      <a:pt x="2250" y="3433"/>
                    </a:lnTo>
                    <a:lnTo>
                      <a:pt x="2278" y="3460"/>
                    </a:lnTo>
                    <a:lnTo>
                      <a:pt x="2308" y="3487"/>
                    </a:lnTo>
                    <a:lnTo>
                      <a:pt x="2340" y="3512"/>
                    </a:lnTo>
                    <a:lnTo>
                      <a:pt x="2375" y="3538"/>
                    </a:lnTo>
                    <a:lnTo>
                      <a:pt x="2411" y="3563"/>
                    </a:lnTo>
                    <a:lnTo>
                      <a:pt x="2451" y="3586"/>
                    </a:lnTo>
                    <a:lnTo>
                      <a:pt x="2606" y="4050"/>
                    </a:lnTo>
                    <a:lnTo>
                      <a:pt x="3099" y="4545"/>
                    </a:lnTo>
                    <a:lnTo>
                      <a:pt x="3563" y="4545"/>
                    </a:lnTo>
                    <a:lnTo>
                      <a:pt x="3562" y="4528"/>
                    </a:lnTo>
                    <a:lnTo>
                      <a:pt x="3562" y="4478"/>
                    </a:lnTo>
                    <a:lnTo>
                      <a:pt x="3560" y="4406"/>
                    </a:lnTo>
                    <a:lnTo>
                      <a:pt x="3558" y="4316"/>
                    </a:lnTo>
                    <a:lnTo>
                      <a:pt x="3555" y="4217"/>
                    </a:lnTo>
                    <a:lnTo>
                      <a:pt x="3549" y="4114"/>
                    </a:lnTo>
                    <a:lnTo>
                      <a:pt x="3545" y="4064"/>
                    </a:lnTo>
                    <a:lnTo>
                      <a:pt x="3541" y="4015"/>
                    </a:lnTo>
                    <a:lnTo>
                      <a:pt x="3536" y="3969"/>
                    </a:lnTo>
                    <a:lnTo>
                      <a:pt x="3530" y="3926"/>
                    </a:lnTo>
                    <a:lnTo>
                      <a:pt x="3529" y="3905"/>
                    </a:lnTo>
                    <a:lnTo>
                      <a:pt x="3530" y="3883"/>
                    </a:lnTo>
                    <a:lnTo>
                      <a:pt x="3534" y="3861"/>
                    </a:lnTo>
                    <a:lnTo>
                      <a:pt x="3538" y="3836"/>
                    </a:lnTo>
                    <a:lnTo>
                      <a:pt x="3546" y="3811"/>
                    </a:lnTo>
                    <a:lnTo>
                      <a:pt x="3555" y="3786"/>
                    </a:lnTo>
                    <a:lnTo>
                      <a:pt x="3566" y="3759"/>
                    </a:lnTo>
                    <a:lnTo>
                      <a:pt x="3579" y="3732"/>
                    </a:lnTo>
                    <a:lnTo>
                      <a:pt x="3593" y="3705"/>
                    </a:lnTo>
                    <a:lnTo>
                      <a:pt x="3608" y="3677"/>
                    </a:lnTo>
                    <a:lnTo>
                      <a:pt x="3626" y="3649"/>
                    </a:lnTo>
                    <a:lnTo>
                      <a:pt x="3643" y="3621"/>
                    </a:lnTo>
                    <a:lnTo>
                      <a:pt x="3663" y="3593"/>
                    </a:lnTo>
                    <a:lnTo>
                      <a:pt x="3683" y="3565"/>
                    </a:lnTo>
                    <a:lnTo>
                      <a:pt x="3703" y="3537"/>
                    </a:lnTo>
                    <a:lnTo>
                      <a:pt x="3725" y="3509"/>
                    </a:lnTo>
                    <a:lnTo>
                      <a:pt x="3747" y="3482"/>
                    </a:lnTo>
                    <a:lnTo>
                      <a:pt x="3769" y="3455"/>
                    </a:lnTo>
                    <a:lnTo>
                      <a:pt x="3792" y="3430"/>
                    </a:lnTo>
                    <a:lnTo>
                      <a:pt x="3815" y="3404"/>
                    </a:lnTo>
                    <a:lnTo>
                      <a:pt x="3861" y="3355"/>
                    </a:lnTo>
                    <a:lnTo>
                      <a:pt x="3905" y="3310"/>
                    </a:lnTo>
                    <a:lnTo>
                      <a:pt x="3948" y="3270"/>
                    </a:lnTo>
                    <a:lnTo>
                      <a:pt x="3989" y="3236"/>
                    </a:lnTo>
                    <a:lnTo>
                      <a:pt x="4008" y="3220"/>
                    </a:lnTo>
                    <a:lnTo>
                      <a:pt x="4025" y="3206"/>
                    </a:lnTo>
                    <a:lnTo>
                      <a:pt x="4043" y="3196"/>
                    </a:lnTo>
                    <a:lnTo>
                      <a:pt x="4058" y="3185"/>
                    </a:lnTo>
                    <a:lnTo>
                      <a:pt x="4092" y="3167"/>
                    </a:lnTo>
                    <a:lnTo>
                      <a:pt x="4137" y="3145"/>
                    </a:lnTo>
                    <a:lnTo>
                      <a:pt x="4190" y="3119"/>
                    </a:lnTo>
                    <a:lnTo>
                      <a:pt x="4250" y="3092"/>
                    </a:lnTo>
                    <a:lnTo>
                      <a:pt x="4313" y="3063"/>
                    </a:lnTo>
                    <a:lnTo>
                      <a:pt x="4379" y="3034"/>
                    </a:lnTo>
                    <a:lnTo>
                      <a:pt x="4446" y="3002"/>
                    </a:lnTo>
                    <a:lnTo>
                      <a:pt x="4511" y="2970"/>
                    </a:lnTo>
                    <a:lnTo>
                      <a:pt x="4574" y="2939"/>
                    </a:lnTo>
                    <a:lnTo>
                      <a:pt x="4632" y="2907"/>
                    </a:lnTo>
                    <a:lnTo>
                      <a:pt x="4658" y="2892"/>
                    </a:lnTo>
                    <a:lnTo>
                      <a:pt x="4683" y="2877"/>
                    </a:lnTo>
                    <a:lnTo>
                      <a:pt x="4705" y="2863"/>
                    </a:lnTo>
                    <a:lnTo>
                      <a:pt x="4725" y="2848"/>
                    </a:lnTo>
                    <a:lnTo>
                      <a:pt x="4741" y="2834"/>
                    </a:lnTo>
                    <a:lnTo>
                      <a:pt x="4757" y="2821"/>
                    </a:lnTo>
                    <a:lnTo>
                      <a:pt x="4767" y="2807"/>
                    </a:lnTo>
                    <a:lnTo>
                      <a:pt x="4775" y="2795"/>
                    </a:lnTo>
                    <a:lnTo>
                      <a:pt x="4780" y="2782"/>
                    </a:lnTo>
                    <a:lnTo>
                      <a:pt x="4780" y="2772"/>
                    </a:lnTo>
                    <a:lnTo>
                      <a:pt x="4776" y="2761"/>
                    </a:lnTo>
                    <a:lnTo>
                      <a:pt x="4769" y="2751"/>
                    </a:lnTo>
                    <a:lnTo>
                      <a:pt x="4741" y="2725"/>
                    </a:lnTo>
                    <a:lnTo>
                      <a:pt x="4718" y="2699"/>
                    </a:lnTo>
                    <a:lnTo>
                      <a:pt x="4698" y="2676"/>
                    </a:lnTo>
                    <a:lnTo>
                      <a:pt x="4682" y="2654"/>
                    </a:lnTo>
                    <a:lnTo>
                      <a:pt x="4669" y="2633"/>
                    </a:lnTo>
                    <a:lnTo>
                      <a:pt x="4658" y="2613"/>
                    </a:lnTo>
                    <a:lnTo>
                      <a:pt x="4651" y="2594"/>
                    </a:lnTo>
                    <a:lnTo>
                      <a:pt x="4647" y="2578"/>
                    </a:lnTo>
                    <a:lnTo>
                      <a:pt x="4644" y="2562"/>
                    </a:lnTo>
                    <a:lnTo>
                      <a:pt x="4644" y="2548"/>
                    </a:lnTo>
                    <a:lnTo>
                      <a:pt x="4648" y="2536"/>
                    </a:lnTo>
                    <a:lnTo>
                      <a:pt x="4653" y="2524"/>
                    </a:lnTo>
                    <a:lnTo>
                      <a:pt x="4660" y="2515"/>
                    </a:lnTo>
                    <a:lnTo>
                      <a:pt x="4669" y="2508"/>
                    </a:lnTo>
                    <a:lnTo>
                      <a:pt x="4679" y="2501"/>
                    </a:lnTo>
                    <a:lnTo>
                      <a:pt x="4691" y="2497"/>
                    </a:lnTo>
                    <a:lnTo>
                      <a:pt x="4705" y="2495"/>
                    </a:lnTo>
                    <a:lnTo>
                      <a:pt x="4720" y="2494"/>
                    </a:lnTo>
                    <a:lnTo>
                      <a:pt x="4736" y="2495"/>
                    </a:lnTo>
                    <a:lnTo>
                      <a:pt x="4753" y="2497"/>
                    </a:lnTo>
                    <a:lnTo>
                      <a:pt x="4771" y="2502"/>
                    </a:lnTo>
                    <a:lnTo>
                      <a:pt x="4789" y="2509"/>
                    </a:lnTo>
                    <a:lnTo>
                      <a:pt x="4809" y="2518"/>
                    </a:lnTo>
                    <a:lnTo>
                      <a:pt x="4829" y="2529"/>
                    </a:lnTo>
                    <a:lnTo>
                      <a:pt x="4849" y="2542"/>
                    </a:lnTo>
                    <a:lnTo>
                      <a:pt x="4869" y="2556"/>
                    </a:lnTo>
                    <a:lnTo>
                      <a:pt x="4890" y="2573"/>
                    </a:lnTo>
                    <a:lnTo>
                      <a:pt x="4910" y="2592"/>
                    </a:lnTo>
                    <a:lnTo>
                      <a:pt x="4929" y="2613"/>
                    </a:lnTo>
                    <a:lnTo>
                      <a:pt x="4948" y="2636"/>
                    </a:lnTo>
                    <a:lnTo>
                      <a:pt x="4967" y="2662"/>
                    </a:lnTo>
                    <a:lnTo>
                      <a:pt x="4985" y="2690"/>
                    </a:lnTo>
                    <a:lnTo>
                      <a:pt x="5200" y="2503"/>
                    </a:lnTo>
                    <a:close/>
                  </a:path>
                </a:pathLst>
              </a:custGeom>
              <a:solidFill>
                <a:srgbClr val="93D5ED"/>
              </a:solidFill>
              <a:ln w="4763">
                <a:solidFill>
                  <a:srgbClr val="CCECFF"/>
                </a:solidFill>
                <a:round/>
                <a:headEnd/>
                <a:tailEnd/>
              </a:ln>
            </p:spPr>
            <p:txBody>
              <a:bodyPr/>
              <a:lstStyle/>
              <a:p>
                <a:endParaRPr lang="en-US"/>
              </a:p>
            </p:txBody>
          </p:sp>
          <p:sp>
            <p:nvSpPr>
              <p:cNvPr id="24754" name="Freeform 160"/>
              <p:cNvSpPr>
                <a:spLocks/>
              </p:cNvSpPr>
              <p:nvPr/>
            </p:nvSpPr>
            <p:spPr bwMode="auto">
              <a:xfrm>
                <a:off x="2509" y="1489"/>
                <a:ext cx="570" cy="235"/>
              </a:xfrm>
              <a:custGeom>
                <a:avLst/>
                <a:gdLst>
                  <a:gd name="T0" fmla="*/ 0 w 2848"/>
                  <a:gd name="T1" fmla="*/ 0 h 1175"/>
                  <a:gd name="T2" fmla="*/ 0 w 2848"/>
                  <a:gd name="T3" fmla="*/ 0 h 1175"/>
                  <a:gd name="T4" fmla="*/ 0 w 2848"/>
                  <a:gd name="T5" fmla="*/ 0 h 1175"/>
                  <a:gd name="T6" fmla="*/ 0 w 2848"/>
                  <a:gd name="T7" fmla="*/ 0 h 1175"/>
                  <a:gd name="T8" fmla="*/ 0 w 2848"/>
                  <a:gd name="T9" fmla="*/ 0 h 1175"/>
                  <a:gd name="T10" fmla="*/ 0 w 2848"/>
                  <a:gd name="T11" fmla="*/ 0 h 1175"/>
                  <a:gd name="T12" fmla="*/ 0 w 2848"/>
                  <a:gd name="T13" fmla="*/ 0 h 1175"/>
                  <a:gd name="T14" fmla="*/ 0 w 2848"/>
                  <a:gd name="T15" fmla="*/ 0 h 1175"/>
                  <a:gd name="T16" fmla="*/ 0 w 2848"/>
                  <a:gd name="T17" fmla="*/ 0 h 1175"/>
                  <a:gd name="T18" fmla="*/ 0 w 2848"/>
                  <a:gd name="T19" fmla="*/ 0 h 1175"/>
                  <a:gd name="T20" fmla="*/ 0 w 2848"/>
                  <a:gd name="T21" fmla="*/ 0 h 1175"/>
                  <a:gd name="T22" fmla="*/ 0 w 2848"/>
                  <a:gd name="T23" fmla="*/ 0 h 1175"/>
                  <a:gd name="T24" fmla="*/ 0 w 2848"/>
                  <a:gd name="T25" fmla="*/ 0 h 1175"/>
                  <a:gd name="T26" fmla="*/ 0 w 2848"/>
                  <a:gd name="T27" fmla="*/ 0 h 1175"/>
                  <a:gd name="T28" fmla="*/ 0 w 2848"/>
                  <a:gd name="T29" fmla="*/ 0 h 1175"/>
                  <a:gd name="T30" fmla="*/ 0 w 2848"/>
                  <a:gd name="T31" fmla="*/ 0 h 1175"/>
                  <a:gd name="T32" fmla="*/ 0 w 2848"/>
                  <a:gd name="T33" fmla="*/ 0 h 1175"/>
                  <a:gd name="T34" fmla="*/ 0 w 2848"/>
                  <a:gd name="T35" fmla="*/ 0 h 1175"/>
                  <a:gd name="T36" fmla="*/ 0 w 2848"/>
                  <a:gd name="T37" fmla="*/ 0 h 1175"/>
                  <a:gd name="T38" fmla="*/ 0 w 2848"/>
                  <a:gd name="T39" fmla="*/ 0 h 1175"/>
                  <a:gd name="T40" fmla="*/ 0 w 2848"/>
                  <a:gd name="T41" fmla="*/ 0 h 1175"/>
                  <a:gd name="T42" fmla="*/ 0 w 2848"/>
                  <a:gd name="T43" fmla="*/ 0 h 1175"/>
                  <a:gd name="T44" fmla="*/ 0 w 2848"/>
                  <a:gd name="T45" fmla="*/ 0 h 1175"/>
                  <a:gd name="T46" fmla="*/ 0 w 2848"/>
                  <a:gd name="T47" fmla="*/ 0 h 1175"/>
                  <a:gd name="T48" fmla="*/ 0 w 2848"/>
                  <a:gd name="T49" fmla="*/ 0 h 1175"/>
                  <a:gd name="T50" fmla="*/ 0 w 2848"/>
                  <a:gd name="T51" fmla="*/ 0 h 1175"/>
                  <a:gd name="T52" fmla="*/ 0 w 2848"/>
                  <a:gd name="T53" fmla="*/ 0 h 1175"/>
                  <a:gd name="T54" fmla="*/ 0 w 2848"/>
                  <a:gd name="T55" fmla="*/ 0 h 1175"/>
                  <a:gd name="T56" fmla="*/ 0 w 2848"/>
                  <a:gd name="T57" fmla="*/ 0 h 1175"/>
                  <a:gd name="T58" fmla="*/ 0 w 2848"/>
                  <a:gd name="T59" fmla="*/ 0 h 1175"/>
                  <a:gd name="T60" fmla="*/ 0 w 2848"/>
                  <a:gd name="T61" fmla="*/ 0 h 1175"/>
                  <a:gd name="T62" fmla="*/ 0 w 2848"/>
                  <a:gd name="T63" fmla="*/ 0 h 1175"/>
                  <a:gd name="T64" fmla="*/ 0 w 2848"/>
                  <a:gd name="T65" fmla="*/ 0 h 1175"/>
                  <a:gd name="T66" fmla="*/ 0 w 2848"/>
                  <a:gd name="T67" fmla="*/ 0 h 1175"/>
                  <a:gd name="T68" fmla="*/ 0 w 2848"/>
                  <a:gd name="T69" fmla="*/ 0 h 1175"/>
                  <a:gd name="T70" fmla="*/ 0 w 2848"/>
                  <a:gd name="T71" fmla="*/ 0 h 1175"/>
                  <a:gd name="T72" fmla="*/ 0 w 2848"/>
                  <a:gd name="T73" fmla="*/ 0 h 1175"/>
                  <a:gd name="T74" fmla="*/ 0 w 2848"/>
                  <a:gd name="T75" fmla="*/ 0 h 1175"/>
                  <a:gd name="T76" fmla="*/ 0 w 2848"/>
                  <a:gd name="T77" fmla="*/ 0 h 1175"/>
                  <a:gd name="T78" fmla="*/ 0 w 2848"/>
                  <a:gd name="T79" fmla="*/ 0 h 1175"/>
                  <a:gd name="T80" fmla="*/ 0 w 2848"/>
                  <a:gd name="T81" fmla="*/ 0 h 1175"/>
                  <a:gd name="T82" fmla="*/ 0 w 2848"/>
                  <a:gd name="T83" fmla="*/ 0 h 1175"/>
                  <a:gd name="T84" fmla="*/ 0 w 2848"/>
                  <a:gd name="T85" fmla="*/ 0 h 1175"/>
                  <a:gd name="T86" fmla="*/ 0 w 2848"/>
                  <a:gd name="T87" fmla="*/ 0 h 1175"/>
                  <a:gd name="T88" fmla="*/ 0 w 2848"/>
                  <a:gd name="T89" fmla="*/ 0 h 1175"/>
                  <a:gd name="T90" fmla="*/ 0 w 2848"/>
                  <a:gd name="T91" fmla="*/ 0 h 1175"/>
                  <a:gd name="T92" fmla="*/ 0 w 2848"/>
                  <a:gd name="T93" fmla="*/ 0 h 1175"/>
                  <a:gd name="T94" fmla="*/ 0 w 2848"/>
                  <a:gd name="T95" fmla="*/ 0 h 1175"/>
                  <a:gd name="T96" fmla="*/ 0 w 2848"/>
                  <a:gd name="T97" fmla="*/ 0 h 1175"/>
                  <a:gd name="T98" fmla="*/ 0 w 2848"/>
                  <a:gd name="T99" fmla="*/ 0 h 1175"/>
                  <a:gd name="T100" fmla="*/ 0 w 2848"/>
                  <a:gd name="T101" fmla="*/ 0 h 1175"/>
                  <a:gd name="T102" fmla="*/ 0 w 2848"/>
                  <a:gd name="T103" fmla="*/ 0 h 1175"/>
                  <a:gd name="T104" fmla="*/ 0 w 2848"/>
                  <a:gd name="T105" fmla="*/ 0 h 1175"/>
                  <a:gd name="T106" fmla="*/ 0 w 2848"/>
                  <a:gd name="T107" fmla="*/ 0 h 1175"/>
                  <a:gd name="T108" fmla="*/ 0 w 2848"/>
                  <a:gd name="T109" fmla="*/ 0 h 1175"/>
                  <a:gd name="T110" fmla="*/ 0 w 2848"/>
                  <a:gd name="T111" fmla="*/ 0 h 1175"/>
                  <a:gd name="T112" fmla="*/ 0 w 2848"/>
                  <a:gd name="T113" fmla="*/ 0 h 1175"/>
                  <a:gd name="T114" fmla="*/ 0 w 2848"/>
                  <a:gd name="T115" fmla="*/ 0 h 1175"/>
                  <a:gd name="T116" fmla="*/ 0 w 2848"/>
                  <a:gd name="T117" fmla="*/ 0 h 11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48"/>
                  <a:gd name="T178" fmla="*/ 0 h 1175"/>
                  <a:gd name="T179" fmla="*/ 2848 w 2848"/>
                  <a:gd name="T180" fmla="*/ 1175 h 11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48" h="1175">
                    <a:moveTo>
                      <a:pt x="2848" y="1152"/>
                    </a:moveTo>
                    <a:lnTo>
                      <a:pt x="2805" y="1135"/>
                    </a:lnTo>
                    <a:lnTo>
                      <a:pt x="2759" y="1118"/>
                    </a:lnTo>
                    <a:lnTo>
                      <a:pt x="2713" y="1101"/>
                    </a:lnTo>
                    <a:lnTo>
                      <a:pt x="2665" y="1085"/>
                    </a:lnTo>
                    <a:lnTo>
                      <a:pt x="2618" y="1070"/>
                    </a:lnTo>
                    <a:lnTo>
                      <a:pt x="2571" y="1056"/>
                    </a:lnTo>
                    <a:lnTo>
                      <a:pt x="2526" y="1044"/>
                    </a:lnTo>
                    <a:lnTo>
                      <a:pt x="2481" y="1034"/>
                    </a:lnTo>
                    <a:lnTo>
                      <a:pt x="2439" y="1026"/>
                    </a:lnTo>
                    <a:lnTo>
                      <a:pt x="2401" y="1020"/>
                    </a:lnTo>
                    <a:lnTo>
                      <a:pt x="2382" y="1017"/>
                    </a:lnTo>
                    <a:lnTo>
                      <a:pt x="2365" y="1016"/>
                    </a:lnTo>
                    <a:lnTo>
                      <a:pt x="2347" y="1016"/>
                    </a:lnTo>
                    <a:lnTo>
                      <a:pt x="2332" y="1016"/>
                    </a:lnTo>
                    <a:lnTo>
                      <a:pt x="2317" y="1017"/>
                    </a:lnTo>
                    <a:lnTo>
                      <a:pt x="2303" y="1020"/>
                    </a:lnTo>
                    <a:lnTo>
                      <a:pt x="2290" y="1022"/>
                    </a:lnTo>
                    <a:lnTo>
                      <a:pt x="2279" y="1027"/>
                    </a:lnTo>
                    <a:lnTo>
                      <a:pt x="2269" y="1031"/>
                    </a:lnTo>
                    <a:lnTo>
                      <a:pt x="2259" y="1037"/>
                    </a:lnTo>
                    <a:lnTo>
                      <a:pt x="2252" y="1043"/>
                    </a:lnTo>
                    <a:lnTo>
                      <a:pt x="2247" y="1051"/>
                    </a:lnTo>
                    <a:lnTo>
                      <a:pt x="2223" y="1086"/>
                    </a:lnTo>
                    <a:lnTo>
                      <a:pt x="2202" y="1114"/>
                    </a:lnTo>
                    <a:lnTo>
                      <a:pt x="2192" y="1126"/>
                    </a:lnTo>
                    <a:lnTo>
                      <a:pt x="2182" y="1137"/>
                    </a:lnTo>
                    <a:lnTo>
                      <a:pt x="2174" y="1146"/>
                    </a:lnTo>
                    <a:lnTo>
                      <a:pt x="2165" y="1153"/>
                    </a:lnTo>
                    <a:lnTo>
                      <a:pt x="2157" y="1160"/>
                    </a:lnTo>
                    <a:lnTo>
                      <a:pt x="2150" y="1165"/>
                    </a:lnTo>
                    <a:lnTo>
                      <a:pt x="2143" y="1169"/>
                    </a:lnTo>
                    <a:lnTo>
                      <a:pt x="2136" y="1172"/>
                    </a:lnTo>
                    <a:lnTo>
                      <a:pt x="2129" y="1174"/>
                    </a:lnTo>
                    <a:lnTo>
                      <a:pt x="2123" y="1175"/>
                    </a:lnTo>
                    <a:lnTo>
                      <a:pt x="2117" y="1175"/>
                    </a:lnTo>
                    <a:lnTo>
                      <a:pt x="2111" y="1174"/>
                    </a:lnTo>
                    <a:lnTo>
                      <a:pt x="2106" y="1173"/>
                    </a:lnTo>
                    <a:lnTo>
                      <a:pt x="2102" y="1170"/>
                    </a:lnTo>
                    <a:lnTo>
                      <a:pt x="2097" y="1167"/>
                    </a:lnTo>
                    <a:lnTo>
                      <a:pt x="2092" y="1163"/>
                    </a:lnTo>
                    <a:lnTo>
                      <a:pt x="2085" y="1155"/>
                    </a:lnTo>
                    <a:lnTo>
                      <a:pt x="2080" y="1145"/>
                    </a:lnTo>
                    <a:lnTo>
                      <a:pt x="2074" y="1133"/>
                    </a:lnTo>
                    <a:lnTo>
                      <a:pt x="2069" y="1121"/>
                    </a:lnTo>
                    <a:lnTo>
                      <a:pt x="2065" y="1110"/>
                    </a:lnTo>
                    <a:lnTo>
                      <a:pt x="2062" y="1098"/>
                    </a:lnTo>
                    <a:lnTo>
                      <a:pt x="2060" y="1092"/>
                    </a:lnTo>
                    <a:lnTo>
                      <a:pt x="2056" y="1087"/>
                    </a:lnTo>
                    <a:lnTo>
                      <a:pt x="2050" y="1084"/>
                    </a:lnTo>
                    <a:lnTo>
                      <a:pt x="2043" y="1080"/>
                    </a:lnTo>
                    <a:lnTo>
                      <a:pt x="2036" y="1078"/>
                    </a:lnTo>
                    <a:lnTo>
                      <a:pt x="2027" y="1077"/>
                    </a:lnTo>
                    <a:lnTo>
                      <a:pt x="2016" y="1076"/>
                    </a:lnTo>
                    <a:lnTo>
                      <a:pt x="2005" y="1075"/>
                    </a:lnTo>
                    <a:lnTo>
                      <a:pt x="1980" y="1075"/>
                    </a:lnTo>
                    <a:lnTo>
                      <a:pt x="1951" y="1077"/>
                    </a:lnTo>
                    <a:lnTo>
                      <a:pt x="1921" y="1080"/>
                    </a:lnTo>
                    <a:lnTo>
                      <a:pt x="1889" y="1084"/>
                    </a:lnTo>
                    <a:lnTo>
                      <a:pt x="1823" y="1093"/>
                    </a:lnTo>
                    <a:lnTo>
                      <a:pt x="1758" y="1100"/>
                    </a:lnTo>
                    <a:lnTo>
                      <a:pt x="1729" y="1103"/>
                    </a:lnTo>
                    <a:lnTo>
                      <a:pt x="1702" y="1103"/>
                    </a:lnTo>
                    <a:lnTo>
                      <a:pt x="1689" y="1103"/>
                    </a:lnTo>
                    <a:lnTo>
                      <a:pt x="1679" y="1101"/>
                    </a:lnTo>
                    <a:lnTo>
                      <a:pt x="1668" y="1100"/>
                    </a:lnTo>
                    <a:lnTo>
                      <a:pt x="1659" y="1098"/>
                    </a:lnTo>
                    <a:lnTo>
                      <a:pt x="1643" y="1091"/>
                    </a:lnTo>
                    <a:lnTo>
                      <a:pt x="1626" y="1083"/>
                    </a:lnTo>
                    <a:lnTo>
                      <a:pt x="1610" y="1075"/>
                    </a:lnTo>
                    <a:lnTo>
                      <a:pt x="1596" y="1065"/>
                    </a:lnTo>
                    <a:lnTo>
                      <a:pt x="1582" y="1055"/>
                    </a:lnTo>
                    <a:lnTo>
                      <a:pt x="1569" y="1044"/>
                    </a:lnTo>
                    <a:lnTo>
                      <a:pt x="1557" y="1034"/>
                    </a:lnTo>
                    <a:lnTo>
                      <a:pt x="1547" y="1023"/>
                    </a:lnTo>
                    <a:lnTo>
                      <a:pt x="1515" y="988"/>
                    </a:lnTo>
                    <a:lnTo>
                      <a:pt x="1504" y="973"/>
                    </a:lnTo>
                    <a:lnTo>
                      <a:pt x="1499" y="978"/>
                    </a:lnTo>
                    <a:lnTo>
                      <a:pt x="1487" y="989"/>
                    </a:lnTo>
                    <a:lnTo>
                      <a:pt x="1478" y="996"/>
                    </a:lnTo>
                    <a:lnTo>
                      <a:pt x="1467" y="1005"/>
                    </a:lnTo>
                    <a:lnTo>
                      <a:pt x="1456" y="1013"/>
                    </a:lnTo>
                    <a:lnTo>
                      <a:pt x="1442" y="1021"/>
                    </a:lnTo>
                    <a:lnTo>
                      <a:pt x="1427" y="1029"/>
                    </a:lnTo>
                    <a:lnTo>
                      <a:pt x="1410" y="1035"/>
                    </a:lnTo>
                    <a:lnTo>
                      <a:pt x="1393" y="1041"/>
                    </a:lnTo>
                    <a:lnTo>
                      <a:pt x="1374" y="1044"/>
                    </a:lnTo>
                    <a:lnTo>
                      <a:pt x="1363" y="1045"/>
                    </a:lnTo>
                    <a:lnTo>
                      <a:pt x="1353" y="1045"/>
                    </a:lnTo>
                    <a:lnTo>
                      <a:pt x="1344" y="1045"/>
                    </a:lnTo>
                    <a:lnTo>
                      <a:pt x="1332" y="1044"/>
                    </a:lnTo>
                    <a:lnTo>
                      <a:pt x="1321" y="1043"/>
                    </a:lnTo>
                    <a:lnTo>
                      <a:pt x="1311" y="1041"/>
                    </a:lnTo>
                    <a:lnTo>
                      <a:pt x="1299" y="1038"/>
                    </a:lnTo>
                    <a:lnTo>
                      <a:pt x="1288" y="1034"/>
                    </a:lnTo>
                    <a:lnTo>
                      <a:pt x="1265" y="1024"/>
                    </a:lnTo>
                    <a:lnTo>
                      <a:pt x="1243" y="1014"/>
                    </a:lnTo>
                    <a:lnTo>
                      <a:pt x="1222" y="1001"/>
                    </a:lnTo>
                    <a:lnTo>
                      <a:pt x="1201" y="988"/>
                    </a:lnTo>
                    <a:lnTo>
                      <a:pt x="1159" y="960"/>
                    </a:lnTo>
                    <a:lnTo>
                      <a:pt x="1115" y="932"/>
                    </a:lnTo>
                    <a:lnTo>
                      <a:pt x="1090" y="918"/>
                    </a:lnTo>
                    <a:lnTo>
                      <a:pt x="1066" y="905"/>
                    </a:lnTo>
                    <a:lnTo>
                      <a:pt x="1039" y="895"/>
                    </a:lnTo>
                    <a:lnTo>
                      <a:pt x="1010" y="884"/>
                    </a:lnTo>
                    <a:lnTo>
                      <a:pt x="994" y="880"/>
                    </a:lnTo>
                    <a:lnTo>
                      <a:pt x="979" y="876"/>
                    </a:lnTo>
                    <a:lnTo>
                      <a:pt x="963" y="873"/>
                    </a:lnTo>
                    <a:lnTo>
                      <a:pt x="945" y="869"/>
                    </a:lnTo>
                    <a:lnTo>
                      <a:pt x="928" y="867"/>
                    </a:lnTo>
                    <a:lnTo>
                      <a:pt x="909" y="866"/>
                    </a:lnTo>
                    <a:lnTo>
                      <a:pt x="890" y="864"/>
                    </a:lnTo>
                    <a:lnTo>
                      <a:pt x="869" y="864"/>
                    </a:lnTo>
                    <a:lnTo>
                      <a:pt x="902" y="277"/>
                    </a:lnTo>
                    <a:lnTo>
                      <a:pt x="0" y="230"/>
                    </a:lnTo>
                    <a:lnTo>
                      <a:pt x="69" y="0"/>
                    </a:lnTo>
                    <a:lnTo>
                      <a:pt x="2665" y="0"/>
                    </a:lnTo>
                    <a:lnTo>
                      <a:pt x="2842" y="424"/>
                    </a:lnTo>
                    <a:lnTo>
                      <a:pt x="2848" y="1152"/>
                    </a:lnTo>
                    <a:close/>
                  </a:path>
                </a:pathLst>
              </a:custGeom>
              <a:solidFill>
                <a:srgbClr val="93D5ED"/>
              </a:solidFill>
              <a:ln w="9525">
                <a:solidFill>
                  <a:srgbClr val="CCECFF"/>
                </a:solidFill>
                <a:round/>
                <a:headEnd/>
                <a:tailEnd/>
              </a:ln>
            </p:spPr>
            <p:txBody>
              <a:bodyPr/>
              <a:lstStyle/>
              <a:p>
                <a:endParaRPr lang="en-US"/>
              </a:p>
            </p:txBody>
          </p:sp>
          <p:sp>
            <p:nvSpPr>
              <p:cNvPr id="24755" name="Freeform 161"/>
              <p:cNvSpPr>
                <a:spLocks/>
              </p:cNvSpPr>
              <p:nvPr/>
            </p:nvSpPr>
            <p:spPr bwMode="auto">
              <a:xfrm>
                <a:off x="2509" y="1489"/>
                <a:ext cx="570" cy="235"/>
              </a:xfrm>
              <a:custGeom>
                <a:avLst/>
                <a:gdLst>
                  <a:gd name="T0" fmla="*/ 0 w 2848"/>
                  <a:gd name="T1" fmla="*/ 0 h 1175"/>
                  <a:gd name="T2" fmla="*/ 0 w 2848"/>
                  <a:gd name="T3" fmla="*/ 0 h 1175"/>
                  <a:gd name="T4" fmla="*/ 0 w 2848"/>
                  <a:gd name="T5" fmla="*/ 0 h 1175"/>
                  <a:gd name="T6" fmla="*/ 0 w 2848"/>
                  <a:gd name="T7" fmla="*/ 0 h 1175"/>
                  <a:gd name="T8" fmla="*/ 0 w 2848"/>
                  <a:gd name="T9" fmla="*/ 0 h 1175"/>
                  <a:gd name="T10" fmla="*/ 0 w 2848"/>
                  <a:gd name="T11" fmla="*/ 0 h 1175"/>
                  <a:gd name="T12" fmla="*/ 0 w 2848"/>
                  <a:gd name="T13" fmla="*/ 0 h 1175"/>
                  <a:gd name="T14" fmla="*/ 0 w 2848"/>
                  <a:gd name="T15" fmla="*/ 0 h 1175"/>
                  <a:gd name="T16" fmla="*/ 0 w 2848"/>
                  <a:gd name="T17" fmla="*/ 0 h 1175"/>
                  <a:gd name="T18" fmla="*/ 0 w 2848"/>
                  <a:gd name="T19" fmla="*/ 0 h 1175"/>
                  <a:gd name="T20" fmla="*/ 0 w 2848"/>
                  <a:gd name="T21" fmla="*/ 0 h 1175"/>
                  <a:gd name="T22" fmla="*/ 0 w 2848"/>
                  <a:gd name="T23" fmla="*/ 0 h 1175"/>
                  <a:gd name="T24" fmla="*/ 0 w 2848"/>
                  <a:gd name="T25" fmla="*/ 0 h 1175"/>
                  <a:gd name="T26" fmla="*/ 0 w 2848"/>
                  <a:gd name="T27" fmla="*/ 0 h 1175"/>
                  <a:gd name="T28" fmla="*/ 0 w 2848"/>
                  <a:gd name="T29" fmla="*/ 0 h 1175"/>
                  <a:gd name="T30" fmla="*/ 0 w 2848"/>
                  <a:gd name="T31" fmla="*/ 0 h 1175"/>
                  <a:gd name="T32" fmla="*/ 0 w 2848"/>
                  <a:gd name="T33" fmla="*/ 0 h 1175"/>
                  <a:gd name="T34" fmla="*/ 0 w 2848"/>
                  <a:gd name="T35" fmla="*/ 0 h 1175"/>
                  <a:gd name="T36" fmla="*/ 0 w 2848"/>
                  <a:gd name="T37" fmla="*/ 0 h 1175"/>
                  <a:gd name="T38" fmla="*/ 0 w 2848"/>
                  <a:gd name="T39" fmla="*/ 0 h 1175"/>
                  <a:gd name="T40" fmla="*/ 0 w 2848"/>
                  <a:gd name="T41" fmla="*/ 0 h 1175"/>
                  <a:gd name="T42" fmla="*/ 0 w 2848"/>
                  <a:gd name="T43" fmla="*/ 0 h 1175"/>
                  <a:gd name="T44" fmla="*/ 0 w 2848"/>
                  <a:gd name="T45" fmla="*/ 0 h 1175"/>
                  <a:gd name="T46" fmla="*/ 0 w 2848"/>
                  <a:gd name="T47" fmla="*/ 0 h 1175"/>
                  <a:gd name="T48" fmla="*/ 0 w 2848"/>
                  <a:gd name="T49" fmla="*/ 0 h 1175"/>
                  <a:gd name="T50" fmla="*/ 0 w 2848"/>
                  <a:gd name="T51" fmla="*/ 0 h 1175"/>
                  <a:gd name="T52" fmla="*/ 0 w 2848"/>
                  <a:gd name="T53" fmla="*/ 0 h 1175"/>
                  <a:gd name="T54" fmla="*/ 0 w 2848"/>
                  <a:gd name="T55" fmla="*/ 0 h 1175"/>
                  <a:gd name="T56" fmla="*/ 0 w 2848"/>
                  <a:gd name="T57" fmla="*/ 0 h 1175"/>
                  <a:gd name="T58" fmla="*/ 0 w 2848"/>
                  <a:gd name="T59" fmla="*/ 0 h 1175"/>
                  <a:gd name="T60" fmla="*/ 0 w 2848"/>
                  <a:gd name="T61" fmla="*/ 0 h 1175"/>
                  <a:gd name="T62" fmla="*/ 0 w 2848"/>
                  <a:gd name="T63" fmla="*/ 0 h 1175"/>
                  <a:gd name="T64" fmla="*/ 0 w 2848"/>
                  <a:gd name="T65" fmla="*/ 0 h 1175"/>
                  <a:gd name="T66" fmla="*/ 0 w 2848"/>
                  <a:gd name="T67" fmla="*/ 0 h 1175"/>
                  <a:gd name="T68" fmla="*/ 0 w 2848"/>
                  <a:gd name="T69" fmla="*/ 0 h 1175"/>
                  <a:gd name="T70" fmla="*/ 0 w 2848"/>
                  <a:gd name="T71" fmla="*/ 0 h 1175"/>
                  <a:gd name="T72" fmla="*/ 0 w 2848"/>
                  <a:gd name="T73" fmla="*/ 0 h 1175"/>
                  <a:gd name="T74" fmla="*/ 0 w 2848"/>
                  <a:gd name="T75" fmla="*/ 0 h 1175"/>
                  <a:gd name="T76" fmla="*/ 0 w 2848"/>
                  <a:gd name="T77" fmla="*/ 0 h 1175"/>
                  <a:gd name="T78" fmla="*/ 0 w 2848"/>
                  <a:gd name="T79" fmla="*/ 0 h 1175"/>
                  <a:gd name="T80" fmla="*/ 0 w 2848"/>
                  <a:gd name="T81" fmla="*/ 0 h 1175"/>
                  <a:gd name="T82" fmla="*/ 0 w 2848"/>
                  <a:gd name="T83" fmla="*/ 0 h 1175"/>
                  <a:gd name="T84" fmla="*/ 0 w 2848"/>
                  <a:gd name="T85" fmla="*/ 0 h 1175"/>
                  <a:gd name="T86" fmla="*/ 0 w 2848"/>
                  <a:gd name="T87" fmla="*/ 0 h 1175"/>
                  <a:gd name="T88" fmla="*/ 0 w 2848"/>
                  <a:gd name="T89" fmla="*/ 0 h 1175"/>
                  <a:gd name="T90" fmla="*/ 0 w 2848"/>
                  <a:gd name="T91" fmla="*/ 0 h 1175"/>
                  <a:gd name="T92" fmla="*/ 0 w 2848"/>
                  <a:gd name="T93" fmla="*/ 0 h 1175"/>
                  <a:gd name="T94" fmla="*/ 0 w 2848"/>
                  <a:gd name="T95" fmla="*/ 0 h 1175"/>
                  <a:gd name="T96" fmla="*/ 0 w 2848"/>
                  <a:gd name="T97" fmla="*/ 0 h 1175"/>
                  <a:gd name="T98" fmla="*/ 0 w 2848"/>
                  <a:gd name="T99" fmla="*/ 0 h 1175"/>
                  <a:gd name="T100" fmla="*/ 0 w 2848"/>
                  <a:gd name="T101" fmla="*/ 0 h 1175"/>
                  <a:gd name="T102" fmla="*/ 0 w 2848"/>
                  <a:gd name="T103" fmla="*/ 0 h 1175"/>
                  <a:gd name="T104" fmla="*/ 0 w 2848"/>
                  <a:gd name="T105" fmla="*/ 0 h 1175"/>
                  <a:gd name="T106" fmla="*/ 0 w 2848"/>
                  <a:gd name="T107" fmla="*/ 0 h 1175"/>
                  <a:gd name="T108" fmla="*/ 0 w 2848"/>
                  <a:gd name="T109" fmla="*/ 0 h 1175"/>
                  <a:gd name="T110" fmla="*/ 0 w 2848"/>
                  <a:gd name="T111" fmla="*/ 0 h 1175"/>
                  <a:gd name="T112" fmla="*/ 0 w 2848"/>
                  <a:gd name="T113" fmla="*/ 0 h 1175"/>
                  <a:gd name="T114" fmla="*/ 0 w 2848"/>
                  <a:gd name="T115" fmla="*/ 0 h 1175"/>
                  <a:gd name="T116" fmla="*/ 0 w 2848"/>
                  <a:gd name="T117" fmla="*/ 0 h 117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48"/>
                  <a:gd name="T178" fmla="*/ 0 h 1175"/>
                  <a:gd name="T179" fmla="*/ 2848 w 2848"/>
                  <a:gd name="T180" fmla="*/ 1175 h 117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48" h="1175">
                    <a:moveTo>
                      <a:pt x="2848" y="1152"/>
                    </a:moveTo>
                    <a:lnTo>
                      <a:pt x="2805" y="1135"/>
                    </a:lnTo>
                    <a:lnTo>
                      <a:pt x="2759" y="1118"/>
                    </a:lnTo>
                    <a:lnTo>
                      <a:pt x="2713" y="1101"/>
                    </a:lnTo>
                    <a:lnTo>
                      <a:pt x="2665" y="1085"/>
                    </a:lnTo>
                    <a:lnTo>
                      <a:pt x="2618" y="1070"/>
                    </a:lnTo>
                    <a:lnTo>
                      <a:pt x="2571" y="1056"/>
                    </a:lnTo>
                    <a:lnTo>
                      <a:pt x="2526" y="1044"/>
                    </a:lnTo>
                    <a:lnTo>
                      <a:pt x="2481" y="1034"/>
                    </a:lnTo>
                    <a:lnTo>
                      <a:pt x="2439" y="1026"/>
                    </a:lnTo>
                    <a:lnTo>
                      <a:pt x="2401" y="1020"/>
                    </a:lnTo>
                    <a:lnTo>
                      <a:pt x="2382" y="1017"/>
                    </a:lnTo>
                    <a:lnTo>
                      <a:pt x="2365" y="1016"/>
                    </a:lnTo>
                    <a:lnTo>
                      <a:pt x="2347" y="1016"/>
                    </a:lnTo>
                    <a:lnTo>
                      <a:pt x="2332" y="1016"/>
                    </a:lnTo>
                    <a:lnTo>
                      <a:pt x="2317" y="1017"/>
                    </a:lnTo>
                    <a:lnTo>
                      <a:pt x="2303" y="1020"/>
                    </a:lnTo>
                    <a:lnTo>
                      <a:pt x="2290" y="1022"/>
                    </a:lnTo>
                    <a:lnTo>
                      <a:pt x="2279" y="1027"/>
                    </a:lnTo>
                    <a:lnTo>
                      <a:pt x="2269" y="1031"/>
                    </a:lnTo>
                    <a:lnTo>
                      <a:pt x="2259" y="1037"/>
                    </a:lnTo>
                    <a:lnTo>
                      <a:pt x="2252" y="1043"/>
                    </a:lnTo>
                    <a:lnTo>
                      <a:pt x="2247" y="1051"/>
                    </a:lnTo>
                    <a:lnTo>
                      <a:pt x="2223" y="1086"/>
                    </a:lnTo>
                    <a:lnTo>
                      <a:pt x="2202" y="1114"/>
                    </a:lnTo>
                    <a:lnTo>
                      <a:pt x="2192" y="1126"/>
                    </a:lnTo>
                    <a:lnTo>
                      <a:pt x="2182" y="1137"/>
                    </a:lnTo>
                    <a:lnTo>
                      <a:pt x="2174" y="1146"/>
                    </a:lnTo>
                    <a:lnTo>
                      <a:pt x="2165" y="1153"/>
                    </a:lnTo>
                    <a:lnTo>
                      <a:pt x="2157" y="1160"/>
                    </a:lnTo>
                    <a:lnTo>
                      <a:pt x="2150" y="1165"/>
                    </a:lnTo>
                    <a:lnTo>
                      <a:pt x="2143" y="1169"/>
                    </a:lnTo>
                    <a:lnTo>
                      <a:pt x="2136" y="1172"/>
                    </a:lnTo>
                    <a:lnTo>
                      <a:pt x="2129" y="1174"/>
                    </a:lnTo>
                    <a:lnTo>
                      <a:pt x="2123" y="1175"/>
                    </a:lnTo>
                    <a:lnTo>
                      <a:pt x="2117" y="1175"/>
                    </a:lnTo>
                    <a:lnTo>
                      <a:pt x="2111" y="1174"/>
                    </a:lnTo>
                    <a:lnTo>
                      <a:pt x="2106" y="1173"/>
                    </a:lnTo>
                    <a:lnTo>
                      <a:pt x="2102" y="1170"/>
                    </a:lnTo>
                    <a:lnTo>
                      <a:pt x="2097" y="1167"/>
                    </a:lnTo>
                    <a:lnTo>
                      <a:pt x="2092" y="1163"/>
                    </a:lnTo>
                    <a:lnTo>
                      <a:pt x="2085" y="1155"/>
                    </a:lnTo>
                    <a:lnTo>
                      <a:pt x="2080" y="1145"/>
                    </a:lnTo>
                    <a:lnTo>
                      <a:pt x="2074" y="1133"/>
                    </a:lnTo>
                    <a:lnTo>
                      <a:pt x="2069" y="1121"/>
                    </a:lnTo>
                    <a:lnTo>
                      <a:pt x="2065" y="1110"/>
                    </a:lnTo>
                    <a:lnTo>
                      <a:pt x="2062" y="1098"/>
                    </a:lnTo>
                    <a:lnTo>
                      <a:pt x="2060" y="1092"/>
                    </a:lnTo>
                    <a:lnTo>
                      <a:pt x="2056" y="1087"/>
                    </a:lnTo>
                    <a:lnTo>
                      <a:pt x="2050" y="1084"/>
                    </a:lnTo>
                    <a:lnTo>
                      <a:pt x="2043" y="1080"/>
                    </a:lnTo>
                    <a:lnTo>
                      <a:pt x="2036" y="1078"/>
                    </a:lnTo>
                    <a:lnTo>
                      <a:pt x="2027" y="1077"/>
                    </a:lnTo>
                    <a:lnTo>
                      <a:pt x="2016" y="1076"/>
                    </a:lnTo>
                    <a:lnTo>
                      <a:pt x="2005" y="1075"/>
                    </a:lnTo>
                    <a:lnTo>
                      <a:pt x="1980" y="1075"/>
                    </a:lnTo>
                    <a:lnTo>
                      <a:pt x="1951" y="1077"/>
                    </a:lnTo>
                    <a:lnTo>
                      <a:pt x="1921" y="1080"/>
                    </a:lnTo>
                    <a:lnTo>
                      <a:pt x="1889" y="1084"/>
                    </a:lnTo>
                    <a:lnTo>
                      <a:pt x="1823" y="1093"/>
                    </a:lnTo>
                    <a:lnTo>
                      <a:pt x="1758" y="1100"/>
                    </a:lnTo>
                    <a:lnTo>
                      <a:pt x="1729" y="1103"/>
                    </a:lnTo>
                    <a:lnTo>
                      <a:pt x="1702" y="1103"/>
                    </a:lnTo>
                    <a:lnTo>
                      <a:pt x="1689" y="1103"/>
                    </a:lnTo>
                    <a:lnTo>
                      <a:pt x="1679" y="1101"/>
                    </a:lnTo>
                    <a:lnTo>
                      <a:pt x="1668" y="1100"/>
                    </a:lnTo>
                    <a:lnTo>
                      <a:pt x="1659" y="1098"/>
                    </a:lnTo>
                    <a:lnTo>
                      <a:pt x="1643" y="1091"/>
                    </a:lnTo>
                    <a:lnTo>
                      <a:pt x="1626" y="1083"/>
                    </a:lnTo>
                    <a:lnTo>
                      <a:pt x="1610" y="1075"/>
                    </a:lnTo>
                    <a:lnTo>
                      <a:pt x="1596" y="1065"/>
                    </a:lnTo>
                    <a:lnTo>
                      <a:pt x="1582" y="1055"/>
                    </a:lnTo>
                    <a:lnTo>
                      <a:pt x="1569" y="1044"/>
                    </a:lnTo>
                    <a:lnTo>
                      <a:pt x="1557" y="1034"/>
                    </a:lnTo>
                    <a:lnTo>
                      <a:pt x="1547" y="1023"/>
                    </a:lnTo>
                    <a:lnTo>
                      <a:pt x="1515" y="988"/>
                    </a:lnTo>
                    <a:lnTo>
                      <a:pt x="1504" y="973"/>
                    </a:lnTo>
                    <a:lnTo>
                      <a:pt x="1499" y="978"/>
                    </a:lnTo>
                    <a:lnTo>
                      <a:pt x="1487" y="989"/>
                    </a:lnTo>
                    <a:lnTo>
                      <a:pt x="1478" y="996"/>
                    </a:lnTo>
                    <a:lnTo>
                      <a:pt x="1467" y="1005"/>
                    </a:lnTo>
                    <a:lnTo>
                      <a:pt x="1456" y="1013"/>
                    </a:lnTo>
                    <a:lnTo>
                      <a:pt x="1442" y="1021"/>
                    </a:lnTo>
                    <a:lnTo>
                      <a:pt x="1427" y="1029"/>
                    </a:lnTo>
                    <a:lnTo>
                      <a:pt x="1410" y="1035"/>
                    </a:lnTo>
                    <a:lnTo>
                      <a:pt x="1393" y="1041"/>
                    </a:lnTo>
                    <a:lnTo>
                      <a:pt x="1374" y="1044"/>
                    </a:lnTo>
                    <a:lnTo>
                      <a:pt x="1363" y="1045"/>
                    </a:lnTo>
                    <a:lnTo>
                      <a:pt x="1353" y="1045"/>
                    </a:lnTo>
                    <a:lnTo>
                      <a:pt x="1344" y="1045"/>
                    </a:lnTo>
                    <a:lnTo>
                      <a:pt x="1332" y="1044"/>
                    </a:lnTo>
                    <a:lnTo>
                      <a:pt x="1321" y="1043"/>
                    </a:lnTo>
                    <a:lnTo>
                      <a:pt x="1311" y="1041"/>
                    </a:lnTo>
                    <a:lnTo>
                      <a:pt x="1299" y="1038"/>
                    </a:lnTo>
                    <a:lnTo>
                      <a:pt x="1288" y="1034"/>
                    </a:lnTo>
                    <a:lnTo>
                      <a:pt x="1265" y="1024"/>
                    </a:lnTo>
                    <a:lnTo>
                      <a:pt x="1243" y="1014"/>
                    </a:lnTo>
                    <a:lnTo>
                      <a:pt x="1222" y="1001"/>
                    </a:lnTo>
                    <a:lnTo>
                      <a:pt x="1201" y="988"/>
                    </a:lnTo>
                    <a:lnTo>
                      <a:pt x="1159" y="960"/>
                    </a:lnTo>
                    <a:lnTo>
                      <a:pt x="1115" y="932"/>
                    </a:lnTo>
                    <a:lnTo>
                      <a:pt x="1090" y="918"/>
                    </a:lnTo>
                    <a:lnTo>
                      <a:pt x="1066" y="905"/>
                    </a:lnTo>
                    <a:lnTo>
                      <a:pt x="1039" y="895"/>
                    </a:lnTo>
                    <a:lnTo>
                      <a:pt x="1010" y="884"/>
                    </a:lnTo>
                    <a:lnTo>
                      <a:pt x="994" y="880"/>
                    </a:lnTo>
                    <a:lnTo>
                      <a:pt x="979" y="876"/>
                    </a:lnTo>
                    <a:lnTo>
                      <a:pt x="963" y="873"/>
                    </a:lnTo>
                    <a:lnTo>
                      <a:pt x="945" y="869"/>
                    </a:lnTo>
                    <a:lnTo>
                      <a:pt x="928" y="867"/>
                    </a:lnTo>
                    <a:lnTo>
                      <a:pt x="909" y="866"/>
                    </a:lnTo>
                    <a:lnTo>
                      <a:pt x="890" y="864"/>
                    </a:lnTo>
                    <a:lnTo>
                      <a:pt x="869" y="864"/>
                    </a:lnTo>
                    <a:lnTo>
                      <a:pt x="902" y="277"/>
                    </a:lnTo>
                    <a:lnTo>
                      <a:pt x="0" y="230"/>
                    </a:lnTo>
                    <a:lnTo>
                      <a:pt x="69" y="0"/>
                    </a:lnTo>
                    <a:lnTo>
                      <a:pt x="2665" y="0"/>
                    </a:lnTo>
                    <a:lnTo>
                      <a:pt x="2842" y="424"/>
                    </a:lnTo>
                    <a:lnTo>
                      <a:pt x="2848" y="1152"/>
                    </a:lnTo>
                    <a:close/>
                  </a:path>
                </a:pathLst>
              </a:custGeom>
              <a:solidFill>
                <a:srgbClr val="93D5ED"/>
              </a:solidFill>
              <a:ln w="4763">
                <a:solidFill>
                  <a:srgbClr val="CCECFF"/>
                </a:solidFill>
                <a:round/>
                <a:headEnd/>
                <a:tailEnd/>
              </a:ln>
            </p:spPr>
            <p:txBody>
              <a:bodyPr/>
              <a:lstStyle/>
              <a:p>
                <a:endParaRPr lang="en-US"/>
              </a:p>
            </p:txBody>
          </p:sp>
          <p:sp>
            <p:nvSpPr>
              <p:cNvPr id="24756" name="Freeform 162"/>
              <p:cNvSpPr>
                <a:spLocks/>
              </p:cNvSpPr>
              <p:nvPr/>
            </p:nvSpPr>
            <p:spPr bwMode="auto">
              <a:xfrm>
                <a:off x="2583" y="1320"/>
                <a:ext cx="459" cy="169"/>
              </a:xfrm>
              <a:custGeom>
                <a:avLst/>
                <a:gdLst>
                  <a:gd name="T0" fmla="*/ 0 w 2293"/>
                  <a:gd name="T1" fmla="*/ 0 h 847"/>
                  <a:gd name="T2" fmla="*/ 0 w 2293"/>
                  <a:gd name="T3" fmla="*/ 0 h 847"/>
                  <a:gd name="T4" fmla="*/ 0 w 2293"/>
                  <a:gd name="T5" fmla="*/ 0 h 847"/>
                  <a:gd name="T6" fmla="*/ 0 w 2293"/>
                  <a:gd name="T7" fmla="*/ 0 h 847"/>
                  <a:gd name="T8" fmla="*/ 0 w 2293"/>
                  <a:gd name="T9" fmla="*/ 0 h 847"/>
                  <a:gd name="T10" fmla="*/ 0 w 2293"/>
                  <a:gd name="T11" fmla="*/ 0 h 847"/>
                  <a:gd name="T12" fmla="*/ 0 w 2293"/>
                  <a:gd name="T13" fmla="*/ 0 h 847"/>
                  <a:gd name="T14" fmla="*/ 0 w 2293"/>
                  <a:gd name="T15" fmla="*/ 0 h 847"/>
                  <a:gd name="T16" fmla="*/ 0 w 2293"/>
                  <a:gd name="T17" fmla="*/ 0 h 847"/>
                  <a:gd name="T18" fmla="*/ 0 w 2293"/>
                  <a:gd name="T19" fmla="*/ 0 h 847"/>
                  <a:gd name="T20" fmla="*/ 0 w 2293"/>
                  <a:gd name="T21" fmla="*/ 0 h 847"/>
                  <a:gd name="T22" fmla="*/ 0 w 2293"/>
                  <a:gd name="T23" fmla="*/ 0 h 847"/>
                  <a:gd name="T24" fmla="*/ 0 w 2293"/>
                  <a:gd name="T25" fmla="*/ 0 h 847"/>
                  <a:gd name="T26" fmla="*/ 0 w 2293"/>
                  <a:gd name="T27" fmla="*/ 0 h 847"/>
                  <a:gd name="T28" fmla="*/ 0 w 2293"/>
                  <a:gd name="T29" fmla="*/ 0 h 847"/>
                  <a:gd name="T30" fmla="*/ 0 w 2293"/>
                  <a:gd name="T31" fmla="*/ 0 h 847"/>
                  <a:gd name="T32" fmla="*/ 0 w 2293"/>
                  <a:gd name="T33" fmla="*/ 0 h 847"/>
                  <a:gd name="T34" fmla="*/ 0 w 2293"/>
                  <a:gd name="T35" fmla="*/ 0 h 847"/>
                  <a:gd name="T36" fmla="*/ 0 w 2293"/>
                  <a:gd name="T37" fmla="*/ 0 h 847"/>
                  <a:gd name="T38" fmla="*/ 0 w 2293"/>
                  <a:gd name="T39" fmla="*/ 0 h 847"/>
                  <a:gd name="T40" fmla="*/ 0 w 2293"/>
                  <a:gd name="T41" fmla="*/ 0 h 847"/>
                  <a:gd name="T42" fmla="*/ 0 w 2293"/>
                  <a:gd name="T43" fmla="*/ 0 h 847"/>
                  <a:gd name="T44" fmla="*/ 0 w 2293"/>
                  <a:gd name="T45" fmla="*/ 0 h 847"/>
                  <a:gd name="T46" fmla="*/ 0 w 2293"/>
                  <a:gd name="T47" fmla="*/ 0 h 847"/>
                  <a:gd name="T48" fmla="*/ 0 w 2293"/>
                  <a:gd name="T49" fmla="*/ 0 h 847"/>
                  <a:gd name="T50" fmla="*/ 0 w 2293"/>
                  <a:gd name="T51" fmla="*/ 0 h 847"/>
                  <a:gd name="T52" fmla="*/ 0 w 2293"/>
                  <a:gd name="T53" fmla="*/ 0 h 847"/>
                  <a:gd name="T54" fmla="*/ 0 w 2293"/>
                  <a:gd name="T55" fmla="*/ 0 h 847"/>
                  <a:gd name="T56" fmla="*/ 0 w 2293"/>
                  <a:gd name="T57" fmla="*/ 0 h 847"/>
                  <a:gd name="T58" fmla="*/ 0 w 2293"/>
                  <a:gd name="T59" fmla="*/ 0 h 847"/>
                  <a:gd name="T60" fmla="*/ 0 w 2293"/>
                  <a:gd name="T61" fmla="*/ 0 h 847"/>
                  <a:gd name="T62" fmla="*/ 0 w 2293"/>
                  <a:gd name="T63" fmla="*/ 0 h 847"/>
                  <a:gd name="T64" fmla="*/ 0 w 2293"/>
                  <a:gd name="T65" fmla="*/ 0 h 847"/>
                  <a:gd name="T66" fmla="*/ 0 w 2293"/>
                  <a:gd name="T67" fmla="*/ 0 h 847"/>
                  <a:gd name="T68" fmla="*/ 0 w 2293"/>
                  <a:gd name="T69" fmla="*/ 0 h 847"/>
                  <a:gd name="T70" fmla="*/ 0 w 2293"/>
                  <a:gd name="T71" fmla="*/ 0 h 847"/>
                  <a:gd name="T72" fmla="*/ 0 w 2293"/>
                  <a:gd name="T73" fmla="*/ 0 h 847"/>
                  <a:gd name="T74" fmla="*/ 0 w 2293"/>
                  <a:gd name="T75" fmla="*/ 0 h 847"/>
                  <a:gd name="T76" fmla="*/ 0 w 2293"/>
                  <a:gd name="T77" fmla="*/ 0 h 847"/>
                  <a:gd name="T78" fmla="*/ 0 w 2293"/>
                  <a:gd name="T79" fmla="*/ 0 h 847"/>
                  <a:gd name="T80" fmla="*/ 0 w 2293"/>
                  <a:gd name="T81" fmla="*/ 0 h 847"/>
                  <a:gd name="T82" fmla="*/ 0 w 2293"/>
                  <a:gd name="T83" fmla="*/ 0 h 847"/>
                  <a:gd name="T84" fmla="*/ 0 w 2293"/>
                  <a:gd name="T85" fmla="*/ 0 h 847"/>
                  <a:gd name="T86" fmla="*/ 0 w 2293"/>
                  <a:gd name="T87" fmla="*/ 0 h 847"/>
                  <a:gd name="T88" fmla="*/ 0 w 2293"/>
                  <a:gd name="T89" fmla="*/ 0 h 847"/>
                  <a:gd name="T90" fmla="*/ 0 w 2293"/>
                  <a:gd name="T91" fmla="*/ 0 h 847"/>
                  <a:gd name="T92" fmla="*/ 0 w 2293"/>
                  <a:gd name="T93" fmla="*/ 0 h 84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93"/>
                  <a:gd name="T142" fmla="*/ 0 h 847"/>
                  <a:gd name="T143" fmla="*/ 2293 w 2293"/>
                  <a:gd name="T144" fmla="*/ 847 h 84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93" h="847">
                    <a:moveTo>
                      <a:pt x="2293" y="224"/>
                    </a:moveTo>
                    <a:lnTo>
                      <a:pt x="2289" y="847"/>
                    </a:lnTo>
                    <a:lnTo>
                      <a:pt x="0" y="845"/>
                    </a:lnTo>
                    <a:lnTo>
                      <a:pt x="222" y="0"/>
                    </a:lnTo>
                    <a:lnTo>
                      <a:pt x="1998" y="4"/>
                    </a:lnTo>
                    <a:lnTo>
                      <a:pt x="2007" y="21"/>
                    </a:lnTo>
                    <a:lnTo>
                      <a:pt x="2014" y="36"/>
                    </a:lnTo>
                    <a:lnTo>
                      <a:pt x="2021" y="47"/>
                    </a:lnTo>
                    <a:lnTo>
                      <a:pt x="2028" y="54"/>
                    </a:lnTo>
                    <a:lnTo>
                      <a:pt x="2031" y="57"/>
                    </a:lnTo>
                    <a:lnTo>
                      <a:pt x="2036" y="59"/>
                    </a:lnTo>
                    <a:lnTo>
                      <a:pt x="2039" y="60"/>
                    </a:lnTo>
                    <a:lnTo>
                      <a:pt x="2044" y="61"/>
                    </a:lnTo>
                    <a:lnTo>
                      <a:pt x="2054" y="61"/>
                    </a:lnTo>
                    <a:lnTo>
                      <a:pt x="2067" y="57"/>
                    </a:lnTo>
                    <a:lnTo>
                      <a:pt x="2095" y="54"/>
                    </a:lnTo>
                    <a:lnTo>
                      <a:pt x="2122" y="50"/>
                    </a:lnTo>
                    <a:lnTo>
                      <a:pt x="2134" y="50"/>
                    </a:lnTo>
                    <a:lnTo>
                      <a:pt x="2144" y="52"/>
                    </a:lnTo>
                    <a:lnTo>
                      <a:pt x="2154" y="53"/>
                    </a:lnTo>
                    <a:lnTo>
                      <a:pt x="2163" y="55"/>
                    </a:lnTo>
                    <a:lnTo>
                      <a:pt x="2170" y="59"/>
                    </a:lnTo>
                    <a:lnTo>
                      <a:pt x="2177" y="63"/>
                    </a:lnTo>
                    <a:lnTo>
                      <a:pt x="2182" y="69"/>
                    </a:lnTo>
                    <a:lnTo>
                      <a:pt x="2185" y="76"/>
                    </a:lnTo>
                    <a:lnTo>
                      <a:pt x="2188" y="85"/>
                    </a:lnTo>
                    <a:lnTo>
                      <a:pt x="2188" y="96"/>
                    </a:lnTo>
                    <a:lnTo>
                      <a:pt x="2186" y="108"/>
                    </a:lnTo>
                    <a:lnTo>
                      <a:pt x="2183" y="122"/>
                    </a:lnTo>
                    <a:lnTo>
                      <a:pt x="2182" y="125"/>
                    </a:lnTo>
                    <a:lnTo>
                      <a:pt x="2182" y="130"/>
                    </a:lnTo>
                    <a:lnTo>
                      <a:pt x="2183" y="133"/>
                    </a:lnTo>
                    <a:lnTo>
                      <a:pt x="2184" y="137"/>
                    </a:lnTo>
                    <a:lnTo>
                      <a:pt x="2189" y="145"/>
                    </a:lnTo>
                    <a:lnTo>
                      <a:pt x="2196" y="151"/>
                    </a:lnTo>
                    <a:lnTo>
                      <a:pt x="2205" y="158"/>
                    </a:lnTo>
                    <a:lnTo>
                      <a:pt x="2214" y="164"/>
                    </a:lnTo>
                    <a:lnTo>
                      <a:pt x="2226" y="170"/>
                    </a:lnTo>
                    <a:lnTo>
                      <a:pt x="2238" y="175"/>
                    </a:lnTo>
                    <a:lnTo>
                      <a:pt x="2260" y="187"/>
                    </a:lnTo>
                    <a:lnTo>
                      <a:pt x="2279" y="199"/>
                    </a:lnTo>
                    <a:lnTo>
                      <a:pt x="2286" y="205"/>
                    </a:lnTo>
                    <a:lnTo>
                      <a:pt x="2292" y="210"/>
                    </a:lnTo>
                    <a:lnTo>
                      <a:pt x="2293" y="214"/>
                    </a:lnTo>
                    <a:lnTo>
                      <a:pt x="2293" y="217"/>
                    </a:lnTo>
                    <a:lnTo>
                      <a:pt x="2293" y="221"/>
                    </a:lnTo>
                    <a:lnTo>
                      <a:pt x="2293" y="224"/>
                    </a:lnTo>
                    <a:close/>
                  </a:path>
                </a:pathLst>
              </a:custGeom>
              <a:solidFill>
                <a:srgbClr val="93D5ED"/>
              </a:solidFill>
              <a:ln w="9525">
                <a:solidFill>
                  <a:srgbClr val="CCECFF"/>
                </a:solidFill>
                <a:round/>
                <a:headEnd/>
                <a:tailEnd/>
              </a:ln>
            </p:spPr>
            <p:txBody>
              <a:bodyPr/>
              <a:lstStyle/>
              <a:p>
                <a:endParaRPr lang="en-US"/>
              </a:p>
            </p:txBody>
          </p:sp>
          <p:sp>
            <p:nvSpPr>
              <p:cNvPr id="24757" name="Freeform 163"/>
              <p:cNvSpPr>
                <a:spLocks/>
              </p:cNvSpPr>
              <p:nvPr/>
            </p:nvSpPr>
            <p:spPr bwMode="auto">
              <a:xfrm>
                <a:off x="2583" y="1320"/>
                <a:ext cx="459" cy="169"/>
              </a:xfrm>
              <a:custGeom>
                <a:avLst/>
                <a:gdLst>
                  <a:gd name="T0" fmla="*/ 0 w 2293"/>
                  <a:gd name="T1" fmla="*/ 0 h 847"/>
                  <a:gd name="T2" fmla="*/ 0 w 2293"/>
                  <a:gd name="T3" fmla="*/ 0 h 847"/>
                  <a:gd name="T4" fmla="*/ 0 w 2293"/>
                  <a:gd name="T5" fmla="*/ 0 h 847"/>
                  <a:gd name="T6" fmla="*/ 0 w 2293"/>
                  <a:gd name="T7" fmla="*/ 0 h 847"/>
                  <a:gd name="T8" fmla="*/ 0 w 2293"/>
                  <a:gd name="T9" fmla="*/ 0 h 847"/>
                  <a:gd name="T10" fmla="*/ 0 w 2293"/>
                  <a:gd name="T11" fmla="*/ 0 h 847"/>
                  <a:gd name="T12" fmla="*/ 0 w 2293"/>
                  <a:gd name="T13" fmla="*/ 0 h 847"/>
                  <a:gd name="T14" fmla="*/ 0 w 2293"/>
                  <a:gd name="T15" fmla="*/ 0 h 847"/>
                  <a:gd name="T16" fmla="*/ 0 w 2293"/>
                  <a:gd name="T17" fmla="*/ 0 h 847"/>
                  <a:gd name="T18" fmla="*/ 0 w 2293"/>
                  <a:gd name="T19" fmla="*/ 0 h 847"/>
                  <a:gd name="T20" fmla="*/ 0 w 2293"/>
                  <a:gd name="T21" fmla="*/ 0 h 847"/>
                  <a:gd name="T22" fmla="*/ 0 w 2293"/>
                  <a:gd name="T23" fmla="*/ 0 h 847"/>
                  <a:gd name="T24" fmla="*/ 0 w 2293"/>
                  <a:gd name="T25" fmla="*/ 0 h 847"/>
                  <a:gd name="T26" fmla="*/ 0 w 2293"/>
                  <a:gd name="T27" fmla="*/ 0 h 847"/>
                  <a:gd name="T28" fmla="*/ 0 w 2293"/>
                  <a:gd name="T29" fmla="*/ 0 h 847"/>
                  <a:gd name="T30" fmla="*/ 0 w 2293"/>
                  <a:gd name="T31" fmla="*/ 0 h 847"/>
                  <a:gd name="T32" fmla="*/ 0 w 2293"/>
                  <a:gd name="T33" fmla="*/ 0 h 847"/>
                  <a:gd name="T34" fmla="*/ 0 w 2293"/>
                  <a:gd name="T35" fmla="*/ 0 h 847"/>
                  <a:gd name="T36" fmla="*/ 0 w 2293"/>
                  <a:gd name="T37" fmla="*/ 0 h 847"/>
                  <a:gd name="T38" fmla="*/ 0 w 2293"/>
                  <a:gd name="T39" fmla="*/ 0 h 847"/>
                  <a:gd name="T40" fmla="*/ 0 w 2293"/>
                  <a:gd name="T41" fmla="*/ 0 h 847"/>
                  <a:gd name="T42" fmla="*/ 0 w 2293"/>
                  <a:gd name="T43" fmla="*/ 0 h 847"/>
                  <a:gd name="T44" fmla="*/ 0 w 2293"/>
                  <a:gd name="T45" fmla="*/ 0 h 847"/>
                  <a:gd name="T46" fmla="*/ 0 w 2293"/>
                  <a:gd name="T47" fmla="*/ 0 h 847"/>
                  <a:gd name="T48" fmla="*/ 0 w 2293"/>
                  <a:gd name="T49" fmla="*/ 0 h 847"/>
                  <a:gd name="T50" fmla="*/ 0 w 2293"/>
                  <a:gd name="T51" fmla="*/ 0 h 847"/>
                  <a:gd name="T52" fmla="*/ 0 w 2293"/>
                  <a:gd name="T53" fmla="*/ 0 h 847"/>
                  <a:gd name="T54" fmla="*/ 0 w 2293"/>
                  <a:gd name="T55" fmla="*/ 0 h 847"/>
                  <a:gd name="T56" fmla="*/ 0 w 2293"/>
                  <a:gd name="T57" fmla="*/ 0 h 847"/>
                  <a:gd name="T58" fmla="*/ 0 w 2293"/>
                  <a:gd name="T59" fmla="*/ 0 h 847"/>
                  <a:gd name="T60" fmla="*/ 0 w 2293"/>
                  <a:gd name="T61" fmla="*/ 0 h 847"/>
                  <a:gd name="T62" fmla="*/ 0 w 2293"/>
                  <a:gd name="T63" fmla="*/ 0 h 847"/>
                  <a:gd name="T64" fmla="*/ 0 w 2293"/>
                  <a:gd name="T65" fmla="*/ 0 h 847"/>
                  <a:gd name="T66" fmla="*/ 0 w 2293"/>
                  <a:gd name="T67" fmla="*/ 0 h 847"/>
                  <a:gd name="T68" fmla="*/ 0 w 2293"/>
                  <a:gd name="T69" fmla="*/ 0 h 847"/>
                  <a:gd name="T70" fmla="*/ 0 w 2293"/>
                  <a:gd name="T71" fmla="*/ 0 h 847"/>
                  <a:gd name="T72" fmla="*/ 0 w 2293"/>
                  <a:gd name="T73" fmla="*/ 0 h 847"/>
                  <a:gd name="T74" fmla="*/ 0 w 2293"/>
                  <a:gd name="T75" fmla="*/ 0 h 847"/>
                  <a:gd name="T76" fmla="*/ 0 w 2293"/>
                  <a:gd name="T77" fmla="*/ 0 h 847"/>
                  <a:gd name="T78" fmla="*/ 0 w 2293"/>
                  <a:gd name="T79" fmla="*/ 0 h 847"/>
                  <a:gd name="T80" fmla="*/ 0 w 2293"/>
                  <a:gd name="T81" fmla="*/ 0 h 847"/>
                  <a:gd name="T82" fmla="*/ 0 w 2293"/>
                  <a:gd name="T83" fmla="*/ 0 h 847"/>
                  <a:gd name="T84" fmla="*/ 0 w 2293"/>
                  <a:gd name="T85" fmla="*/ 0 h 847"/>
                  <a:gd name="T86" fmla="*/ 0 w 2293"/>
                  <a:gd name="T87" fmla="*/ 0 h 847"/>
                  <a:gd name="T88" fmla="*/ 0 w 2293"/>
                  <a:gd name="T89" fmla="*/ 0 h 847"/>
                  <a:gd name="T90" fmla="*/ 0 w 2293"/>
                  <a:gd name="T91" fmla="*/ 0 h 847"/>
                  <a:gd name="T92" fmla="*/ 0 w 2293"/>
                  <a:gd name="T93" fmla="*/ 0 h 84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93"/>
                  <a:gd name="T142" fmla="*/ 0 h 847"/>
                  <a:gd name="T143" fmla="*/ 2293 w 2293"/>
                  <a:gd name="T144" fmla="*/ 847 h 84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93" h="847">
                    <a:moveTo>
                      <a:pt x="2293" y="224"/>
                    </a:moveTo>
                    <a:lnTo>
                      <a:pt x="2289" y="847"/>
                    </a:lnTo>
                    <a:lnTo>
                      <a:pt x="0" y="845"/>
                    </a:lnTo>
                    <a:lnTo>
                      <a:pt x="222" y="0"/>
                    </a:lnTo>
                    <a:lnTo>
                      <a:pt x="1998" y="4"/>
                    </a:lnTo>
                    <a:lnTo>
                      <a:pt x="2007" y="21"/>
                    </a:lnTo>
                    <a:lnTo>
                      <a:pt x="2014" y="36"/>
                    </a:lnTo>
                    <a:lnTo>
                      <a:pt x="2021" y="47"/>
                    </a:lnTo>
                    <a:lnTo>
                      <a:pt x="2028" y="54"/>
                    </a:lnTo>
                    <a:lnTo>
                      <a:pt x="2031" y="57"/>
                    </a:lnTo>
                    <a:lnTo>
                      <a:pt x="2036" y="59"/>
                    </a:lnTo>
                    <a:lnTo>
                      <a:pt x="2039" y="60"/>
                    </a:lnTo>
                    <a:lnTo>
                      <a:pt x="2044" y="61"/>
                    </a:lnTo>
                    <a:lnTo>
                      <a:pt x="2054" y="61"/>
                    </a:lnTo>
                    <a:lnTo>
                      <a:pt x="2067" y="57"/>
                    </a:lnTo>
                    <a:lnTo>
                      <a:pt x="2095" y="54"/>
                    </a:lnTo>
                    <a:lnTo>
                      <a:pt x="2122" y="50"/>
                    </a:lnTo>
                    <a:lnTo>
                      <a:pt x="2134" y="50"/>
                    </a:lnTo>
                    <a:lnTo>
                      <a:pt x="2144" y="52"/>
                    </a:lnTo>
                    <a:lnTo>
                      <a:pt x="2154" y="53"/>
                    </a:lnTo>
                    <a:lnTo>
                      <a:pt x="2163" y="55"/>
                    </a:lnTo>
                    <a:lnTo>
                      <a:pt x="2170" y="59"/>
                    </a:lnTo>
                    <a:lnTo>
                      <a:pt x="2177" y="63"/>
                    </a:lnTo>
                    <a:lnTo>
                      <a:pt x="2182" y="69"/>
                    </a:lnTo>
                    <a:lnTo>
                      <a:pt x="2185" y="76"/>
                    </a:lnTo>
                    <a:lnTo>
                      <a:pt x="2188" y="85"/>
                    </a:lnTo>
                    <a:lnTo>
                      <a:pt x="2188" y="96"/>
                    </a:lnTo>
                    <a:lnTo>
                      <a:pt x="2186" y="108"/>
                    </a:lnTo>
                    <a:lnTo>
                      <a:pt x="2183" y="122"/>
                    </a:lnTo>
                    <a:lnTo>
                      <a:pt x="2182" y="125"/>
                    </a:lnTo>
                    <a:lnTo>
                      <a:pt x="2182" y="130"/>
                    </a:lnTo>
                    <a:lnTo>
                      <a:pt x="2183" y="133"/>
                    </a:lnTo>
                    <a:lnTo>
                      <a:pt x="2184" y="137"/>
                    </a:lnTo>
                    <a:lnTo>
                      <a:pt x="2189" y="145"/>
                    </a:lnTo>
                    <a:lnTo>
                      <a:pt x="2196" y="151"/>
                    </a:lnTo>
                    <a:lnTo>
                      <a:pt x="2205" y="158"/>
                    </a:lnTo>
                    <a:lnTo>
                      <a:pt x="2214" y="164"/>
                    </a:lnTo>
                    <a:lnTo>
                      <a:pt x="2226" y="170"/>
                    </a:lnTo>
                    <a:lnTo>
                      <a:pt x="2238" y="175"/>
                    </a:lnTo>
                    <a:lnTo>
                      <a:pt x="2260" y="187"/>
                    </a:lnTo>
                    <a:lnTo>
                      <a:pt x="2279" y="199"/>
                    </a:lnTo>
                    <a:lnTo>
                      <a:pt x="2286" y="205"/>
                    </a:lnTo>
                    <a:lnTo>
                      <a:pt x="2292" y="210"/>
                    </a:lnTo>
                    <a:lnTo>
                      <a:pt x="2293" y="214"/>
                    </a:lnTo>
                    <a:lnTo>
                      <a:pt x="2293" y="217"/>
                    </a:lnTo>
                    <a:lnTo>
                      <a:pt x="2293" y="221"/>
                    </a:lnTo>
                    <a:lnTo>
                      <a:pt x="2293" y="224"/>
                    </a:lnTo>
                  </a:path>
                </a:pathLst>
              </a:custGeom>
              <a:solidFill>
                <a:srgbClr val="93D5ED"/>
              </a:solidFill>
              <a:ln w="4763">
                <a:solidFill>
                  <a:srgbClr val="CCECFF"/>
                </a:solidFill>
                <a:round/>
                <a:headEnd/>
                <a:tailEnd/>
              </a:ln>
            </p:spPr>
            <p:txBody>
              <a:bodyPr/>
              <a:lstStyle/>
              <a:p>
                <a:endParaRPr lang="en-US"/>
              </a:p>
            </p:txBody>
          </p:sp>
          <p:sp>
            <p:nvSpPr>
              <p:cNvPr id="24758" name="Freeform 164"/>
              <p:cNvSpPr>
                <a:spLocks/>
              </p:cNvSpPr>
              <p:nvPr/>
            </p:nvSpPr>
            <p:spPr bwMode="auto">
              <a:xfrm>
                <a:off x="3093" y="1013"/>
                <a:ext cx="293" cy="175"/>
              </a:xfrm>
              <a:custGeom>
                <a:avLst/>
                <a:gdLst>
                  <a:gd name="T0" fmla="*/ 0 w 1469"/>
                  <a:gd name="T1" fmla="*/ 0 h 876"/>
                  <a:gd name="T2" fmla="*/ 0 w 1469"/>
                  <a:gd name="T3" fmla="*/ 0 h 876"/>
                  <a:gd name="T4" fmla="*/ 0 w 1469"/>
                  <a:gd name="T5" fmla="*/ 0 h 876"/>
                  <a:gd name="T6" fmla="*/ 0 w 1469"/>
                  <a:gd name="T7" fmla="*/ 0 h 876"/>
                  <a:gd name="T8" fmla="*/ 0 w 1469"/>
                  <a:gd name="T9" fmla="*/ 0 h 876"/>
                  <a:gd name="T10" fmla="*/ 0 w 1469"/>
                  <a:gd name="T11" fmla="*/ 0 h 876"/>
                  <a:gd name="T12" fmla="*/ 0 w 1469"/>
                  <a:gd name="T13" fmla="*/ 0 h 876"/>
                  <a:gd name="T14" fmla="*/ 0 w 1469"/>
                  <a:gd name="T15" fmla="*/ 0 h 876"/>
                  <a:gd name="T16" fmla="*/ 0 w 1469"/>
                  <a:gd name="T17" fmla="*/ 0 h 876"/>
                  <a:gd name="T18" fmla="*/ 0 w 1469"/>
                  <a:gd name="T19" fmla="*/ 0 h 876"/>
                  <a:gd name="T20" fmla="*/ 0 w 1469"/>
                  <a:gd name="T21" fmla="*/ 0 h 876"/>
                  <a:gd name="T22" fmla="*/ 0 w 1469"/>
                  <a:gd name="T23" fmla="*/ 0 h 876"/>
                  <a:gd name="T24" fmla="*/ 0 w 1469"/>
                  <a:gd name="T25" fmla="*/ 0 h 876"/>
                  <a:gd name="T26" fmla="*/ 0 w 1469"/>
                  <a:gd name="T27" fmla="*/ 0 h 876"/>
                  <a:gd name="T28" fmla="*/ 0 w 1469"/>
                  <a:gd name="T29" fmla="*/ 0 h 876"/>
                  <a:gd name="T30" fmla="*/ 0 w 1469"/>
                  <a:gd name="T31" fmla="*/ 0 h 876"/>
                  <a:gd name="T32" fmla="*/ 0 w 1469"/>
                  <a:gd name="T33" fmla="*/ 0 h 876"/>
                  <a:gd name="T34" fmla="*/ 0 w 1469"/>
                  <a:gd name="T35" fmla="*/ 0 h 876"/>
                  <a:gd name="T36" fmla="*/ 0 w 1469"/>
                  <a:gd name="T37" fmla="*/ 0 h 876"/>
                  <a:gd name="T38" fmla="*/ 0 w 1469"/>
                  <a:gd name="T39" fmla="*/ 0 h 876"/>
                  <a:gd name="T40" fmla="*/ 0 w 1469"/>
                  <a:gd name="T41" fmla="*/ 0 h 876"/>
                  <a:gd name="T42" fmla="*/ 0 w 1469"/>
                  <a:gd name="T43" fmla="*/ 0 h 876"/>
                  <a:gd name="T44" fmla="*/ 0 w 1469"/>
                  <a:gd name="T45" fmla="*/ 0 h 876"/>
                  <a:gd name="T46" fmla="*/ 0 w 1469"/>
                  <a:gd name="T47" fmla="*/ 0 h 876"/>
                  <a:gd name="T48" fmla="*/ 0 w 1469"/>
                  <a:gd name="T49" fmla="*/ 0 h 876"/>
                  <a:gd name="T50" fmla="*/ 0 w 1469"/>
                  <a:gd name="T51" fmla="*/ 0 h 876"/>
                  <a:gd name="T52" fmla="*/ 0 w 1469"/>
                  <a:gd name="T53" fmla="*/ 0 h 876"/>
                  <a:gd name="T54" fmla="*/ 0 w 1469"/>
                  <a:gd name="T55" fmla="*/ 0 h 876"/>
                  <a:gd name="T56" fmla="*/ 0 w 1469"/>
                  <a:gd name="T57" fmla="*/ 0 h 876"/>
                  <a:gd name="T58" fmla="*/ 0 w 1469"/>
                  <a:gd name="T59" fmla="*/ 0 h 876"/>
                  <a:gd name="T60" fmla="*/ 0 w 1469"/>
                  <a:gd name="T61" fmla="*/ 0 h 876"/>
                  <a:gd name="T62" fmla="*/ 0 w 1469"/>
                  <a:gd name="T63" fmla="*/ 0 h 876"/>
                  <a:gd name="T64" fmla="*/ 0 w 1469"/>
                  <a:gd name="T65" fmla="*/ 0 h 876"/>
                  <a:gd name="T66" fmla="*/ 0 w 1469"/>
                  <a:gd name="T67" fmla="*/ 0 h 876"/>
                  <a:gd name="T68" fmla="*/ 0 w 1469"/>
                  <a:gd name="T69" fmla="*/ 0 h 876"/>
                  <a:gd name="T70" fmla="*/ 0 w 1469"/>
                  <a:gd name="T71" fmla="*/ 0 h 876"/>
                  <a:gd name="T72" fmla="*/ 0 w 1469"/>
                  <a:gd name="T73" fmla="*/ 0 h 876"/>
                  <a:gd name="T74" fmla="*/ 0 w 1469"/>
                  <a:gd name="T75" fmla="*/ 0 h 876"/>
                  <a:gd name="T76" fmla="*/ 0 w 1469"/>
                  <a:gd name="T77" fmla="*/ 0 h 876"/>
                  <a:gd name="T78" fmla="*/ 0 w 1469"/>
                  <a:gd name="T79" fmla="*/ 0 h 876"/>
                  <a:gd name="T80" fmla="*/ 0 w 1469"/>
                  <a:gd name="T81" fmla="*/ 0 h 876"/>
                  <a:gd name="T82" fmla="*/ 0 w 1469"/>
                  <a:gd name="T83" fmla="*/ 0 h 876"/>
                  <a:gd name="T84" fmla="*/ 0 w 1469"/>
                  <a:gd name="T85" fmla="*/ 0 h 876"/>
                  <a:gd name="T86" fmla="*/ 0 w 1469"/>
                  <a:gd name="T87" fmla="*/ 0 h 876"/>
                  <a:gd name="T88" fmla="*/ 0 w 1469"/>
                  <a:gd name="T89" fmla="*/ 0 h 876"/>
                  <a:gd name="T90" fmla="*/ 0 w 1469"/>
                  <a:gd name="T91" fmla="*/ 0 h 876"/>
                  <a:gd name="T92" fmla="*/ 0 w 1469"/>
                  <a:gd name="T93" fmla="*/ 0 h 876"/>
                  <a:gd name="T94" fmla="*/ 0 w 1469"/>
                  <a:gd name="T95" fmla="*/ 0 h 876"/>
                  <a:gd name="T96" fmla="*/ 0 w 1469"/>
                  <a:gd name="T97" fmla="*/ 0 h 876"/>
                  <a:gd name="T98" fmla="*/ 0 w 1469"/>
                  <a:gd name="T99" fmla="*/ 0 h 876"/>
                  <a:gd name="T100" fmla="*/ 0 w 1469"/>
                  <a:gd name="T101" fmla="*/ 0 h 876"/>
                  <a:gd name="T102" fmla="*/ 0 w 1469"/>
                  <a:gd name="T103" fmla="*/ 0 h 8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69"/>
                  <a:gd name="T157" fmla="*/ 0 h 876"/>
                  <a:gd name="T158" fmla="*/ 1469 w 1469"/>
                  <a:gd name="T159" fmla="*/ 876 h 8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69" h="876">
                    <a:moveTo>
                      <a:pt x="781" y="876"/>
                    </a:moveTo>
                    <a:lnTo>
                      <a:pt x="761" y="875"/>
                    </a:lnTo>
                    <a:lnTo>
                      <a:pt x="741" y="872"/>
                    </a:lnTo>
                    <a:lnTo>
                      <a:pt x="720" y="867"/>
                    </a:lnTo>
                    <a:lnTo>
                      <a:pt x="699" y="860"/>
                    </a:lnTo>
                    <a:lnTo>
                      <a:pt x="677" y="851"/>
                    </a:lnTo>
                    <a:lnTo>
                      <a:pt x="656" y="840"/>
                    </a:lnTo>
                    <a:lnTo>
                      <a:pt x="633" y="827"/>
                    </a:lnTo>
                    <a:lnTo>
                      <a:pt x="612" y="814"/>
                    </a:lnTo>
                    <a:lnTo>
                      <a:pt x="592" y="799"/>
                    </a:lnTo>
                    <a:lnTo>
                      <a:pt x="573" y="783"/>
                    </a:lnTo>
                    <a:lnTo>
                      <a:pt x="555" y="767"/>
                    </a:lnTo>
                    <a:lnTo>
                      <a:pt x="538" y="749"/>
                    </a:lnTo>
                    <a:lnTo>
                      <a:pt x="522" y="730"/>
                    </a:lnTo>
                    <a:lnTo>
                      <a:pt x="508" y="712"/>
                    </a:lnTo>
                    <a:lnTo>
                      <a:pt x="497" y="693"/>
                    </a:lnTo>
                    <a:lnTo>
                      <a:pt x="486" y="674"/>
                    </a:lnTo>
                    <a:lnTo>
                      <a:pt x="486" y="670"/>
                    </a:lnTo>
                    <a:lnTo>
                      <a:pt x="484" y="656"/>
                    </a:lnTo>
                    <a:lnTo>
                      <a:pt x="481" y="646"/>
                    </a:lnTo>
                    <a:lnTo>
                      <a:pt x="478" y="636"/>
                    </a:lnTo>
                    <a:lnTo>
                      <a:pt x="473" y="625"/>
                    </a:lnTo>
                    <a:lnTo>
                      <a:pt x="467" y="612"/>
                    </a:lnTo>
                    <a:lnTo>
                      <a:pt x="459" y="601"/>
                    </a:lnTo>
                    <a:lnTo>
                      <a:pt x="450" y="588"/>
                    </a:lnTo>
                    <a:lnTo>
                      <a:pt x="439" y="575"/>
                    </a:lnTo>
                    <a:lnTo>
                      <a:pt x="425" y="563"/>
                    </a:lnTo>
                    <a:lnTo>
                      <a:pt x="410" y="553"/>
                    </a:lnTo>
                    <a:lnTo>
                      <a:pt x="393" y="542"/>
                    </a:lnTo>
                    <a:lnTo>
                      <a:pt x="382" y="539"/>
                    </a:lnTo>
                    <a:lnTo>
                      <a:pt x="372" y="534"/>
                    </a:lnTo>
                    <a:lnTo>
                      <a:pt x="360" y="531"/>
                    </a:lnTo>
                    <a:lnTo>
                      <a:pt x="348" y="527"/>
                    </a:lnTo>
                    <a:lnTo>
                      <a:pt x="299" y="515"/>
                    </a:lnTo>
                    <a:lnTo>
                      <a:pt x="251" y="501"/>
                    </a:lnTo>
                    <a:lnTo>
                      <a:pt x="228" y="494"/>
                    </a:lnTo>
                    <a:lnTo>
                      <a:pt x="206" y="487"/>
                    </a:lnTo>
                    <a:lnTo>
                      <a:pt x="185" y="479"/>
                    </a:lnTo>
                    <a:lnTo>
                      <a:pt x="166" y="471"/>
                    </a:lnTo>
                    <a:lnTo>
                      <a:pt x="147" y="462"/>
                    </a:lnTo>
                    <a:lnTo>
                      <a:pt x="131" y="452"/>
                    </a:lnTo>
                    <a:lnTo>
                      <a:pt x="116" y="443"/>
                    </a:lnTo>
                    <a:lnTo>
                      <a:pt x="102" y="431"/>
                    </a:lnTo>
                    <a:lnTo>
                      <a:pt x="91" y="420"/>
                    </a:lnTo>
                    <a:lnTo>
                      <a:pt x="82" y="408"/>
                    </a:lnTo>
                    <a:lnTo>
                      <a:pt x="78" y="401"/>
                    </a:lnTo>
                    <a:lnTo>
                      <a:pt x="76" y="395"/>
                    </a:lnTo>
                    <a:lnTo>
                      <a:pt x="74" y="388"/>
                    </a:lnTo>
                    <a:lnTo>
                      <a:pt x="71" y="380"/>
                    </a:lnTo>
                    <a:lnTo>
                      <a:pt x="68" y="346"/>
                    </a:lnTo>
                    <a:lnTo>
                      <a:pt x="63" y="313"/>
                    </a:lnTo>
                    <a:lnTo>
                      <a:pt x="61" y="305"/>
                    </a:lnTo>
                    <a:lnTo>
                      <a:pt x="57" y="297"/>
                    </a:lnTo>
                    <a:lnTo>
                      <a:pt x="53" y="290"/>
                    </a:lnTo>
                    <a:lnTo>
                      <a:pt x="46" y="283"/>
                    </a:lnTo>
                    <a:lnTo>
                      <a:pt x="38" y="276"/>
                    </a:lnTo>
                    <a:lnTo>
                      <a:pt x="27" y="269"/>
                    </a:lnTo>
                    <a:lnTo>
                      <a:pt x="14" y="263"/>
                    </a:lnTo>
                    <a:lnTo>
                      <a:pt x="0" y="256"/>
                    </a:lnTo>
                    <a:lnTo>
                      <a:pt x="11" y="253"/>
                    </a:lnTo>
                    <a:lnTo>
                      <a:pt x="24" y="247"/>
                    </a:lnTo>
                    <a:lnTo>
                      <a:pt x="38" y="237"/>
                    </a:lnTo>
                    <a:lnTo>
                      <a:pt x="53" y="227"/>
                    </a:lnTo>
                    <a:lnTo>
                      <a:pt x="69" y="215"/>
                    </a:lnTo>
                    <a:lnTo>
                      <a:pt x="87" y="201"/>
                    </a:lnTo>
                    <a:lnTo>
                      <a:pt x="104" y="186"/>
                    </a:lnTo>
                    <a:lnTo>
                      <a:pt x="122" y="168"/>
                    </a:lnTo>
                    <a:lnTo>
                      <a:pt x="140" y="150"/>
                    </a:lnTo>
                    <a:lnTo>
                      <a:pt x="158" y="131"/>
                    </a:lnTo>
                    <a:lnTo>
                      <a:pt x="174" y="110"/>
                    </a:lnTo>
                    <a:lnTo>
                      <a:pt x="191" y="89"/>
                    </a:lnTo>
                    <a:lnTo>
                      <a:pt x="206" y="68"/>
                    </a:lnTo>
                    <a:lnTo>
                      <a:pt x="221" y="46"/>
                    </a:lnTo>
                    <a:lnTo>
                      <a:pt x="234" y="22"/>
                    </a:lnTo>
                    <a:lnTo>
                      <a:pt x="244" y="0"/>
                    </a:lnTo>
                    <a:lnTo>
                      <a:pt x="564" y="0"/>
                    </a:lnTo>
                    <a:lnTo>
                      <a:pt x="589" y="24"/>
                    </a:lnTo>
                    <a:lnTo>
                      <a:pt x="613" y="44"/>
                    </a:lnTo>
                    <a:lnTo>
                      <a:pt x="638" y="62"/>
                    </a:lnTo>
                    <a:lnTo>
                      <a:pt x="663" y="76"/>
                    </a:lnTo>
                    <a:lnTo>
                      <a:pt x="687" y="89"/>
                    </a:lnTo>
                    <a:lnTo>
                      <a:pt x="712" y="100"/>
                    </a:lnTo>
                    <a:lnTo>
                      <a:pt x="736" y="109"/>
                    </a:lnTo>
                    <a:lnTo>
                      <a:pt x="761" y="115"/>
                    </a:lnTo>
                    <a:lnTo>
                      <a:pt x="784" y="121"/>
                    </a:lnTo>
                    <a:lnTo>
                      <a:pt x="809" y="124"/>
                    </a:lnTo>
                    <a:lnTo>
                      <a:pt x="832" y="126"/>
                    </a:lnTo>
                    <a:lnTo>
                      <a:pt x="856" y="128"/>
                    </a:lnTo>
                    <a:lnTo>
                      <a:pt x="903" y="126"/>
                    </a:lnTo>
                    <a:lnTo>
                      <a:pt x="950" y="124"/>
                    </a:lnTo>
                    <a:lnTo>
                      <a:pt x="978" y="123"/>
                    </a:lnTo>
                    <a:lnTo>
                      <a:pt x="1005" y="123"/>
                    </a:lnTo>
                    <a:lnTo>
                      <a:pt x="1031" y="124"/>
                    </a:lnTo>
                    <a:lnTo>
                      <a:pt x="1056" y="125"/>
                    </a:lnTo>
                    <a:lnTo>
                      <a:pt x="1081" y="128"/>
                    </a:lnTo>
                    <a:lnTo>
                      <a:pt x="1104" y="130"/>
                    </a:lnTo>
                    <a:lnTo>
                      <a:pt x="1126" y="135"/>
                    </a:lnTo>
                    <a:lnTo>
                      <a:pt x="1148" y="139"/>
                    </a:lnTo>
                    <a:lnTo>
                      <a:pt x="1168" y="145"/>
                    </a:lnTo>
                    <a:lnTo>
                      <a:pt x="1187" y="151"/>
                    </a:lnTo>
                    <a:lnTo>
                      <a:pt x="1205" y="159"/>
                    </a:lnTo>
                    <a:lnTo>
                      <a:pt x="1220" y="168"/>
                    </a:lnTo>
                    <a:lnTo>
                      <a:pt x="1234" y="178"/>
                    </a:lnTo>
                    <a:lnTo>
                      <a:pt x="1245" y="190"/>
                    </a:lnTo>
                    <a:lnTo>
                      <a:pt x="1251" y="195"/>
                    </a:lnTo>
                    <a:lnTo>
                      <a:pt x="1256" y="202"/>
                    </a:lnTo>
                    <a:lnTo>
                      <a:pt x="1261" y="209"/>
                    </a:lnTo>
                    <a:lnTo>
                      <a:pt x="1264" y="216"/>
                    </a:lnTo>
                    <a:lnTo>
                      <a:pt x="1256" y="234"/>
                    </a:lnTo>
                    <a:lnTo>
                      <a:pt x="1248" y="253"/>
                    </a:lnTo>
                    <a:lnTo>
                      <a:pt x="1242" y="270"/>
                    </a:lnTo>
                    <a:lnTo>
                      <a:pt x="1235" y="289"/>
                    </a:lnTo>
                    <a:lnTo>
                      <a:pt x="1224" y="325"/>
                    </a:lnTo>
                    <a:lnTo>
                      <a:pt x="1215" y="358"/>
                    </a:lnTo>
                    <a:lnTo>
                      <a:pt x="1254" y="327"/>
                    </a:lnTo>
                    <a:lnTo>
                      <a:pt x="1287" y="298"/>
                    </a:lnTo>
                    <a:lnTo>
                      <a:pt x="1318" y="270"/>
                    </a:lnTo>
                    <a:lnTo>
                      <a:pt x="1346" y="246"/>
                    </a:lnTo>
                    <a:lnTo>
                      <a:pt x="1359" y="234"/>
                    </a:lnTo>
                    <a:lnTo>
                      <a:pt x="1370" y="225"/>
                    </a:lnTo>
                    <a:lnTo>
                      <a:pt x="1382" y="216"/>
                    </a:lnTo>
                    <a:lnTo>
                      <a:pt x="1393" y="209"/>
                    </a:lnTo>
                    <a:lnTo>
                      <a:pt x="1403" y="205"/>
                    </a:lnTo>
                    <a:lnTo>
                      <a:pt x="1412" y="201"/>
                    </a:lnTo>
                    <a:lnTo>
                      <a:pt x="1422" y="200"/>
                    </a:lnTo>
                    <a:lnTo>
                      <a:pt x="1431" y="202"/>
                    </a:lnTo>
                    <a:lnTo>
                      <a:pt x="1411" y="235"/>
                    </a:lnTo>
                    <a:lnTo>
                      <a:pt x="1394" y="271"/>
                    </a:lnTo>
                    <a:lnTo>
                      <a:pt x="1384" y="289"/>
                    </a:lnTo>
                    <a:lnTo>
                      <a:pt x="1377" y="307"/>
                    </a:lnTo>
                    <a:lnTo>
                      <a:pt x="1370" y="326"/>
                    </a:lnTo>
                    <a:lnTo>
                      <a:pt x="1363" y="346"/>
                    </a:lnTo>
                    <a:lnTo>
                      <a:pt x="1358" y="365"/>
                    </a:lnTo>
                    <a:lnTo>
                      <a:pt x="1352" y="385"/>
                    </a:lnTo>
                    <a:lnTo>
                      <a:pt x="1347" y="404"/>
                    </a:lnTo>
                    <a:lnTo>
                      <a:pt x="1344" y="424"/>
                    </a:lnTo>
                    <a:lnTo>
                      <a:pt x="1340" y="445"/>
                    </a:lnTo>
                    <a:lnTo>
                      <a:pt x="1338" y="466"/>
                    </a:lnTo>
                    <a:lnTo>
                      <a:pt x="1337" y="486"/>
                    </a:lnTo>
                    <a:lnTo>
                      <a:pt x="1335" y="507"/>
                    </a:lnTo>
                    <a:lnTo>
                      <a:pt x="1335" y="528"/>
                    </a:lnTo>
                    <a:lnTo>
                      <a:pt x="1337" y="549"/>
                    </a:lnTo>
                    <a:lnTo>
                      <a:pt x="1339" y="571"/>
                    </a:lnTo>
                    <a:lnTo>
                      <a:pt x="1341" y="592"/>
                    </a:lnTo>
                    <a:lnTo>
                      <a:pt x="1346" y="614"/>
                    </a:lnTo>
                    <a:lnTo>
                      <a:pt x="1351" y="636"/>
                    </a:lnTo>
                    <a:lnTo>
                      <a:pt x="1358" y="657"/>
                    </a:lnTo>
                    <a:lnTo>
                      <a:pt x="1365" y="679"/>
                    </a:lnTo>
                    <a:lnTo>
                      <a:pt x="1373" y="700"/>
                    </a:lnTo>
                    <a:lnTo>
                      <a:pt x="1383" y="722"/>
                    </a:lnTo>
                    <a:lnTo>
                      <a:pt x="1394" y="743"/>
                    </a:lnTo>
                    <a:lnTo>
                      <a:pt x="1407" y="764"/>
                    </a:lnTo>
                    <a:lnTo>
                      <a:pt x="1419" y="786"/>
                    </a:lnTo>
                    <a:lnTo>
                      <a:pt x="1435" y="807"/>
                    </a:lnTo>
                    <a:lnTo>
                      <a:pt x="1451" y="828"/>
                    </a:lnTo>
                    <a:lnTo>
                      <a:pt x="1469" y="849"/>
                    </a:lnTo>
                    <a:lnTo>
                      <a:pt x="781" y="876"/>
                    </a:lnTo>
                    <a:close/>
                  </a:path>
                </a:pathLst>
              </a:custGeom>
              <a:solidFill>
                <a:srgbClr val="93D5ED"/>
              </a:solidFill>
              <a:ln w="9525">
                <a:solidFill>
                  <a:srgbClr val="CCECFF"/>
                </a:solidFill>
                <a:round/>
                <a:headEnd/>
                <a:tailEnd/>
              </a:ln>
            </p:spPr>
            <p:txBody>
              <a:bodyPr/>
              <a:lstStyle/>
              <a:p>
                <a:endParaRPr lang="en-US"/>
              </a:p>
            </p:txBody>
          </p:sp>
          <p:sp>
            <p:nvSpPr>
              <p:cNvPr id="24759" name="Freeform 165"/>
              <p:cNvSpPr>
                <a:spLocks/>
              </p:cNvSpPr>
              <p:nvPr/>
            </p:nvSpPr>
            <p:spPr bwMode="auto">
              <a:xfrm>
                <a:off x="3093" y="1013"/>
                <a:ext cx="293" cy="175"/>
              </a:xfrm>
              <a:custGeom>
                <a:avLst/>
                <a:gdLst>
                  <a:gd name="T0" fmla="*/ 0 w 1469"/>
                  <a:gd name="T1" fmla="*/ 0 h 876"/>
                  <a:gd name="T2" fmla="*/ 0 w 1469"/>
                  <a:gd name="T3" fmla="*/ 0 h 876"/>
                  <a:gd name="T4" fmla="*/ 0 w 1469"/>
                  <a:gd name="T5" fmla="*/ 0 h 876"/>
                  <a:gd name="T6" fmla="*/ 0 w 1469"/>
                  <a:gd name="T7" fmla="*/ 0 h 876"/>
                  <a:gd name="T8" fmla="*/ 0 w 1469"/>
                  <a:gd name="T9" fmla="*/ 0 h 876"/>
                  <a:gd name="T10" fmla="*/ 0 w 1469"/>
                  <a:gd name="T11" fmla="*/ 0 h 876"/>
                  <a:gd name="T12" fmla="*/ 0 w 1469"/>
                  <a:gd name="T13" fmla="*/ 0 h 876"/>
                  <a:gd name="T14" fmla="*/ 0 w 1469"/>
                  <a:gd name="T15" fmla="*/ 0 h 876"/>
                  <a:gd name="T16" fmla="*/ 0 w 1469"/>
                  <a:gd name="T17" fmla="*/ 0 h 876"/>
                  <a:gd name="T18" fmla="*/ 0 w 1469"/>
                  <a:gd name="T19" fmla="*/ 0 h 876"/>
                  <a:gd name="T20" fmla="*/ 0 w 1469"/>
                  <a:gd name="T21" fmla="*/ 0 h 876"/>
                  <a:gd name="T22" fmla="*/ 0 w 1469"/>
                  <a:gd name="T23" fmla="*/ 0 h 876"/>
                  <a:gd name="T24" fmla="*/ 0 w 1469"/>
                  <a:gd name="T25" fmla="*/ 0 h 876"/>
                  <a:gd name="T26" fmla="*/ 0 w 1469"/>
                  <a:gd name="T27" fmla="*/ 0 h 876"/>
                  <a:gd name="T28" fmla="*/ 0 w 1469"/>
                  <a:gd name="T29" fmla="*/ 0 h 876"/>
                  <a:gd name="T30" fmla="*/ 0 w 1469"/>
                  <a:gd name="T31" fmla="*/ 0 h 876"/>
                  <a:gd name="T32" fmla="*/ 0 w 1469"/>
                  <a:gd name="T33" fmla="*/ 0 h 876"/>
                  <a:gd name="T34" fmla="*/ 0 w 1469"/>
                  <a:gd name="T35" fmla="*/ 0 h 876"/>
                  <a:gd name="T36" fmla="*/ 0 w 1469"/>
                  <a:gd name="T37" fmla="*/ 0 h 876"/>
                  <a:gd name="T38" fmla="*/ 0 w 1469"/>
                  <a:gd name="T39" fmla="*/ 0 h 876"/>
                  <a:gd name="T40" fmla="*/ 0 w 1469"/>
                  <a:gd name="T41" fmla="*/ 0 h 876"/>
                  <a:gd name="T42" fmla="*/ 0 w 1469"/>
                  <a:gd name="T43" fmla="*/ 0 h 876"/>
                  <a:gd name="T44" fmla="*/ 0 w 1469"/>
                  <a:gd name="T45" fmla="*/ 0 h 876"/>
                  <a:gd name="T46" fmla="*/ 0 w 1469"/>
                  <a:gd name="T47" fmla="*/ 0 h 876"/>
                  <a:gd name="T48" fmla="*/ 0 w 1469"/>
                  <a:gd name="T49" fmla="*/ 0 h 876"/>
                  <a:gd name="T50" fmla="*/ 0 w 1469"/>
                  <a:gd name="T51" fmla="*/ 0 h 876"/>
                  <a:gd name="T52" fmla="*/ 0 w 1469"/>
                  <a:gd name="T53" fmla="*/ 0 h 876"/>
                  <a:gd name="T54" fmla="*/ 0 w 1469"/>
                  <a:gd name="T55" fmla="*/ 0 h 876"/>
                  <a:gd name="T56" fmla="*/ 0 w 1469"/>
                  <a:gd name="T57" fmla="*/ 0 h 876"/>
                  <a:gd name="T58" fmla="*/ 0 w 1469"/>
                  <a:gd name="T59" fmla="*/ 0 h 876"/>
                  <a:gd name="T60" fmla="*/ 0 w 1469"/>
                  <a:gd name="T61" fmla="*/ 0 h 876"/>
                  <a:gd name="T62" fmla="*/ 0 w 1469"/>
                  <a:gd name="T63" fmla="*/ 0 h 876"/>
                  <a:gd name="T64" fmla="*/ 0 w 1469"/>
                  <a:gd name="T65" fmla="*/ 0 h 876"/>
                  <a:gd name="T66" fmla="*/ 0 w 1469"/>
                  <a:gd name="T67" fmla="*/ 0 h 876"/>
                  <a:gd name="T68" fmla="*/ 0 w 1469"/>
                  <a:gd name="T69" fmla="*/ 0 h 876"/>
                  <a:gd name="T70" fmla="*/ 0 w 1469"/>
                  <a:gd name="T71" fmla="*/ 0 h 876"/>
                  <a:gd name="T72" fmla="*/ 0 w 1469"/>
                  <a:gd name="T73" fmla="*/ 0 h 876"/>
                  <a:gd name="T74" fmla="*/ 0 w 1469"/>
                  <a:gd name="T75" fmla="*/ 0 h 876"/>
                  <a:gd name="T76" fmla="*/ 0 w 1469"/>
                  <a:gd name="T77" fmla="*/ 0 h 876"/>
                  <a:gd name="T78" fmla="*/ 0 w 1469"/>
                  <a:gd name="T79" fmla="*/ 0 h 876"/>
                  <a:gd name="T80" fmla="*/ 0 w 1469"/>
                  <a:gd name="T81" fmla="*/ 0 h 876"/>
                  <a:gd name="T82" fmla="*/ 0 w 1469"/>
                  <a:gd name="T83" fmla="*/ 0 h 876"/>
                  <a:gd name="T84" fmla="*/ 0 w 1469"/>
                  <a:gd name="T85" fmla="*/ 0 h 876"/>
                  <a:gd name="T86" fmla="*/ 0 w 1469"/>
                  <a:gd name="T87" fmla="*/ 0 h 876"/>
                  <a:gd name="T88" fmla="*/ 0 w 1469"/>
                  <a:gd name="T89" fmla="*/ 0 h 876"/>
                  <a:gd name="T90" fmla="*/ 0 w 1469"/>
                  <a:gd name="T91" fmla="*/ 0 h 876"/>
                  <a:gd name="T92" fmla="*/ 0 w 1469"/>
                  <a:gd name="T93" fmla="*/ 0 h 876"/>
                  <a:gd name="T94" fmla="*/ 0 w 1469"/>
                  <a:gd name="T95" fmla="*/ 0 h 876"/>
                  <a:gd name="T96" fmla="*/ 0 w 1469"/>
                  <a:gd name="T97" fmla="*/ 0 h 876"/>
                  <a:gd name="T98" fmla="*/ 0 w 1469"/>
                  <a:gd name="T99" fmla="*/ 0 h 876"/>
                  <a:gd name="T100" fmla="*/ 0 w 1469"/>
                  <a:gd name="T101" fmla="*/ 0 h 876"/>
                  <a:gd name="T102" fmla="*/ 0 w 1469"/>
                  <a:gd name="T103" fmla="*/ 0 h 8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69"/>
                  <a:gd name="T157" fmla="*/ 0 h 876"/>
                  <a:gd name="T158" fmla="*/ 1469 w 1469"/>
                  <a:gd name="T159" fmla="*/ 876 h 8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69" h="876">
                    <a:moveTo>
                      <a:pt x="781" y="876"/>
                    </a:moveTo>
                    <a:lnTo>
                      <a:pt x="761" y="875"/>
                    </a:lnTo>
                    <a:lnTo>
                      <a:pt x="741" y="872"/>
                    </a:lnTo>
                    <a:lnTo>
                      <a:pt x="720" y="867"/>
                    </a:lnTo>
                    <a:lnTo>
                      <a:pt x="699" y="860"/>
                    </a:lnTo>
                    <a:lnTo>
                      <a:pt x="677" y="851"/>
                    </a:lnTo>
                    <a:lnTo>
                      <a:pt x="656" y="840"/>
                    </a:lnTo>
                    <a:lnTo>
                      <a:pt x="633" y="827"/>
                    </a:lnTo>
                    <a:lnTo>
                      <a:pt x="612" y="814"/>
                    </a:lnTo>
                    <a:lnTo>
                      <a:pt x="592" y="799"/>
                    </a:lnTo>
                    <a:lnTo>
                      <a:pt x="573" y="783"/>
                    </a:lnTo>
                    <a:lnTo>
                      <a:pt x="555" y="767"/>
                    </a:lnTo>
                    <a:lnTo>
                      <a:pt x="538" y="749"/>
                    </a:lnTo>
                    <a:lnTo>
                      <a:pt x="522" y="730"/>
                    </a:lnTo>
                    <a:lnTo>
                      <a:pt x="508" y="712"/>
                    </a:lnTo>
                    <a:lnTo>
                      <a:pt x="497" y="693"/>
                    </a:lnTo>
                    <a:lnTo>
                      <a:pt x="486" y="674"/>
                    </a:lnTo>
                    <a:lnTo>
                      <a:pt x="486" y="670"/>
                    </a:lnTo>
                    <a:lnTo>
                      <a:pt x="484" y="656"/>
                    </a:lnTo>
                    <a:lnTo>
                      <a:pt x="481" y="646"/>
                    </a:lnTo>
                    <a:lnTo>
                      <a:pt x="478" y="636"/>
                    </a:lnTo>
                    <a:lnTo>
                      <a:pt x="473" y="625"/>
                    </a:lnTo>
                    <a:lnTo>
                      <a:pt x="467" y="612"/>
                    </a:lnTo>
                    <a:lnTo>
                      <a:pt x="459" y="601"/>
                    </a:lnTo>
                    <a:lnTo>
                      <a:pt x="450" y="588"/>
                    </a:lnTo>
                    <a:lnTo>
                      <a:pt x="439" y="575"/>
                    </a:lnTo>
                    <a:lnTo>
                      <a:pt x="425" y="563"/>
                    </a:lnTo>
                    <a:lnTo>
                      <a:pt x="410" y="553"/>
                    </a:lnTo>
                    <a:lnTo>
                      <a:pt x="393" y="542"/>
                    </a:lnTo>
                    <a:lnTo>
                      <a:pt x="382" y="539"/>
                    </a:lnTo>
                    <a:lnTo>
                      <a:pt x="372" y="534"/>
                    </a:lnTo>
                    <a:lnTo>
                      <a:pt x="360" y="531"/>
                    </a:lnTo>
                    <a:lnTo>
                      <a:pt x="348" y="527"/>
                    </a:lnTo>
                    <a:lnTo>
                      <a:pt x="299" y="515"/>
                    </a:lnTo>
                    <a:lnTo>
                      <a:pt x="251" y="501"/>
                    </a:lnTo>
                    <a:lnTo>
                      <a:pt x="228" y="494"/>
                    </a:lnTo>
                    <a:lnTo>
                      <a:pt x="206" y="487"/>
                    </a:lnTo>
                    <a:lnTo>
                      <a:pt x="185" y="479"/>
                    </a:lnTo>
                    <a:lnTo>
                      <a:pt x="166" y="471"/>
                    </a:lnTo>
                    <a:lnTo>
                      <a:pt x="147" y="462"/>
                    </a:lnTo>
                    <a:lnTo>
                      <a:pt x="131" y="452"/>
                    </a:lnTo>
                    <a:lnTo>
                      <a:pt x="116" y="443"/>
                    </a:lnTo>
                    <a:lnTo>
                      <a:pt x="102" y="431"/>
                    </a:lnTo>
                    <a:lnTo>
                      <a:pt x="91" y="420"/>
                    </a:lnTo>
                    <a:lnTo>
                      <a:pt x="82" y="408"/>
                    </a:lnTo>
                    <a:lnTo>
                      <a:pt x="78" y="401"/>
                    </a:lnTo>
                    <a:lnTo>
                      <a:pt x="76" y="395"/>
                    </a:lnTo>
                    <a:lnTo>
                      <a:pt x="74" y="388"/>
                    </a:lnTo>
                    <a:lnTo>
                      <a:pt x="71" y="380"/>
                    </a:lnTo>
                    <a:lnTo>
                      <a:pt x="68" y="346"/>
                    </a:lnTo>
                    <a:lnTo>
                      <a:pt x="63" y="313"/>
                    </a:lnTo>
                    <a:lnTo>
                      <a:pt x="61" y="305"/>
                    </a:lnTo>
                    <a:lnTo>
                      <a:pt x="57" y="297"/>
                    </a:lnTo>
                    <a:lnTo>
                      <a:pt x="53" y="290"/>
                    </a:lnTo>
                    <a:lnTo>
                      <a:pt x="46" y="283"/>
                    </a:lnTo>
                    <a:lnTo>
                      <a:pt x="38" y="276"/>
                    </a:lnTo>
                    <a:lnTo>
                      <a:pt x="27" y="269"/>
                    </a:lnTo>
                    <a:lnTo>
                      <a:pt x="14" y="263"/>
                    </a:lnTo>
                    <a:lnTo>
                      <a:pt x="0" y="256"/>
                    </a:lnTo>
                    <a:lnTo>
                      <a:pt x="11" y="253"/>
                    </a:lnTo>
                    <a:lnTo>
                      <a:pt x="24" y="247"/>
                    </a:lnTo>
                    <a:lnTo>
                      <a:pt x="38" y="237"/>
                    </a:lnTo>
                    <a:lnTo>
                      <a:pt x="53" y="227"/>
                    </a:lnTo>
                    <a:lnTo>
                      <a:pt x="69" y="215"/>
                    </a:lnTo>
                    <a:lnTo>
                      <a:pt x="87" y="201"/>
                    </a:lnTo>
                    <a:lnTo>
                      <a:pt x="104" y="186"/>
                    </a:lnTo>
                    <a:lnTo>
                      <a:pt x="122" y="168"/>
                    </a:lnTo>
                    <a:lnTo>
                      <a:pt x="140" y="150"/>
                    </a:lnTo>
                    <a:lnTo>
                      <a:pt x="158" y="131"/>
                    </a:lnTo>
                    <a:lnTo>
                      <a:pt x="174" y="110"/>
                    </a:lnTo>
                    <a:lnTo>
                      <a:pt x="191" y="89"/>
                    </a:lnTo>
                    <a:lnTo>
                      <a:pt x="206" y="68"/>
                    </a:lnTo>
                    <a:lnTo>
                      <a:pt x="221" y="46"/>
                    </a:lnTo>
                    <a:lnTo>
                      <a:pt x="234" y="22"/>
                    </a:lnTo>
                    <a:lnTo>
                      <a:pt x="244" y="0"/>
                    </a:lnTo>
                    <a:lnTo>
                      <a:pt x="564" y="0"/>
                    </a:lnTo>
                    <a:lnTo>
                      <a:pt x="589" y="24"/>
                    </a:lnTo>
                    <a:lnTo>
                      <a:pt x="613" y="44"/>
                    </a:lnTo>
                    <a:lnTo>
                      <a:pt x="638" y="62"/>
                    </a:lnTo>
                    <a:lnTo>
                      <a:pt x="663" y="76"/>
                    </a:lnTo>
                    <a:lnTo>
                      <a:pt x="687" y="89"/>
                    </a:lnTo>
                    <a:lnTo>
                      <a:pt x="712" y="100"/>
                    </a:lnTo>
                    <a:lnTo>
                      <a:pt x="736" y="109"/>
                    </a:lnTo>
                    <a:lnTo>
                      <a:pt x="761" y="115"/>
                    </a:lnTo>
                    <a:lnTo>
                      <a:pt x="784" y="121"/>
                    </a:lnTo>
                    <a:lnTo>
                      <a:pt x="809" y="124"/>
                    </a:lnTo>
                    <a:lnTo>
                      <a:pt x="832" y="126"/>
                    </a:lnTo>
                    <a:lnTo>
                      <a:pt x="856" y="128"/>
                    </a:lnTo>
                    <a:lnTo>
                      <a:pt x="903" y="126"/>
                    </a:lnTo>
                    <a:lnTo>
                      <a:pt x="950" y="124"/>
                    </a:lnTo>
                    <a:lnTo>
                      <a:pt x="978" y="123"/>
                    </a:lnTo>
                    <a:lnTo>
                      <a:pt x="1005" y="123"/>
                    </a:lnTo>
                    <a:lnTo>
                      <a:pt x="1031" y="124"/>
                    </a:lnTo>
                    <a:lnTo>
                      <a:pt x="1056" y="125"/>
                    </a:lnTo>
                    <a:lnTo>
                      <a:pt x="1081" y="128"/>
                    </a:lnTo>
                    <a:lnTo>
                      <a:pt x="1104" y="130"/>
                    </a:lnTo>
                    <a:lnTo>
                      <a:pt x="1126" y="135"/>
                    </a:lnTo>
                    <a:lnTo>
                      <a:pt x="1148" y="139"/>
                    </a:lnTo>
                    <a:lnTo>
                      <a:pt x="1168" y="145"/>
                    </a:lnTo>
                    <a:lnTo>
                      <a:pt x="1187" y="151"/>
                    </a:lnTo>
                    <a:lnTo>
                      <a:pt x="1205" y="159"/>
                    </a:lnTo>
                    <a:lnTo>
                      <a:pt x="1220" y="168"/>
                    </a:lnTo>
                    <a:lnTo>
                      <a:pt x="1234" y="178"/>
                    </a:lnTo>
                    <a:lnTo>
                      <a:pt x="1245" y="190"/>
                    </a:lnTo>
                    <a:lnTo>
                      <a:pt x="1251" y="195"/>
                    </a:lnTo>
                    <a:lnTo>
                      <a:pt x="1256" y="202"/>
                    </a:lnTo>
                    <a:lnTo>
                      <a:pt x="1261" y="209"/>
                    </a:lnTo>
                    <a:lnTo>
                      <a:pt x="1264" y="216"/>
                    </a:lnTo>
                    <a:lnTo>
                      <a:pt x="1256" y="234"/>
                    </a:lnTo>
                    <a:lnTo>
                      <a:pt x="1248" y="253"/>
                    </a:lnTo>
                    <a:lnTo>
                      <a:pt x="1242" y="270"/>
                    </a:lnTo>
                    <a:lnTo>
                      <a:pt x="1235" y="289"/>
                    </a:lnTo>
                    <a:lnTo>
                      <a:pt x="1224" y="325"/>
                    </a:lnTo>
                    <a:lnTo>
                      <a:pt x="1215" y="358"/>
                    </a:lnTo>
                    <a:lnTo>
                      <a:pt x="1254" y="327"/>
                    </a:lnTo>
                    <a:lnTo>
                      <a:pt x="1287" y="298"/>
                    </a:lnTo>
                    <a:lnTo>
                      <a:pt x="1318" y="270"/>
                    </a:lnTo>
                    <a:lnTo>
                      <a:pt x="1346" y="246"/>
                    </a:lnTo>
                    <a:lnTo>
                      <a:pt x="1359" y="234"/>
                    </a:lnTo>
                    <a:lnTo>
                      <a:pt x="1370" y="225"/>
                    </a:lnTo>
                    <a:lnTo>
                      <a:pt x="1382" y="216"/>
                    </a:lnTo>
                    <a:lnTo>
                      <a:pt x="1393" y="209"/>
                    </a:lnTo>
                    <a:lnTo>
                      <a:pt x="1403" y="205"/>
                    </a:lnTo>
                    <a:lnTo>
                      <a:pt x="1412" y="201"/>
                    </a:lnTo>
                    <a:lnTo>
                      <a:pt x="1422" y="200"/>
                    </a:lnTo>
                    <a:lnTo>
                      <a:pt x="1431" y="202"/>
                    </a:lnTo>
                    <a:lnTo>
                      <a:pt x="1411" y="235"/>
                    </a:lnTo>
                    <a:lnTo>
                      <a:pt x="1394" y="271"/>
                    </a:lnTo>
                    <a:lnTo>
                      <a:pt x="1384" y="289"/>
                    </a:lnTo>
                    <a:lnTo>
                      <a:pt x="1377" y="307"/>
                    </a:lnTo>
                    <a:lnTo>
                      <a:pt x="1370" y="326"/>
                    </a:lnTo>
                    <a:lnTo>
                      <a:pt x="1363" y="346"/>
                    </a:lnTo>
                    <a:lnTo>
                      <a:pt x="1358" y="365"/>
                    </a:lnTo>
                    <a:lnTo>
                      <a:pt x="1352" y="385"/>
                    </a:lnTo>
                    <a:lnTo>
                      <a:pt x="1347" y="404"/>
                    </a:lnTo>
                    <a:lnTo>
                      <a:pt x="1344" y="424"/>
                    </a:lnTo>
                    <a:lnTo>
                      <a:pt x="1340" y="445"/>
                    </a:lnTo>
                    <a:lnTo>
                      <a:pt x="1338" y="466"/>
                    </a:lnTo>
                    <a:lnTo>
                      <a:pt x="1337" y="486"/>
                    </a:lnTo>
                    <a:lnTo>
                      <a:pt x="1335" y="507"/>
                    </a:lnTo>
                    <a:lnTo>
                      <a:pt x="1335" y="528"/>
                    </a:lnTo>
                    <a:lnTo>
                      <a:pt x="1337" y="549"/>
                    </a:lnTo>
                    <a:lnTo>
                      <a:pt x="1339" y="571"/>
                    </a:lnTo>
                    <a:lnTo>
                      <a:pt x="1341" y="592"/>
                    </a:lnTo>
                    <a:lnTo>
                      <a:pt x="1346" y="614"/>
                    </a:lnTo>
                    <a:lnTo>
                      <a:pt x="1351" y="636"/>
                    </a:lnTo>
                    <a:lnTo>
                      <a:pt x="1358" y="657"/>
                    </a:lnTo>
                    <a:lnTo>
                      <a:pt x="1365" y="679"/>
                    </a:lnTo>
                    <a:lnTo>
                      <a:pt x="1373" y="700"/>
                    </a:lnTo>
                    <a:lnTo>
                      <a:pt x="1383" y="722"/>
                    </a:lnTo>
                    <a:lnTo>
                      <a:pt x="1394" y="743"/>
                    </a:lnTo>
                    <a:lnTo>
                      <a:pt x="1407" y="764"/>
                    </a:lnTo>
                    <a:lnTo>
                      <a:pt x="1419" y="786"/>
                    </a:lnTo>
                    <a:lnTo>
                      <a:pt x="1435" y="807"/>
                    </a:lnTo>
                    <a:lnTo>
                      <a:pt x="1451" y="828"/>
                    </a:lnTo>
                    <a:lnTo>
                      <a:pt x="1469" y="849"/>
                    </a:lnTo>
                    <a:lnTo>
                      <a:pt x="781" y="876"/>
                    </a:lnTo>
                  </a:path>
                </a:pathLst>
              </a:custGeom>
              <a:solidFill>
                <a:srgbClr val="93D5ED"/>
              </a:solidFill>
              <a:ln w="4763">
                <a:solidFill>
                  <a:srgbClr val="CCECFF"/>
                </a:solidFill>
                <a:round/>
                <a:headEnd/>
                <a:tailEnd/>
              </a:ln>
            </p:spPr>
            <p:txBody>
              <a:bodyPr/>
              <a:lstStyle/>
              <a:p>
                <a:endParaRPr lang="en-US"/>
              </a:p>
            </p:txBody>
          </p:sp>
          <p:sp>
            <p:nvSpPr>
              <p:cNvPr id="24760" name="Freeform 166"/>
              <p:cNvSpPr>
                <a:spLocks/>
              </p:cNvSpPr>
              <p:nvPr/>
            </p:nvSpPr>
            <p:spPr bwMode="auto">
              <a:xfrm>
                <a:off x="2968" y="1284"/>
                <a:ext cx="436" cy="245"/>
              </a:xfrm>
              <a:custGeom>
                <a:avLst/>
                <a:gdLst>
                  <a:gd name="T0" fmla="*/ 0 w 2180"/>
                  <a:gd name="T1" fmla="*/ 0 h 1227"/>
                  <a:gd name="T2" fmla="*/ 0 w 2180"/>
                  <a:gd name="T3" fmla="*/ 0 h 1227"/>
                  <a:gd name="T4" fmla="*/ 0 w 2180"/>
                  <a:gd name="T5" fmla="*/ 0 h 1227"/>
                  <a:gd name="T6" fmla="*/ 0 w 2180"/>
                  <a:gd name="T7" fmla="*/ 0 h 1227"/>
                  <a:gd name="T8" fmla="*/ 0 w 2180"/>
                  <a:gd name="T9" fmla="*/ 0 h 1227"/>
                  <a:gd name="T10" fmla="*/ 0 w 2180"/>
                  <a:gd name="T11" fmla="*/ 0 h 1227"/>
                  <a:gd name="T12" fmla="*/ 0 w 2180"/>
                  <a:gd name="T13" fmla="*/ 0 h 1227"/>
                  <a:gd name="T14" fmla="*/ 0 w 2180"/>
                  <a:gd name="T15" fmla="*/ 0 h 1227"/>
                  <a:gd name="T16" fmla="*/ 0 w 2180"/>
                  <a:gd name="T17" fmla="*/ 0 h 1227"/>
                  <a:gd name="T18" fmla="*/ 0 w 2180"/>
                  <a:gd name="T19" fmla="*/ 0 h 1227"/>
                  <a:gd name="T20" fmla="*/ 0 w 2180"/>
                  <a:gd name="T21" fmla="*/ 0 h 1227"/>
                  <a:gd name="T22" fmla="*/ 0 w 2180"/>
                  <a:gd name="T23" fmla="*/ 0 h 1227"/>
                  <a:gd name="T24" fmla="*/ 0 w 2180"/>
                  <a:gd name="T25" fmla="*/ 0 h 1227"/>
                  <a:gd name="T26" fmla="*/ 0 w 2180"/>
                  <a:gd name="T27" fmla="*/ 0 h 1227"/>
                  <a:gd name="T28" fmla="*/ 0 w 2180"/>
                  <a:gd name="T29" fmla="*/ 0 h 1227"/>
                  <a:gd name="T30" fmla="*/ 0 w 2180"/>
                  <a:gd name="T31" fmla="*/ 0 h 1227"/>
                  <a:gd name="T32" fmla="*/ 0 w 2180"/>
                  <a:gd name="T33" fmla="*/ 0 h 1227"/>
                  <a:gd name="T34" fmla="*/ 0 w 2180"/>
                  <a:gd name="T35" fmla="*/ 0 h 1227"/>
                  <a:gd name="T36" fmla="*/ 0 w 2180"/>
                  <a:gd name="T37" fmla="*/ 0 h 1227"/>
                  <a:gd name="T38" fmla="*/ 0 w 2180"/>
                  <a:gd name="T39" fmla="*/ 0 h 1227"/>
                  <a:gd name="T40" fmla="*/ 0 w 2180"/>
                  <a:gd name="T41" fmla="*/ 0 h 1227"/>
                  <a:gd name="T42" fmla="*/ 0 w 2180"/>
                  <a:gd name="T43" fmla="*/ 0 h 1227"/>
                  <a:gd name="T44" fmla="*/ 0 w 2180"/>
                  <a:gd name="T45" fmla="*/ 0 h 1227"/>
                  <a:gd name="T46" fmla="*/ 0 w 2180"/>
                  <a:gd name="T47" fmla="*/ 0 h 1227"/>
                  <a:gd name="T48" fmla="*/ 0 w 2180"/>
                  <a:gd name="T49" fmla="*/ 0 h 1227"/>
                  <a:gd name="T50" fmla="*/ 0 w 2180"/>
                  <a:gd name="T51" fmla="*/ 0 h 1227"/>
                  <a:gd name="T52" fmla="*/ 0 w 2180"/>
                  <a:gd name="T53" fmla="*/ 0 h 1227"/>
                  <a:gd name="T54" fmla="*/ 0 w 2180"/>
                  <a:gd name="T55" fmla="*/ 0 h 1227"/>
                  <a:gd name="T56" fmla="*/ 0 w 2180"/>
                  <a:gd name="T57" fmla="*/ 0 h 1227"/>
                  <a:gd name="T58" fmla="*/ 0 w 2180"/>
                  <a:gd name="T59" fmla="*/ 0 h 1227"/>
                  <a:gd name="T60" fmla="*/ 0 w 2180"/>
                  <a:gd name="T61" fmla="*/ 0 h 1227"/>
                  <a:gd name="T62" fmla="*/ 0 w 2180"/>
                  <a:gd name="T63" fmla="*/ 0 h 1227"/>
                  <a:gd name="T64" fmla="*/ 0 w 2180"/>
                  <a:gd name="T65" fmla="*/ 0 h 1227"/>
                  <a:gd name="T66" fmla="*/ 0 w 2180"/>
                  <a:gd name="T67" fmla="*/ 0 h 1227"/>
                  <a:gd name="T68" fmla="*/ 0 w 2180"/>
                  <a:gd name="T69" fmla="*/ 0 h 1227"/>
                  <a:gd name="T70" fmla="*/ 0 w 2180"/>
                  <a:gd name="T71" fmla="*/ 0 h 1227"/>
                  <a:gd name="T72" fmla="*/ 0 w 2180"/>
                  <a:gd name="T73" fmla="*/ 0 h 1227"/>
                  <a:gd name="T74" fmla="*/ 0 w 2180"/>
                  <a:gd name="T75" fmla="*/ 0 h 1227"/>
                  <a:gd name="T76" fmla="*/ 0 w 2180"/>
                  <a:gd name="T77" fmla="*/ 0 h 1227"/>
                  <a:gd name="T78" fmla="*/ 0 w 2180"/>
                  <a:gd name="T79" fmla="*/ 0 h 1227"/>
                  <a:gd name="T80" fmla="*/ 0 w 2180"/>
                  <a:gd name="T81" fmla="*/ 0 h 1227"/>
                  <a:gd name="T82" fmla="*/ 0 w 2180"/>
                  <a:gd name="T83" fmla="*/ 0 h 1227"/>
                  <a:gd name="T84" fmla="*/ 0 w 2180"/>
                  <a:gd name="T85" fmla="*/ 0 h 1227"/>
                  <a:gd name="T86" fmla="*/ 0 w 2180"/>
                  <a:gd name="T87" fmla="*/ 0 h 1227"/>
                  <a:gd name="T88" fmla="*/ 0 w 2180"/>
                  <a:gd name="T89" fmla="*/ 0 h 1227"/>
                  <a:gd name="T90" fmla="*/ 0 w 2180"/>
                  <a:gd name="T91" fmla="*/ 0 h 1227"/>
                  <a:gd name="T92" fmla="*/ 0 w 2180"/>
                  <a:gd name="T93" fmla="*/ 0 h 1227"/>
                  <a:gd name="T94" fmla="*/ 0 w 2180"/>
                  <a:gd name="T95" fmla="*/ 0 h 1227"/>
                  <a:gd name="T96" fmla="*/ 0 w 2180"/>
                  <a:gd name="T97" fmla="*/ 0 h 1227"/>
                  <a:gd name="T98" fmla="*/ 0 w 2180"/>
                  <a:gd name="T99" fmla="*/ 0 h 1227"/>
                  <a:gd name="T100" fmla="*/ 0 w 2180"/>
                  <a:gd name="T101" fmla="*/ 0 h 1227"/>
                  <a:gd name="T102" fmla="*/ 0 w 2180"/>
                  <a:gd name="T103" fmla="*/ 0 h 1227"/>
                  <a:gd name="T104" fmla="*/ 0 w 2180"/>
                  <a:gd name="T105" fmla="*/ 0 h 1227"/>
                  <a:gd name="T106" fmla="*/ 0 w 2180"/>
                  <a:gd name="T107" fmla="*/ 0 h 1227"/>
                  <a:gd name="T108" fmla="*/ 0 w 2180"/>
                  <a:gd name="T109" fmla="*/ 0 h 1227"/>
                  <a:gd name="T110" fmla="*/ 0 w 2180"/>
                  <a:gd name="T111" fmla="*/ 0 h 12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80"/>
                  <a:gd name="T169" fmla="*/ 0 h 1227"/>
                  <a:gd name="T170" fmla="*/ 2180 w 2180"/>
                  <a:gd name="T171" fmla="*/ 1227 h 12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80" h="1227">
                    <a:moveTo>
                      <a:pt x="1270" y="0"/>
                    </a:moveTo>
                    <a:lnTo>
                      <a:pt x="0" y="37"/>
                    </a:lnTo>
                    <a:lnTo>
                      <a:pt x="5" y="65"/>
                    </a:lnTo>
                    <a:lnTo>
                      <a:pt x="12" y="94"/>
                    </a:lnTo>
                    <a:lnTo>
                      <a:pt x="20" y="118"/>
                    </a:lnTo>
                    <a:lnTo>
                      <a:pt x="28" y="140"/>
                    </a:lnTo>
                    <a:lnTo>
                      <a:pt x="34" y="150"/>
                    </a:lnTo>
                    <a:lnTo>
                      <a:pt x="39" y="158"/>
                    </a:lnTo>
                    <a:lnTo>
                      <a:pt x="45" y="166"/>
                    </a:lnTo>
                    <a:lnTo>
                      <a:pt x="51" y="172"/>
                    </a:lnTo>
                    <a:lnTo>
                      <a:pt x="56" y="178"/>
                    </a:lnTo>
                    <a:lnTo>
                      <a:pt x="63" y="181"/>
                    </a:lnTo>
                    <a:lnTo>
                      <a:pt x="70" y="183"/>
                    </a:lnTo>
                    <a:lnTo>
                      <a:pt x="77" y="185"/>
                    </a:lnTo>
                    <a:lnTo>
                      <a:pt x="86" y="202"/>
                    </a:lnTo>
                    <a:lnTo>
                      <a:pt x="93" y="217"/>
                    </a:lnTo>
                    <a:lnTo>
                      <a:pt x="100" y="228"/>
                    </a:lnTo>
                    <a:lnTo>
                      <a:pt x="107" y="235"/>
                    </a:lnTo>
                    <a:lnTo>
                      <a:pt x="110" y="238"/>
                    </a:lnTo>
                    <a:lnTo>
                      <a:pt x="115" y="240"/>
                    </a:lnTo>
                    <a:lnTo>
                      <a:pt x="118" y="241"/>
                    </a:lnTo>
                    <a:lnTo>
                      <a:pt x="123" y="242"/>
                    </a:lnTo>
                    <a:lnTo>
                      <a:pt x="133" y="242"/>
                    </a:lnTo>
                    <a:lnTo>
                      <a:pt x="146" y="238"/>
                    </a:lnTo>
                    <a:lnTo>
                      <a:pt x="174" y="235"/>
                    </a:lnTo>
                    <a:lnTo>
                      <a:pt x="201" y="231"/>
                    </a:lnTo>
                    <a:lnTo>
                      <a:pt x="213" y="231"/>
                    </a:lnTo>
                    <a:lnTo>
                      <a:pt x="223" y="233"/>
                    </a:lnTo>
                    <a:lnTo>
                      <a:pt x="233" y="234"/>
                    </a:lnTo>
                    <a:lnTo>
                      <a:pt x="242" y="236"/>
                    </a:lnTo>
                    <a:lnTo>
                      <a:pt x="249" y="240"/>
                    </a:lnTo>
                    <a:lnTo>
                      <a:pt x="256" y="244"/>
                    </a:lnTo>
                    <a:lnTo>
                      <a:pt x="261" y="250"/>
                    </a:lnTo>
                    <a:lnTo>
                      <a:pt x="264" y="257"/>
                    </a:lnTo>
                    <a:lnTo>
                      <a:pt x="267" y="266"/>
                    </a:lnTo>
                    <a:lnTo>
                      <a:pt x="267" y="277"/>
                    </a:lnTo>
                    <a:lnTo>
                      <a:pt x="265" y="289"/>
                    </a:lnTo>
                    <a:lnTo>
                      <a:pt x="262" y="303"/>
                    </a:lnTo>
                    <a:lnTo>
                      <a:pt x="261" y="306"/>
                    </a:lnTo>
                    <a:lnTo>
                      <a:pt x="261" y="311"/>
                    </a:lnTo>
                    <a:lnTo>
                      <a:pt x="262" y="314"/>
                    </a:lnTo>
                    <a:lnTo>
                      <a:pt x="263" y="318"/>
                    </a:lnTo>
                    <a:lnTo>
                      <a:pt x="268" y="326"/>
                    </a:lnTo>
                    <a:lnTo>
                      <a:pt x="275" y="332"/>
                    </a:lnTo>
                    <a:lnTo>
                      <a:pt x="284" y="339"/>
                    </a:lnTo>
                    <a:lnTo>
                      <a:pt x="293" y="345"/>
                    </a:lnTo>
                    <a:lnTo>
                      <a:pt x="305" y="351"/>
                    </a:lnTo>
                    <a:lnTo>
                      <a:pt x="317" y="356"/>
                    </a:lnTo>
                    <a:lnTo>
                      <a:pt x="339" y="368"/>
                    </a:lnTo>
                    <a:lnTo>
                      <a:pt x="358" y="380"/>
                    </a:lnTo>
                    <a:lnTo>
                      <a:pt x="365" y="386"/>
                    </a:lnTo>
                    <a:lnTo>
                      <a:pt x="371" y="391"/>
                    </a:lnTo>
                    <a:lnTo>
                      <a:pt x="372" y="395"/>
                    </a:lnTo>
                    <a:lnTo>
                      <a:pt x="372" y="398"/>
                    </a:lnTo>
                    <a:lnTo>
                      <a:pt x="372" y="402"/>
                    </a:lnTo>
                    <a:lnTo>
                      <a:pt x="372" y="405"/>
                    </a:lnTo>
                    <a:lnTo>
                      <a:pt x="368" y="1028"/>
                    </a:lnTo>
                    <a:lnTo>
                      <a:pt x="443" y="1199"/>
                    </a:lnTo>
                    <a:lnTo>
                      <a:pt x="1909" y="1144"/>
                    </a:lnTo>
                    <a:lnTo>
                      <a:pt x="1901" y="1227"/>
                    </a:lnTo>
                    <a:lnTo>
                      <a:pt x="2039" y="1213"/>
                    </a:lnTo>
                    <a:lnTo>
                      <a:pt x="2049" y="1202"/>
                    </a:lnTo>
                    <a:lnTo>
                      <a:pt x="2059" y="1192"/>
                    </a:lnTo>
                    <a:lnTo>
                      <a:pt x="2066" y="1181"/>
                    </a:lnTo>
                    <a:lnTo>
                      <a:pt x="2070" y="1172"/>
                    </a:lnTo>
                    <a:lnTo>
                      <a:pt x="2075" y="1163"/>
                    </a:lnTo>
                    <a:lnTo>
                      <a:pt x="2077" y="1154"/>
                    </a:lnTo>
                    <a:lnTo>
                      <a:pt x="2080" y="1146"/>
                    </a:lnTo>
                    <a:lnTo>
                      <a:pt x="2081" y="1137"/>
                    </a:lnTo>
                    <a:lnTo>
                      <a:pt x="2081" y="1120"/>
                    </a:lnTo>
                    <a:lnTo>
                      <a:pt x="2081" y="1102"/>
                    </a:lnTo>
                    <a:lnTo>
                      <a:pt x="2081" y="1092"/>
                    </a:lnTo>
                    <a:lnTo>
                      <a:pt x="2082" y="1082"/>
                    </a:lnTo>
                    <a:lnTo>
                      <a:pt x="2083" y="1071"/>
                    </a:lnTo>
                    <a:lnTo>
                      <a:pt x="2085" y="1060"/>
                    </a:lnTo>
                    <a:lnTo>
                      <a:pt x="2092" y="1037"/>
                    </a:lnTo>
                    <a:lnTo>
                      <a:pt x="2101" y="1016"/>
                    </a:lnTo>
                    <a:lnTo>
                      <a:pt x="2110" y="996"/>
                    </a:lnTo>
                    <a:lnTo>
                      <a:pt x="2122" y="979"/>
                    </a:lnTo>
                    <a:lnTo>
                      <a:pt x="2134" y="961"/>
                    </a:lnTo>
                    <a:lnTo>
                      <a:pt x="2148" y="945"/>
                    </a:lnTo>
                    <a:lnTo>
                      <a:pt x="2164" y="931"/>
                    </a:lnTo>
                    <a:lnTo>
                      <a:pt x="2180" y="918"/>
                    </a:lnTo>
                    <a:lnTo>
                      <a:pt x="2179" y="901"/>
                    </a:lnTo>
                    <a:lnTo>
                      <a:pt x="2176" y="887"/>
                    </a:lnTo>
                    <a:lnTo>
                      <a:pt x="2174" y="881"/>
                    </a:lnTo>
                    <a:lnTo>
                      <a:pt x="2172" y="876"/>
                    </a:lnTo>
                    <a:lnTo>
                      <a:pt x="2169" y="871"/>
                    </a:lnTo>
                    <a:lnTo>
                      <a:pt x="2167" y="868"/>
                    </a:lnTo>
                    <a:lnTo>
                      <a:pt x="2160" y="862"/>
                    </a:lnTo>
                    <a:lnTo>
                      <a:pt x="2152" y="859"/>
                    </a:lnTo>
                    <a:lnTo>
                      <a:pt x="2143" y="856"/>
                    </a:lnTo>
                    <a:lnTo>
                      <a:pt x="2133" y="855"/>
                    </a:lnTo>
                    <a:lnTo>
                      <a:pt x="2111" y="854"/>
                    </a:lnTo>
                    <a:lnTo>
                      <a:pt x="2088" y="852"/>
                    </a:lnTo>
                    <a:lnTo>
                      <a:pt x="2075" y="848"/>
                    </a:lnTo>
                    <a:lnTo>
                      <a:pt x="2063" y="843"/>
                    </a:lnTo>
                    <a:lnTo>
                      <a:pt x="2057" y="840"/>
                    </a:lnTo>
                    <a:lnTo>
                      <a:pt x="2050" y="836"/>
                    </a:lnTo>
                    <a:lnTo>
                      <a:pt x="2044" y="832"/>
                    </a:lnTo>
                    <a:lnTo>
                      <a:pt x="2039" y="826"/>
                    </a:lnTo>
                    <a:lnTo>
                      <a:pt x="2039" y="804"/>
                    </a:lnTo>
                    <a:lnTo>
                      <a:pt x="2037" y="783"/>
                    </a:lnTo>
                    <a:lnTo>
                      <a:pt x="2035" y="763"/>
                    </a:lnTo>
                    <a:lnTo>
                      <a:pt x="2032" y="744"/>
                    </a:lnTo>
                    <a:lnTo>
                      <a:pt x="2027" y="728"/>
                    </a:lnTo>
                    <a:lnTo>
                      <a:pt x="2021" y="711"/>
                    </a:lnTo>
                    <a:lnTo>
                      <a:pt x="2013" y="696"/>
                    </a:lnTo>
                    <a:lnTo>
                      <a:pt x="2004" y="682"/>
                    </a:lnTo>
                    <a:lnTo>
                      <a:pt x="1992" y="668"/>
                    </a:lnTo>
                    <a:lnTo>
                      <a:pt x="1978" y="655"/>
                    </a:lnTo>
                    <a:lnTo>
                      <a:pt x="1962" y="644"/>
                    </a:lnTo>
                    <a:lnTo>
                      <a:pt x="1943" y="633"/>
                    </a:lnTo>
                    <a:lnTo>
                      <a:pt x="1922" y="623"/>
                    </a:lnTo>
                    <a:lnTo>
                      <a:pt x="1897" y="612"/>
                    </a:lnTo>
                    <a:lnTo>
                      <a:pt x="1870" y="603"/>
                    </a:lnTo>
                    <a:lnTo>
                      <a:pt x="1840" y="593"/>
                    </a:lnTo>
                    <a:lnTo>
                      <a:pt x="1810" y="584"/>
                    </a:lnTo>
                    <a:lnTo>
                      <a:pt x="1784" y="575"/>
                    </a:lnTo>
                    <a:lnTo>
                      <a:pt x="1762" y="564"/>
                    </a:lnTo>
                    <a:lnTo>
                      <a:pt x="1742" y="554"/>
                    </a:lnTo>
                    <a:lnTo>
                      <a:pt x="1726" y="543"/>
                    </a:lnTo>
                    <a:lnTo>
                      <a:pt x="1713" y="532"/>
                    </a:lnTo>
                    <a:lnTo>
                      <a:pt x="1701" y="520"/>
                    </a:lnTo>
                    <a:lnTo>
                      <a:pt x="1693" y="507"/>
                    </a:lnTo>
                    <a:lnTo>
                      <a:pt x="1687" y="495"/>
                    </a:lnTo>
                    <a:lnTo>
                      <a:pt x="1682" y="482"/>
                    </a:lnTo>
                    <a:lnTo>
                      <a:pt x="1680" y="471"/>
                    </a:lnTo>
                    <a:lnTo>
                      <a:pt x="1679" y="458"/>
                    </a:lnTo>
                    <a:lnTo>
                      <a:pt x="1679" y="445"/>
                    </a:lnTo>
                    <a:lnTo>
                      <a:pt x="1680" y="433"/>
                    </a:lnTo>
                    <a:lnTo>
                      <a:pt x="1682" y="421"/>
                    </a:lnTo>
                    <a:lnTo>
                      <a:pt x="1685" y="409"/>
                    </a:lnTo>
                    <a:lnTo>
                      <a:pt x="1686" y="398"/>
                    </a:lnTo>
                    <a:lnTo>
                      <a:pt x="1687" y="389"/>
                    </a:lnTo>
                    <a:lnTo>
                      <a:pt x="1685" y="382"/>
                    </a:lnTo>
                    <a:lnTo>
                      <a:pt x="1682" y="376"/>
                    </a:lnTo>
                    <a:lnTo>
                      <a:pt x="1678" y="370"/>
                    </a:lnTo>
                    <a:lnTo>
                      <a:pt x="1672" y="366"/>
                    </a:lnTo>
                    <a:lnTo>
                      <a:pt x="1664" y="362"/>
                    </a:lnTo>
                    <a:lnTo>
                      <a:pt x="1656" y="359"/>
                    </a:lnTo>
                    <a:lnTo>
                      <a:pt x="1609" y="348"/>
                    </a:lnTo>
                    <a:lnTo>
                      <a:pt x="1547" y="331"/>
                    </a:lnTo>
                    <a:lnTo>
                      <a:pt x="1529" y="325"/>
                    </a:lnTo>
                    <a:lnTo>
                      <a:pt x="1512" y="319"/>
                    </a:lnTo>
                    <a:lnTo>
                      <a:pt x="1495" y="312"/>
                    </a:lnTo>
                    <a:lnTo>
                      <a:pt x="1479" y="304"/>
                    </a:lnTo>
                    <a:lnTo>
                      <a:pt x="1465" y="296"/>
                    </a:lnTo>
                    <a:lnTo>
                      <a:pt x="1451" y="287"/>
                    </a:lnTo>
                    <a:lnTo>
                      <a:pt x="1438" y="278"/>
                    </a:lnTo>
                    <a:lnTo>
                      <a:pt x="1425" y="269"/>
                    </a:lnTo>
                    <a:lnTo>
                      <a:pt x="1415" y="259"/>
                    </a:lnTo>
                    <a:lnTo>
                      <a:pt x="1406" y="249"/>
                    </a:lnTo>
                    <a:lnTo>
                      <a:pt x="1396" y="240"/>
                    </a:lnTo>
                    <a:lnTo>
                      <a:pt x="1389" y="230"/>
                    </a:lnTo>
                    <a:lnTo>
                      <a:pt x="1385" y="221"/>
                    </a:lnTo>
                    <a:lnTo>
                      <a:pt x="1380" y="210"/>
                    </a:lnTo>
                    <a:lnTo>
                      <a:pt x="1377" y="202"/>
                    </a:lnTo>
                    <a:lnTo>
                      <a:pt x="1376" y="193"/>
                    </a:lnTo>
                    <a:lnTo>
                      <a:pt x="1375" y="185"/>
                    </a:lnTo>
                    <a:lnTo>
                      <a:pt x="1373" y="176"/>
                    </a:lnTo>
                    <a:lnTo>
                      <a:pt x="1368" y="168"/>
                    </a:lnTo>
                    <a:lnTo>
                      <a:pt x="1361" y="161"/>
                    </a:lnTo>
                    <a:lnTo>
                      <a:pt x="1354" y="154"/>
                    </a:lnTo>
                    <a:lnTo>
                      <a:pt x="1346" y="148"/>
                    </a:lnTo>
                    <a:lnTo>
                      <a:pt x="1338" y="143"/>
                    </a:lnTo>
                    <a:lnTo>
                      <a:pt x="1328" y="137"/>
                    </a:lnTo>
                    <a:lnTo>
                      <a:pt x="1296" y="120"/>
                    </a:lnTo>
                    <a:lnTo>
                      <a:pt x="1282" y="115"/>
                    </a:lnTo>
                    <a:lnTo>
                      <a:pt x="1270" y="0"/>
                    </a:lnTo>
                    <a:close/>
                  </a:path>
                </a:pathLst>
              </a:custGeom>
              <a:solidFill>
                <a:srgbClr val="93D5ED"/>
              </a:solidFill>
              <a:ln w="9525">
                <a:solidFill>
                  <a:srgbClr val="CCECFF"/>
                </a:solidFill>
                <a:round/>
                <a:headEnd/>
                <a:tailEnd/>
              </a:ln>
            </p:spPr>
            <p:txBody>
              <a:bodyPr/>
              <a:lstStyle/>
              <a:p>
                <a:endParaRPr lang="en-US"/>
              </a:p>
            </p:txBody>
          </p:sp>
          <p:sp>
            <p:nvSpPr>
              <p:cNvPr id="24761" name="Freeform 167"/>
              <p:cNvSpPr>
                <a:spLocks/>
              </p:cNvSpPr>
              <p:nvPr/>
            </p:nvSpPr>
            <p:spPr bwMode="auto">
              <a:xfrm>
                <a:off x="2968" y="1284"/>
                <a:ext cx="436" cy="245"/>
              </a:xfrm>
              <a:custGeom>
                <a:avLst/>
                <a:gdLst>
                  <a:gd name="T0" fmla="*/ 0 w 2180"/>
                  <a:gd name="T1" fmla="*/ 0 h 1227"/>
                  <a:gd name="T2" fmla="*/ 0 w 2180"/>
                  <a:gd name="T3" fmla="*/ 0 h 1227"/>
                  <a:gd name="T4" fmla="*/ 0 w 2180"/>
                  <a:gd name="T5" fmla="*/ 0 h 1227"/>
                  <a:gd name="T6" fmla="*/ 0 w 2180"/>
                  <a:gd name="T7" fmla="*/ 0 h 1227"/>
                  <a:gd name="T8" fmla="*/ 0 w 2180"/>
                  <a:gd name="T9" fmla="*/ 0 h 1227"/>
                  <a:gd name="T10" fmla="*/ 0 w 2180"/>
                  <a:gd name="T11" fmla="*/ 0 h 1227"/>
                  <a:gd name="T12" fmla="*/ 0 w 2180"/>
                  <a:gd name="T13" fmla="*/ 0 h 1227"/>
                  <a:gd name="T14" fmla="*/ 0 w 2180"/>
                  <a:gd name="T15" fmla="*/ 0 h 1227"/>
                  <a:gd name="T16" fmla="*/ 0 w 2180"/>
                  <a:gd name="T17" fmla="*/ 0 h 1227"/>
                  <a:gd name="T18" fmla="*/ 0 w 2180"/>
                  <a:gd name="T19" fmla="*/ 0 h 1227"/>
                  <a:gd name="T20" fmla="*/ 0 w 2180"/>
                  <a:gd name="T21" fmla="*/ 0 h 1227"/>
                  <a:gd name="T22" fmla="*/ 0 w 2180"/>
                  <a:gd name="T23" fmla="*/ 0 h 1227"/>
                  <a:gd name="T24" fmla="*/ 0 w 2180"/>
                  <a:gd name="T25" fmla="*/ 0 h 1227"/>
                  <a:gd name="T26" fmla="*/ 0 w 2180"/>
                  <a:gd name="T27" fmla="*/ 0 h 1227"/>
                  <a:gd name="T28" fmla="*/ 0 w 2180"/>
                  <a:gd name="T29" fmla="*/ 0 h 1227"/>
                  <a:gd name="T30" fmla="*/ 0 w 2180"/>
                  <a:gd name="T31" fmla="*/ 0 h 1227"/>
                  <a:gd name="T32" fmla="*/ 0 w 2180"/>
                  <a:gd name="T33" fmla="*/ 0 h 1227"/>
                  <a:gd name="T34" fmla="*/ 0 w 2180"/>
                  <a:gd name="T35" fmla="*/ 0 h 1227"/>
                  <a:gd name="T36" fmla="*/ 0 w 2180"/>
                  <a:gd name="T37" fmla="*/ 0 h 1227"/>
                  <a:gd name="T38" fmla="*/ 0 w 2180"/>
                  <a:gd name="T39" fmla="*/ 0 h 1227"/>
                  <a:gd name="T40" fmla="*/ 0 w 2180"/>
                  <a:gd name="T41" fmla="*/ 0 h 1227"/>
                  <a:gd name="T42" fmla="*/ 0 w 2180"/>
                  <a:gd name="T43" fmla="*/ 0 h 1227"/>
                  <a:gd name="T44" fmla="*/ 0 w 2180"/>
                  <a:gd name="T45" fmla="*/ 0 h 1227"/>
                  <a:gd name="T46" fmla="*/ 0 w 2180"/>
                  <a:gd name="T47" fmla="*/ 0 h 1227"/>
                  <a:gd name="T48" fmla="*/ 0 w 2180"/>
                  <a:gd name="T49" fmla="*/ 0 h 1227"/>
                  <a:gd name="T50" fmla="*/ 0 w 2180"/>
                  <a:gd name="T51" fmla="*/ 0 h 1227"/>
                  <a:gd name="T52" fmla="*/ 0 w 2180"/>
                  <a:gd name="T53" fmla="*/ 0 h 1227"/>
                  <a:gd name="T54" fmla="*/ 0 w 2180"/>
                  <a:gd name="T55" fmla="*/ 0 h 1227"/>
                  <a:gd name="T56" fmla="*/ 0 w 2180"/>
                  <a:gd name="T57" fmla="*/ 0 h 1227"/>
                  <a:gd name="T58" fmla="*/ 0 w 2180"/>
                  <a:gd name="T59" fmla="*/ 0 h 1227"/>
                  <a:gd name="T60" fmla="*/ 0 w 2180"/>
                  <a:gd name="T61" fmla="*/ 0 h 1227"/>
                  <a:gd name="T62" fmla="*/ 0 w 2180"/>
                  <a:gd name="T63" fmla="*/ 0 h 1227"/>
                  <a:gd name="T64" fmla="*/ 0 w 2180"/>
                  <a:gd name="T65" fmla="*/ 0 h 1227"/>
                  <a:gd name="T66" fmla="*/ 0 w 2180"/>
                  <a:gd name="T67" fmla="*/ 0 h 1227"/>
                  <a:gd name="T68" fmla="*/ 0 w 2180"/>
                  <a:gd name="T69" fmla="*/ 0 h 1227"/>
                  <a:gd name="T70" fmla="*/ 0 w 2180"/>
                  <a:gd name="T71" fmla="*/ 0 h 1227"/>
                  <a:gd name="T72" fmla="*/ 0 w 2180"/>
                  <a:gd name="T73" fmla="*/ 0 h 1227"/>
                  <a:gd name="T74" fmla="*/ 0 w 2180"/>
                  <a:gd name="T75" fmla="*/ 0 h 1227"/>
                  <a:gd name="T76" fmla="*/ 0 w 2180"/>
                  <a:gd name="T77" fmla="*/ 0 h 1227"/>
                  <a:gd name="T78" fmla="*/ 0 w 2180"/>
                  <a:gd name="T79" fmla="*/ 0 h 1227"/>
                  <a:gd name="T80" fmla="*/ 0 w 2180"/>
                  <a:gd name="T81" fmla="*/ 0 h 1227"/>
                  <a:gd name="T82" fmla="*/ 0 w 2180"/>
                  <a:gd name="T83" fmla="*/ 0 h 1227"/>
                  <a:gd name="T84" fmla="*/ 0 w 2180"/>
                  <a:gd name="T85" fmla="*/ 0 h 1227"/>
                  <a:gd name="T86" fmla="*/ 0 w 2180"/>
                  <a:gd name="T87" fmla="*/ 0 h 1227"/>
                  <a:gd name="T88" fmla="*/ 0 w 2180"/>
                  <a:gd name="T89" fmla="*/ 0 h 1227"/>
                  <a:gd name="T90" fmla="*/ 0 w 2180"/>
                  <a:gd name="T91" fmla="*/ 0 h 1227"/>
                  <a:gd name="T92" fmla="*/ 0 w 2180"/>
                  <a:gd name="T93" fmla="*/ 0 h 1227"/>
                  <a:gd name="T94" fmla="*/ 0 w 2180"/>
                  <a:gd name="T95" fmla="*/ 0 h 1227"/>
                  <a:gd name="T96" fmla="*/ 0 w 2180"/>
                  <a:gd name="T97" fmla="*/ 0 h 1227"/>
                  <a:gd name="T98" fmla="*/ 0 w 2180"/>
                  <a:gd name="T99" fmla="*/ 0 h 1227"/>
                  <a:gd name="T100" fmla="*/ 0 w 2180"/>
                  <a:gd name="T101" fmla="*/ 0 h 1227"/>
                  <a:gd name="T102" fmla="*/ 0 w 2180"/>
                  <a:gd name="T103" fmla="*/ 0 h 1227"/>
                  <a:gd name="T104" fmla="*/ 0 w 2180"/>
                  <a:gd name="T105" fmla="*/ 0 h 1227"/>
                  <a:gd name="T106" fmla="*/ 0 w 2180"/>
                  <a:gd name="T107" fmla="*/ 0 h 1227"/>
                  <a:gd name="T108" fmla="*/ 0 w 2180"/>
                  <a:gd name="T109" fmla="*/ 0 h 1227"/>
                  <a:gd name="T110" fmla="*/ 0 w 2180"/>
                  <a:gd name="T111" fmla="*/ 0 h 12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80"/>
                  <a:gd name="T169" fmla="*/ 0 h 1227"/>
                  <a:gd name="T170" fmla="*/ 2180 w 2180"/>
                  <a:gd name="T171" fmla="*/ 1227 h 12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80" h="1227">
                    <a:moveTo>
                      <a:pt x="1270" y="0"/>
                    </a:moveTo>
                    <a:lnTo>
                      <a:pt x="0" y="37"/>
                    </a:lnTo>
                    <a:lnTo>
                      <a:pt x="5" y="65"/>
                    </a:lnTo>
                    <a:lnTo>
                      <a:pt x="12" y="94"/>
                    </a:lnTo>
                    <a:lnTo>
                      <a:pt x="20" y="118"/>
                    </a:lnTo>
                    <a:lnTo>
                      <a:pt x="28" y="140"/>
                    </a:lnTo>
                    <a:lnTo>
                      <a:pt x="34" y="150"/>
                    </a:lnTo>
                    <a:lnTo>
                      <a:pt x="39" y="158"/>
                    </a:lnTo>
                    <a:lnTo>
                      <a:pt x="45" y="166"/>
                    </a:lnTo>
                    <a:lnTo>
                      <a:pt x="51" y="172"/>
                    </a:lnTo>
                    <a:lnTo>
                      <a:pt x="56" y="178"/>
                    </a:lnTo>
                    <a:lnTo>
                      <a:pt x="63" y="181"/>
                    </a:lnTo>
                    <a:lnTo>
                      <a:pt x="70" y="183"/>
                    </a:lnTo>
                    <a:lnTo>
                      <a:pt x="77" y="185"/>
                    </a:lnTo>
                    <a:lnTo>
                      <a:pt x="86" y="202"/>
                    </a:lnTo>
                    <a:lnTo>
                      <a:pt x="93" y="217"/>
                    </a:lnTo>
                    <a:lnTo>
                      <a:pt x="100" y="228"/>
                    </a:lnTo>
                    <a:lnTo>
                      <a:pt x="107" y="235"/>
                    </a:lnTo>
                    <a:lnTo>
                      <a:pt x="110" y="238"/>
                    </a:lnTo>
                    <a:lnTo>
                      <a:pt x="115" y="240"/>
                    </a:lnTo>
                    <a:lnTo>
                      <a:pt x="118" y="241"/>
                    </a:lnTo>
                    <a:lnTo>
                      <a:pt x="123" y="242"/>
                    </a:lnTo>
                    <a:lnTo>
                      <a:pt x="133" y="242"/>
                    </a:lnTo>
                    <a:lnTo>
                      <a:pt x="146" y="238"/>
                    </a:lnTo>
                    <a:lnTo>
                      <a:pt x="174" y="235"/>
                    </a:lnTo>
                    <a:lnTo>
                      <a:pt x="201" y="231"/>
                    </a:lnTo>
                    <a:lnTo>
                      <a:pt x="213" y="231"/>
                    </a:lnTo>
                    <a:lnTo>
                      <a:pt x="223" y="233"/>
                    </a:lnTo>
                    <a:lnTo>
                      <a:pt x="233" y="234"/>
                    </a:lnTo>
                    <a:lnTo>
                      <a:pt x="242" y="236"/>
                    </a:lnTo>
                    <a:lnTo>
                      <a:pt x="249" y="240"/>
                    </a:lnTo>
                    <a:lnTo>
                      <a:pt x="256" y="244"/>
                    </a:lnTo>
                    <a:lnTo>
                      <a:pt x="261" y="250"/>
                    </a:lnTo>
                    <a:lnTo>
                      <a:pt x="264" y="257"/>
                    </a:lnTo>
                    <a:lnTo>
                      <a:pt x="267" y="266"/>
                    </a:lnTo>
                    <a:lnTo>
                      <a:pt x="267" y="277"/>
                    </a:lnTo>
                    <a:lnTo>
                      <a:pt x="265" y="289"/>
                    </a:lnTo>
                    <a:lnTo>
                      <a:pt x="262" y="303"/>
                    </a:lnTo>
                    <a:lnTo>
                      <a:pt x="261" y="306"/>
                    </a:lnTo>
                    <a:lnTo>
                      <a:pt x="261" y="311"/>
                    </a:lnTo>
                    <a:lnTo>
                      <a:pt x="262" y="314"/>
                    </a:lnTo>
                    <a:lnTo>
                      <a:pt x="263" y="318"/>
                    </a:lnTo>
                    <a:lnTo>
                      <a:pt x="268" y="326"/>
                    </a:lnTo>
                    <a:lnTo>
                      <a:pt x="275" y="332"/>
                    </a:lnTo>
                    <a:lnTo>
                      <a:pt x="284" y="339"/>
                    </a:lnTo>
                    <a:lnTo>
                      <a:pt x="293" y="345"/>
                    </a:lnTo>
                    <a:lnTo>
                      <a:pt x="305" y="351"/>
                    </a:lnTo>
                    <a:lnTo>
                      <a:pt x="317" y="356"/>
                    </a:lnTo>
                    <a:lnTo>
                      <a:pt x="339" y="368"/>
                    </a:lnTo>
                    <a:lnTo>
                      <a:pt x="358" y="380"/>
                    </a:lnTo>
                    <a:lnTo>
                      <a:pt x="365" y="386"/>
                    </a:lnTo>
                    <a:lnTo>
                      <a:pt x="371" y="391"/>
                    </a:lnTo>
                    <a:lnTo>
                      <a:pt x="372" y="395"/>
                    </a:lnTo>
                    <a:lnTo>
                      <a:pt x="372" y="398"/>
                    </a:lnTo>
                    <a:lnTo>
                      <a:pt x="372" y="402"/>
                    </a:lnTo>
                    <a:lnTo>
                      <a:pt x="372" y="405"/>
                    </a:lnTo>
                    <a:lnTo>
                      <a:pt x="368" y="1028"/>
                    </a:lnTo>
                    <a:lnTo>
                      <a:pt x="443" y="1199"/>
                    </a:lnTo>
                    <a:lnTo>
                      <a:pt x="1909" y="1144"/>
                    </a:lnTo>
                    <a:lnTo>
                      <a:pt x="1901" y="1227"/>
                    </a:lnTo>
                    <a:lnTo>
                      <a:pt x="2039" y="1213"/>
                    </a:lnTo>
                    <a:lnTo>
                      <a:pt x="2049" y="1202"/>
                    </a:lnTo>
                    <a:lnTo>
                      <a:pt x="2059" y="1192"/>
                    </a:lnTo>
                    <a:lnTo>
                      <a:pt x="2066" y="1181"/>
                    </a:lnTo>
                    <a:lnTo>
                      <a:pt x="2070" y="1172"/>
                    </a:lnTo>
                    <a:lnTo>
                      <a:pt x="2075" y="1163"/>
                    </a:lnTo>
                    <a:lnTo>
                      <a:pt x="2077" y="1154"/>
                    </a:lnTo>
                    <a:lnTo>
                      <a:pt x="2080" y="1146"/>
                    </a:lnTo>
                    <a:lnTo>
                      <a:pt x="2081" y="1137"/>
                    </a:lnTo>
                    <a:lnTo>
                      <a:pt x="2081" y="1120"/>
                    </a:lnTo>
                    <a:lnTo>
                      <a:pt x="2081" y="1102"/>
                    </a:lnTo>
                    <a:lnTo>
                      <a:pt x="2081" y="1092"/>
                    </a:lnTo>
                    <a:lnTo>
                      <a:pt x="2082" y="1082"/>
                    </a:lnTo>
                    <a:lnTo>
                      <a:pt x="2083" y="1071"/>
                    </a:lnTo>
                    <a:lnTo>
                      <a:pt x="2085" y="1060"/>
                    </a:lnTo>
                    <a:lnTo>
                      <a:pt x="2092" y="1037"/>
                    </a:lnTo>
                    <a:lnTo>
                      <a:pt x="2101" y="1016"/>
                    </a:lnTo>
                    <a:lnTo>
                      <a:pt x="2110" y="996"/>
                    </a:lnTo>
                    <a:lnTo>
                      <a:pt x="2122" y="979"/>
                    </a:lnTo>
                    <a:lnTo>
                      <a:pt x="2134" y="961"/>
                    </a:lnTo>
                    <a:lnTo>
                      <a:pt x="2148" y="945"/>
                    </a:lnTo>
                    <a:lnTo>
                      <a:pt x="2164" y="931"/>
                    </a:lnTo>
                    <a:lnTo>
                      <a:pt x="2180" y="918"/>
                    </a:lnTo>
                    <a:lnTo>
                      <a:pt x="2179" y="901"/>
                    </a:lnTo>
                    <a:lnTo>
                      <a:pt x="2176" y="887"/>
                    </a:lnTo>
                    <a:lnTo>
                      <a:pt x="2174" y="881"/>
                    </a:lnTo>
                    <a:lnTo>
                      <a:pt x="2172" y="876"/>
                    </a:lnTo>
                    <a:lnTo>
                      <a:pt x="2169" y="871"/>
                    </a:lnTo>
                    <a:lnTo>
                      <a:pt x="2167" y="868"/>
                    </a:lnTo>
                    <a:lnTo>
                      <a:pt x="2160" y="862"/>
                    </a:lnTo>
                    <a:lnTo>
                      <a:pt x="2152" y="859"/>
                    </a:lnTo>
                    <a:lnTo>
                      <a:pt x="2143" y="856"/>
                    </a:lnTo>
                    <a:lnTo>
                      <a:pt x="2133" y="855"/>
                    </a:lnTo>
                    <a:lnTo>
                      <a:pt x="2111" y="854"/>
                    </a:lnTo>
                    <a:lnTo>
                      <a:pt x="2088" y="852"/>
                    </a:lnTo>
                    <a:lnTo>
                      <a:pt x="2075" y="848"/>
                    </a:lnTo>
                    <a:lnTo>
                      <a:pt x="2063" y="843"/>
                    </a:lnTo>
                    <a:lnTo>
                      <a:pt x="2057" y="840"/>
                    </a:lnTo>
                    <a:lnTo>
                      <a:pt x="2050" y="836"/>
                    </a:lnTo>
                    <a:lnTo>
                      <a:pt x="2044" y="832"/>
                    </a:lnTo>
                    <a:lnTo>
                      <a:pt x="2039" y="826"/>
                    </a:lnTo>
                    <a:lnTo>
                      <a:pt x="2039" y="804"/>
                    </a:lnTo>
                    <a:lnTo>
                      <a:pt x="2037" y="783"/>
                    </a:lnTo>
                    <a:lnTo>
                      <a:pt x="2035" y="763"/>
                    </a:lnTo>
                    <a:lnTo>
                      <a:pt x="2032" y="744"/>
                    </a:lnTo>
                    <a:lnTo>
                      <a:pt x="2027" y="728"/>
                    </a:lnTo>
                    <a:lnTo>
                      <a:pt x="2021" y="711"/>
                    </a:lnTo>
                    <a:lnTo>
                      <a:pt x="2013" y="696"/>
                    </a:lnTo>
                    <a:lnTo>
                      <a:pt x="2004" y="682"/>
                    </a:lnTo>
                    <a:lnTo>
                      <a:pt x="1992" y="668"/>
                    </a:lnTo>
                    <a:lnTo>
                      <a:pt x="1978" y="655"/>
                    </a:lnTo>
                    <a:lnTo>
                      <a:pt x="1962" y="644"/>
                    </a:lnTo>
                    <a:lnTo>
                      <a:pt x="1943" y="633"/>
                    </a:lnTo>
                    <a:lnTo>
                      <a:pt x="1922" y="623"/>
                    </a:lnTo>
                    <a:lnTo>
                      <a:pt x="1897" y="612"/>
                    </a:lnTo>
                    <a:lnTo>
                      <a:pt x="1870" y="603"/>
                    </a:lnTo>
                    <a:lnTo>
                      <a:pt x="1840" y="593"/>
                    </a:lnTo>
                    <a:lnTo>
                      <a:pt x="1810" y="584"/>
                    </a:lnTo>
                    <a:lnTo>
                      <a:pt x="1784" y="575"/>
                    </a:lnTo>
                    <a:lnTo>
                      <a:pt x="1762" y="564"/>
                    </a:lnTo>
                    <a:lnTo>
                      <a:pt x="1742" y="554"/>
                    </a:lnTo>
                    <a:lnTo>
                      <a:pt x="1726" y="543"/>
                    </a:lnTo>
                    <a:lnTo>
                      <a:pt x="1713" y="532"/>
                    </a:lnTo>
                    <a:lnTo>
                      <a:pt x="1701" y="520"/>
                    </a:lnTo>
                    <a:lnTo>
                      <a:pt x="1693" y="507"/>
                    </a:lnTo>
                    <a:lnTo>
                      <a:pt x="1687" y="495"/>
                    </a:lnTo>
                    <a:lnTo>
                      <a:pt x="1682" y="482"/>
                    </a:lnTo>
                    <a:lnTo>
                      <a:pt x="1680" y="471"/>
                    </a:lnTo>
                    <a:lnTo>
                      <a:pt x="1679" y="458"/>
                    </a:lnTo>
                    <a:lnTo>
                      <a:pt x="1679" y="445"/>
                    </a:lnTo>
                    <a:lnTo>
                      <a:pt x="1680" y="433"/>
                    </a:lnTo>
                    <a:lnTo>
                      <a:pt x="1682" y="421"/>
                    </a:lnTo>
                    <a:lnTo>
                      <a:pt x="1685" y="409"/>
                    </a:lnTo>
                    <a:lnTo>
                      <a:pt x="1686" y="398"/>
                    </a:lnTo>
                    <a:lnTo>
                      <a:pt x="1687" y="389"/>
                    </a:lnTo>
                    <a:lnTo>
                      <a:pt x="1685" y="382"/>
                    </a:lnTo>
                    <a:lnTo>
                      <a:pt x="1682" y="376"/>
                    </a:lnTo>
                    <a:lnTo>
                      <a:pt x="1678" y="370"/>
                    </a:lnTo>
                    <a:lnTo>
                      <a:pt x="1672" y="366"/>
                    </a:lnTo>
                    <a:lnTo>
                      <a:pt x="1664" y="362"/>
                    </a:lnTo>
                    <a:lnTo>
                      <a:pt x="1656" y="359"/>
                    </a:lnTo>
                    <a:lnTo>
                      <a:pt x="1609" y="348"/>
                    </a:lnTo>
                    <a:lnTo>
                      <a:pt x="1547" y="331"/>
                    </a:lnTo>
                    <a:lnTo>
                      <a:pt x="1529" y="325"/>
                    </a:lnTo>
                    <a:lnTo>
                      <a:pt x="1512" y="319"/>
                    </a:lnTo>
                    <a:lnTo>
                      <a:pt x="1495" y="312"/>
                    </a:lnTo>
                    <a:lnTo>
                      <a:pt x="1479" y="304"/>
                    </a:lnTo>
                    <a:lnTo>
                      <a:pt x="1465" y="296"/>
                    </a:lnTo>
                    <a:lnTo>
                      <a:pt x="1451" y="287"/>
                    </a:lnTo>
                    <a:lnTo>
                      <a:pt x="1438" y="278"/>
                    </a:lnTo>
                    <a:lnTo>
                      <a:pt x="1425" y="269"/>
                    </a:lnTo>
                    <a:lnTo>
                      <a:pt x="1415" y="259"/>
                    </a:lnTo>
                    <a:lnTo>
                      <a:pt x="1406" y="249"/>
                    </a:lnTo>
                    <a:lnTo>
                      <a:pt x="1396" y="240"/>
                    </a:lnTo>
                    <a:lnTo>
                      <a:pt x="1389" y="230"/>
                    </a:lnTo>
                    <a:lnTo>
                      <a:pt x="1385" y="221"/>
                    </a:lnTo>
                    <a:lnTo>
                      <a:pt x="1380" y="210"/>
                    </a:lnTo>
                    <a:lnTo>
                      <a:pt x="1377" y="202"/>
                    </a:lnTo>
                    <a:lnTo>
                      <a:pt x="1376" y="193"/>
                    </a:lnTo>
                    <a:lnTo>
                      <a:pt x="1375" y="185"/>
                    </a:lnTo>
                    <a:lnTo>
                      <a:pt x="1373" y="176"/>
                    </a:lnTo>
                    <a:lnTo>
                      <a:pt x="1368" y="168"/>
                    </a:lnTo>
                    <a:lnTo>
                      <a:pt x="1361" y="161"/>
                    </a:lnTo>
                    <a:lnTo>
                      <a:pt x="1354" y="154"/>
                    </a:lnTo>
                    <a:lnTo>
                      <a:pt x="1346" y="148"/>
                    </a:lnTo>
                    <a:lnTo>
                      <a:pt x="1338" y="143"/>
                    </a:lnTo>
                    <a:lnTo>
                      <a:pt x="1328" y="137"/>
                    </a:lnTo>
                    <a:lnTo>
                      <a:pt x="1296" y="120"/>
                    </a:lnTo>
                    <a:lnTo>
                      <a:pt x="1282" y="115"/>
                    </a:lnTo>
                    <a:lnTo>
                      <a:pt x="1270" y="0"/>
                    </a:lnTo>
                  </a:path>
                </a:pathLst>
              </a:custGeom>
              <a:solidFill>
                <a:srgbClr val="93D5ED"/>
              </a:solidFill>
              <a:ln w="4763">
                <a:solidFill>
                  <a:srgbClr val="CCECFF"/>
                </a:solidFill>
                <a:round/>
                <a:headEnd/>
                <a:tailEnd/>
              </a:ln>
            </p:spPr>
            <p:txBody>
              <a:bodyPr/>
              <a:lstStyle/>
              <a:p>
                <a:endParaRPr lang="en-US"/>
              </a:p>
            </p:txBody>
          </p:sp>
          <p:sp>
            <p:nvSpPr>
              <p:cNvPr id="24762" name="Freeform 168"/>
              <p:cNvSpPr>
                <a:spLocks/>
              </p:cNvSpPr>
              <p:nvPr/>
            </p:nvSpPr>
            <p:spPr bwMode="auto">
              <a:xfrm>
                <a:off x="3662" y="1525"/>
                <a:ext cx="506" cy="346"/>
              </a:xfrm>
              <a:custGeom>
                <a:avLst/>
                <a:gdLst>
                  <a:gd name="T0" fmla="*/ 0 w 2529"/>
                  <a:gd name="T1" fmla="*/ 0 h 1729"/>
                  <a:gd name="T2" fmla="*/ 0 w 2529"/>
                  <a:gd name="T3" fmla="*/ 0 h 1729"/>
                  <a:gd name="T4" fmla="*/ 0 w 2529"/>
                  <a:gd name="T5" fmla="*/ 0 h 1729"/>
                  <a:gd name="T6" fmla="*/ 0 w 2529"/>
                  <a:gd name="T7" fmla="*/ 0 h 1729"/>
                  <a:gd name="T8" fmla="*/ 0 w 2529"/>
                  <a:gd name="T9" fmla="*/ 0 h 1729"/>
                  <a:gd name="T10" fmla="*/ 0 w 2529"/>
                  <a:gd name="T11" fmla="*/ 0 h 1729"/>
                  <a:gd name="T12" fmla="*/ 0 w 2529"/>
                  <a:gd name="T13" fmla="*/ 0 h 1729"/>
                  <a:gd name="T14" fmla="*/ 0 w 2529"/>
                  <a:gd name="T15" fmla="*/ 0 h 1729"/>
                  <a:gd name="T16" fmla="*/ 0 w 2529"/>
                  <a:gd name="T17" fmla="*/ 0 h 1729"/>
                  <a:gd name="T18" fmla="*/ 0 w 2529"/>
                  <a:gd name="T19" fmla="*/ 0 h 1729"/>
                  <a:gd name="T20" fmla="*/ 0 w 2529"/>
                  <a:gd name="T21" fmla="*/ 0 h 1729"/>
                  <a:gd name="T22" fmla="*/ 0 w 2529"/>
                  <a:gd name="T23" fmla="*/ 0 h 1729"/>
                  <a:gd name="T24" fmla="*/ 0 w 2529"/>
                  <a:gd name="T25" fmla="*/ 0 h 1729"/>
                  <a:gd name="T26" fmla="*/ 0 w 2529"/>
                  <a:gd name="T27" fmla="*/ 0 h 1729"/>
                  <a:gd name="T28" fmla="*/ 0 w 2529"/>
                  <a:gd name="T29" fmla="*/ 0 h 1729"/>
                  <a:gd name="T30" fmla="*/ 0 w 2529"/>
                  <a:gd name="T31" fmla="*/ 0 h 1729"/>
                  <a:gd name="T32" fmla="*/ 0 w 2529"/>
                  <a:gd name="T33" fmla="*/ 0 h 1729"/>
                  <a:gd name="T34" fmla="*/ 0 w 2529"/>
                  <a:gd name="T35" fmla="*/ 0 h 1729"/>
                  <a:gd name="T36" fmla="*/ 0 w 2529"/>
                  <a:gd name="T37" fmla="*/ 0 h 1729"/>
                  <a:gd name="T38" fmla="*/ 0 w 2529"/>
                  <a:gd name="T39" fmla="*/ 0 h 1729"/>
                  <a:gd name="T40" fmla="*/ 0 w 2529"/>
                  <a:gd name="T41" fmla="*/ 0 h 1729"/>
                  <a:gd name="T42" fmla="*/ 0 w 2529"/>
                  <a:gd name="T43" fmla="*/ 0 h 1729"/>
                  <a:gd name="T44" fmla="*/ 0 w 2529"/>
                  <a:gd name="T45" fmla="*/ 0 h 1729"/>
                  <a:gd name="T46" fmla="*/ 0 w 2529"/>
                  <a:gd name="T47" fmla="*/ 0 h 1729"/>
                  <a:gd name="T48" fmla="*/ 0 w 2529"/>
                  <a:gd name="T49" fmla="*/ 0 h 1729"/>
                  <a:gd name="T50" fmla="*/ 0 w 2529"/>
                  <a:gd name="T51" fmla="*/ 0 h 1729"/>
                  <a:gd name="T52" fmla="*/ 0 w 2529"/>
                  <a:gd name="T53" fmla="*/ 0 h 1729"/>
                  <a:gd name="T54" fmla="*/ 0 w 2529"/>
                  <a:gd name="T55" fmla="*/ 0 h 1729"/>
                  <a:gd name="T56" fmla="*/ 0 w 2529"/>
                  <a:gd name="T57" fmla="*/ 0 h 1729"/>
                  <a:gd name="T58" fmla="*/ 0 w 2529"/>
                  <a:gd name="T59" fmla="*/ 0 h 1729"/>
                  <a:gd name="T60" fmla="*/ 0 w 2529"/>
                  <a:gd name="T61" fmla="*/ 0 h 1729"/>
                  <a:gd name="T62" fmla="*/ 0 w 2529"/>
                  <a:gd name="T63" fmla="*/ 0 h 1729"/>
                  <a:gd name="T64" fmla="*/ 0 w 2529"/>
                  <a:gd name="T65" fmla="*/ 0 h 1729"/>
                  <a:gd name="T66" fmla="*/ 0 w 2529"/>
                  <a:gd name="T67" fmla="*/ 0 h 1729"/>
                  <a:gd name="T68" fmla="*/ 0 w 2529"/>
                  <a:gd name="T69" fmla="*/ 0 h 1729"/>
                  <a:gd name="T70" fmla="*/ 0 w 2529"/>
                  <a:gd name="T71" fmla="*/ 0 h 1729"/>
                  <a:gd name="T72" fmla="*/ 0 w 2529"/>
                  <a:gd name="T73" fmla="*/ 0 h 1729"/>
                  <a:gd name="T74" fmla="*/ 0 w 2529"/>
                  <a:gd name="T75" fmla="*/ 0 h 1729"/>
                  <a:gd name="T76" fmla="*/ 0 w 2529"/>
                  <a:gd name="T77" fmla="*/ 0 h 1729"/>
                  <a:gd name="T78" fmla="*/ 0 w 2529"/>
                  <a:gd name="T79" fmla="*/ 0 h 1729"/>
                  <a:gd name="T80" fmla="*/ 0 w 2529"/>
                  <a:gd name="T81" fmla="*/ 0 h 1729"/>
                  <a:gd name="T82" fmla="*/ 0 w 2529"/>
                  <a:gd name="T83" fmla="*/ 0 h 1729"/>
                  <a:gd name="T84" fmla="*/ 0 w 2529"/>
                  <a:gd name="T85" fmla="*/ 0 h 1729"/>
                  <a:gd name="T86" fmla="*/ 0 w 2529"/>
                  <a:gd name="T87" fmla="*/ 0 h 1729"/>
                  <a:gd name="T88" fmla="*/ 0 w 2529"/>
                  <a:gd name="T89" fmla="*/ 0 h 1729"/>
                  <a:gd name="T90" fmla="*/ 0 w 2529"/>
                  <a:gd name="T91" fmla="*/ 0 h 1729"/>
                  <a:gd name="T92" fmla="*/ 0 w 2529"/>
                  <a:gd name="T93" fmla="*/ 0 h 1729"/>
                  <a:gd name="T94" fmla="*/ 0 w 2529"/>
                  <a:gd name="T95" fmla="*/ 0 h 172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29"/>
                  <a:gd name="T145" fmla="*/ 0 h 1729"/>
                  <a:gd name="T146" fmla="*/ 2529 w 2529"/>
                  <a:gd name="T147" fmla="*/ 1729 h 172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29" h="1729">
                    <a:moveTo>
                      <a:pt x="1040" y="0"/>
                    </a:moveTo>
                    <a:lnTo>
                      <a:pt x="0" y="116"/>
                    </a:lnTo>
                    <a:lnTo>
                      <a:pt x="8" y="127"/>
                    </a:lnTo>
                    <a:lnTo>
                      <a:pt x="33" y="159"/>
                    </a:lnTo>
                    <a:lnTo>
                      <a:pt x="70" y="208"/>
                    </a:lnTo>
                    <a:lnTo>
                      <a:pt x="119" y="272"/>
                    </a:lnTo>
                    <a:lnTo>
                      <a:pt x="177" y="349"/>
                    </a:lnTo>
                    <a:lnTo>
                      <a:pt x="240" y="435"/>
                    </a:lnTo>
                    <a:lnTo>
                      <a:pt x="308" y="527"/>
                    </a:lnTo>
                    <a:lnTo>
                      <a:pt x="379" y="621"/>
                    </a:lnTo>
                    <a:lnTo>
                      <a:pt x="449" y="717"/>
                    </a:lnTo>
                    <a:lnTo>
                      <a:pt x="516" y="811"/>
                    </a:lnTo>
                    <a:lnTo>
                      <a:pt x="580" y="899"/>
                    </a:lnTo>
                    <a:lnTo>
                      <a:pt x="636" y="980"/>
                    </a:lnTo>
                    <a:lnTo>
                      <a:pt x="682" y="1049"/>
                    </a:lnTo>
                    <a:lnTo>
                      <a:pt x="719" y="1105"/>
                    </a:lnTo>
                    <a:lnTo>
                      <a:pt x="731" y="1127"/>
                    </a:lnTo>
                    <a:lnTo>
                      <a:pt x="741" y="1145"/>
                    </a:lnTo>
                    <a:lnTo>
                      <a:pt x="745" y="1156"/>
                    </a:lnTo>
                    <a:lnTo>
                      <a:pt x="747" y="1165"/>
                    </a:lnTo>
                    <a:lnTo>
                      <a:pt x="744" y="1175"/>
                    </a:lnTo>
                    <a:lnTo>
                      <a:pt x="744" y="1191"/>
                    </a:lnTo>
                    <a:lnTo>
                      <a:pt x="744" y="1211"/>
                    </a:lnTo>
                    <a:lnTo>
                      <a:pt x="748" y="1236"/>
                    </a:lnTo>
                    <a:lnTo>
                      <a:pt x="751" y="1263"/>
                    </a:lnTo>
                    <a:lnTo>
                      <a:pt x="757" y="1293"/>
                    </a:lnTo>
                    <a:lnTo>
                      <a:pt x="764" y="1325"/>
                    </a:lnTo>
                    <a:lnTo>
                      <a:pt x="773" y="1358"/>
                    </a:lnTo>
                    <a:lnTo>
                      <a:pt x="785" y="1392"/>
                    </a:lnTo>
                    <a:lnTo>
                      <a:pt x="798" y="1427"/>
                    </a:lnTo>
                    <a:lnTo>
                      <a:pt x="812" y="1461"/>
                    </a:lnTo>
                    <a:lnTo>
                      <a:pt x="829" y="1495"/>
                    </a:lnTo>
                    <a:lnTo>
                      <a:pt x="839" y="1512"/>
                    </a:lnTo>
                    <a:lnTo>
                      <a:pt x="848" y="1527"/>
                    </a:lnTo>
                    <a:lnTo>
                      <a:pt x="858" y="1543"/>
                    </a:lnTo>
                    <a:lnTo>
                      <a:pt x="868" y="1558"/>
                    </a:lnTo>
                    <a:lnTo>
                      <a:pt x="880" y="1572"/>
                    </a:lnTo>
                    <a:lnTo>
                      <a:pt x="891" y="1585"/>
                    </a:lnTo>
                    <a:lnTo>
                      <a:pt x="903" y="1598"/>
                    </a:lnTo>
                    <a:lnTo>
                      <a:pt x="916" y="1611"/>
                    </a:lnTo>
                    <a:lnTo>
                      <a:pt x="938" y="1628"/>
                    </a:lnTo>
                    <a:lnTo>
                      <a:pt x="958" y="1644"/>
                    </a:lnTo>
                    <a:lnTo>
                      <a:pt x="978" y="1658"/>
                    </a:lnTo>
                    <a:lnTo>
                      <a:pt x="997" y="1670"/>
                    </a:lnTo>
                    <a:lnTo>
                      <a:pt x="1015" y="1682"/>
                    </a:lnTo>
                    <a:lnTo>
                      <a:pt x="1033" y="1693"/>
                    </a:lnTo>
                    <a:lnTo>
                      <a:pt x="1050" y="1701"/>
                    </a:lnTo>
                    <a:lnTo>
                      <a:pt x="1068" y="1708"/>
                    </a:lnTo>
                    <a:lnTo>
                      <a:pt x="1085" y="1715"/>
                    </a:lnTo>
                    <a:lnTo>
                      <a:pt x="1103" y="1719"/>
                    </a:lnTo>
                    <a:lnTo>
                      <a:pt x="1120" y="1723"/>
                    </a:lnTo>
                    <a:lnTo>
                      <a:pt x="1139" y="1726"/>
                    </a:lnTo>
                    <a:lnTo>
                      <a:pt x="1159" y="1728"/>
                    </a:lnTo>
                    <a:lnTo>
                      <a:pt x="1179" y="1729"/>
                    </a:lnTo>
                    <a:lnTo>
                      <a:pt x="1200" y="1729"/>
                    </a:lnTo>
                    <a:lnTo>
                      <a:pt x="1222" y="1728"/>
                    </a:lnTo>
                    <a:lnTo>
                      <a:pt x="1272" y="1722"/>
                    </a:lnTo>
                    <a:lnTo>
                      <a:pt x="1328" y="1714"/>
                    </a:lnTo>
                    <a:lnTo>
                      <a:pt x="1393" y="1703"/>
                    </a:lnTo>
                    <a:lnTo>
                      <a:pt x="1467" y="1690"/>
                    </a:lnTo>
                    <a:lnTo>
                      <a:pt x="1553" y="1675"/>
                    </a:lnTo>
                    <a:lnTo>
                      <a:pt x="1651" y="1658"/>
                    </a:lnTo>
                    <a:lnTo>
                      <a:pt x="1763" y="1639"/>
                    </a:lnTo>
                    <a:lnTo>
                      <a:pt x="1890" y="1619"/>
                    </a:lnTo>
                    <a:lnTo>
                      <a:pt x="1960" y="1608"/>
                    </a:lnTo>
                    <a:lnTo>
                      <a:pt x="2019" y="1599"/>
                    </a:lnTo>
                    <a:lnTo>
                      <a:pt x="2068" y="1592"/>
                    </a:lnTo>
                    <a:lnTo>
                      <a:pt x="2109" y="1586"/>
                    </a:lnTo>
                    <a:lnTo>
                      <a:pt x="2142" y="1582"/>
                    </a:lnTo>
                    <a:lnTo>
                      <a:pt x="2169" y="1578"/>
                    </a:lnTo>
                    <a:lnTo>
                      <a:pt x="2194" y="1576"/>
                    </a:lnTo>
                    <a:lnTo>
                      <a:pt x="2215" y="1573"/>
                    </a:lnTo>
                    <a:lnTo>
                      <a:pt x="2220" y="1572"/>
                    </a:lnTo>
                    <a:lnTo>
                      <a:pt x="2224" y="1570"/>
                    </a:lnTo>
                    <a:lnTo>
                      <a:pt x="2229" y="1568"/>
                    </a:lnTo>
                    <a:lnTo>
                      <a:pt x="2232" y="1565"/>
                    </a:lnTo>
                    <a:lnTo>
                      <a:pt x="2239" y="1558"/>
                    </a:lnTo>
                    <a:lnTo>
                      <a:pt x="2245" y="1549"/>
                    </a:lnTo>
                    <a:lnTo>
                      <a:pt x="2257" y="1529"/>
                    </a:lnTo>
                    <a:lnTo>
                      <a:pt x="2265" y="1509"/>
                    </a:lnTo>
                    <a:lnTo>
                      <a:pt x="2270" y="1499"/>
                    </a:lnTo>
                    <a:lnTo>
                      <a:pt x="2274" y="1490"/>
                    </a:lnTo>
                    <a:lnTo>
                      <a:pt x="2278" y="1482"/>
                    </a:lnTo>
                    <a:lnTo>
                      <a:pt x="2283" y="1478"/>
                    </a:lnTo>
                    <a:lnTo>
                      <a:pt x="2286" y="1475"/>
                    </a:lnTo>
                    <a:lnTo>
                      <a:pt x="2288" y="1474"/>
                    </a:lnTo>
                    <a:lnTo>
                      <a:pt x="2291" y="1473"/>
                    </a:lnTo>
                    <a:lnTo>
                      <a:pt x="2294" y="1473"/>
                    </a:lnTo>
                    <a:lnTo>
                      <a:pt x="2297" y="1474"/>
                    </a:lnTo>
                    <a:lnTo>
                      <a:pt x="2300" y="1475"/>
                    </a:lnTo>
                    <a:lnTo>
                      <a:pt x="2304" y="1478"/>
                    </a:lnTo>
                    <a:lnTo>
                      <a:pt x="2307" y="1481"/>
                    </a:lnTo>
                    <a:lnTo>
                      <a:pt x="2317" y="1488"/>
                    </a:lnTo>
                    <a:lnTo>
                      <a:pt x="2327" y="1495"/>
                    </a:lnTo>
                    <a:lnTo>
                      <a:pt x="2338" y="1500"/>
                    </a:lnTo>
                    <a:lnTo>
                      <a:pt x="2349" y="1502"/>
                    </a:lnTo>
                    <a:lnTo>
                      <a:pt x="2362" y="1505"/>
                    </a:lnTo>
                    <a:lnTo>
                      <a:pt x="2376" y="1506"/>
                    </a:lnTo>
                    <a:lnTo>
                      <a:pt x="2390" y="1507"/>
                    </a:lnTo>
                    <a:lnTo>
                      <a:pt x="2404" y="1507"/>
                    </a:lnTo>
                    <a:lnTo>
                      <a:pt x="2434" y="1505"/>
                    </a:lnTo>
                    <a:lnTo>
                      <a:pt x="2466" y="1503"/>
                    </a:lnTo>
                    <a:lnTo>
                      <a:pt x="2481" y="1502"/>
                    </a:lnTo>
                    <a:lnTo>
                      <a:pt x="2498" y="1502"/>
                    </a:lnTo>
                    <a:lnTo>
                      <a:pt x="2513" y="1503"/>
                    </a:lnTo>
                    <a:lnTo>
                      <a:pt x="2529" y="1505"/>
                    </a:lnTo>
                    <a:lnTo>
                      <a:pt x="2522" y="1496"/>
                    </a:lnTo>
                    <a:lnTo>
                      <a:pt x="2516" y="1489"/>
                    </a:lnTo>
                    <a:lnTo>
                      <a:pt x="2510" y="1481"/>
                    </a:lnTo>
                    <a:lnTo>
                      <a:pt x="2505" y="1473"/>
                    </a:lnTo>
                    <a:lnTo>
                      <a:pt x="2496" y="1457"/>
                    </a:lnTo>
                    <a:lnTo>
                      <a:pt x="2489" y="1440"/>
                    </a:lnTo>
                    <a:lnTo>
                      <a:pt x="2485" y="1424"/>
                    </a:lnTo>
                    <a:lnTo>
                      <a:pt x="2480" y="1406"/>
                    </a:lnTo>
                    <a:lnTo>
                      <a:pt x="2478" y="1390"/>
                    </a:lnTo>
                    <a:lnTo>
                      <a:pt x="2477" y="1374"/>
                    </a:lnTo>
                    <a:lnTo>
                      <a:pt x="2474" y="1342"/>
                    </a:lnTo>
                    <a:lnTo>
                      <a:pt x="2472" y="1313"/>
                    </a:lnTo>
                    <a:lnTo>
                      <a:pt x="2471" y="1300"/>
                    </a:lnTo>
                    <a:lnTo>
                      <a:pt x="2468" y="1290"/>
                    </a:lnTo>
                    <a:lnTo>
                      <a:pt x="2465" y="1279"/>
                    </a:lnTo>
                    <a:lnTo>
                      <a:pt x="2460" y="1271"/>
                    </a:lnTo>
                    <a:lnTo>
                      <a:pt x="2454" y="1263"/>
                    </a:lnTo>
                    <a:lnTo>
                      <a:pt x="2449" y="1256"/>
                    </a:lnTo>
                    <a:lnTo>
                      <a:pt x="2443" y="1250"/>
                    </a:lnTo>
                    <a:lnTo>
                      <a:pt x="2436" y="1245"/>
                    </a:lnTo>
                    <a:lnTo>
                      <a:pt x="2424" y="1238"/>
                    </a:lnTo>
                    <a:lnTo>
                      <a:pt x="2411" y="1232"/>
                    </a:lnTo>
                    <a:lnTo>
                      <a:pt x="2406" y="1229"/>
                    </a:lnTo>
                    <a:lnTo>
                      <a:pt x="2401" y="1225"/>
                    </a:lnTo>
                    <a:lnTo>
                      <a:pt x="2397" y="1222"/>
                    </a:lnTo>
                    <a:lnTo>
                      <a:pt x="2392" y="1218"/>
                    </a:lnTo>
                    <a:lnTo>
                      <a:pt x="2389" y="1214"/>
                    </a:lnTo>
                    <a:lnTo>
                      <a:pt x="2387" y="1208"/>
                    </a:lnTo>
                    <a:lnTo>
                      <a:pt x="2385" y="1201"/>
                    </a:lnTo>
                    <a:lnTo>
                      <a:pt x="2385" y="1193"/>
                    </a:lnTo>
                    <a:lnTo>
                      <a:pt x="2384" y="1183"/>
                    </a:lnTo>
                    <a:lnTo>
                      <a:pt x="2383" y="1173"/>
                    </a:lnTo>
                    <a:lnTo>
                      <a:pt x="2381" y="1161"/>
                    </a:lnTo>
                    <a:lnTo>
                      <a:pt x="2377" y="1149"/>
                    </a:lnTo>
                    <a:lnTo>
                      <a:pt x="2369" y="1121"/>
                    </a:lnTo>
                    <a:lnTo>
                      <a:pt x="2360" y="1093"/>
                    </a:lnTo>
                    <a:lnTo>
                      <a:pt x="2349" y="1064"/>
                    </a:lnTo>
                    <a:lnTo>
                      <a:pt x="2339" y="1037"/>
                    </a:lnTo>
                    <a:lnTo>
                      <a:pt x="2329" y="1012"/>
                    </a:lnTo>
                    <a:lnTo>
                      <a:pt x="2321" y="992"/>
                    </a:lnTo>
                    <a:lnTo>
                      <a:pt x="2319" y="981"/>
                    </a:lnTo>
                    <a:lnTo>
                      <a:pt x="2317" y="970"/>
                    </a:lnTo>
                    <a:lnTo>
                      <a:pt x="2314" y="957"/>
                    </a:lnTo>
                    <a:lnTo>
                      <a:pt x="2313" y="943"/>
                    </a:lnTo>
                    <a:lnTo>
                      <a:pt x="2300" y="923"/>
                    </a:lnTo>
                    <a:lnTo>
                      <a:pt x="2286" y="904"/>
                    </a:lnTo>
                    <a:lnTo>
                      <a:pt x="2270" y="888"/>
                    </a:lnTo>
                    <a:lnTo>
                      <a:pt x="2252" y="873"/>
                    </a:lnTo>
                    <a:lnTo>
                      <a:pt x="2234" y="859"/>
                    </a:lnTo>
                    <a:lnTo>
                      <a:pt x="2213" y="846"/>
                    </a:lnTo>
                    <a:lnTo>
                      <a:pt x="2192" y="833"/>
                    </a:lnTo>
                    <a:lnTo>
                      <a:pt x="2170" y="822"/>
                    </a:lnTo>
                    <a:lnTo>
                      <a:pt x="2147" y="813"/>
                    </a:lnTo>
                    <a:lnTo>
                      <a:pt x="2124" y="804"/>
                    </a:lnTo>
                    <a:lnTo>
                      <a:pt x="2100" y="795"/>
                    </a:lnTo>
                    <a:lnTo>
                      <a:pt x="2077" y="787"/>
                    </a:lnTo>
                    <a:lnTo>
                      <a:pt x="2029" y="773"/>
                    </a:lnTo>
                    <a:lnTo>
                      <a:pt x="1981" y="760"/>
                    </a:lnTo>
                    <a:lnTo>
                      <a:pt x="1960" y="755"/>
                    </a:lnTo>
                    <a:lnTo>
                      <a:pt x="1943" y="746"/>
                    </a:lnTo>
                    <a:lnTo>
                      <a:pt x="1926" y="738"/>
                    </a:lnTo>
                    <a:lnTo>
                      <a:pt x="1915" y="729"/>
                    </a:lnTo>
                    <a:lnTo>
                      <a:pt x="1903" y="718"/>
                    </a:lnTo>
                    <a:lnTo>
                      <a:pt x="1895" y="708"/>
                    </a:lnTo>
                    <a:lnTo>
                      <a:pt x="1888" y="695"/>
                    </a:lnTo>
                    <a:lnTo>
                      <a:pt x="1881" y="682"/>
                    </a:lnTo>
                    <a:lnTo>
                      <a:pt x="1870" y="655"/>
                    </a:lnTo>
                    <a:lnTo>
                      <a:pt x="1860" y="625"/>
                    </a:lnTo>
                    <a:lnTo>
                      <a:pt x="1854" y="610"/>
                    </a:lnTo>
                    <a:lnTo>
                      <a:pt x="1846" y="593"/>
                    </a:lnTo>
                    <a:lnTo>
                      <a:pt x="1838" y="576"/>
                    </a:lnTo>
                    <a:lnTo>
                      <a:pt x="1826" y="560"/>
                    </a:lnTo>
                    <a:lnTo>
                      <a:pt x="1793" y="547"/>
                    </a:lnTo>
                    <a:lnTo>
                      <a:pt x="1762" y="534"/>
                    </a:lnTo>
                    <a:lnTo>
                      <a:pt x="1732" y="520"/>
                    </a:lnTo>
                    <a:lnTo>
                      <a:pt x="1706" y="505"/>
                    </a:lnTo>
                    <a:lnTo>
                      <a:pt x="1680" y="489"/>
                    </a:lnTo>
                    <a:lnTo>
                      <a:pt x="1658" y="474"/>
                    </a:lnTo>
                    <a:lnTo>
                      <a:pt x="1637" y="459"/>
                    </a:lnTo>
                    <a:lnTo>
                      <a:pt x="1619" y="444"/>
                    </a:lnTo>
                    <a:lnTo>
                      <a:pt x="1589" y="417"/>
                    </a:lnTo>
                    <a:lnTo>
                      <a:pt x="1567" y="395"/>
                    </a:lnTo>
                    <a:lnTo>
                      <a:pt x="1554" y="381"/>
                    </a:lnTo>
                    <a:lnTo>
                      <a:pt x="1550" y="375"/>
                    </a:lnTo>
                    <a:lnTo>
                      <a:pt x="1394" y="329"/>
                    </a:lnTo>
                    <a:lnTo>
                      <a:pt x="1040" y="0"/>
                    </a:lnTo>
                    <a:close/>
                  </a:path>
                </a:pathLst>
              </a:custGeom>
              <a:solidFill>
                <a:srgbClr val="93D5ED"/>
              </a:solidFill>
              <a:ln w="9525">
                <a:solidFill>
                  <a:srgbClr val="CCECFF"/>
                </a:solidFill>
                <a:round/>
                <a:headEnd/>
                <a:tailEnd/>
              </a:ln>
            </p:spPr>
            <p:txBody>
              <a:bodyPr/>
              <a:lstStyle/>
              <a:p>
                <a:endParaRPr lang="en-US"/>
              </a:p>
            </p:txBody>
          </p:sp>
          <p:sp>
            <p:nvSpPr>
              <p:cNvPr id="24763" name="Freeform 169"/>
              <p:cNvSpPr>
                <a:spLocks/>
              </p:cNvSpPr>
              <p:nvPr/>
            </p:nvSpPr>
            <p:spPr bwMode="auto">
              <a:xfrm>
                <a:off x="3662" y="1525"/>
                <a:ext cx="506" cy="346"/>
              </a:xfrm>
              <a:custGeom>
                <a:avLst/>
                <a:gdLst>
                  <a:gd name="T0" fmla="*/ 0 w 2529"/>
                  <a:gd name="T1" fmla="*/ 0 h 1729"/>
                  <a:gd name="T2" fmla="*/ 0 w 2529"/>
                  <a:gd name="T3" fmla="*/ 0 h 1729"/>
                  <a:gd name="T4" fmla="*/ 0 w 2529"/>
                  <a:gd name="T5" fmla="*/ 0 h 1729"/>
                  <a:gd name="T6" fmla="*/ 0 w 2529"/>
                  <a:gd name="T7" fmla="*/ 0 h 1729"/>
                  <a:gd name="T8" fmla="*/ 0 w 2529"/>
                  <a:gd name="T9" fmla="*/ 0 h 1729"/>
                  <a:gd name="T10" fmla="*/ 0 w 2529"/>
                  <a:gd name="T11" fmla="*/ 0 h 1729"/>
                  <a:gd name="T12" fmla="*/ 0 w 2529"/>
                  <a:gd name="T13" fmla="*/ 0 h 1729"/>
                  <a:gd name="T14" fmla="*/ 0 w 2529"/>
                  <a:gd name="T15" fmla="*/ 0 h 1729"/>
                  <a:gd name="T16" fmla="*/ 0 w 2529"/>
                  <a:gd name="T17" fmla="*/ 0 h 1729"/>
                  <a:gd name="T18" fmla="*/ 0 w 2529"/>
                  <a:gd name="T19" fmla="*/ 0 h 1729"/>
                  <a:gd name="T20" fmla="*/ 0 w 2529"/>
                  <a:gd name="T21" fmla="*/ 0 h 1729"/>
                  <a:gd name="T22" fmla="*/ 0 w 2529"/>
                  <a:gd name="T23" fmla="*/ 0 h 1729"/>
                  <a:gd name="T24" fmla="*/ 0 w 2529"/>
                  <a:gd name="T25" fmla="*/ 0 h 1729"/>
                  <a:gd name="T26" fmla="*/ 0 w 2529"/>
                  <a:gd name="T27" fmla="*/ 0 h 1729"/>
                  <a:gd name="T28" fmla="*/ 0 w 2529"/>
                  <a:gd name="T29" fmla="*/ 0 h 1729"/>
                  <a:gd name="T30" fmla="*/ 0 w 2529"/>
                  <a:gd name="T31" fmla="*/ 0 h 1729"/>
                  <a:gd name="T32" fmla="*/ 0 w 2529"/>
                  <a:gd name="T33" fmla="*/ 0 h 1729"/>
                  <a:gd name="T34" fmla="*/ 0 w 2529"/>
                  <a:gd name="T35" fmla="*/ 0 h 1729"/>
                  <a:gd name="T36" fmla="*/ 0 w 2529"/>
                  <a:gd name="T37" fmla="*/ 0 h 1729"/>
                  <a:gd name="T38" fmla="*/ 0 w 2529"/>
                  <a:gd name="T39" fmla="*/ 0 h 1729"/>
                  <a:gd name="T40" fmla="*/ 0 w 2529"/>
                  <a:gd name="T41" fmla="*/ 0 h 1729"/>
                  <a:gd name="T42" fmla="*/ 0 w 2529"/>
                  <a:gd name="T43" fmla="*/ 0 h 1729"/>
                  <a:gd name="T44" fmla="*/ 0 w 2529"/>
                  <a:gd name="T45" fmla="*/ 0 h 1729"/>
                  <a:gd name="T46" fmla="*/ 0 w 2529"/>
                  <a:gd name="T47" fmla="*/ 0 h 1729"/>
                  <a:gd name="T48" fmla="*/ 0 w 2529"/>
                  <a:gd name="T49" fmla="*/ 0 h 1729"/>
                  <a:gd name="T50" fmla="*/ 0 w 2529"/>
                  <a:gd name="T51" fmla="*/ 0 h 1729"/>
                  <a:gd name="T52" fmla="*/ 0 w 2529"/>
                  <a:gd name="T53" fmla="*/ 0 h 1729"/>
                  <a:gd name="T54" fmla="*/ 0 w 2529"/>
                  <a:gd name="T55" fmla="*/ 0 h 1729"/>
                  <a:gd name="T56" fmla="*/ 0 w 2529"/>
                  <a:gd name="T57" fmla="*/ 0 h 1729"/>
                  <a:gd name="T58" fmla="*/ 0 w 2529"/>
                  <a:gd name="T59" fmla="*/ 0 h 1729"/>
                  <a:gd name="T60" fmla="*/ 0 w 2529"/>
                  <a:gd name="T61" fmla="*/ 0 h 1729"/>
                  <a:gd name="T62" fmla="*/ 0 w 2529"/>
                  <a:gd name="T63" fmla="*/ 0 h 1729"/>
                  <a:gd name="T64" fmla="*/ 0 w 2529"/>
                  <a:gd name="T65" fmla="*/ 0 h 1729"/>
                  <a:gd name="T66" fmla="*/ 0 w 2529"/>
                  <a:gd name="T67" fmla="*/ 0 h 1729"/>
                  <a:gd name="T68" fmla="*/ 0 w 2529"/>
                  <a:gd name="T69" fmla="*/ 0 h 1729"/>
                  <a:gd name="T70" fmla="*/ 0 w 2529"/>
                  <a:gd name="T71" fmla="*/ 0 h 1729"/>
                  <a:gd name="T72" fmla="*/ 0 w 2529"/>
                  <a:gd name="T73" fmla="*/ 0 h 1729"/>
                  <a:gd name="T74" fmla="*/ 0 w 2529"/>
                  <a:gd name="T75" fmla="*/ 0 h 1729"/>
                  <a:gd name="T76" fmla="*/ 0 w 2529"/>
                  <a:gd name="T77" fmla="*/ 0 h 1729"/>
                  <a:gd name="T78" fmla="*/ 0 w 2529"/>
                  <a:gd name="T79" fmla="*/ 0 h 1729"/>
                  <a:gd name="T80" fmla="*/ 0 w 2529"/>
                  <a:gd name="T81" fmla="*/ 0 h 1729"/>
                  <a:gd name="T82" fmla="*/ 0 w 2529"/>
                  <a:gd name="T83" fmla="*/ 0 h 1729"/>
                  <a:gd name="T84" fmla="*/ 0 w 2529"/>
                  <a:gd name="T85" fmla="*/ 0 h 1729"/>
                  <a:gd name="T86" fmla="*/ 0 w 2529"/>
                  <a:gd name="T87" fmla="*/ 0 h 1729"/>
                  <a:gd name="T88" fmla="*/ 0 w 2529"/>
                  <a:gd name="T89" fmla="*/ 0 h 1729"/>
                  <a:gd name="T90" fmla="*/ 0 w 2529"/>
                  <a:gd name="T91" fmla="*/ 0 h 1729"/>
                  <a:gd name="T92" fmla="*/ 0 w 2529"/>
                  <a:gd name="T93" fmla="*/ 0 h 1729"/>
                  <a:gd name="T94" fmla="*/ 0 w 2529"/>
                  <a:gd name="T95" fmla="*/ 0 h 172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29"/>
                  <a:gd name="T145" fmla="*/ 0 h 1729"/>
                  <a:gd name="T146" fmla="*/ 2529 w 2529"/>
                  <a:gd name="T147" fmla="*/ 1729 h 172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29" h="1729">
                    <a:moveTo>
                      <a:pt x="1040" y="0"/>
                    </a:moveTo>
                    <a:lnTo>
                      <a:pt x="0" y="116"/>
                    </a:lnTo>
                    <a:lnTo>
                      <a:pt x="8" y="127"/>
                    </a:lnTo>
                    <a:lnTo>
                      <a:pt x="33" y="159"/>
                    </a:lnTo>
                    <a:lnTo>
                      <a:pt x="70" y="208"/>
                    </a:lnTo>
                    <a:lnTo>
                      <a:pt x="119" y="272"/>
                    </a:lnTo>
                    <a:lnTo>
                      <a:pt x="177" y="349"/>
                    </a:lnTo>
                    <a:lnTo>
                      <a:pt x="240" y="435"/>
                    </a:lnTo>
                    <a:lnTo>
                      <a:pt x="308" y="527"/>
                    </a:lnTo>
                    <a:lnTo>
                      <a:pt x="379" y="621"/>
                    </a:lnTo>
                    <a:lnTo>
                      <a:pt x="449" y="717"/>
                    </a:lnTo>
                    <a:lnTo>
                      <a:pt x="516" y="811"/>
                    </a:lnTo>
                    <a:lnTo>
                      <a:pt x="580" y="899"/>
                    </a:lnTo>
                    <a:lnTo>
                      <a:pt x="636" y="980"/>
                    </a:lnTo>
                    <a:lnTo>
                      <a:pt x="682" y="1049"/>
                    </a:lnTo>
                    <a:lnTo>
                      <a:pt x="719" y="1105"/>
                    </a:lnTo>
                    <a:lnTo>
                      <a:pt x="731" y="1127"/>
                    </a:lnTo>
                    <a:lnTo>
                      <a:pt x="741" y="1145"/>
                    </a:lnTo>
                    <a:lnTo>
                      <a:pt x="745" y="1156"/>
                    </a:lnTo>
                    <a:lnTo>
                      <a:pt x="747" y="1165"/>
                    </a:lnTo>
                    <a:lnTo>
                      <a:pt x="744" y="1175"/>
                    </a:lnTo>
                    <a:lnTo>
                      <a:pt x="744" y="1191"/>
                    </a:lnTo>
                    <a:lnTo>
                      <a:pt x="744" y="1211"/>
                    </a:lnTo>
                    <a:lnTo>
                      <a:pt x="748" y="1236"/>
                    </a:lnTo>
                    <a:lnTo>
                      <a:pt x="751" y="1263"/>
                    </a:lnTo>
                    <a:lnTo>
                      <a:pt x="757" y="1293"/>
                    </a:lnTo>
                    <a:lnTo>
                      <a:pt x="764" y="1325"/>
                    </a:lnTo>
                    <a:lnTo>
                      <a:pt x="773" y="1358"/>
                    </a:lnTo>
                    <a:lnTo>
                      <a:pt x="785" y="1392"/>
                    </a:lnTo>
                    <a:lnTo>
                      <a:pt x="798" y="1427"/>
                    </a:lnTo>
                    <a:lnTo>
                      <a:pt x="812" y="1461"/>
                    </a:lnTo>
                    <a:lnTo>
                      <a:pt x="829" y="1495"/>
                    </a:lnTo>
                    <a:lnTo>
                      <a:pt x="839" y="1512"/>
                    </a:lnTo>
                    <a:lnTo>
                      <a:pt x="848" y="1527"/>
                    </a:lnTo>
                    <a:lnTo>
                      <a:pt x="858" y="1543"/>
                    </a:lnTo>
                    <a:lnTo>
                      <a:pt x="868" y="1558"/>
                    </a:lnTo>
                    <a:lnTo>
                      <a:pt x="880" y="1572"/>
                    </a:lnTo>
                    <a:lnTo>
                      <a:pt x="891" y="1585"/>
                    </a:lnTo>
                    <a:lnTo>
                      <a:pt x="903" y="1598"/>
                    </a:lnTo>
                    <a:lnTo>
                      <a:pt x="916" y="1611"/>
                    </a:lnTo>
                    <a:lnTo>
                      <a:pt x="938" y="1628"/>
                    </a:lnTo>
                    <a:lnTo>
                      <a:pt x="958" y="1644"/>
                    </a:lnTo>
                    <a:lnTo>
                      <a:pt x="978" y="1658"/>
                    </a:lnTo>
                    <a:lnTo>
                      <a:pt x="997" y="1670"/>
                    </a:lnTo>
                    <a:lnTo>
                      <a:pt x="1015" y="1682"/>
                    </a:lnTo>
                    <a:lnTo>
                      <a:pt x="1033" y="1693"/>
                    </a:lnTo>
                    <a:lnTo>
                      <a:pt x="1050" y="1701"/>
                    </a:lnTo>
                    <a:lnTo>
                      <a:pt x="1068" y="1708"/>
                    </a:lnTo>
                    <a:lnTo>
                      <a:pt x="1085" y="1715"/>
                    </a:lnTo>
                    <a:lnTo>
                      <a:pt x="1103" y="1719"/>
                    </a:lnTo>
                    <a:lnTo>
                      <a:pt x="1120" y="1723"/>
                    </a:lnTo>
                    <a:lnTo>
                      <a:pt x="1139" y="1726"/>
                    </a:lnTo>
                    <a:lnTo>
                      <a:pt x="1159" y="1728"/>
                    </a:lnTo>
                    <a:lnTo>
                      <a:pt x="1179" y="1729"/>
                    </a:lnTo>
                    <a:lnTo>
                      <a:pt x="1200" y="1729"/>
                    </a:lnTo>
                    <a:lnTo>
                      <a:pt x="1222" y="1728"/>
                    </a:lnTo>
                    <a:lnTo>
                      <a:pt x="1272" y="1722"/>
                    </a:lnTo>
                    <a:lnTo>
                      <a:pt x="1328" y="1714"/>
                    </a:lnTo>
                    <a:lnTo>
                      <a:pt x="1393" y="1703"/>
                    </a:lnTo>
                    <a:lnTo>
                      <a:pt x="1467" y="1690"/>
                    </a:lnTo>
                    <a:lnTo>
                      <a:pt x="1553" y="1675"/>
                    </a:lnTo>
                    <a:lnTo>
                      <a:pt x="1651" y="1658"/>
                    </a:lnTo>
                    <a:lnTo>
                      <a:pt x="1763" y="1639"/>
                    </a:lnTo>
                    <a:lnTo>
                      <a:pt x="1890" y="1619"/>
                    </a:lnTo>
                    <a:lnTo>
                      <a:pt x="1960" y="1608"/>
                    </a:lnTo>
                    <a:lnTo>
                      <a:pt x="2019" y="1599"/>
                    </a:lnTo>
                    <a:lnTo>
                      <a:pt x="2068" y="1592"/>
                    </a:lnTo>
                    <a:lnTo>
                      <a:pt x="2109" y="1586"/>
                    </a:lnTo>
                    <a:lnTo>
                      <a:pt x="2142" y="1582"/>
                    </a:lnTo>
                    <a:lnTo>
                      <a:pt x="2169" y="1578"/>
                    </a:lnTo>
                    <a:lnTo>
                      <a:pt x="2194" y="1576"/>
                    </a:lnTo>
                    <a:lnTo>
                      <a:pt x="2215" y="1573"/>
                    </a:lnTo>
                    <a:lnTo>
                      <a:pt x="2220" y="1572"/>
                    </a:lnTo>
                    <a:lnTo>
                      <a:pt x="2224" y="1570"/>
                    </a:lnTo>
                    <a:lnTo>
                      <a:pt x="2229" y="1568"/>
                    </a:lnTo>
                    <a:lnTo>
                      <a:pt x="2232" y="1565"/>
                    </a:lnTo>
                    <a:lnTo>
                      <a:pt x="2239" y="1558"/>
                    </a:lnTo>
                    <a:lnTo>
                      <a:pt x="2245" y="1549"/>
                    </a:lnTo>
                    <a:lnTo>
                      <a:pt x="2257" y="1529"/>
                    </a:lnTo>
                    <a:lnTo>
                      <a:pt x="2265" y="1509"/>
                    </a:lnTo>
                    <a:lnTo>
                      <a:pt x="2270" y="1499"/>
                    </a:lnTo>
                    <a:lnTo>
                      <a:pt x="2274" y="1490"/>
                    </a:lnTo>
                    <a:lnTo>
                      <a:pt x="2278" y="1482"/>
                    </a:lnTo>
                    <a:lnTo>
                      <a:pt x="2283" y="1478"/>
                    </a:lnTo>
                    <a:lnTo>
                      <a:pt x="2286" y="1475"/>
                    </a:lnTo>
                    <a:lnTo>
                      <a:pt x="2288" y="1474"/>
                    </a:lnTo>
                    <a:lnTo>
                      <a:pt x="2291" y="1473"/>
                    </a:lnTo>
                    <a:lnTo>
                      <a:pt x="2294" y="1473"/>
                    </a:lnTo>
                    <a:lnTo>
                      <a:pt x="2297" y="1474"/>
                    </a:lnTo>
                    <a:lnTo>
                      <a:pt x="2300" y="1475"/>
                    </a:lnTo>
                    <a:lnTo>
                      <a:pt x="2304" y="1478"/>
                    </a:lnTo>
                    <a:lnTo>
                      <a:pt x="2307" y="1481"/>
                    </a:lnTo>
                    <a:lnTo>
                      <a:pt x="2317" y="1488"/>
                    </a:lnTo>
                    <a:lnTo>
                      <a:pt x="2327" y="1495"/>
                    </a:lnTo>
                    <a:lnTo>
                      <a:pt x="2338" y="1500"/>
                    </a:lnTo>
                    <a:lnTo>
                      <a:pt x="2349" y="1502"/>
                    </a:lnTo>
                    <a:lnTo>
                      <a:pt x="2362" y="1505"/>
                    </a:lnTo>
                    <a:lnTo>
                      <a:pt x="2376" y="1506"/>
                    </a:lnTo>
                    <a:lnTo>
                      <a:pt x="2390" y="1507"/>
                    </a:lnTo>
                    <a:lnTo>
                      <a:pt x="2404" y="1507"/>
                    </a:lnTo>
                    <a:lnTo>
                      <a:pt x="2434" y="1505"/>
                    </a:lnTo>
                    <a:lnTo>
                      <a:pt x="2466" y="1503"/>
                    </a:lnTo>
                    <a:lnTo>
                      <a:pt x="2481" y="1502"/>
                    </a:lnTo>
                    <a:lnTo>
                      <a:pt x="2498" y="1502"/>
                    </a:lnTo>
                    <a:lnTo>
                      <a:pt x="2513" y="1503"/>
                    </a:lnTo>
                    <a:lnTo>
                      <a:pt x="2529" y="1505"/>
                    </a:lnTo>
                    <a:lnTo>
                      <a:pt x="2522" y="1496"/>
                    </a:lnTo>
                    <a:lnTo>
                      <a:pt x="2516" y="1489"/>
                    </a:lnTo>
                    <a:lnTo>
                      <a:pt x="2510" y="1481"/>
                    </a:lnTo>
                    <a:lnTo>
                      <a:pt x="2505" y="1473"/>
                    </a:lnTo>
                    <a:lnTo>
                      <a:pt x="2496" y="1457"/>
                    </a:lnTo>
                    <a:lnTo>
                      <a:pt x="2489" y="1440"/>
                    </a:lnTo>
                    <a:lnTo>
                      <a:pt x="2485" y="1424"/>
                    </a:lnTo>
                    <a:lnTo>
                      <a:pt x="2480" y="1406"/>
                    </a:lnTo>
                    <a:lnTo>
                      <a:pt x="2478" y="1390"/>
                    </a:lnTo>
                    <a:lnTo>
                      <a:pt x="2477" y="1374"/>
                    </a:lnTo>
                    <a:lnTo>
                      <a:pt x="2474" y="1342"/>
                    </a:lnTo>
                    <a:lnTo>
                      <a:pt x="2472" y="1313"/>
                    </a:lnTo>
                    <a:lnTo>
                      <a:pt x="2471" y="1300"/>
                    </a:lnTo>
                    <a:lnTo>
                      <a:pt x="2468" y="1290"/>
                    </a:lnTo>
                    <a:lnTo>
                      <a:pt x="2465" y="1279"/>
                    </a:lnTo>
                    <a:lnTo>
                      <a:pt x="2460" y="1271"/>
                    </a:lnTo>
                    <a:lnTo>
                      <a:pt x="2454" y="1263"/>
                    </a:lnTo>
                    <a:lnTo>
                      <a:pt x="2449" y="1256"/>
                    </a:lnTo>
                    <a:lnTo>
                      <a:pt x="2443" y="1250"/>
                    </a:lnTo>
                    <a:lnTo>
                      <a:pt x="2436" y="1245"/>
                    </a:lnTo>
                    <a:lnTo>
                      <a:pt x="2424" y="1238"/>
                    </a:lnTo>
                    <a:lnTo>
                      <a:pt x="2411" y="1232"/>
                    </a:lnTo>
                    <a:lnTo>
                      <a:pt x="2406" y="1229"/>
                    </a:lnTo>
                    <a:lnTo>
                      <a:pt x="2401" y="1225"/>
                    </a:lnTo>
                    <a:lnTo>
                      <a:pt x="2397" y="1222"/>
                    </a:lnTo>
                    <a:lnTo>
                      <a:pt x="2392" y="1218"/>
                    </a:lnTo>
                    <a:lnTo>
                      <a:pt x="2389" y="1214"/>
                    </a:lnTo>
                    <a:lnTo>
                      <a:pt x="2387" y="1208"/>
                    </a:lnTo>
                    <a:lnTo>
                      <a:pt x="2385" y="1201"/>
                    </a:lnTo>
                    <a:lnTo>
                      <a:pt x="2385" y="1193"/>
                    </a:lnTo>
                    <a:lnTo>
                      <a:pt x="2384" y="1183"/>
                    </a:lnTo>
                    <a:lnTo>
                      <a:pt x="2383" y="1173"/>
                    </a:lnTo>
                    <a:lnTo>
                      <a:pt x="2381" y="1161"/>
                    </a:lnTo>
                    <a:lnTo>
                      <a:pt x="2377" y="1149"/>
                    </a:lnTo>
                    <a:lnTo>
                      <a:pt x="2369" y="1121"/>
                    </a:lnTo>
                    <a:lnTo>
                      <a:pt x="2360" y="1093"/>
                    </a:lnTo>
                    <a:lnTo>
                      <a:pt x="2349" y="1064"/>
                    </a:lnTo>
                    <a:lnTo>
                      <a:pt x="2339" y="1037"/>
                    </a:lnTo>
                    <a:lnTo>
                      <a:pt x="2329" y="1012"/>
                    </a:lnTo>
                    <a:lnTo>
                      <a:pt x="2321" y="992"/>
                    </a:lnTo>
                    <a:lnTo>
                      <a:pt x="2319" y="981"/>
                    </a:lnTo>
                    <a:lnTo>
                      <a:pt x="2317" y="970"/>
                    </a:lnTo>
                    <a:lnTo>
                      <a:pt x="2314" y="957"/>
                    </a:lnTo>
                    <a:lnTo>
                      <a:pt x="2313" y="943"/>
                    </a:lnTo>
                    <a:lnTo>
                      <a:pt x="2300" y="923"/>
                    </a:lnTo>
                    <a:lnTo>
                      <a:pt x="2286" y="904"/>
                    </a:lnTo>
                    <a:lnTo>
                      <a:pt x="2270" y="888"/>
                    </a:lnTo>
                    <a:lnTo>
                      <a:pt x="2252" y="873"/>
                    </a:lnTo>
                    <a:lnTo>
                      <a:pt x="2234" y="859"/>
                    </a:lnTo>
                    <a:lnTo>
                      <a:pt x="2213" y="846"/>
                    </a:lnTo>
                    <a:lnTo>
                      <a:pt x="2192" y="833"/>
                    </a:lnTo>
                    <a:lnTo>
                      <a:pt x="2170" y="822"/>
                    </a:lnTo>
                    <a:lnTo>
                      <a:pt x="2147" y="813"/>
                    </a:lnTo>
                    <a:lnTo>
                      <a:pt x="2124" y="804"/>
                    </a:lnTo>
                    <a:lnTo>
                      <a:pt x="2100" y="795"/>
                    </a:lnTo>
                    <a:lnTo>
                      <a:pt x="2077" y="787"/>
                    </a:lnTo>
                    <a:lnTo>
                      <a:pt x="2029" y="773"/>
                    </a:lnTo>
                    <a:lnTo>
                      <a:pt x="1981" y="760"/>
                    </a:lnTo>
                    <a:lnTo>
                      <a:pt x="1960" y="755"/>
                    </a:lnTo>
                    <a:lnTo>
                      <a:pt x="1943" y="746"/>
                    </a:lnTo>
                    <a:lnTo>
                      <a:pt x="1926" y="738"/>
                    </a:lnTo>
                    <a:lnTo>
                      <a:pt x="1915" y="729"/>
                    </a:lnTo>
                    <a:lnTo>
                      <a:pt x="1903" y="718"/>
                    </a:lnTo>
                    <a:lnTo>
                      <a:pt x="1895" y="708"/>
                    </a:lnTo>
                    <a:lnTo>
                      <a:pt x="1888" y="695"/>
                    </a:lnTo>
                    <a:lnTo>
                      <a:pt x="1881" y="682"/>
                    </a:lnTo>
                    <a:lnTo>
                      <a:pt x="1870" y="655"/>
                    </a:lnTo>
                    <a:lnTo>
                      <a:pt x="1860" y="625"/>
                    </a:lnTo>
                    <a:lnTo>
                      <a:pt x="1854" y="610"/>
                    </a:lnTo>
                    <a:lnTo>
                      <a:pt x="1846" y="593"/>
                    </a:lnTo>
                    <a:lnTo>
                      <a:pt x="1838" y="576"/>
                    </a:lnTo>
                    <a:lnTo>
                      <a:pt x="1826" y="560"/>
                    </a:lnTo>
                    <a:lnTo>
                      <a:pt x="1793" y="547"/>
                    </a:lnTo>
                    <a:lnTo>
                      <a:pt x="1762" y="534"/>
                    </a:lnTo>
                    <a:lnTo>
                      <a:pt x="1732" y="520"/>
                    </a:lnTo>
                    <a:lnTo>
                      <a:pt x="1706" y="505"/>
                    </a:lnTo>
                    <a:lnTo>
                      <a:pt x="1680" y="489"/>
                    </a:lnTo>
                    <a:lnTo>
                      <a:pt x="1658" y="474"/>
                    </a:lnTo>
                    <a:lnTo>
                      <a:pt x="1637" y="459"/>
                    </a:lnTo>
                    <a:lnTo>
                      <a:pt x="1619" y="444"/>
                    </a:lnTo>
                    <a:lnTo>
                      <a:pt x="1589" y="417"/>
                    </a:lnTo>
                    <a:lnTo>
                      <a:pt x="1567" y="395"/>
                    </a:lnTo>
                    <a:lnTo>
                      <a:pt x="1554" y="381"/>
                    </a:lnTo>
                    <a:lnTo>
                      <a:pt x="1550" y="375"/>
                    </a:lnTo>
                    <a:lnTo>
                      <a:pt x="1394" y="329"/>
                    </a:lnTo>
                    <a:lnTo>
                      <a:pt x="1040" y="0"/>
                    </a:lnTo>
                  </a:path>
                </a:pathLst>
              </a:custGeom>
              <a:solidFill>
                <a:srgbClr val="93D5ED"/>
              </a:solidFill>
              <a:ln w="4763">
                <a:solidFill>
                  <a:srgbClr val="CCECFF"/>
                </a:solidFill>
                <a:round/>
                <a:headEnd/>
                <a:tailEnd/>
              </a:ln>
            </p:spPr>
            <p:txBody>
              <a:bodyPr/>
              <a:lstStyle/>
              <a:p>
                <a:endParaRPr lang="en-US"/>
              </a:p>
            </p:txBody>
          </p:sp>
          <p:sp>
            <p:nvSpPr>
              <p:cNvPr id="24764" name="Freeform 170"/>
              <p:cNvSpPr>
                <a:spLocks/>
              </p:cNvSpPr>
              <p:nvPr/>
            </p:nvSpPr>
            <p:spPr bwMode="auto">
              <a:xfrm>
                <a:off x="3654" y="1820"/>
                <a:ext cx="977" cy="525"/>
              </a:xfrm>
              <a:custGeom>
                <a:avLst/>
                <a:gdLst>
                  <a:gd name="T0" fmla="*/ 0 w 4885"/>
                  <a:gd name="T1" fmla="*/ 0 h 2626"/>
                  <a:gd name="T2" fmla="*/ 0 w 4885"/>
                  <a:gd name="T3" fmla="*/ 0 h 2626"/>
                  <a:gd name="T4" fmla="*/ 0 w 4885"/>
                  <a:gd name="T5" fmla="*/ 0 h 2626"/>
                  <a:gd name="T6" fmla="*/ 0 w 4885"/>
                  <a:gd name="T7" fmla="*/ 0 h 2626"/>
                  <a:gd name="T8" fmla="*/ 0 w 4885"/>
                  <a:gd name="T9" fmla="*/ 0 h 2626"/>
                  <a:gd name="T10" fmla="*/ 0 w 4885"/>
                  <a:gd name="T11" fmla="*/ 0 h 2626"/>
                  <a:gd name="T12" fmla="*/ 0 w 4885"/>
                  <a:gd name="T13" fmla="*/ 0 h 2626"/>
                  <a:gd name="T14" fmla="*/ 0 w 4885"/>
                  <a:gd name="T15" fmla="*/ 0 h 2626"/>
                  <a:gd name="T16" fmla="*/ 0 w 4885"/>
                  <a:gd name="T17" fmla="*/ 0 h 2626"/>
                  <a:gd name="T18" fmla="*/ 0 w 4885"/>
                  <a:gd name="T19" fmla="*/ 0 h 2626"/>
                  <a:gd name="T20" fmla="*/ 0 w 4885"/>
                  <a:gd name="T21" fmla="*/ 0 h 2626"/>
                  <a:gd name="T22" fmla="*/ 0 w 4885"/>
                  <a:gd name="T23" fmla="*/ 0 h 2626"/>
                  <a:gd name="T24" fmla="*/ 0 w 4885"/>
                  <a:gd name="T25" fmla="*/ 0 h 2626"/>
                  <a:gd name="T26" fmla="*/ 0 w 4885"/>
                  <a:gd name="T27" fmla="*/ 0 h 2626"/>
                  <a:gd name="T28" fmla="*/ 0 w 4885"/>
                  <a:gd name="T29" fmla="*/ 0 h 2626"/>
                  <a:gd name="T30" fmla="*/ 0 w 4885"/>
                  <a:gd name="T31" fmla="*/ 0 h 2626"/>
                  <a:gd name="T32" fmla="*/ 0 w 4885"/>
                  <a:gd name="T33" fmla="*/ 0 h 2626"/>
                  <a:gd name="T34" fmla="*/ 0 w 4885"/>
                  <a:gd name="T35" fmla="*/ 0 h 2626"/>
                  <a:gd name="T36" fmla="*/ 0 w 4885"/>
                  <a:gd name="T37" fmla="*/ 0 h 2626"/>
                  <a:gd name="T38" fmla="*/ 0 w 4885"/>
                  <a:gd name="T39" fmla="*/ 0 h 2626"/>
                  <a:gd name="T40" fmla="*/ 0 w 4885"/>
                  <a:gd name="T41" fmla="*/ 0 h 2626"/>
                  <a:gd name="T42" fmla="*/ 0 w 4885"/>
                  <a:gd name="T43" fmla="*/ 0 h 2626"/>
                  <a:gd name="T44" fmla="*/ 0 w 4885"/>
                  <a:gd name="T45" fmla="*/ 0 h 2626"/>
                  <a:gd name="T46" fmla="*/ 0 w 4885"/>
                  <a:gd name="T47" fmla="*/ 0 h 2626"/>
                  <a:gd name="T48" fmla="*/ 0 w 4885"/>
                  <a:gd name="T49" fmla="*/ 0 h 2626"/>
                  <a:gd name="T50" fmla="*/ 0 w 4885"/>
                  <a:gd name="T51" fmla="*/ 0 h 2626"/>
                  <a:gd name="T52" fmla="*/ 0 w 4885"/>
                  <a:gd name="T53" fmla="*/ 0 h 2626"/>
                  <a:gd name="T54" fmla="*/ 0 w 4885"/>
                  <a:gd name="T55" fmla="*/ 0 h 2626"/>
                  <a:gd name="T56" fmla="*/ 0 w 4885"/>
                  <a:gd name="T57" fmla="*/ 0 h 2626"/>
                  <a:gd name="T58" fmla="*/ 0 w 4885"/>
                  <a:gd name="T59" fmla="*/ 0 h 2626"/>
                  <a:gd name="T60" fmla="*/ 0 w 4885"/>
                  <a:gd name="T61" fmla="*/ 0 h 2626"/>
                  <a:gd name="T62" fmla="*/ 0 w 4885"/>
                  <a:gd name="T63" fmla="*/ 0 h 2626"/>
                  <a:gd name="T64" fmla="*/ 0 w 4885"/>
                  <a:gd name="T65" fmla="*/ 0 h 2626"/>
                  <a:gd name="T66" fmla="*/ 0 w 4885"/>
                  <a:gd name="T67" fmla="*/ 0 h 2626"/>
                  <a:gd name="T68" fmla="*/ 0 w 4885"/>
                  <a:gd name="T69" fmla="*/ 0 h 2626"/>
                  <a:gd name="T70" fmla="*/ 0 w 4885"/>
                  <a:gd name="T71" fmla="*/ 0 h 2626"/>
                  <a:gd name="T72" fmla="*/ 0 w 4885"/>
                  <a:gd name="T73" fmla="*/ 0 h 2626"/>
                  <a:gd name="T74" fmla="*/ 0 w 4885"/>
                  <a:gd name="T75" fmla="*/ 0 h 2626"/>
                  <a:gd name="T76" fmla="*/ 0 w 4885"/>
                  <a:gd name="T77" fmla="*/ 0 h 2626"/>
                  <a:gd name="T78" fmla="*/ 0 w 4885"/>
                  <a:gd name="T79" fmla="*/ 0 h 2626"/>
                  <a:gd name="T80" fmla="*/ 0 w 4885"/>
                  <a:gd name="T81" fmla="*/ 0 h 2626"/>
                  <a:gd name="T82" fmla="*/ 0 w 4885"/>
                  <a:gd name="T83" fmla="*/ 0 h 2626"/>
                  <a:gd name="T84" fmla="*/ 0 w 4885"/>
                  <a:gd name="T85" fmla="*/ 0 h 2626"/>
                  <a:gd name="T86" fmla="*/ 0 w 4885"/>
                  <a:gd name="T87" fmla="*/ 0 h 2626"/>
                  <a:gd name="T88" fmla="*/ 0 w 4885"/>
                  <a:gd name="T89" fmla="*/ 0 h 2626"/>
                  <a:gd name="T90" fmla="*/ 0 w 4885"/>
                  <a:gd name="T91" fmla="*/ 0 h 2626"/>
                  <a:gd name="T92" fmla="*/ 0 w 4885"/>
                  <a:gd name="T93" fmla="*/ 0 h 2626"/>
                  <a:gd name="T94" fmla="*/ 0 w 4885"/>
                  <a:gd name="T95" fmla="*/ 0 h 2626"/>
                  <a:gd name="T96" fmla="*/ 0 w 4885"/>
                  <a:gd name="T97" fmla="*/ 0 h 2626"/>
                  <a:gd name="T98" fmla="*/ 0 w 4885"/>
                  <a:gd name="T99" fmla="*/ 0 h 2626"/>
                  <a:gd name="T100" fmla="*/ 0 w 4885"/>
                  <a:gd name="T101" fmla="*/ 0 h 2626"/>
                  <a:gd name="T102" fmla="*/ 0 w 4885"/>
                  <a:gd name="T103" fmla="*/ 0 h 2626"/>
                  <a:gd name="T104" fmla="*/ 0 w 4885"/>
                  <a:gd name="T105" fmla="*/ 0 h 26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85"/>
                  <a:gd name="T160" fmla="*/ 0 h 2626"/>
                  <a:gd name="T161" fmla="*/ 4885 w 4885"/>
                  <a:gd name="T162" fmla="*/ 2626 h 262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85" h="2626">
                    <a:moveTo>
                      <a:pt x="2572" y="32"/>
                    </a:moveTo>
                    <a:lnTo>
                      <a:pt x="2556" y="30"/>
                    </a:lnTo>
                    <a:lnTo>
                      <a:pt x="2541" y="29"/>
                    </a:lnTo>
                    <a:lnTo>
                      <a:pt x="2524" y="29"/>
                    </a:lnTo>
                    <a:lnTo>
                      <a:pt x="2509" y="30"/>
                    </a:lnTo>
                    <a:lnTo>
                      <a:pt x="2477" y="32"/>
                    </a:lnTo>
                    <a:lnTo>
                      <a:pt x="2447" y="34"/>
                    </a:lnTo>
                    <a:lnTo>
                      <a:pt x="2433" y="34"/>
                    </a:lnTo>
                    <a:lnTo>
                      <a:pt x="2419" y="33"/>
                    </a:lnTo>
                    <a:lnTo>
                      <a:pt x="2405" y="32"/>
                    </a:lnTo>
                    <a:lnTo>
                      <a:pt x="2392" y="29"/>
                    </a:lnTo>
                    <a:lnTo>
                      <a:pt x="2381" y="27"/>
                    </a:lnTo>
                    <a:lnTo>
                      <a:pt x="2370" y="22"/>
                    </a:lnTo>
                    <a:lnTo>
                      <a:pt x="2360" y="15"/>
                    </a:lnTo>
                    <a:lnTo>
                      <a:pt x="2350" y="8"/>
                    </a:lnTo>
                    <a:lnTo>
                      <a:pt x="2347" y="5"/>
                    </a:lnTo>
                    <a:lnTo>
                      <a:pt x="2343" y="2"/>
                    </a:lnTo>
                    <a:lnTo>
                      <a:pt x="2340" y="1"/>
                    </a:lnTo>
                    <a:lnTo>
                      <a:pt x="2337" y="0"/>
                    </a:lnTo>
                    <a:lnTo>
                      <a:pt x="2334" y="0"/>
                    </a:lnTo>
                    <a:lnTo>
                      <a:pt x="2331" y="1"/>
                    </a:lnTo>
                    <a:lnTo>
                      <a:pt x="2329" y="2"/>
                    </a:lnTo>
                    <a:lnTo>
                      <a:pt x="2326" y="5"/>
                    </a:lnTo>
                    <a:lnTo>
                      <a:pt x="2321" y="9"/>
                    </a:lnTo>
                    <a:lnTo>
                      <a:pt x="2317" y="17"/>
                    </a:lnTo>
                    <a:lnTo>
                      <a:pt x="2313" y="26"/>
                    </a:lnTo>
                    <a:lnTo>
                      <a:pt x="2308" y="36"/>
                    </a:lnTo>
                    <a:lnTo>
                      <a:pt x="2300" y="56"/>
                    </a:lnTo>
                    <a:lnTo>
                      <a:pt x="2288" y="76"/>
                    </a:lnTo>
                    <a:lnTo>
                      <a:pt x="2282" y="85"/>
                    </a:lnTo>
                    <a:lnTo>
                      <a:pt x="2275" y="92"/>
                    </a:lnTo>
                    <a:lnTo>
                      <a:pt x="2272" y="95"/>
                    </a:lnTo>
                    <a:lnTo>
                      <a:pt x="2267" y="97"/>
                    </a:lnTo>
                    <a:lnTo>
                      <a:pt x="2263" y="99"/>
                    </a:lnTo>
                    <a:lnTo>
                      <a:pt x="2258" y="100"/>
                    </a:lnTo>
                    <a:lnTo>
                      <a:pt x="2237" y="103"/>
                    </a:lnTo>
                    <a:lnTo>
                      <a:pt x="2212" y="105"/>
                    </a:lnTo>
                    <a:lnTo>
                      <a:pt x="2185" y="109"/>
                    </a:lnTo>
                    <a:lnTo>
                      <a:pt x="2152" y="113"/>
                    </a:lnTo>
                    <a:lnTo>
                      <a:pt x="2111" y="119"/>
                    </a:lnTo>
                    <a:lnTo>
                      <a:pt x="2062" y="126"/>
                    </a:lnTo>
                    <a:lnTo>
                      <a:pt x="2003" y="135"/>
                    </a:lnTo>
                    <a:lnTo>
                      <a:pt x="1933" y="146"/>
                    </a:lnTo>
                    <a:lnTo>
                      <a:pt x="1806" y="166"/>
                    </a:lnTo>
                    <a:lnTo>
                      <a:pt x="1694" y="185"/>
                    </a:lnTo>
                    <a:lnTo>
                      <a:pt x="1596" y="202"/>
                    </a:lnTo>
                    <a:lnTo>
                      <a:pt x="1510" y="217"/>
                    </a:lnTo>
                    <a:lnTo>
                      <a:pt x="1436" y="230"/>
                    </a:lnTo>
                    <a:lnTo>
                      <a:pt x="1371" y="241"/>
                    </a:lnTo>
                    <a:lnTo>
                      <a:pt x="1315" y="249"/>
                    </a:lnTo>
                    <a:lnTo>
                      <a:pt x="1265" y="255"/>
                    </a:lnTo>
                    <a:lnTo>
                      <a:pt x="1243" y="256"/>
                    </a:lnTo>
                    <a:lnTo>
                      <a:pt x="1222" y="256"/>
                    </a:lnTo>
                    <a:lnTo>
                      <a:pt x="1202" y="255"/>
                    </a:lnTo>
                    <a:lnTo>
                      <a:pt x="1182" y="253"/>
                    </a:lnTo>
                    <a:lnTo>
                      <a:pt x="1163" y="250"/>
                    </a:lnTo>
                    <a:lnTo>
                      <a:pt x="1146" y="246"/>
                    </a:lnTo>
                    <a:lnTo>
                      <a:pt x="1128" y="242"/>
                    </a:lnTo>
                    <a:lnTo>
                      <a:pt x="1111" y="235"/>
                    </a:lnTo>
                    <a:lnTo>
                      <a:pt x="1093" y="228"/>
                    </a:lnTo>
                    <a:lnTo>
                      <a:pt x="1076" y="220"/>
                    </a:lnTo>
                    <a:lnTo>
                      <a:pt x="1058" y="209"/>
                    </a:lnTo>
                    <a:lnTo>
                      <a:pt x="1040" y="197"/>
                    </a:lnTo>
                    <a:lnTo>
                      <a:pt x="1021" y="185"/>
                    </a:lnTo>
                    <a:lnTo>
                      <a:pt x="1001" y="171"/>
                    </a:lnTo>
                    <a:lnTo>
                      <a:pt x="981" y="155"/>
                    </a:lnTo>
                    <a:lnTo>
                      <a:pt x="959" y="138"/>
                    </a:lnTo>
                    <a:lnTo>
                      <a:pt x="0" y="230"/>
                    </a:lnTo>
                    <a:lnTo>
                      <a:pt x="12" y="238"/>
                    </a:lnTo>
                    <a:lnTo>
                      <a:pt x="24" y="251"/>
                    </a:lnTo>
                    <a:lnTo>
                      <a:pt x="37" y="265"/>
                    </a:lnTo>
                    <a:lnTo>
                      <a:pt x="49" y="283"/>
                    </a:lnTo>
                    <a:lnTo>
                      <a:pt x="62" y="301"/>
                    </a:lnTo>
                    <a:lnTo>
                      <a:pt x="73" y="322"/>
                    </a:lnTo>
                    <a:lnTo>
                      <a:pt x="84" y="343"/>
                    </a:lnTo>
                    <a:lnTo>
                      <a:pt x="95" y="367"/>
                    </a:lnTo>
                    <a:lnTo>
                      <a:pt x="104" y="390"/>
                    </a:lnTo>
                    <a:lnTo>
                      <a:pt x="112" y="415"/>
                    </a:lnTo>
                    <a:lnTo>
                      <a:pt x="118" y="439"/>
                    </a:lnTo>
                    <a:lnTo>
                      <a:pt x="124" y="463"/>
                    </a:lnTo>
                    <a:lnTo>
                      <a:pt x="126" y="486"/>
                    </a:lnTo>
                    <a:lnTo>
                      <a:pt x="127" y="508"/>
                    </a:lnTo>
                    <a:lnTo>
                      <a:pt x="127" y="519"/>
                    </a:lnTo>
                    <a:lnTo>
                      <a:pt x="127" y="529"/>
                    </a:lnTo>
                    <a:lnTo>
                      <a:pt x="126" y="540"/>
                    </a:lnTo>
                    <a:lnTo>
                      <a:pt x="124" y="549"/>
                    </a:lnTo>
                    <a:lnTo>
                      <a:pt x="183" y="543"/>
                    </a:lnTo>
                    <a:lnTo>
                      <a:pt x="244" y="537"/>
                    </a:lnTo>
                    <a:lnTo>
                      <a:pt x="305" y="531"/>
                    </a:lnTo>
                    <a:lnTo>
                      <a:pt x="366" y="527"/>
                    </a:lnTo>
                    <a:lnTo>
                      <a:pt x="426" y="522"/>
                    </a:lnTo>
                    <a:lnTo>
                      <a:pt x="487" y="519"/>
                    </a:lnTo>
                    <a:lnTo>
                      <a:pt x="548" y="515"/>
                    </a:lnTo>
                    <a:lnTo>
                      <a:pt x="606" y="513"/>
                    </a:lnTo>
                    <a:lnTo>
                      <a:pt x="665" y="510"/>
                    </a:lnTo>
                    <a:lnTo>
                      <a:pt x="721" y="510"/>
                    </a:lnTo>
                    <a:lnTo>
                      <a:pt x="776" y="509"/>
                    </a:lnTo>
                    <a:lnTo>
                      <a:pt x="829" y="510"/>
                    </a:lnTo>
                    <a:lnTo>
                      <a:pt x="881" y="513"/>
                    </a:lnTo>
                    <a:lnTo>
                      <a:pt x="930" y="515"/>
                    </a:lnTo>
                    <a:lnTo>
                      <a:pt x="976" y="519"/>
                    </a:lnTo>
                    <a:lnTo>
                      <a:pt x="1020" y="523"/>
                    </a:lnTo>
                    <a:lnTo>
                      <a:pt x="1030" y="527"/>
                    </a:lnTo>
                    <a:lnTo>
                      <a:pt x="1058" y="535"/>
                    </a:lnTo>
                    <a:lnTo>
                      <a:pt x="1077" y="542"/>
                    </a:lnTo>
                    <a:lnTo>
                      <a:pt x="1098" y="550"/>
                    </a:lnTo>
                    <a:lnTo>
                      <a:pt x="1120" y="559"/>
                    </a:lnTo>
                    <a:lnTo>
                      <a:pt x="1143" y="571"/>
                    </a:lnTo>
                    <a:lnTo>
                      <a:pt x="1167" y="583"/>
                    </a:lnTo>
                    <a:lnTo>
                      <a:pt x="1189" y="597"/>
                    </a:lnTo>
                    <a:lnTo>
                      <a:pt x="1200" y="605"/>
                    </a:lnTo>
                    <a:lnTo>
                      <a:pt x="1210" y="612"/>
                    </a:lnTo>
                    <a:lnTo>
                      <a:pt x="1219" y="620"/>
                    </a:lnTo>
                    <a:lnTo>
                      <a:pt x="1229" y="630"/>
                    </a:lnTo>
                    <a:lnTo>
                      <a:pt x="1237" y="638"/>
                    </a:lnTo>
                    <a:lnTo>
                      <a:pt x="1244" y="647"/>
                    </a:lnTo>
                    <a:lnTo>
                      <a:pt x="1251" y="658"/>
                    </a:lnTo>
                    <a:lnTo>
                      <a:pt x="1257" y="667"/>
                    </a:lnTo>
                    <a:lnTo>
                      <a:pt x="1261" y="677"/>
                    </a:lnTo>
                    <a:lnTo>
                      <a:pt x="1265" y="688"/>
                    </a:lnTo>
                    <a:lnTo>
                      <a:pt x="1266" y="700"/>
                    </a:lnTo>
                    <a:lnTo>
                      <a:pt x="1267" y="710"/>
                    </a:lnTo>
                    <a:lnTo>
                      <a:pt x="1268" y="722"/>
                    </a:lnTo>
                    <a:lnTo>
                      <a:pt x="1271" y="731"/>
                    </a:lnTo>
                    <a:lnTo>
                      <a:pt x="1274" y="738"/>
                    </a:lnTo>
                    <a:lnTo>
                      <a:pt x="1279" y="745"/>
                    </a:lnTo>
                    <a:lnTo>
                      <a:pt x="1286" y="750"/>
                    </a:lnTo>
                    <a:lnTo>
                      <a:pt x="1293" y="753"/>
                    </a:lnTo>
                    <a:lnTo>
                      <a:pt x="1301" y="757"/>
                    </a:lnTo>
                    <a:lnTo>
                      <a:pt x="1311" y="758"/>
                    </a:lnTo>
                    <a:lnTo>
                      <a:pt x="1321" y="758"/>
                    </a:lnTo>
                    <a:lnTo>
                      <a:pt x="1332" y="758"/>
                    </a:lnTo>
                    <a:lnTo>
                      <a:pt x="1343" y="757"/>
                    </a:lnTo>
                    <a:lnTo>
                      <a:pt x="1356" y="755"/>
                    </a:lnTo>
                    <a:lnTo>
                      <a:pt x="1381" y="749"/>
                    </a:lnTo>
                    <a:lnTo>
                      <a:pt x="1407" y="742"/>
                    </a:lnTo>
                    <a:lnTo>
                      <a:pt x="1433" y="732"/>
                    </a:lnTo>
                    <a:lnTo>
                      <a:pt x="1458" y="722"/>
                    </a:lnTo>
                    <a:lnTo>
                      <a:pt x="1482" y="711"/>
                    </a:lnTo>
                    <a:lnTo>
                      <a:pt x="1503" y="701"/>
                    </a:lnTo>
                    <a:lnTo>
                      <a:pt x="1535" y="686"/>
                    </a:lnTo>
                    <a:lnTo>
                      <a:pt x="1546" y="679"/>
                    </a:lnTo>
                    <a:lnTo>
                      <a:pt x="1639" y="494"/>
                    </a:lnTo>
                    <a:lnTo>
                      <a:pt x="1823" y="494"/>
                    </a:lnTo>
                    <a:lnTo>
                      <a:pt x="1979" y="616"/>
                    </a:lnTo>
                    <a:lnTo>
                      <a:pt x="2071" y="616"/>
                    </a:lnTo>
                    <a:lnTo>
                      <a:pt x="2258" y="771"/>
                    </a:lnTo>
                    <a:lnTo>
                      <a:pt x="2535" y="771"/>
                    </a:lnTo>
                    <a:lnTo>
                      <a:pt x="2531" y="791"/>
                    </a:lnTo>
                    <a:lnTo>
                      <a:pt x="2532" y="815"/>
                    </a:lnTo>
                    <a:lnTo>
                      <a:pt x="2537" y="843"/>
                    </a:lnTo>
                    <a:lnTo>
                      <a:pt x="2546" y="875"/>
                    </a:lnTo>
                    <a:lnTo>
                      <a:pt x="2559" y="910"/>
                    </a:lnTo>
                    <a:lnTo>
                      <a:pt x="2576" y="948"/>
                    </a:lnTo>
                    <a:lnTo>
                      <a:pt x="2595" y="989"/>
                    </a:lnTo>
                    <a:lnTo>
                      <a:pt x="2618" y="1033"/>
                    </a:lnTo>
                    <a:lnTo>
                      <a:pt x="2643" y="1079"/>
                    </a:lnTo>
                    <a:lnTo>
                      <a:pt x="2671" y="1126"/>
                    </a:lnTo>
                    <a:lnTo>
                      <a:pt x="2701" y="1175"/>
                    </a:lnTo>
                    <a:lnTo>
                      <a:pt x="2733" y="1225"/>
                    </a:lnTo>
                    <a:lnTo>
                      <a:pt x="2766" y="1277"/>
                    </a:lnTo>
                    <a:lnTo>
                      <a:pt x="2801" y="1328"/>
                    </a:lnTo>
                    <a:lnTo>
                      <a:pt x="2838" y="1381"/>
                    </a:lnTo>
                    <a:lnTo>
                      <a:pt x="2875" y="1432"/>
                    </a:lnTo>
                    <a:lnTo>
                      <a:pt x="2913" y="1483"/>
                    </a:lnTo>
                    <a:lnTo>
                      <a:pt x="2952" y="1534"/>
                    </a:lnTo>
                    <a:lnTo>
                      <a:pt x="2990" y="1583"/>
                    </a:lnTo>
                    <a:lnTo>
                      <a:pt x="3029" y="1631"/>
                    </a:lnTo>
                    <a:lnTo>
                      <a:pt x="3067" y="1677"/>
                    </a:lnTo>
                    <a:lnTo>
                      <a:pt x="3105" y="1721"/>
                    </a:lnTo>
                    <a:lnTo>
                      <a:pt x="3142" y="1763"/>
                    </a:lnTo>
                    <a:lnTo>
                      <a:pt x="3178" y="1802"/>
                    </a:lnTo>
                    <a:lnTo>
                      <a:pt x="3213" y="1837"/>
                    </a:lnTo>
                    <a:lnTo>
                      <a:pt x="3247" y="1870"/>
                    </a:lnTo>
                    <a:lnTo>
                      <a:pt x="3279" y="1899"/>
                    </a:lnTo>
                    <a:lnTo>
                      <a:pt x="3308" y="1925"/>
                    </a:lnTo>
                    <a:lnTo>
                      <a:pt x="3335" y="1945"/>
                    </a:lnTo>
                    <a:lnTo>
                      <a:pt x="3361" y="1961"/>
                    </a:lnTo>
                    <a:lnTo>
                      <a:pt x="3383" y="1972"/>
                    </a:lnTo>
                    <a:lnTo>
                      <a:pt x="3401" y="1978"/>
                    </a:lnTo>
                    <a:lnTo>
                      <a:pt x="3420" y="1981"/>
                    </a:lnTo>
                    <a:lnTo>
                      <a:pt x="3440" y="1986"/>
                    </a:lnTo>
                    <a:lnTo>
                      <a:pt x="3462" y="1990"/>
                    </a:lnTo>
                    <a:lnTo>
                      <a:pt x="3486" y="1997"/>
                    </a:lnTo>
                    <a:lnTo>
                      <a:pt x="3538" y="2014"/>
                    </a:lnTo>
                    <a:lnTo>
                      <a:pt x="3598" y="2035"/>
                    </a:lnTo>
                    <a:lnTo>
                      <a:pt x="3663" y="2059"/>
                    </a:lnTo>
                    <a:lnTo>
                      <a:pt x="3733" y="2090"/>
                    </a:lnTo>
                    <a:lnTo>
                      <a:pt x="3808" y="2124"/>
                    </a:lnTo>
                    <a:lnTo>
                      <a:pt x="3886" y="2162"/>
                    </a:lnTo>
                    <a:lnTo>
                      <a:pt x="3928" y="2182"/>
                    </a:lnTo>
                    <a:lnTo>
                      <a:pt x="3969" y="2204"/>
                    </a:lnTo>
                    <a:lnTo>
                      <a:pt x="4012" y="2227"/>
                    </a:lnTo>
                    <a:lnTo>
                      <a:pt x="4056" y="2251"/>
                    </a:lnTo>
                    <a:lnTo>
                      <a:pt x="4099" y="2277"/>
                    </a:lnTo>
                    <a:lnTo>
                      <a:pt x="4143" y="2302"/>
                    </a:lnTo>
                    <a:lnTo>
                      <a:pt x="4189" y="2330"/>
                    </a:lnTo>
                    <a:lnTo>
                      <a:pt x="4234" y="2358"/>
                    </a:lnTo>
                    <a:lnTo>
                      <a:pt x="4280" y="2389"/>
                    </a:lnTo>
                    <a:lnTo>
                      <a:pt x="4327" y="2419"/>
                    </a:lnTo>
                    <a:lnTo>
                      <a:pt x="4372" y="2451"/>
                    </a:lnTo>
                    <a:lnTo>
                      <a:pt x="4419" y="2483"/>
                    </a:lnTo>
                    <a:lnTo>
                      <a:pt x="4466" y="2517"/>
                    </a:lnTo>
                    <a:lnTo>
                      <a:pt x="4512" y="2552"/>
                    </a:lnTo>
                    <a:lnTo>
                      <a:pt x="4559" y="2588"/>
                    </a:lnTo>
                    <a:lnTo>
                      <a:pt x="4606" y="2626"/>
                    </a:lnTo>
                    <a:lnTo>
                      <a:pt x="4885" y="2410"/>
                    </a:lnTo>
                    <a:lnTo>
                      <a:pt x="4884" y="2390"/>
                    </a:lnTo>
                    <a:lnTo>
                      <a:pt x="4883" y="2369"/>
                    </a:lnTo>
                    <a:lnTo>
                      <a:pt x="4879" y="2349"/>
                    </a:lnTo>
                    <a:lnTo>
                      <a:pt x="4876" y="2328"/>
                    </a:lnTo>
                    <a:lnTo>
                      <a:pt x="4871" y="2307"/>
                    </a:lnTo>
                    <a:lnTo>
                      <a:pt x="4865" y="2287"/>
                    </a:lnTo>
                    <a:lnTo>
                      <a:pt x="4858" y="2266"/>
                    </a:lnTo>
                    <a:lnTo>
                      <a:pt x="4851" y="2246"/>
                    </a:lnTo>
                    <a:lnTo>
                      <a:pt x="4835" y="2206"/>
                    </a:lnTo>
                    <a:lnTo>
                      <a:pt x="4816" y="2168"/>
                    </a:lnTo>
                    <a:lnTo>
                      <a:pt x="4797" y="2132"/>
                    </a:lnTo>
                    <a:lnTo>
                      <a:pt x="4776" y="2097"/>
                    </a:lnTo>
                    <a:lnTo>
                      <a:pt x="4756" y="2065"/>
                    </a:lnTo>
                    <a:lnTo>
                      <a:pt x="4737" y="2036"/>
                    </a:lnTo>
                    <a:lnTo>
                      <a:pt x="4719" y="2010"/>
                    </a:lnTo>
                    <a:lnTo>
                      <a:pt x="4703" y="1988"/>
                    </a:lnTo>
                    <a:lnTo>
                      <a:pt x="4678" y="1958"/>
                    </a:lnTo>
                    <a:lnTo>
                      <a:pt x="4669" y="1946"/>
                    </a:lnTo>
                    <a:lnTo>
                      <a:pt x="4657" y="1924"/>
                    </a:lnTo>
                    <a:lnTo>
                      <a:pt x="4641" y="1898"/>
                    </a:lnTo>
                    <a:lnTo>
                      <a:pt x="4621" y="1869"/>
                    </a:lnTo>
                    <a:lnTo>
                      <a:pt x="4595" y="1836"/>
                    </a:lnTo>
                    <a:lnTo>
                      <a:pt x="4567" y="1800"/>
                    </a:lnTo>
                    <a:lnTo>
                      <a:pt x="4535" y="1763"/>
                    </a:lnTo>
                    <a:lnTo>
                      <a:pt x="4498" y="1722"/>
                    </a:lnTo>
                    <a:lnTo>
                      <a:pt x="4460" y="1678"/>
                    </a:lnTo>
                    <a:lnTo>
                      <a:pt x="4419" y="1634"/>
                    </a:lnTo>
                    <a:lnTo>
                      <a:pt x="4375" y="1587"/>
                    </a:lnTo>
                    <a:lnTo>
                      <a:pt x="4328" y="1538"/>
                    </a:lnTo>
                    <a:lnTo>
                      <a:pt x="4280" y="1489"/>
                    </a:lnTo>
                    <a:lnTo>
                      <a:pt x="4178" y="1389"/>
                    </a:lnTo>
                    <a:lnTo>
                      <a:pt x="4073" y="1286"/>
                    </a:lnTo>
                    <a:lnTo>
                      <a:pt x="3965" y="1183"/>
                    </a:lnTo>
                    <a:lnTo>
                      <a:pt x="3857" y="1084"/>
                    </a:lnTo>
                    <a:lnTo>
                      <a:pt x="3752" y="988"/>
                    </a:lnTo>
                    <a:lnTo>
                      <a:pt x="3650" y="899"/>
                    </a:lnTo>
                    <a:lnTo>
                      <a:pt x="3557" y="818"/>
                    </a:lnTo>
                    <a:lnTo>
                      <a:pt x="3472" y="748"/>
                    </a:lnTo>
                    <a:lnTo>
                      <a:pt x="3433" y="717"/>
                    </a:lnTo>
                    <a:lnTo>
                      <a:pt x="3398" y="690"/>
                    </a:lnTo>
                    <a:lnTo>
                      <a:pt x="3366" y="667"/>
                    </a:lnTo>
                    <a:lnTo>
                      <a:pt x="3338" y="647"/>
                    </a:lnTo>
                    <a:lnTo>
                      <a:pt x="3285" y="611"/>
                    </a:lnTo>
                    <a:lnTo>
                      <a:pt x="3231" y="571"/>
                    </a:lnTo>
                    <a:lnTo>
                      <a:pt x="3175" y="528"/>
                    </a:lnTo>
                    <a:lnTo>
                      <a:pt x="3119" y="484"/>
                    </a:lnTo>
                    <a:lnTo>
                      <a:pt x="3062" y="438"/>
                    </a:lnTo>
                    <a:lnTo>
                      <a:pt x="3007" y="391"/>
                    </a:lnTo>
                    <a:lnTo>
                      <a:pt x="2952" y="346"/>
                    </a:lnTo>
                    <a:lnTo>
                      <a:pt x="2900" y="300"/>
                    </a:lnTo>
                    <a:lnTo>
                      <a:pt x="2803" y="217"/>
                    </a:lnTo>
                    <a:lnTo>
                      <a:pt x="2722" y="146"/>
                    </a:lnTo>
                    <a:lnTo>
                      <a:pt x="2689" y="118"/>
                    </a:lnTo>
                    <a:lnTo>
                      <a:pt x="2661" y="95"/>
                    </a:lnTo>
                    <a:lnTo>
                      <a:pt x="2639" y="78"/>
                    </a:lnTo>
                    <a:lnTo>
                      <a:pt x="2624" y="69"/>
                    </a:lnTo>
                    <a:lnTo>
                      <a:pt x="2609" y="60"/>
                    </a:lnTo>
                    <a:lnTo>
                      <a:pt x="2595" y="50"/>
                    </a:lnTo>
                    <a:lnTo>
                      <a:pt x="2584" y="41"/>
                    </a:lnTo>
                    <a:lnTo>
                      <a:pt x="2572" y="32"/>
                    </a:lnTo>
                    <a:close/>
                  </a:path>
                </a:pathLst>
              </a:custGeom>
              <a:solidFill>
                <a:srgbClr val="93D5ED"/>
              </a:solidFill>
              <a:ln w="9525">
                <a:solidFill>
                  <a:srgbClr val="CCECFF"/>
                </a:solidFill>
                <a:round/>
                <a:headEnd/>
                <a:tailEnd/>
              </a:ln>
            </p:spPr>
            <p:txBody>
              <a:bodyPr/>
              <a:lstStyle/>
              <a:p>
                <a:endParaRPr lang="en-US"/>
              </a:p>
            </p:txBody>
          </p:sp>
          <p:sp>
            <p:nvSpPr>
              <p:cNvPr id="24765" name="Freeform 171"/>
              <p:cNvSpPr>
                <a:spLocks/>
              </p:cNvSpPr>
              <p:nvPr/>
            </p:nvSpPr>
            <p:spPr bwMode="auto">
              <a:xfrm>
                <a:off x="3654" y="1820"/>
                <a:ext cx="977" cy="525"/>
              </a:xfrm>
              <a:custGeom>
                <a:avLst/>
                <a:gdLst>
                  <a:gd name="T0" fmla="*/ 0 w 4885"/>
                  <a:gd name="T1" fmla="*/ 0 h 2626"/>
                  <a:gd name="T2" fmla="*/ 0 w 4885"/>
                  <a:gd name="T3" fmla="*/ 0 h 2626"/>
                  <a:gd name="T4" fmla="*/ 0 w 4885"/>
                  <a:gd name="T5" fmla="*/ 0 h 2626"/>
                  <a:gd name="T6" fmla="*/ 0 w 4885"/>
                  <a:gd name="T7" fmla="*/ 0 h 2626"/>
                  <a:gd name="T8" fmla="*/ 0 w 4885"/>
                  <a:gd name="T9" fmla="*/ 0 h 2626"/>
                  <a:gd name="T10" fmla="*/ 0 w 4885"/>
                  <a:gd name="T11" fmla="*/ 0 h 2626"/>
                  <a:gd name="T12" fmla="*/ 0 w 4885"/>
                  <a:gd name="T13" fmla="*/ 0 h 2626"/>
                  <a:gd name="T14" fmla="*/ 0 w 4885"/>
                  <a:gd name="T15" fmla="*/ 0 h 2626"/>
                  <a:gd name="T16" fmla="*/ 0 w 4885"/>
                  <a:gd name="T17" fmla="*/ 0 h 2626"/>
                  <a:gd name="T18" fmla="*/ 0 w 4885"/>
                  <a:gd name="T19" fmla="*/ 0 h 2626"/>
                  <a:gd name="T20" fmla="*/ 0 w 4885"/>
                  <a:gd name="T21" fmla="*/ 0 h 2626"/>
                  <a:gd name="T22" fmla="*/ 0 w 4885"/>
                  <a:gd name="T23" fmla="*/ 0 h 2626"/>
                  <a:gd name="T24" fmla="*/ 0 w 4885"/>
                  <a:gd name="T25" fmla="*/ 0 h 2626"/>
                  <a:gd name="T26" fmla="*/ 0 w 4885"/>
                  <a:gd name="T27" fmla="*/ 0 h 2626"/>
                  <a:gd name="T28" fmla="*/ 0 w 4885"/>
                  <a:gd name="T29" fmla="*/ 0 h 2626"/>
                  <a:gd name="T30" fmla="*/ 0 w 4885"/>
                  <a:gd name="T31" fmla="*/ 0 h 2626"/>
                  <a:gd name="T32" fmla="*/ 0 w 4885"/>
                  <a:gd name="T33" fmla="*/ 0 h 2626"/>
                  <a:gd name="T34" fmla="*/ 0 w 4885"/>
                  <a:gd name="T35" fmla="*/ 0 h 2626"/>
                  <a:gd name="T36" fmla="*/ 0 w 4885"/>
                  <a:gd name="T37" fmla="*/ 0 h 2626"/>
                  <a:gd name="T38" fmla="*/ 0 w 4885"/>
                  <a:gd name="T39" fmla="*/ 0 h 2626"/>
                  <a:gd name="T40" fmla="*/ 0 w 4885"/>
                  <a:gd name="T41" fmla="*/ 0 h 2626"/>
                  <a:gd name="T42" fmla="*/ 0 w 4885"/>
                  <a:gd name="T43" fmla="*/ 0 h 2626"/>
                  <a:gd name="T44" fmla="*/ 0 w 4885"/>
                  <a:gd name="T45" fmla="*/ 0 h 2626"/>
                  <a:gd name="T46" fmla="*/ 0 w 4885"/>
                  <a:gd name="T47" fmla="*/ 0 h 2626"/>
                  <a:gd name="T48" fmla="*/ 0 w 4885"/>
                  <a:gd name="T49" fmla="*/ 0 h 2626"/>
                  <a:gd name="T50" fmla="*/ 0 w 4885"/>
                  <a:gd name="T51" fmla="*/ 0 h 2626"/>
                  <a:gd name="T52" fmla="*/ 0 w 4885"/>
                  <a:gd name="T53" fmla="*/ 0 h 2626"/>
                  <a:gd name="T54" fmla="*/ 0 w 4885"/>
                  <a:gd name="T55" fmla="*/ 0 h 2626"/>
                  <a:gd name="T56" fmla="*/ 0 w 4885"/>
                  <a:gd name="T57" fmla="*/ 0 h 2626"/>
                  <a:gd name="T58" fmla="*/ 0 w 4885"/>
                  <a:gd name="T59" fmla="*/ 0 h 2626"/>
                  <a:gd name="T60" fmla="*/ 0 w 4885"/>
                  <a:gd name="T61" fmla="*/ 0 h 2626"/>
                  <a:gd name="T62" fmla="*/ 0 w 4885"/>
                  <a:gd name="T63" fmla="*/ 0 h 2626"/>
                  <a:gd name="T64" fmla="*/ 0 w 4885"/>
                  <a:gd name="T65" fmla="*/ 0 h 2626"/>
                  <a:gd name="T66" fmla="*/ 0 w 4885"/>
                  <a:gd name="T67" fmla="*/ 0 h 2626"/>
                  <a:gd name="T68" fmla="*/ 0 w 4885"/>
                  <a:gd name="T69" fmla="*/ 0 h 2626"/>
                  <a:gd name="T70" fmla="*/ 0 w 4885"/>
                  <a:gd name="T71" fmla="*/ 0 h 2626"/>
                  <a:gd name="T72" fmla="*/ 0 w 4885"/>
                  <a:gd name="T73" fmla="*/ 0 h 2626"/>
                  <a:gd name="T74" fmla="*/ 0 w 4885"/>
                  <a:gd name="T75" fmla="*/ 0 h 2626"/>
                  <a:gd name="T76" fmla="*/ 0 w 4885"/>
                  <a:gd name="T77" fmla="*/ 0 h 2626"/>
                  <a:gd name="T78" fmla="*/ 0 w 4885"/>
                  <a:gd name="T79" fmla="*/ 0 h 2626"/>
                  <a:gd name="T80" fmla="*/ 0 w 4885"/>
                  <a:gd name="T81" fmla="*/ 0 h 2626"/>
                  <a:gd name="T82" fmla="*/ 0 w 4885"/>
                  <a:gd name="T83" fmla="*/ 0 h 2626"/>
                  <a:gd name="T84" fmla="*/ 0 w 4885"/>
                  <a:gd name="T85" fmla="*/ 0 h 2626"/>
                  <a:gd name="T86" fmla="*/ 0 w 4885"/>
                  <a:gd name="T87" fmla="*/ 0 h 2626"/>
                  <a:gd name="T88" fmla="*/ 0 w 4885"/>
                  <a:gd name="T89" fmla="*/ 0 h 2626"/>
                  <a:gd name="T90" fmla="*/ 0 w 4885"/>
                  <a:gd name="T91" fmla="*/ 0 h 2626"/>
                  <a:gd name="T92" fmla="*/ 0 w 4885"/>
                  <a:gd name="T93" fmla="*/ 0 h 2626"/>
                  <a:gd name="T94" fmla="*/ 0 w 4885"/>
                  <a:gd name="T95" fmla="*/ 0 h 2626"/>
                  <a:gd name="T96" fmla="*/ 0 w 4885"/>
                  <a:gd name="T97" fmla="*/ 0 h 2626"/>
                  <a:gd name="T98" fmla="*/ 0 w 4885"/>
                  <a:gd name="T99" fmla="*/ 0 h 2626"/>
                  <a:gd name="T100" fmla="*/ 0 w 4885"/>
                  <a:gd name="T101" fmla="*/ 0 h 2626"/>
                  <a:gd name="T102" fmla="*/ 0 w 4885"/>
                  <a:gd name="T103" fmla="*/ 0 h 2626"/>
                  <a:gd name="T104" fmla="*/ 0 w 4885"/>
                  <a:gd name="T105" fmla="*/ 0 h 26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85"/>
                  <a:gd name="T160" fmla="*/ 0 h 2626"/>
                  <a:gd name="T161" fmla="*/ 4885 w 4885"/>
                  <a:gd name="T162" fmla="*/ 2626 h 262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85" h="2626">
                    <a:moveTo>
                      <a:pt x="2572" y="32"/>
                    </a:moveTo>
                    <a:lnTo>
                      <a:pt x="2556" y="30"/>
                    </a:lnTo>
                    <a:lnTo>
                      <a:pt x="2541" y="29"/>
                    </a:lnTo>
                    <a:lnTo>
                      <a:pt x="2524" y="29"/>
                    </a:lnTo>
                    <a:lnTo>
                      <a:pt x="2509" y="30"/>
                    </a:lnTo>
                    <a:lnTo>
                      <a:pt x="2477" y="32"/>
                    </a:lnTo>
                    <a:lnTo>
                      <a:pt x="2447" y="34"/>
                    </a:lnTo>
                    <a:lnTo>
                      <a:pt x="2433" y="34"/>
                    </a:lnTo>
                    <a:lnTo>
                      <a:pt x="2419" y="33"/>
                    </a:lnTo>
                    <a:lnTo>
                      <a:pt x="2405" y="32"/>
                    </a:lnTo>
                    <a:lnTo>
                      <a:pt x="2392" y="29"/>
                    </a:lnTo>
                    <a:lnTo>
                      <a:pt x="2381" y="27"/>
                    </a:lnTo>
                    <a:lnTo>
                      <a:pt x="2370" y="22"/>
                    </a:lnTo>
                    <a:lnTo>
                      <a:pt x="2360" y="15"/>
                    </a:lnTo>
                    <a:lnTo>
                      <a:pt x="2350" y="8"/>
                    </a:lnTo>
                    <a:lnTo>
                      <a:pt x="2347" y="5"/>
                    </a:lnTo>
                    <a:lnTo>
                      <a:pt x="2343" y="2"/>
                    </a:lnTo>
                    <a:lnTo>
                      <a:pt x="2340" y="1"/>
                    </a:lnTo>
                    <a:lnTo>
                      <a:pt x="2337" y="0"/>
                    </a:lnTo>
                    <a:lnTo>
                      <a:pt x="2334" y="0"/>
                    </a:lnTo>
                    <a:lnTo>
                      <a:pt x="2331" y="1"/>
                    </a:lnTo>
                    <a:lnTo>
                      <a:pt x="2329" y="2"/>
                    </a:lnTo>
                    <a:lnTo>
                      <a:pt x="2326" y="5"/>
                    </a:lnTo>
                    <a:lnTo>
                      <a:pt x="2321" y="9"/>
                    </a:lnTo>
                    <a:lnTo>
                      <a:pt x="2317" y="17"/>
                    </a:lnTo>
                    <a:lnTo>
                      <a:pt x="2313" y="26"/>
                    </a:lnTo>
                    <a:lnTo>
                      <a:pt x="2308" y="36"/>
                    </a:lnTo>
                    <a:lnTo>
                      <a:pt x="2300" y="56"/>
                    </a:lnTo>
                    <a:lnTo>
                      <a:pt x="2288" y="76"/>
                    </a:lnTo>
                    <a:lnTo>
                      <a:pt x="2282" y="85"/>
                    </a:lnTo>
                    <a:lnTo>
                      <a:pt x="2275" y="92"/>
                    </a:lnTo>
                    <a:lnTo>
                      <a:pt x="2272" y="95"/>
                    </a:lnTo>
                    <a:lnTo>
                      <a:pt x="2267" y="97"/>
                    </a:lnTo>
                    <a:lnTo>
                      <a:pt x="2263" y="99"/>
                    </a:lnTo>
                    <a:lnTo>
                      <a:pt x="2258" y="100"/>
                    </a:lnTo>
                    <a:lnTo>
                      <a:pt x="2237" y="103"/>
                    </a:lnTo>
                    <a:lnTo>
                      <a:pt x="2212" y="105"/>
                    </a:lnTo>
                    <a:lnTo>
                      <a:pt x="2185" y="109"/>
                    </a:lnTo>
                    <a:lnTo>
                      <a:pt x="2152" y="113"/>
                    </a:lnTo>
                    <a:lnTo>
                      <a:pt x="2111" y="119"/>
                    </a:lnTo>
                    <a:lnTo>
                      <a:pt x="2062" y="126"/>
                    </a:lnTo>
                    <a:lnTo>
                      <a:pt x="2003" y="135"/>
                    </a:lnTo>
                    <a:lnTo>
                      <a:pt x="1933" y="146"/>
                    </a:lnTo>
                    <a:lnTo>
                      <a:pt x="1806" y="166"/>
                    </a:lnTo>
                    <a:lnTo>
                      <a:pt x="1694" y="185"/>
                    </a:lnTo>
                    <a:lnTo>
                      <a:pt x="1596" y="202"/>
                    </a:lnTo>
                    <a:lnTo>
                      <a:pt x="1510" y="217"/>
                    </a:lnTo>
                    <a:lnTo>
                      <a:pt x="1436" y="230"/>
                    </a:lnTo>
                    <a:lnTo>
                      <a:pt x="1371" y="241"/>
                    </a:lnTo>
                    <a:lnTo>
                      <a:pt x="1315" y="249"/>
                    </a:lnTo>
                    <a:lnTo>
                      <a:pt x="1265" y="255"/>
                    </a:lnTo>
                    <a:lnTo>
                      <a:pt x="1243" y="256"/>
                    </a:lnTo>
                    <a:lnTo>
                      <a:pt x="1222" y="256"/>
                    </a:lnTo>
                    <a:lnTo>
                      <a:pt x="1202" y="255"/>
                    </a:lnTo>
                    <a:lnTo>
                      <a:pt x="1182" y="253"/>
                    </a:lnTo>
                    <a:lnTo>
                      <a:pt x="1163" y="250"/>
                    </a:lnTo>
                    <a:lnTo>
                      <a:pt x="1146" y="246"/>
                    </a:lnTo>
                    <a:lnTo>
                      <a:pt x="1128" y="242"/>
                    </a:lnTo>
                    <a:lnTo>
                      <a:pt x="1111" y="235"/>
                    </a:lnTo>
                    <a:lnTo>
                      <a:pt x="1093" y="228"/>
                    </a:lnTo>
                    <a:lnTo>
                      <a:pt x="1076" y="220"/>
                    </a:lnTo>
                    <a:lnTo>
                      <a:pt x="1058" y="209"/>
                    </a:lnTo>
                    <a:lnTo>
                      <a:pt x="1040" y="197"/>
                    </a:lnTo>
                    <a:lnTo>
                      <a:pt x="1021" y="185"/>
                    </a:lnTo>
                    <a:lnTo>
                      <a:pt x="1001" y="171"/>
                    </a:lnTo>
                    <a:lnTo>
                      <a:pt x="981" y="155"/>
                    </a:lnTo>
                    <a:lnTo>
                      <a:pt x="959" y="138"/>
                    </a:lnTo>
                    <a:lnTo>
                      <a:pt x="0" y="230"/>
                    </a:lnTo>
                    <a:lnTo>
                      <a:pt x="12" y="238"/>
                    </a:lnTo>
                    <a:lnTo>
                      <a:pt x="24" y="251"/>
                    </a:lnTo>
                    <a:lnTo>
                      <a:pt x="37" y="265"/>
                    </a:lnTo>
                    <a:lnTo>
                      <a:pt x="49" y="283"/>
                    </a:lnTo>
                    <a:lnTo>
                      <a:pt x="62" y="301"/>
                    </a:lnTo>
                    <a:lnTo>
                      <a:pt x="73" y="322"/>
                    </a:lnTo>
                    <a:lnTo>
                      <a:pt x="84" y="343"/>
                    </a:lnTo>
                    <a:lnTo>
                      <a:pt x="95" y="367"/>
                    </a:lnTo>
                    <a:lnTo>
                      <a:pt x="104" y="390"/>
                    </a:lnTo>
                    <a:lnTo>
                      <a:pt x="112" y="415"/>
                    </a:lnTo>
                    <a:lnTo>
                      <a:pt x="118" y="439"/>
                    </a:lnTo>
                    <a:lnTo>
                      <a:pt x="124" y="463"/>
                    </a:lnTo>
                    <a:lnTo>
                      <a:pt x="126" y="486"/>
                    </a:lnTo>
                    <a:lnTo>
                      <a:pt x="127" y="508"/>
                    </a:lnTo>
                    <a:lnTo>
                      <a:pt x="127" y="519"/>
                    </a:lnTo>
                    <a:lnTo>
                      <a:pt x="127" y="529"/>
                    </a:lnTo>
                    <a:lnTo>
                      <a:pt x="126" y="540"/>
                    </a:lnTo>
                    <a:lnTo>
                      <a:pt x="124" y="549"/>
                    </a:lnTo>
                    <a:lnTo>
                      <a:pt x="183" y="543"/>
                    </a:lnTo>
                    <a:lnTo>
                      <a:pt x="244" y="537"/>
                    </a:lnTo>
                    <a:lnTo>
                      <a:pt x="305" y="531"/>
                    </a:lnTo>
                    <a:lnTo>
                      <a:pt x="366" y="527"/>
                    </a:lnTo>
                    <a:lnTo>
                      <a:pt x="426" y="522"/>
                    </a:lnTo>
                    <a:lnTo>
                      <a:pt x="487" y="519"/>
                    </a:lnTo>
                    <a:lnTo>
                      <a:pt x="548" y="515"/>
                    </a:lnTo>
                    <a:lnTo>
                      <a:pt x="606" y="513"/>
                    </a:lnTo>
                    <a:lnTo>
                      <a:pt x="665" y="510"/>
                    </a:lnTo>
                    <a:lnTo>
                      <a:pt x="721" y="510"/>
                    </a:lnTo>
                    <a:lnTo>
                      <a:pt x="776" y="509"/>
                    </a:lnTo>
                    <a:lnTo>
                      <a:pt x="829" y="510"/>
                    </a:lnTo>
                    <a:lnTo>
                      <a:pt x="881" y="513"/>
                    </a:lnTo>
                    <a:lnTo>
                      <a:pt x="930" y="515"/>
                    </a:lnTo>
                    <a:lnTo>
                      <a:pt x="976" y="519"/>
                    </a:lnTo>
                    <a:lnTo>
                      <a:pt x="1020" y="523"/>
                    </a:lnTo>
                    <a:lnTo>
                      <a:pt x="1030" y="527"/>
                    </a:lnTo>
                    <a:lnTo>
                      <a:pt x="1058" y="535"/>
                    </a:lnTo>
                    <a:lnTo>
                      <a:pt x="1077" y="542"/>
                    </a:lnTo>
                    <a:lnTo>
                      <a:pt x="1098" y="550"/>
                    </a:lnTo>
                    <a:lnTo>
                      <a:pt x="1120" y="559"/>
                    </a:lnTo>
                    <a:lnTo>
                      <a:pt x="1143" y="571"/>
                    </a:lnTo>
                    <a:lnTo>
                      <a:pt x="1167" y="583"/>
                    </a:lnTo>
                    <a:lnTo>
                      <a:pt x="1189" y="597"/>
                    </a:lnTo>
                    <a:lnTo>
                      <a:pt x="1200" y="605"/>
                    </a:lnTo>
                    <a:lnTo>
                      <a:pt x="1210" y="612"/>
                    </a:lnTo>
                    <a:lnTo>
                      <a:pt x="1219" y="620"/>
                    </a:lnTo>
                    <a:lnTo>
                      <a:pt x="1229" y="630"/>
                    </a:lnTo>
                    <a:lnTo>
                      <a:pt x="1237" y="638"/>
                    </a:lnTo>
                    <a:lnTo>
                      <a:pt x="1244" y="647"/>
                    </a:lnTo>
                    <a:lnTo>
                      <a:pt x="1251" y="658"/>
                    </a:lnTo>
                    <a:lnTo>
                      <a:pt x="1257" y="667"/>
                    </a:lnTo>
                    <a:lnTo>
                      <a:pt x="1261" y="677"/>
                    </a:lnTo>
                    <a:lnTo>
                      <a:pt x="1265" y="688"/>
                    </a:lnTo>
                    <a:lnTo>
                      <a:pt x="1266" y="700"/>
                    </a:lnTo>
                    <a:lnTo>
                      <a:pt x="1267" y="710"/>
                    </a:lnTo>
                    <a:lnTo>
                      <a:pt x="1268" y="722"/>
                    </a:lnTo>
                    <a:lnTo>
                      <a:pt x="1271" y="731"/>
                    </a:lnTo>
                    <a:lnTo>
                      <a:pt x="1274" y="738"/>
                    </a:lnTo>
                    <a:lnTo>
                      <a:pt x="1279" y="745"/>
                    </a:lnTo>
                    <a:lnTo>
                      <a:pt x="1286" y="750"/>
                    </a:lnTo>
                    <a:lnTo>
                      <a:pt x="1293" y="753"/>
                    </a:lnTo>
                    <a:lnTo>
                      <a:pt x="1301" y="757"/>
                    </a:lnTo>
                    <a:lnTo>
                      <a:pt x="1311" y="758"/>
                    </a:lnTo>
                    <a:lnTo>
                      <a:pt x="1321" y="758"/>
                    </a:lnTo>
                    <a:lnTo>
                      <a:pt x="1332" y="758"/>
                    </a:lnTo>
                    <a:lnTo>
                      <a:pt x="1343" y="757"/>
                    </a:lnTo>
                    <a:lnTo>
                      <a:pt x="1356" y="755"/>
                    </a:lnTo>
                    <a:lnTo>
                      <a:pt x="1381" y="749"/>
                    </a:lnTo>
                    <a:lnTo>
                      <a:pt x="1407" y="742"/>
                    </a:lnTo>
                    <a:lnTo>
                      <a:pt x="1433" y="732"/>
                    </a:lnTo>
                    <a:lnTo>
                      <a:pt x="1458" y="722"/>
                    </a:lnTo>
                    <a:lnTo>
                      <a:pt x="1482" y="711"/>
                    </a:lnTo>
                    <a:lnTo>
                      <a:pt x="1503" y="701"/>
                    </a:lnTo>
                    <a:lnTo>
                      <a:pt x="1535" y="686"/>
                    </a:lnTo>
                    <a:lnTo>
                      <a:pt x="1546" y="679"/>
                    </a:lnTo>
                    <a:lnTo>
                      <a:pt x="1639" y="494"/>
                    </a:lnTo>
                    <a:lnTo>
                      <a:pt x="1823" y="494"/>
                    </a:lnTo>
                    <a:lnTo>
                      <a:pt x="1979" y="616"/>
                    </a:lnTo>
                    <a:lnTo>
                      <a:pt x="2071" y="616"/>
                    </a:lnTo>
                    <a:lnTo>
                      <a:pt x="2258" y="771"/>
                    </a:lnTo>
                    <a:lnTo>
                      <a:pt x="2535" y="771"/>
                    </a:lnTo>
                    <a:lnTo>
                      <a:pt x="2531" y="791"/>
                    </a:lnTo>
                    <a:lnTo>
                      <a:pt x="2532" y="815"/>
                    </a:lnTo>
                    <a:lnTo>
                      <a:pt x="2537" y="843"/>
                    </a:lnTo>
                    <a:lnTo>
                      <a:pt x="2546" y="875"/>
                    </a:lnTo>
                    <a:lnTo>
                      <a:pt x="2559" y="910"/>
                    </a:lnTo>
                    <a:lnTo>
                      <a:pt x="2576" y="948"/>
                    </a:lnTo>
                    <a:lnTo>
                      <a:pt x="2595" y="989"/>
                    </a:lnTo>
                    <a:lnTo>
                      <a:pt x="2618" y="1033"/>
                    </a:lnTo>
                    <a:lnTo>
                      <a:pt x="2643" y="1079"/>
                    </a:lnTo>
                    <a:lnTo>
                      <a:pt x="2671" y="1126"/>
                    </a:lnTo>
                    <a:lnTo>
                      <a:pt x="2701" y="1175"/>
                    </a:lnTo>
                    <a:lnTo>
                      <a:pt x="2733" y="1225"/>
                    </a:lnTo>
                    <a:lnTo>
                      <a:pt x="2766" y="1277"/>
                    </a:lnTo>
                    <a:lnTo>
                      <a:pt x="2801" y="1328"/>
                    </a:lnTo>
                    <a:lnTo>
                      <a:pt x="2838" y="1381"/>
                    </a:lnTo>
                    <a:lnTo>
                      <a:pt x="2875" y="1432"/>
                    </a:lnTo>
                    <a:lnTo>
                      <a:pt x="2913" y="1483"/>
                    </a:lnTo>
                    <a:lnTo>
                      <a:pt x="2952" y="1534"/>
                    </a:lnTo>
                    <a:lnTo>
                      <a:pt x="2990" y="1583"/>
                    </a:lnTo>
                    <a:lnTo>
                      <a:pt x="3029" y="1631"/>
                    </a:lnTo>
                    <a:lnTo>
                      <a:pt x="3067" y="1677"/>
                    </a:lnTo>
                    <a:lnTo>
                      <a:pt x="3105" y="1721"/>
                    </a:lnTo>
                    <a:lnTo>
                      <a:pt x="3142" y="1763"/>
                    </a:lnTo>
                    <a:lnTo>
                      <a:pt x="3178" y="1802"/>
                    </a:lnTo>
                    <a:lnTo>
                      <a:pt x="3213" y="1837"/>
                    </a:lnTo>
                    <a:lnTo>
                      <a:pt x="3247" y="1870"/>
                    </a:lnTo>
                    <a:lnTo>
                      <a:pt x="3279" y="1899"/>
                    </a:lnTo>
                    <a:lnTo>
                      <a:pt x="3308" y="1925"/>
                    </a:lnTo>
                    <a:lnTo>
                      <a:pt x="3335" y="1945"/>
                    </a:lnTo>
                    <a:lnTo>
                      <a:pt x="3361" y="1961"/>
                    </a:lnTo>
                    <a:lnTo>
                      <a:pt x="3383" y="1972"/>
                    </a:lnTo>
                    <a:lnTo>
                      <a:pt x="3401" y="1978"/>
                    </a:lnTo>
                    <a:lnTo>
                      <a:pt x="3420" y="1981"/>
                    </a:lnTo>
                    <a:lnTo>
                      <a:pt x="3440" y="1986"/>
                    </a:lnTo>
                    <a:lnTo>
                      <a:pt x="3462" y="1990"/>
                    </a:lnTo>
                    <a:lnTo>
                      <a:pt x="3486" y="1997"/>
                    </a:lnTo>
                    <a:lnTo>
                      <a:pt x="3538" y="2014"/>
                    </a:lnTo>
                    <a:lnTo>
                      <a:pt x="3598" y="2035"/>
                    </a:lnTo>
                    <a:lnTo>
                      <a:pt x="3663" y="2059"/>
                    </a:lnTo>
                    <a:lnTo>
                      <a:pt x="3733" y="2090"/>
                    </a:lnTo>
                    <a:lnTo>
                      <a:pt x="3808" y="2124"/>
                    </a:lnTo>
                    <a:lnTo>
                      <a:pt x="3886" y="2162"/>
                    </a:lnTo>
                    <a:lnTo>
                      <a:pt x="3928" y="2182"/>
                    </a:lnTo>
                    <a:lnTo>
                      <a:pt x="3969" y="2204"/>
                    </a:lnTo>
                    <a:lnTo>
                      <a:pt x="4012" y="2227"/>
                    </a:lnTo>
                    <a:lnTo>
                      <a:pt x="4056" y="2251"/>
                    </a:lnTo>
                    <a:lnTo>
                      <a:pt x="4099" y="2277"/>
                    </a:lnTo>
                    <a:lnTo>
                      <a:pt x="4143" y="2302"/>
                    </a:lnTo>
                    <a:lnTo>
                      <a:pt x="4189" y="2330"/>
                    </a:lnTo>
                    <a:lnTo>
                      <a:pt x="4234" y="2358"/>
                    </a:lnTo>
                    <a:lnTo>
                      <a:pt x="4280" y="2389"/>
                    </a:lnTo>
                    <a:lnTo>
                      <a:pt x="4327" y="2419"/>
                    </a:lnTo>
                    <a:lnTo>
                      <a:pt x="4372" y="2451"/>
                    </a:lnTo>
                    <a:lnTo>
                      <a:pt x="4419" y="2483"/>
                    </a:lnTo>
                    <a:lnTo>
                      <a:pt x="4466" y="2517"/>
                    </a:lnTo>
                    <a:lnTo>
                      <a:pt x="4512" y="2552"/>
                    </a:lnTo>
                    <a:lnTo>
                      <a:pt x="4559" y="2588"/>
                    </a:lnTo>
                    <a:lnTo>
                      <a:pt x="4606" y="2626"/>
                    </a:lnTo>
                    <a:lnTo>
                      <a:pt x="4885" y="2410"/>
                    </a:lnTo>
                    <a:lnTo>
                      <a:pt x="4884" y="2390"/>
                    </a:lnTo>
                    <a:lnTo>
                      <a:pt x="4883" y="2369"/>
                    </a:lnTo>
                    <a:lnTo>
                      <a:pt x="4879" y="2349"/>
                    </a:lnTo>
                    <a:lnTo>
                      <a:pt x="4876" y="2328"/>
                    </a:lnTo>
                    <a:lnTo>
                      <a:pt x="4871" y="2307"/>
                    </a:lnTo>
                    <a:lnTo>
                      <a:pt x="4865" y="2287"/>
                    </a:lnTo>
                    <a:lnTo>
                      <a:pt x="4858" y="2266"/>
                    </a:lnTo>
                    <a:lnTo>
                      <a:pt x="4851" y="2246"/>
                    </a:lnTo>
                    <a:lnTo>
                      <a:pt x="4835" y="2206"/>
                    </a:lnTo>
                    <a:lnTo>
                      <a:pt x="4816" y="2168"/>
                    </a:lnTo>
                    <a:lnTo>
                      <a:pt x="4797" y="2132"/>
                    </a:lnTo>
                    <a:lnTo>
                      <a:pt x="4776" y="2097"/>
                    </a:lnTo>
                    <a:lnTo>
                      <a:pt x="4756" y="2065"/>
                    </a:lnTo>
                    <a:lnTo>
                      <a:pt x="4737" y="2036"/>
                    </a:lnTo>
                    <a:lnTo>
                      <a:pt x="4719" y="2010"/>
                    </a:lnTo>
                    <a:lnTo>
                      <a:pt x="4703" y="1988"/>
                    </a:lnTo>
                    <a:lnTo>
                      <a:pt x="4678" y="1958"/>
                    </a:lnTo>
                    <a:lnTo>
                      <a:pt x="4669" y="1946"/>
                    </a:lnTo>
                    <a:lnTo>
                      <a:pt x="4657" y="1924"/>
                    </a:lnTo>
                    <a:lnTo>
                      <a:pt x="4641" y="1898"/>
                    </a:lnTo>
                    <a:lnTo>
                      <a:pt x="4621" y="1869"/>
                    </a:lnTo>
                    <a:lnTo>
                      <a:pt x="4595" y="1836"/>
                    </a:lnTo>
                    <a:lnTo>
                      <a:pt x="4567" y="1800"/>
                    </a:lnTo>
                    <a:lnTo>
                      <a:pt x="4535" y="1763"/>
                    </a:lnTo>
                    <a:lnTo>
                      <a:pt x="4498" y="1722"/>
                    </a:lnTo>
                    <a:lnTo>
                      <a:pt x="4460" y="1678"/>
                    </a:lnTo>
                    <a:lnTo>
                      <a:pt x="4419" y="1634"/>
                    </a:lnTo>
                    <a:lnTo>
                      <a:pt x="4375" y="1587"/>
                    </a:lnTo>
                    <a:lnTo>
                      <a:pt x="4328" y="1538"/>
                    </a:lnTo>
                    <a:lnTo>
                      <a:pt x="4280" y="1489"/>
                    </a:lnTo>
                    <a:lnTo>
                      <a:pt x="4178" y="1389"/>
                    </a:lnTo>
                    <a:lnTo>
                      <a:pt x="4073" y="1286"/>
                    </a:lnTo>
                    <a:lnTo>
                      <a:pt x="3965" y="1183"/>
                    </a:lnTo>
                    <a:lnTo>
                      <a:pt x="3857" y="1084"/>
                    </a:lnTo>
                    <a:lnTo>
                      <a:pt x="3752" y="988"/>
                    </a:lnTo>
                    <a:lnTo>
                      <a:pt x="3650" y="899"/>
                    </a:lnTo>
                    <a:lnTo>
                      <a:pt x="3557" y="818"/>
                    </a:lnTo>
                    <a:lnTo>
                      <a:pt x="3472" y="748"/>
                    </a:lnTo>
                    <a:lnTo>
                      <a:pt x="3433" y="717"/>
                    </a:lnTo>
                    <a:lnTo>
                      <a:pt x="3398" y="690"/>
                    </a:lnTo>
                    <a:lnTo>
                      <a:pt x="3366" y="667"/>
                    </a:lnTo>
                    <a:lnTo>
                      <a:pt x="3338" y="647"/>
                    </a:lnTo>
                    <a:lnTo>
                      <a:pt x="3285" y="611"/>
                    </a:lnTo>
                    <a:lnTo>
                      <a:pt x="3231" y="571"/>
                    </a:lnTo>
                    <a:lnTo>
                      <a:pt x="3175" y="528"/>
                    </a:lnTo>
                    <a:lnTo>
                      <a:pt x="3119" y="484"/>
                    </a:lnTo>
                    <a:lnTo>
                      <a:pt x="3062" y="438"/>
                    </a:lnTo>
                    <a:lnTo>
                      <a:pt x="3007" y="391"/>
                    </a:lnTo>
                    <a:lnTo>
                      <a:pt x="2952" y="346"/>
                    </a:lnTo>
                    <a:lnTo>
                      <a:pt x="2900" y="300"/>
                    </a:lnTo>
                    <a:lnTo>
                      <a:pt x="2803" y="217"/>
                    </a:lnTo>
                    <a:lnTo>
                      <a:pt x="2722" y="146"/>
                    </a:lnTo>
                    <a:lnTo>
                      <a:pt x="2689" y="118"/>
                    </a:lnTo>
                    <a:lnTo>
                      <a:pt x="2661" y="95"/>
                    </a:lnTo>
                    <a:lnTo>
                      <a:pt x="2639" y="78"/>
                    </a:lnTo>
                    <a:lnTo>
                      <a:pt x="2624" y="69"/>
                    </a:lnTo>
                    <a:lnTo>
                      <a:pt x="2609" y="60"/>
                    </a:lnTo>
                    <a:lnTo>
                      <a:pt x="2595" y="50"/>
                    </a:lnTo>
                    <a:lnTo>
                      <a:pt x="2584" y="41"/>
                    </a:lnTo>
                    <a:lnTo>
                      <a:pt x="2572" y="32"/>
                    </a:lnTo>
                    <a:close/>
                  </a:path>
                </a:pathLst>
              </a:custGeom>
              <a:solidFill>
                <a:srgbClr val="93D5ED"/>
              </a:solidFill>
              <a:ln w="4763">
                <a:solidFill>
                  <a:srgbClr val="CCECFF"/>
                </a:solidFill>
                <a:round/>
                <a:headEnd/>
                <a:tailEnd/>
              </a:ln>
            </p:spPr>
            <p:txBody>
              <a:bodyPr/>
              <a:lstStyle/>
              <a:p>
                <a:endParaRPr lang="en-US"/>
              </a:p>
            </p:txBody>
          </p:sp>
          <p:sp>
            <p:nvSpPr>
              <p:cNvPr id="24766" name="Freeform 172"/>
              <p:cNvSpPr>
                <a:spLocks/>
              </p:cNvSpPr>
              <p:nvPr/>
            </p:nvSpPr>
            <p:spPr bwMode="auto">
              <a:xfrm>
                <a:off x="3412" y="1025"/>
                <a:ext cx="248" cy="164"/>
              </a:xfrm>
              <a:custGeom>
                <a:avLst/>
                <a:gdLst>
                  <a:gd name="T0" fmla="*/ 0 w 1238"/>
                  <a:gd name="T1" fmla="*/ 0 h 822"/>
                  <a:gd name="T2" fmla="*/ 0 w 1238"/>
                  <a:gd name="T3" fmla="*/ 0 h 822"/>
                  <a:gd name="T4" fmla="*/ 0 w 1238"/>
                  <a:gd name="T5" fmla="*/ 0 h 822"/>
                  <a:gd name="T6" fmla="*/ 0 w 1238"/>
                  <a:gd name="T7" fmla="*/ 0 h 822"/>
                  <a:gd name="T8" fmla="*/ 0 w 1238"/>
                  <a:gd name="T9" fmla="*/ 0 h 822"/>
                  <a:gd name="T10" fmla="*/ 0 w 1238"/>
                  <a:gd name="T11" fmla="*/ 0 h 822"/>
                  <a:gd name="T12" fmla="*/ 0 w 1238"/>
                  <a:gd name="T13" fmla="*/ 0 h 822"/>
                  <a:gd name="T14" fmla="*/ 0 w 1238"/>
                  <a:gd name="T15" fmla="*/ 0 h 822"/>
                  <a:gd name="T16" fmla="*/ 0 w 1238"/>
                  <a:gd name="T17" fmla="*/ 0 h 822"/>
                  <a:gd name="T18" fmla="*/ 0 w 1238"/>
                  <a:gd name="T19" fmla="*/ 0 h 822"/>
                  <a:gd name="T20" fmla="*/ 0 w 1238"/>
                  <a:gd name="T21" fmla="*/ 0 h 822"/>
                  <a:gd name="T22" fmla="*/ 0 w 1238"/>
                  <a:gd name="T23" fmla="*/ 0 h 822"/>
                  <a:gd name="T24" fmla="*/ 0 w 1238"/>
                  <a:gd name="T25" fmla="*/ 0 h 822"/>
                  <a:gd name="T26" fmla="*/ 0 w 1238"/>
                  <a:gd name="T27" fmla="*/ 0 h 822"/>
                  <a:gd name="T28" fmla="*/ 0 w 1238"/>
                  <a:gd name="T29" fmla="*/ 0 h 822"/>
                  <a:gd name="T30" fmla="*/ 0 w 1238"/>
                  <a:gd name="T31" fmla="*/ 0 h 822"/>
                  <a:gd name="T32" fmla="*/ 0 w 1238"/>
                  <a:gd name="T33" fmla="*/ 0 h 822"/>
                  <a:gd name="T34" fmla="*/ 0 w 1238"/>
                  <a:gd name="T35" fmla="*/ 0 h 822"/>
                  <a:gd name="T36" fmla="*/ 0 w 1238"/>
                  <a:gd name="T37" fmla="*/ 0 h 822"/>
                  <a:gd name="T38" fmla="*/ 0 w 1238"/>
                  <a:gd name="T39" fmla="*/ 0 h 822"/>
                  <a:gd name="T40" fmla="*/ 0 w 1238"/>
                  <a:gd name="T41" fmla="*/ 0 h 822"/>
                  <a:gd name="T42" fmla="*/ 0 w 1238"/>
                  <a:gd name="T43" fmla="*/ 0 h 822"/>
                  <a:gd name="T44" fmla="*/ 0 w 1238"/>
                  <a:gd name="T45" fmla="*/ 0 h 822"/>
                  <a:gd name="T46" fmla="*/ 0 w 1238"/>
                  <a:gd name="T47" fmla="*/ 0 h 822"/>
                  <a:gd name="T48" fmla="*/ 0 w 1238"/>
                  <a:gd name="T49" fmla="*/ 0 h 822"/>
                  <a:gd name="T50" fmla="*/ 0 w 1238"/>
                  <a:gd name="T51" fmla="*/ 0 h 822"/>
                  <a:gd name="T52" fmla="*/ 0 w 1238"/>
                  <a:gd name="T53" fmla="*/ 0 h 822"/>
                  <a:gd name="T54" fmla="*/ 0 w 1238"/>
                  <a:gd name="T55" fmla="*/ 0 h 822"/>
                  <a:gd name="T56" fmla="*/ 0 w 1238"/>
                  <a:gd name="T57" fmla="*/ 0 h 822"/>
                  <a:gd name="T58" fmla="*/ 0 w 1238"/>
                  <a:gd name="T59" fmla="*/ 0 h 822"/>
                  <a:gd name="T60" fmla="*/ 0 w 1238"/>
                  <a:gd name="T61" fmla="*/ 0 h 822"/>
                  <a:gd name="T62" fmla="*/ 0 w 1238"/>
                  <a:gd name="T63" fmla="*/ 0 h 822"/>
                  <a:gd name="T64" fmla="*/ 0 w 1238"/>
                  <a:gd name="T65" fmla="*/ 0 h 822"/>
                  <a:gd name="T66" fmla="*/ 0 w 1238"/>
                  <a:gd name="T67" fmla="*/ 0 h 822"/>
                  <a:gd name="T68" fmla="*/ 0 w 1238"/>
                  <a:gd name="T69" fmla="*/ 0 h 822"/>
                  <a:gd name="T70" fmla="*/ 0 w 1238"/>
                  <a:gd name="T71" fmla="*/ 0 h 822"/>
                  <a:gd name="T72" fmla="*/ 0 w 1238"/>
                  <a:gd name="T73" fmla="*/ 0 h 822"/>
                  <a:gd name="T74" fmla="*/ 0 w 1238"/>
                  <a:gd name="T75" fmla="*/ 0 h 822"/>
                  <a:gd name="T76" fmla="*/ 0 w 1238"/>
                  <a:gd name="T77" fmla="*/ 0 h 822"/>
                  <a:gd name="T78" fmla="*/ 0 w 1238"/>
                  <a:gd name="T79" fmla="*/ 0 h 822"/>
                  <a:gd name="T80" fmla="*/ 0 w 1238"/>
                  <a:gd name="T81" fmla="*/ 0 h 822"/>
                  <a:gd name="T82" fmla="*/ 0 w 1238"/>
                  <a:gd name="T83" fmla="*/ 0 h 822"/>
                  <a:gd name="T84" fmla="*/ 0 w 1238"/>
                  <a:gd name="T85" fmla="*/ 0 h 822"/>
                  <a:gd name="T86" fmla="*/ 0 w 1238"/>
                  <a:gd name="T87" fmla="*/ 0 h 822"/>
                  <a:gd name="T88" fmla="*/ 0 w 1238"/>
                  <a:gd name="T89" fmla="*/ 0 h 822"/>
                  <a:gd name="T90" fmla="*/ 0 w 1238"/>
                  <a:gd name="T91" fmla="*/ 0 h 822"/>
                  <a:gd name="T92" fmla="*/ 0 w 1238"/>
                  <a:gd name="T93" fmla="*/ 0 h 822"/>
                  <a:gd name="T94" fmla="*/ 0 w 1238"/>
                  <a:gd name="T95" fmla="*/ 0 h 822"/>
                  <a:gd name="T96" fmla="*/ 0 w 1238"/>
                  <a:gd name="T97" fmla="*/ 0 h 822"/>
                  <a:gd name="T98" fmla="*/ 0 w 1238"/>
                  <a:gd name="T99" fmla="*/ 0 h 822"/>
                  <a:gd name="T100" fmla="*/ 0 w 1238"/>
                  <a:gd name="T101" fmla="*/ 0 h 822"/>
                  <a:gd name="T102" fmla="*/ 0 w 1238"/>
                  <a:gd name="T103" fmla="*/ 0 h 822"/>
                  <a:gd name="T104" fmla="*/ 0 w 1238"/>
                  <a:gd name="T105" fmla="*/ 0 h 822"/>
                  <a:gd name="T106" fmla="*/ 0 w 1238"/>
                  <a:gd name="T107" fmla="*/ 0 h 822"/>
                  <a:gd name="T108" fmla="*/ 0 w 1238"/>
                  <a:gd name="T109" fmla="*/ 0 h 8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38"/>
                  <a:gd name="T166" fmla="*/ 0 h 822"/>
                  <a:gd name="T167" fmla="*/ 1238 w 1238"/>
                  <a:gd name="T168" fmla="*/ 822 h 82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38" h="822">
                    <a:moveTo>
                      <a:pt x="1124" y="762"/>
                    </a:moveTo>
                    <a:lnTo>
                      <a:pt x="1238" y="776"/>
                    </a:lnTo>
                    <a:lnTo>
                      <a:pt x="1238" y="762"/>
                    </a:lnTo>
                    <a:lnTo>
                      <a:pt x="1237" y="747"/>
                    </a:lnTo>
                    <a:lnTo>
                      <a:pt x="1236" y="732"/>
                    </a:lnTo>
                    <a:lnTo>
                      <a:pt x="1234" y="717"/>
                    </a:lnTo>
                    <a:lnTo>
                      <a:pt x="1230" y="703"/>
                    </a:lnTo>
                    <a:lnTo>
                      <a:pt x="1227" y="688"/>
                    </a:lnTo>
                    <a:lnTo>
                      <a:pt x="1222" y="672"/>
                    </a:lnTo>
                    <a:lnTo>
                      <a:pt x="1217" y="657"/>
                    </a:lnTo>
                    <a:lnTo>
                      <a:pt x="1212" y="641"/>
                    </a:lnTo>
                    <a:lnTo>
                      <a:pt x="1205" y="626"/>
                    </a:lnTo>
                    <a:lnTo>
                      <a:pt x="1198" y="611"/>
                    </a:lnTo>
                    <a:lnTo>
                      <a:pt x="1189" y="594"/>
                    </a:lnTo>
                    <a:lnTo>
                      <a:pt x="1181" y="579"/>
                    </a:lnTo>
                    <a:lnTo>
                      <a:pt x="1171" y="563"/>
                    </a:lnTo>
                    <a:lnTo>
                      <a:pt x="1160" y="546"/>
                    </a:lnTo>
                    <a:lnTo>
                      <a:pt x="1150" y="531"/>
                    </a:lnTo>
                    <a:lnTo>
                      <a:pt x="1124" y="497"/>
                    </a:lnTo>
                    <a:lnTo>
                      <a:pt x="1096" y="465"/>
                    </a:lnTo>
                    <a:lnTo>
                      <a:pt x="1064" y="431"/>
                    </a:lnTo>
                    <a:lnTo>
                      <a:pt x="1029" y="396"/>
                    </a:lnTo>
                    <a:lnTo>
                      <a:pt x="991" y="361"/>
                    </a:lnTo>
                    <a:lnTo>
                      <a:pt x="949" y="326"/>
                    </a:lnTo>
                    <a:lnTo>
                      <a:pt x="903" y="289"/>
                    </a:lnTo>
                    <a:lnTo>
                      <a:pt x="853" y="252"/>
                    </a:lnTo>
                    <a:lnTo>
                      <a:pt x="844" y="267"/>
                    </a:lnTo>
                    <a:lnTo>
                      <a:pt x="835" y="281"/>
                    </a:lnTo>
                    <a:lnTo>
                      <a:pt x="827" y="294"/>
                    </a:lnTo>
                    <a:lnTo>
                      <a:pt x="819" y="305"/>
                    </a:lnTo>
                    <a:lnTo>
                      <a:pt x="811" y="314"/>
                    </a:lnTo>
                    <a:lnTo>
                      <a:pt x="803" y="322"/>
                    </a:lnTo>
                    <a:lnTo>
                      <a:pt x="796" y="329"/>
                    </a:lnTo>
                    <a:lnTo>
                      <a:pt x="789" y="335"/>
                    </a:lnTo>
                    <a:lnTo>
                      <a:pt x="782" y="340"/>
                    </a:lnTo>
                    <a:lnTo>
                      <a:pt x="775" y="342"/>
                    </a:lnTo>
                    <a:lnTo>
                      <a:pt x="768" y="344"/>
                    </a:lnTo>
                    <a:lnTo>
                      <a:pt x="762" y="344"/>
                    </a:lnTo>
                    <a:lnTo>
                      <a:pt x="756" y="344"/>
                    </a:lnTo>
                    <a:lnTo>
                      <a:pt x="750" y="342"/>
                    </a:lnTo>
                    <a:lnTo>
                      <a:pt x="745" y="340"/>
                    </a:lnTo>
                    <a:lnTo>
                      <a:pt x="741" y="335"/>
                    </a:lnTo>
                    <a:lnTo>
                      <a:pt x="736" y="330"/>
                    </a:lnTo>
                    <a:lnTo>
                      <a:pt x="733" y="323"/>
                    </a:lnTo>
                    <a:lnTo>
                      <a:pt x="729" y="316"/>
                    </a:lnTo>
                    <a:lnTo>
                      <a:pt x="727" y="307"/>
                    </a:lnTo>
                    <a:lnTo>
                      <a:pt x="724" y="298"/>
                    </a:lnTo>
                    <a:lnTo>
                      <a:pt x="723" y="287"/>
                    </a:lnTo>
                    <a:lnTo>
                      <a:pt x="722" y="275"/>
                    </a:lnTo>
                    <a:lnTo>
                      <a:pt x="722" y="263"/>
                    </a:lnTo>
                    <a:lnTo>
                      <a:pt x="722" y="250"/>
                    </a:lnTo>
                    <a:lnTo>
                      <a:pt x="723" y="234"/>
                    </a:lnTo>
                    <a:lnTo>
                      <a:pt x="724" y="219"/>
                    </a:lnTo>
                    <a:lnTo>
                      <a:pt x="727" y="203"/>
                    </a:lnTo>
                    <a:lnTo>
                      <a:pt x="734" y="168"/>
                    </a:lnTo>
                    <a:lnTo>
                      <a:pt x="743" y="128"/>
                    </a:lnTo>
                    <a:lnTo>
                      <a:pt x="744" y="126"/>
                    </a:lnTo>
                    <a:lnTo>
                      <a:pt x="745" y="119"/>
                    </a:lnTo>
                    <a:lnTo>
                      <a:pt x="745" y="115"/>
                    </a:lnTo>
                    <a:lnTo>
                      <a:pt x="743" y="111"/>
                    </a:lnTo>
                    <a:lnTo>
                      <a:pt x="741" y="106"/>
                    </a:lnTo>
                    <a:lnTo>
                      <a:pt x="736" y="102"/>
                    </a:lnTo>
                    <a:lnTo>
                      <a:pt x="729" y="99"/>
                    </a:lnTo>
                    <a:lnTo>
                      <a:pt x="720" y="97"/>
                    </a:lnTo>
                    <a:lnTo>
                      <a:pt x="708" y="94"/>
                    </a:lnTo>
                    <a:lnTo>
                      <a:pt x="692" y="94"/>
                    </a:lnTo>
                    <a:lnTo>
                      <a:pt x="673" y="95"/>
                    </a:lnTo>
                    <a:lnTo>
                      <a:pt x="650" y="99"/>
                    </a:lnTo>
                    <a:lnTo>
                      <a:pt x="623" y="104"/>
                    </a:lnTo>
                    <a:lnTo>
                      <a:pt x="590" y="111"/>
                    </a:lnTo>
                    <a:lnTo>
                      <a:pt x="594" y="108"/>
                    </a:lnTo>
                    <a:lnTo>
                      <a:pt x="598" y="101"/>
                    </a:lnTo>
                    <a:lnTo>
                      <a:pt x="605" y="91"/>
                    </a:lnTo>
                    <a:lnTo>
                      <a:pt x="611" y="79"/>
                    </a:lnTo>
                    <a:lnTo>
                      <a:pt x="612" y="73"/>
                    </a:lnTo>
                    <a:lnTo>
                      <a:pt x="613" y="66"/>
                    </a:lnTo>
                    <a:lnTo>
                      <a:pt x="612" y="60"/>
                    </a:lnTo>
                    <a:lnTo>
                      <a:pt x="609" y="55"/>
                    </a:lnTo>
                    <a:lnTo>
                      <a:pt x="604" y="49"/>
                    </a:lnTo>
                    <a:lnTo>
                      <a:pt x="596" y="44"/>
                    </a:lnTo>
                    <a:lnTo>
                      <a:pt x="587" y="39"/>
                    </a:lnTo>
                    <a:lnTo>
                      <a:pt x="574" y="36"/>
                    </a:lnTo>
                    <a:lnTo>
                      <a:pt x="546" y="29"/>
                    </a:lnTo>
                    <a:lnTo>
                      <a:pt x="519" y="20"/>
                    </a:lnTo>
                    <a:lnTo>
                      <a:pt x="492" y="11"/>
                    </a:lnTo>
                    <a:lnTo>
                      <a:pt x="463" y="4"/>
                    </a:lnTo>
                    <a:lnTo>
                      <a:pt x="448" y="1"/>
                    </a:lnTo>
                    <a:lnTo>
                      <a:pt x="431" y="0"/>
                    </a:lnTo>
                    <a:lnTo>
                      <a:pt x="413" y="0"/>
                    </a:lnTo>
                    <a:lnTo>
                      <a:pt x="394" y="0"/>
                    </a:lnTo>
                    <a:lnTo>
                      <a:pt x="373" y="2"/>
                    </a:lnTo>
                    <a:lnTo>
                      <a:pt x="349" y="6"/>
                    </a:lnTo>
                    <a:lnTo>
                      <a:pt x="324" y="11"/>
                    </a:lnTo>
                    <a:lnTo>
                      <a:pt x="297" y="20"/>
                    </a:lnTo>
                    <a:lnTo>
                      <a:pt x="311" y="111"/>
                    </a:lnTo>
                    <a:lnTo>
                      <a:pt x="305" y="108"/>
                    </a:lnTo>
                    <a:lnTo>
                      <a:pt x="288" y="102"/>
                    </a:lnTo>
                    <a:lnTo>
                      <a:pt x="260" y="93"/>
                    </a:lnTo>
                    <a:lnTo>
                      <a:pt x="219" y="83"/>
                    </a:lnTo>
                    <a:lnTo>
                      <a:pt x="220" y="86"/>
                    </a:lnTo>
                    <a:lnTo>
                      <a:pt x="220" y="95"/>
                    </a:lnTo>
                    <a:lnTo>
                      <a:pt x="221" y="108"/>
                    </a:lnTo>
                    <a:lnTo>
                      <a:pt x="219" y="125"/>
                    </a:lnTo>
                    <a:lnTo>
                      <a:pt x="216" y="134"/>
                    </a:lnTo>
                    <a:lnTo>
                      <a:pt x="214" y="142"/>
                    </a:lnTo>
                    <a:lnTo>
                      <a:pt x="210" y="152"/>
                    </a:lnTo>
                    <a:lnTo>
                      <a:pt x="206" y="160"/>
                    </a:lnTo>
                    <a:lnTo>
                      <a:pt x="200" y="168"/>
                    </a:lnTo>
                    <a:lnTo>
                      <a:pt x="192" y="176"/>
                    </a:lnTo>
                    <a:lnTo>
                      <a:pt x="184" y="183"/>
                    </a:lnTo>
                    <a:lnTo>
                      <a:pt x="173" y="189"/>
                    </a:lnTo>
                    <a:lnTo>
                      <a:pt x="154" y="184"/>
                    </a:lnTo>
                    <a:lnTo>
                      <a:pt x="136" y="182"/>
                    </a:lnTo>
                    <a:lnTo>
                      <a:pt x="119" y="182"/>
                    </a:lnTo>
                    <a:lnTo>
                      <a:pt x="104" y="182"/>
                    </a:lnTo>
                    <a:lnTo>
                      <a:pt x="90" y="184"/>
                    </a:lnTo>
                    <a:lnTo>
                      <a:pt x="76" y="189"/>
                    </a:lnTo>
                    <a:lnTo>
                      <a:pt x="64" y="194"/>
                    </a:lnTo>
                    <a:lnTo>
                      <a:pt x="54" y="201"/>
                    </a:lnTo>
                    <a:lnTo>
                      <a:pt x="45" y="208"/>
                    </a:lnTo>
                    <a:lnTo>
                      <a:pt x="35" y="216"/>
                    </a:lnTo>
                    <a:lnTo>
                      <a:pt x="27" y="226"/>
                    </a:lnTo>
                    <a:lnTo>
                      <a:pt x="21" y="236"/>
                    </a:lnTo>
                    <a:lnTo>
                      <a:pt x="15" y="247"/>
                    </a:lnTo>
                    <a:lnTo>
                      <a:pt x="11" y="259"/>
                    </a:lnTo>
                    <a:lnTo>
                      <a:pt x="7" y="272"/>
                    </a:lnTo>
                    <a:lnTo>
                      <a:pt x="4" y="285"/>
                    </a:lnTo>
                    <a:lnTo>
                      <a:pt x="1" y="299"/>
                    </a:lnTo>
                    <a:lnTo>
                      <a:pt x="0" y="312"/>
                    </a:lnTo>
                    <a:lnTo>
                      <a:pt x="0" y="326"/>
                    </a:lnTo>
                    <a:lnTo>
                      <a:pt x="1" y="340"/>
                    </a:lnTo>
                    <a:lnTo>
                      <a:pt x="3" y="355"/>
                    </a:lnTo>
                    <a:lnTo>
                      <a:pt x="5" y="369"/>
                    </a:lnTo>
                    <a:lnTo>
                      <a:pt x="7" y="383"/>
                    </a:lnTo>
                    <a:lnTo>
                      <a:pt x="11" y="397"/>
                    </a:lnTo>
                    <a:lnTo>
                      <a:pt x="15" y="410"/>
                    </a:lnTo>
                    <a:lnTo>
                      <a:pt x="20" y="423"/>
                    </a:lnTo>
                    <a:lnTo>
                      <a:pt x="26" y="435"/>
                    </a:lnTo>
                    <a:lnTo>
                      <a:pt x="33" y="448"/>
                    </a:lnTo>
                    <a:lnTo>
                      <a:pt x="39" y="459"/>
                    </a:lnTo>
                    <a:lnTo>
                      <a:pt x="47" y="469"/>
                    </a:lnTo>
                    <a:lnTo>
                      <a:pt x="55" y="480"/>
                    </a:lnTo>
                    <a:lnTo>
                      <a:pt x="63" y="488"/>
                    </a:lnTo>
                    <a:lnTo>
                      <a:pt x="90" y="515"/>
                    </a:lnTo>
                    <a:lnTo>
                      <a:pt x="114" y="541"/>
                    </a:lnTo>
                    <a:lnTo>
                      <a:pt x="135" y="565"/>
                    </a:lnTo>
                    <a:lnTo>
                      <a:pt x="153" y="588"/>
                    </a:lnTo>
                    <a:lnTo>
                      <a:pt x="170" y="612"/>
                    </a:lnTo>
                    <a:lnTo>
                      <a:pt x="184" y="633"/>
                    </a:lnTo>
                    <a:lnTo>
                      <a:pt x="195" y="655"/>
                    </a:lnTo>
                    <a:lnTo>
                      <a:pt x="205" y="675"/>
                    </a:lnTo>
                    <a:lnTo>
                      <a:pt x="210" y="695"/>
                    </a:lnTo>
                    <a:lnTo>
                      <a:pt x="215" y="715"/>
                    </a:lnTo>
                    <a:lnTo>
                      <a:pt x="216" y="724"/>
                    </a:lnTo>
                    <a:lnTo>
                      <a:pt x="216" y="733"/>
                    </a:lnTo>
                    <a:lnTo>
                      <a:pt x="216" y="743"/>
                    </a:lnTo>
                    <a:lnTo>
                      <a:pt x="215" y="752"/>
                    </a:lnTo>
                    <a:lnTo>
                      <a:pt x="214" y="761"/>
                    </a:lnTo>
                    <a:lnTo>
                      <a:pt x="212" y="769"/>
                    </a:lnTo>
                    <a:lnTo>
                      <a:pt x="209" y="779"/>
                    </a:lnTo>
                    <a:lnTo>
                      <a:pt x="206" y="788"/>
                    </a:lnTo>
                    <a:lnTo>
                      <a:pt x="198" y="806"/>
                    </a:lnTo>
                    <a:lnTo>
                      <a:pt x="187" y="822"/>
                    </a:lnTo>
                    <a:lnTo>
                      <a:pt x="714" y="800"/>
                    </a:lnTo>
                    <a:lnTo>
                      <a:pt x="1124" y="762"/>
                    </a:lnTo>
                    <a:close/>
                  </a:path>
                </a:pathLst>
              </a:custGeom>
              <a:solidFill>
                <a:srgbClr val="93D5ED"/>
              </a:solidFill>
              <a:ln w="9525">
                <a:solidFill>
                  <a:srgbClr val="CCECFF"/>
                </a:solidFill>
                <a:round/>
                <a:headEnd/>
                <a:tailEnd/>
              </a:ln>
            </p:spPr>
            <p:txBody>
              <a:bodyPr/>
              <a:lstStyle/>
              <a:p>
                <a:endParaRPr lang="en-US"/>
              </a:p>
            </p:txBody>
          </p:sp>
          <p:sp>
            <p:nvSpPr>
              <p:cNvPr id="24767" name="Freeform 173"/>
              <p:cNvSpPr>
                <a:spLocks/>
              </p:cNvSpPr>
              <p:nvPr/>
            </p:nvSpPr>
            <p:spPr bwMode="auto">
              <a:xfrm>
                <a:off x="3412" y="1025"/>
                <a:ext cx="248" cy="164"/>
              </a:xfrm>
              <a:custGeom>
                <a:avLst/>
                <a:gdLst>
                  <a:gd name="T0" fmla="*/ 0 w 1238"/>
                  <a:gd name="T1" fmla="*/ 0 h 822"/>
                  <a:gd name="T2" fmla="*/ 0 w 1238"/>
                  <a:gd name="T3" fmla="*/ 0 h 822"/>
                  <a:gd name="T4" fmla="*/ 0 w 1238"/>
                  <a:gd name="T5" fmla="*/ 0 h 822"/>
                  <a:gd name="T6" fmla="*/ 0 w 1238"/>
                  <a:gd name="T7" fmla="*/ 0 h 822"/>
                  <a:gd name="T8" fmla="*/ 0 w 1238"/>
                  <a:gd name="T9" fmla="*/ 0 h 822"/>
                  <a:gd name="T10" fmla="*/ 0 w 1238"/>
                  <a:gd name="T11" fmla="*/ 0 h 822"/>
                  <a:gd name="T12" fmla="*/ 0 w 1238"/>
                  <a:gd name="T13" fmla="*/ 0 h 822"/>
                  <a:gd name="T14" fmla="*/ 0 w 1238"/>
                  <a:gd name="T15" fmla="*/ 0 h 822"/>
                  <a:gd name="T16" fmla="*/ 0 w 1238"/>
                  <a:gd name="T17" fmla="*/ 0 h 822"/>
                  <a:gd name="T18" fmla="*/ 0 w 1238"/>
                  <a:gd name="T19" fmla="*/ 0 h 822"/>
                  <a:gd name="T20" fmla="*/ 0 w 1238"/>
                  <a:gd name="T21" fmla="*/ 0 h 822"/>
                  <a:gd name="T22" fmla="*/ 0 w 1238"/>
                  <a:gd name="T23" fmla="*/ 0 h 822"/>
                  <a:gd name="T24" fmla="*/ 0 w 1238"/>
                  <a:gd name="T25" fmla="*/ 0 h 822"/>
                  <a:gd name="T26" fmla="*/ 0 w 1238"/>
                  <a:gd name="T27" fmla="*/ 0 h 822"/>
                  <a:gd name="T28" fmla="*/ 0 w 1238"/>
                  <a:gd name="T29" fmla="*/ 0 h 822"/>
                  <a:gd name="T30" fmla="*/ 0 w 1238"/>
                  <a:gd name="T31" fmla="*/ 0 h 822"/>
                  <a:gd name="T32" fmla="*/ 0 w 1238"/>
                  <a:gd name="T33" fmla="*/ 0 h 822"/>
                  <a:gd name="T34" fmla="*/ 0 w 1238"/>
                  <a:gd name="T35" fmla="*/ 0 h 822"/>
                  <a:gd name="T36" fmla="*/ 0 w 1238"/>
                  <a:gd name="T37" fmla="*/ 0 h 822"/>
                  <a:gd name="T38" fmla="*/ 0 w 1238"/>
                  <a:gd name="T39" fmla="*/ 0 h 822"/>
                  <a:gd name="T40" fmla="*/ 0 w 1238"/>
                  <a:gd name="T41" fmla="*/ 0 h 822"/>
                  <a:gd name="T42" fmla="*/ 0 w 1238"/>
                  <a:gd name="T43" fmla="*/ 0 h 822"/>
                  <a:gd name="T44" fmla="*/ 0 w 1238"/>
                  <a:gd name="T45" fmla="*/ 0 h 822"/>
                  <a:gd name="T46" fmla="*/ 0 w 1238"/>
                  <a:gd name="T47" fmla="*/ 0 h 822"/>
                  <a:gd name="T48" fmla="*/ 0 w 1238"/>
                  <a:gd name="T49" fmla="*/ 0 h 822"/>
                  <a:gd name="T50" fmla="*/ 0 w 1238"/>
                  <a:gd name="T51" fmla="*/ 0 h 822"/>
                  <a:gd name="T52" fmla="*/ 0 w 1238"/>
                  <a:gd name="T53" fmla="*/ 0 h 822"/>
                  <a:gd name="T54" fmla="*/ 0 w 1238"/>
                  <a:gd name="T55" fmla="*/ 0 h 822"/>
                  <a:gd name="T56" fmla="*/ 0 w 1238"/>
                  <a:gd name="T57" fmla="*/ 0 h 822"/>
                  <a:gd name="T58" fmla="*/ 0 w 1238"/>
                  <a:gd name="T59" fmla="*/ 0 h 822"/>
                  <a:gd name="T60" fmla="*/ 0 w 1238"/>
                  <a:gd name="T61" fmla="*/ 0 h 822"/>
                  <a:gd name="T62" fmla="*/ 0 w 1238"/>
                  <a:gd name="T63" fmla="*/ 0 h 822"/>
                  <a:gd name="T64" fmla="*/ 0 w 1238"/>
                  <a:gd name="T65" fmla="*/ 0 h 822"/>
                  <a:gd name="T66" fmla="*/ 0 w 1238"/>
                  <a:gd name="T67" fmla="*/ 0 h 822"/>
                  <a:gd name="T68" fmla="*/ 0 w 1238"/>
                  <a:gd name="T69" fmla="*/ 0 h 822"/>
                  <a:gd name="T70" fmla="*/ 0 w 1238"/>
                  <a:gd name="T71" fmla="*/ 0 h 822"/>
                  <a:gd name="T72" fmla="*/ 0 w 1238"/>
                  <a:gd name="T73" fmla="*/ 0 h 822"/>
                  <a:gd name="T74" fmla="*/ 0 w 1238"/>
                  <a:gd name="T75" fmla="*/ 0 h 822"/>
                  <a:gd name="T76" fmla="*/ 0 w 1238"/>
                  <a:gd name="T77" fmla="*/ 0 h 822"/>
                  <a:gd name="T78" fmla="*/ 0 w 1238"/>
                  <a:gd name="T79" fmla="*/ 0 h 822"/>
                  <a:gd name="T80" fmla="*/ 0 w 1238"/>
                  <a:gd name="T81" fmla="*/ 0 h 822"/>
                  <a:gd name="T82" fmla="*/ 0 w 1238"/>
                  <a:gd name="T83" fmla="*/ 0 h 822"/>
                  <a:gd name="T84" fmla="*/ 0 w 1238"/>
                  <a:gd name="T85" fmla="*/ 0 h 822"/>
                  <a:gd name="T86" fmla="*/ 0 w 1238"/>
                  <a:gd name="T87" fmla="*/ 0 h 822"/>
                  <a:gd name="T88" fmla="*/ 0 w 1238"/>
                  <a:gd name="T89" fmla="*/ 0 h 822"/>
                  <a:gd name="T90" fmla="*/ 0 w 1238"/>
                  <a:gd name="T91" fmla="*/ 0 h 822"/>
                  <a:gd name="T92" fmla="*/ 0 w 1238"/>
                  <a:gd name="T93" fmla="*/ 0 h 822"/>
                  <a:gd name="T94" fmla="*/ 0 w 1238"/>
                  <a:gd name="T95" fmla="*/ 0 h 822"/>
                  <a:gd name="T96" fmla="*/ 0 w 1238"/>
                  <a:gd name="T97" fmla="*/ 0 h 822"/>
                  <a:gd name="T98" fmla="*/ 0 w 1238"/>
                  <a:gd name="T99" fmla="*/ 0 h 822"/>
                  <a:gd name="T100" fmla="*/ 0 w 1238"/>
                  <a:gd name="T101" fmla="*/ 0 h 822"/>
                  <a:gd name="T102" fmla="*/ 0 w 1238"/>
                  <a:gd name="T103" fmla="*/ 0 h 822"/>
                  <a:gd name="T104" fmla="*/ 0 w 1238"/>
                  <a:gd name="T105" fmla="*/ 0 h 822"/>
                  <a:gd name="T106" fmla="*/ 0 w 1238"/>
                  <a:gd name="T107" fmla="*/ 0 h 822"/>
                  <a:gd name="T108" fmla="*/ 0 w 1238"/>
                  <a:gd name="T109" fmla="*/ 0 h 8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38"/>
                  <a:gd name="T166" fmla="*/ 0 h 822"/>
                  <a:gd name="T167" fmla="*/ 1238 w 1238"/>
                  <a:gd name="T168" fmla="*/ 822 h 82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38" h="822">
                    <a:moveTo>
                      <a:pt x="1124" y="762"/>
                    </a:moveTo>
                    <a:lnTo>
                      <a:pt x="1238" y="776"/>
                    </a:lnTo>
                    <a:lnTo>
                      <a:pt x="1238" y="762"/>
                    </a:lnTo>
                    <a:lnTo>
                      <a:pt x="1237" y="747"/>
                    </a:lnTo>
                    <a:lnTo>
                      <a:pt x="1236" y="732"/>
                    </a:lnTo>
                    <a:lnTo>
                      <a:pt x="1234" y="717"/>
                    </a:lnTo>
                    <a:lnTo>
                      <a:pt x="1230" y="703"/>
                    </a:lnTo>
                    <a:lnTo>
                      <a:pt x="1227" y="688"/>
                    </a:lnTo>
                    <a:lnTo>
                      <a:pt x="1222" y="672"/>
                    </a:lnTo>
                    <a:lnTo>
                      <a:pt x="1217" y="657"/>
                    </a:lnTo>
                    <a:lnTo>
                      <a:pt x="1212" y="641"/>
                    </a:lnTo>
                    <a:lnTo>
                      <a:pt x="1205" y="626"/>
                    </a:lnTo>
                    <a:lnTo>
                      <a:pt x="1198" y="611"/>
                    </a:lnTo>
                    <a:lnTo>
                      <a:pt x="1189" y="594"/>
                    </a:lnTo>
                    <a:lnTo>
                      <a:pt x="1181" y="579"/>
                    </a:lnTo>
                    <a:lnTo>
                      <a:pt x="1171" y="563"/>
                    </a:lnTo>
                    <a:lnTo>
                      <a:pt x="1160" y="546"/>
                    </a:lnTo>
                    <a:lnTo>
                      <a:pt x="1150" y="531"/>
                    </a:lnTo>
                    <a:lnTo>
                      <a:pt x="1124" y="497"/>
                    </a:lnTo>
                    <a:lnTo>
                      <a:pt x="1096" y="465"/>
                    </a:lnTo>
                    <a:lnTo>
                      <a:pt x="1064" y="431"/>
                    </a:lnTo>
                    <a:lnTo>
                      <a:pt x="1029" y="396"/>
                    </a:lnTo>
                    <a:lnTo>
                      <a:pt x="991" y="361"/>
                    </a:lnTo>
                    <a:lnTo>
                      <a:pt x="949" y="326"/>
                    </a:lnTo>
                    <a:lnTo>
                      <a:pt x="903" y="289"/>
                    </a:lnTo>
                    <a:lnTo>
                      <a:pt x="853" y="252"/>
                    </a:lnTo>
                    <a:lnTo>
                      <a:pt x="844" y="267"/>
                    </a:lnTo>
                    <a:lnTo>
                      <a:pt x="835" y="281"/>
                    </a:lnTo>
                    <a:lnTo>
                      <a:pt x="827" y="294"/>
                    </a:lnTo>
                    <a:lnTo>
                      <a:pt x="819" y="305"/>
                    </a:lnTo>
                    <a:lnTo>
                      <a:pt x="811" y="314"/>
                    </a:lnTo>
                    <a:lnTo>
                      <a:pt x="803" y="322"/>
                    </a:lnTo>
                    <a:lnTo>
                      <a:pt x="796" y="329"/>
                    </a:lnTo>
                    <a:lnTo>
                      <a:pt x="789" y="335"/>
                    </a:lnTo>
                    <a:lnTo>
                      <a:pt x="782" y="340"/>
                    </a:lnTo>
                    <a:lnTo>
                      <a:pt x="775" y="342"/>
                    </a:lnTo>
                    <a:lnTo>
                      <a:pt x="768" y="344"/>
                    </a:lnTo>
                    <a:lnTo>
                      <a:pt x="762" y="344"/>
                    </a:lnTo>
                    <a:lnTo>
                      <a:pt x="756" y="344"/>
                    </a:lnTo>
                    <a:lnTo>
                      <a:pt x="750" y="342"/>
                    </a:lnTo>
                    <a:lnTo>
                      <a:pt x="745" y="340"/>
                    </a:lnTo>
                    <a:lnTo>
                      <a:pt x="741" y="335"/>
                    </a:lnTo>
                    <a:lnTo>
                      <a:pt x="736" y="330"/>
                    </a:lnTo>
                    <a:lnTo>
                      <a:pt x="733" y="323"/>
                    </a:lnTo>
                    <a:lnTo>
                      <a:pt x="729" y="316"/>
                    </a:lnTo>
                    <a:lnTo>
                      <a:pt x="727" y="307"/>
                    </a:lnTo>
                    <a:lnTo>
                      <a:pt x="724" y="298"/>
                    </a:lnTo>
                    <a:lnTo>
                      <a:pt x="723" y="287"/>
                    </a:lnTo>
                    <a:lnTo>
                      <a:pt x="722" y="275"/>
                    </a:lnTo>
                    <a:lnTo>
                      <a:pt x="722" y="263"/>
                    </a:lnTo>
                    <a:lnTo>
                      <a:pt x="722" y="250"/>
                    </a:lnTo>
                    <a:lnTo>
                      <a:pt x="723" y="234"/>
                    </a:lnTo>
                    <a:lnTo>
                      <a:pt x="724" y="219"/>
                    </a:lnTo>
                    <a:lnTo>
                      <a:pt x="727" y="203"/>
                    </a:lnTo>
                    <a:lnTo>
                      <a:pt x="734" y="168"/>
                    </a:lnTo>
                    <a:lnTo>
                      <a:pt x="743" y="128"/>
                    </a:lnTo>
                    <a:lnTo>
                      <a:pt x="744" y="126"/>
                    </a:lnTo>
                    <a:lnTo>
                      <a:pt x="745" y="119"/>
                    </a:lnTo>
                    <a:lnTo>
                      <a:pt x="745" y="115"/>
                    </a:lnTo>
                    <a:lnTo>
                      <a:pt x="743" y="111"/>
                    </a:lnTo>
                    <a:lnTo>
                      <a:pt x="741" y="106"/>
                    </a:lnTo>
                    <a:lnTo>
                      <a:pt x="736" y="102"/>
                    </a:lnTo>
                    <a:lnTo>
                      <a:pt x="729" y="99"/>
                    </a:lnTo>
                    <a:lnTo>
                      <a:pt x="720" y="97"/>
                    </a:lnTo>
                    <a:lnTo>
                      <a:pt x="708" y="94"/>
                    </a:lnTo>
                    <a:lnTo>
                      <a:pt x="692" y="94"/>
                    </a:lnTo>
                    <a:lnTo>
                      <a:pt x="673" y="95"/>
                    </a:lnTo>
                    <a:lnTo>
                      <a:pt x="650" y="99"/>
                    </a:lnTo>
                    <a:lnTo>
                      <a:pt x="623" y="104"/>
                    </a:lnTo>
                    <a:lnTo>
                      <a:pt x="590" y="111"/>
                    </a:lnTo>
                    <a:lnTo>
                      <a:pt x="594" y="108"/>
                    </a:lnTo>
                    <a:lnTo>
                      <a:pt x="598" y="101"/>
                    </a:lnTo>
                    <a:lnTo>
                      <a:pt x="605" y="91"/>
                    </a:lnTo>
                    <a:lnTo>
                      <a:pt x="611" y="79"/>
                    </a:lnTo>
                    <a:lnTo>
                      <a:pt x="612" y="73"/>
                    </a:lnTo>
                    <a:lnTo>
                      <a:pt x="613" y="66"/>
                    </a:lnTo>
                    <a:lnTo>
                      <a:pt x="612" y="60"/>
                    </a:lnTo>
                    <a:lnTo>
                      <a:pt x="609" y="55"/>
                    </a:lnTo>
                    <a:lnTo>
                      <a:pt x="604" y="49"/>
                    </a:lnTo>
                    <a:lnTo>
                      <a:pt x="596" y="44"/>
                    </a:lnTo>
                    <a:lnTo>
                      <a:pt x="587" y="39"/>
                    </a:lnTo>
                    <a:lnTo>
                      <a:pt x="574" y="36"/>
                    </a:lnTo>
                    <a:lnTo>
                      <a:pt x="546" y="29"/>
                    </a:lnTo>
                    <a:lnTo>
                      <a:pt x="519" y="20"/>
                    </a:lnTo>
                    <a:lnTo>
                      <a:pt x="492" y="11"/>
                    </a:lnTo>
                    <a:lnTo>
                      <a:pt x="463" y="4"/>
                    </a:lnTo>
                    <a:lnTo>
                      <a:pt x="448" y="1"/>
                    </a:lnTo>
                    <a:lnTo>
                      <a:pt x="431" y="0"/>
                    </a:lnTo>
                    <a:lnTo>
                      <a:pt x="413" y="0"/>
                    </a:lnTo>
                    <a:lnTo>
                      <a:pt x="394" y="0"/>
                    </a:lnTo>
                    <a:lnTo>
                      <a:pt x="373" y="2"/>
                    </a:lnTo>
                    <a:lnTo>
                      <a:pt x="349" y="6"/>
                    </a:lnTo>
                    <a:lnTo>
                      <a:pt x="324" y="11"/>
                    </a:lnTo>
                    <a:lnTo>
                      <a:pt x="297" y="20"/>
                    </a:lnTo>
                    <a:lnTo>
                      <a:pt x="311" y="111"/>
                    </a:lnTo>
                    <a:lnTo>
                      <a:pt x="305" y="108"/>
                    </a:lnTo>
                    <a:lnTo>
                      <a:pt x="288" y="102"/>
                    </a:lnTo>
                    <a:lnTo>
                      <a:pt x="260" y="93"/>
                    </a:lnTo>
                    <a:lnTo>
                      <a:pt x="219" y="83"/>
                    </a:lnTo>
                    <a:lnTo>
                      <a:pt x="220" y="86"/>
                    </a:lnTo>
                    <a:lnTo>
                      <a:pt x="220" y="95"/>
                    </a:lnTo>
                    <a:lnTo>
                      <a:pt x="221" y="108"/>
                    </a:lnTo>
                    <a:lnTo>
                      <a:pt x="219" y="125"/>
                    </a:lnTo>
                    <a:lnTo>
                      <a:pt x="216" y="134"/>
                    </a:lnTo>
                    <a:lnTo>
                      <a:pt x="214" y="142"/>
                    </a:lnTo>
                    <a:lnTo>
                      <a:pt x="210" y="152"/>
                    </a:lnTo>
                    <a:lnTo>
                      <a:pt x="206" y="160"/>
                    </a:lnTo>
                    <a:lnTo>
                      <a:pt x="200" y="168"/>
                    </a:lnTo>
                    <a:lnTo>
                      <a:pt x="192" y="176"/>
                    </a:lnTo>
                    <a:lnTo>
                      <a:pt x="184" y="183"/>
                    </a:lnTo>
                    <a:lnTo>
                      <a:pt x="173" y="189"/>
                    </a:lnTo>
                    <a:lnTo>
                      <a:pt x="154" y="184"/>
                    </a:lnTo>
                    <a:lnTo>
                      <a:pt x="136" y="182"/>
                    </a:lnTo>
                    <a:lnTo>
                      <a:pt x="119" y="182"/>
                    </a:lnTo>
                    <a:lnTo>
                      <a:pt x="104" y="182"/>
                    </a:lnTo>
                    <a:lnTo>
                      <a:pt x="90" y="184"/>
                    </a:lnTo>
                    <a:lnTo>
                      <a:pt x="76" y="189"/>
                    </a:lnTo>
                    <a:lnTo>
                      <a:pt x="64" y="194"/>
                    </a:lnTo>
                    <a:lnTo>
                      <a:pt x="54" y="201"/>
                    </a:lnTo>
                    <a:lnTo>
                      <a:pt x="45" y="208"/>
                    </a:lnTo>
                    <a:lnTo>
                      <a:pt x="35" y="216"/>
                    </a:lnTo>
                    <a:lnTo>
                      <a:pt x="27" y="226"/>
                    </a:lnTo>
                    <a:lnTo>
                      <a:pt x="21" y="236"/>
                    </a:lnTo>
                    <a:lnTo>
                      <a:pt x="15" y="247"/>
                    </a:lnTo>
                    <a:lnTo>
                      <a:pt x="11" y="259"/>
                    </a:lnTo>
                    <a:lnTo>
                      <a:pt x="7" y="272"/>
                    </a:lnTo>
                    <a:lnTo>
                      <a:pt x="4" y="285"/>
                    </a:lnTo>
                    <a:lnTo>
                      <a:pt x="1" y="299"/>
                    </a:lnTo>
                    <a:lnTo>
                      <a:pt x="0" y="312"/>
                    </a:lnTo>
                    <a:lnTo>
                      <a:pt x="0" y="326"/>
                    </a:lnTo>
                    <a:lnTo>
                      <a:pt x="1" y="340"/>
                    </a:lnTo>
                    <a:lnTo>
                      <a:pt x="3" y="355"/>
                    </a:lnTo>
                    <a:lnTo>
                      <a:pt x="5" y="369"/>
                    </a:lnTo>
                    <a:lnTo>
                      <a:pt x="7" y="383"/>
                    </a:lnTo>
                    <a:lnTo>
                      <a:pt x="11" y="397"/>
                    </a:lnTo>
                    <a:lnTo>
                      <a:pt x="15" y="410"/>
                    </a:lnTo>
                    <a:lnTo>
                      <a:pt x="20" y="423"/>
                    </a:lnTo>
                    <a:lnTo>
                      <a:pt x="26" y="435"/>
                    </a:lnTo>
                    <a:lnTo>
                      <a:pt x="33" y="448"/>
                    </a:lnTo>
                    <a:lnTo>
                      <a:pt x="39" y="459"/>
                    </a:lnTo>
                    <a:lnTo>
                      <a:pt x="47" y="469"/>
                    </a:lnTo>
                    <a:lnTo>
                      <a:pt x="55" y="480"/>
                    </a:lnTo>
                    <a:lnTo>
                      <a:pt x="63" y="488"/>
                    </a:lnTo>
                    <a:lnTo>
                      <a:pt x="90" y="515"/>
                    </a:lnTo>
                    <a:lnTo>
                      <a:pt x="114" y="541"/>
                    </a:lnTo>
                    <a:lnTo>
                      <a:pt x="135" y="565"/>
                    </a:lnTo>
                    <a:lnTo>
                      <a:pt x="153" y="588"/>
                    </a:lnTo>
                    <a:lnTo>
                      <a:pt x="170" y="612"/>
                    </a:lnTo>
                    <a:lnTo>
                      <a:pt x="184" y="633"/>
                    </a:lnTo>
                    <a:lnTo>
                      <a:pt x="195" y="655"/>
                    </a:lnTo>
                    <a:lnTo>
                      <a:pt x="205" y="675"/>
                    </a:lnTo>
                    <a:lnTo>
                      <a:pt x="210" y="695"/>
                    </a:lnTo>
                    <a:lnTo>
                      <a:pt x="215" y="715"/>
                    </a:lnTo>
                    <a:lnTo>
                      <a:pt x="216" y="724"/>
                    </a:lnTo>
                    <a:lnTo>
                      <a:pt x="216" y="733"/>
                    </a:lnTo>
                    <a:lnTo>
                      <a:pt x="216" y="743"/>
                    </a:lnTo>
                    <a:lnTo>
                      <a:pt x="215" y="752"/>
                    </a:lnTo>
                    <a:lnTo>
                      <a:pt x="214" y="761"/>
                    </a:lnTo>
                    <a:lnTo>
                      <a:pt x="212" y="769"/>
                    </a:lnTo>
                    <a:lnTo>
                      <a:pt x="209" y="779"/>
                    </a:lnTo>
                    <a:lnTo>
                      <a:pt x="206" y="788"/>
                    </a:lnTo>
                    <a:lnTo>
                      <a:pt x="198" y="806"/>
                    </a:lnTo>
                    <a:lnTo>
                      <a:pt x="187" y="822"/>
                    </a:lnTo>
                    <a:lnTo>
                      <a:pt x="714" y="800"/>
                    </a:lnTo>
                    <a:lnTo>
                      <a:pt x="1124" y="762"/>
                    </a:lnTo>
                  </a:path>
                </a:pathLst>
              </a:custGeom>
              <a:solidFill>
                <a:srgbClr val="93D5ED"/>
              </a:solidFill>
              <a:ln w="4763">
                <a:solidFill>
                  <a:srgbClr val="CCECFF"/>
                </a:solidFill>
                <a:round/>
                <a:headEnd/>
                <a:tailEnd/>
              </a:ln>
            </p:spPr>
            <p:txBody>
              <a:bodyPr/>
              <a:lstStyle/>
              <a:p>
                <a:endParaRPr lang="en-US"/>
              </a:p>
            </p:txBody>
          </p:sp>
          <p:sp>
            <p:nvSpPr>
              <p:cNvPr id="24768" name="Freeform 174"/>
              <p:cNvSpPr>
                <a:spLocks/>
              </p:cNvSpPr>
              <p:nvPr/>
            </p:nvSpPr>
            <p:spPr bwMode="auto">
              <a:xfrm>
                <a:off x="3406" y="1185"/>
                <a:ext cx="200" cy="244"/>
              </a:xfrm>
              <a:custGeom>
                <a:avLst/>
                <a:gdLst>
                  <a:gd name="T0" fmla="*/ 0 w 996"/>
                  <a:gd name="T1" fmla="*/ 0 h 1220"/>
                  <a:gd name="T2" fmla="*/ 0 w 996"/>
                  <a:gd name="T3" fmla="*/ 0 h 1220"/>
                  <a:gd name="T4" fmla="*/ 0 w 996"/>
                  <a:gd name="T5" fmla="*/ 0 h 1220"/>
                  <a:gd name="T6" fmla="*/ 0 w 996"/>
                  <a:gd name="T7" fmla="*/ 0 h 1220"/>
                  <a:gd name="T8" fmla="*/ 0 w 996"/>
                  <a:gd name="T9" fmla="*/ 0 h 1220"/>
                  <a:gd name="T10" fmla="*/ 0 w 996"/>
                  <a:gd name="T11" fmla="*/ 0 h 1220"/>
                  <a:gd name="T12" fmla="*/ 0 w 996"/>
                  <a:gd name="T13" fmla="*/ 0 h 1220"/>
                  <a:gd name="T14" fmla="*/ 0 w 996"/>
                  <a:gd name="T15" fmla="*/ 0 h 1220"/>
                  <a:gd name="T16" fmla="*/ 0 w 996"/>
                  <a:gd name="T17" fmla="*/ 0 h 1220"/>
                  <a:gd name="T18" fmla="*/ 0 w 996"/>
                  <a:gd name="T19" fmla="*/ 0 h 1220"/>
                  <a:gd name="T20" fmla="*/ 0 w 996"/>
                  <a:gd name="T21" fmla="*/ 0 h 1220"/>
                  <a:gd name="T22" fmla="*/ 0 w 996"/>
                  <a:gd name="T23" fmla="*/ 0 h 1220"/>
                  <a:gd name="T24" fmla="*/ 0 w 996"/>
                  <a:gd name="T25" fmla="*/ 0 h 1220"/>
                  <a:gd name="T26" fmla="*/ 0 w 996"/>
                  <a:gd name="T27" fmla="*/ 0 h 1220"/>
                  <a:gd name="T28" fmla="*/ 0 w 996"/>
                  <a:gd name="T29" fmla="*/ 0 h 1220"/>
                  <a:gd name="T30" fmla="*/ 0 w 996"/>
                  <a:gd name="T31" fmla="*/ 0 h 1220"/>
                  <a:gd name="T32" fmla="*/ 0 w 996"/>
                  <a:gd name="T33" fmla="*/ 0 h 1220"/>
                  <a:gd name="T34" fmla="*/ 0 w 996"/>
                  <a:gd name="T35" fmla="*/ 0 h 1220"/>
                  <a:gd name="T36" fmla="*/ 0 w 996"/>
                  <a:gd name="T37" fmla="*/ 0 h 1220"/>
                  <a:gd name="T38" fmla="*/ 0 w 996"/>
                  <a:gd name="T39" fmla="*/ 0 h 1220"/>
                  <a:gd name="T40" fmla="*/ 0 w 996"/>
                  <a:gd name="T41" fmla="*/ 0 h 1220"/>
                  <a:gd name="T42" fmla="*/ 0 w 996"/>
                  <a:gd name="T43" fmla="*/ 0 h 1220"/>
                  <a:gd name="T44" fmla="*/ 0 w 996"/>
                  <a:gd name="T45" fmla="*/ 0 h 1220"/>
                  <a:gd name="T46" fmla="*/ 0 w 996"/>
                  <a:gd name="T47" fmla="*/ 0 h 1220"/>
                  <a:gd name="T48" fmla="*/ 0 w 996"/>
                  <a:gd name="T49" fmla="*/ 0 h 1220"/>
                  <a:gd name="T50" fmla="*/ 0 w 996"/>
                  <a:gd name="T51" fmla="*/ 0 h 1220"/>
                  <a:gd name="T52" fmla="*/ 0 w 996"/>
                  <a:gd name="T53" fmla="*/ 0 h 1220"/>
                  <a:gd name="T54" fmla="*/ 0 w 996"/>
                  <a:gd name="T55" fmla="*/ 0 h 1220"/>
                  <a:gd name="T56" fmla="*/ 0 w 996"/>
                  <a:gd name="T57" fmla="*/ 0 h 1220"/>
                  <a:gd name="T58" fmla="*/ 0 w 996"/>
                  <a:gd name="T59" fmla="*/ 0 h 1220"/>
                  <a:gd name="T60" fmla="*/ 0 w 996"/>
                  <a:gd name="T61" fmla="*/ 0 h 1220"/>
                  <a:gd name="T62" fmla="*/ 0 w 996"/>
                  <a:gd name="T63" fmla="*/ 0 h 1220"/>
                  <a:gd name="T64" fmla="*/ 0 w 996"/>
                  <a:gd name="T65" fmla="*/ 0 h 1220"/>
                  <a:gd name="T66" fmla="*/ 0 w 996"/>
                  <a:gd name="T67" fmla="*/ 0 h 1220"/>
                  <a:gd name="T68" fmla="*/ 0 w 996"/>
                  <a:gd name="T69" fmla="*/ 0 h 1220"/>
                  <a:gd name="T70" fmla="*/ 0 w 996"/>
                  <a:gd name="T71" fmla="*/ 0 h 1220"/>
                  <a:gd name="T72" fmla="*/ 0 w 996"/>
                  <a:gd name="T73" fmla="*/ 0 h 1220"/>
                  <a:gd name="T74" fmla="*/ 0 w 996"/>
                  <a:gd name="T75" fmla="*/ 0 h 1220"/>
                  <a:gd name="T76" fmla="*/ 0 w 996"/>
                  <a:gd name="T77" fmla="*/ 0 h 1220"/>
                  <a:gd name="T78" fmla="*/ 0 w 996"/>
                  <a:gd name="T79" fmla="*/ 0 h 1220"/>
                  <a:gd name="T80" fmla="*/ 0 w 996"/>
                  <a:gd name="T81" fmla="*/ 0 h 1220"/>
                  <a:gd name="T82" fmla="*/ 0 w 996"/>
                  <a:gd name="T83" fmla="*/ 0 h 1220"/>
                  <a:gd name="T84" fmla="*/ 0 w 996"/>
                  <a:gd name="T85" fmla="*/ 0 h 1220"/>
                  <a:gd name="T86" fmla="*/ 0 w 996"/>
                  <a:gd name="T87" fmla="*/ 0 h 1220"/>
                  <a:gd name="T88" fmla="*/ 0 w 996"/>
                  <a:gd name="T89" fmla="*/ 0 h 1220"/>
                  <a:gd name="T90" fmla="*/ 0 w 996"/>
                  <a:gd name="T91" fmla="*/ 0 h 1220"/>
                  <a:gd name="T92" fmla="*/ 0 w 996"/>
                  <a:gd name="T93" fmla="*/ 0 h 1220"/>
                  <a:gd name="T94" fmla="*/ 0 w 996"/>
                  <a:gd name="T95" fmla="*/ 0 h 1220"/>
                  <a:gd name="T96" fmla="*/ 0 w 996"/>
                  <a:gd name="T97" fmla="*/ 0 h 1220"/>
                  <a:gd name="T98" fmla="*/ 0 w 996"/>
                  <a:gd name="T99" fmla="*/ 0 h 12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96"/>
                  <a:gd name="T151" fmla="*/ 0 h 1220"/>
                  <a:gd name="T152" fmla="*/ 996 w 996"/>
                  <a:gd name="T153" fmla="*/ 1220 h 12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96" h="1220">
                    <a:moveTo>
                      <a:pt x="208" y="1220"/>
                    </a:moveTo>
                    <a:lnTo>
                      <a:pt x="207" y="1215"/>
                    </a:lnTo>
                    <a:lnTo>
                      <a:pt x="206" y="1199"/>
                    </a:lnTo>
                    <a:lnTo>
                      <a:pt x="203" y="1176"/>
                    </a:lnTo>
                    <a:lnTo>
                      <a:pt x="201" y="1146"/>
                    </a:lnTo>
                    <a:lnTo>
                      <a:pt x="197" y="1109"/>
                    </a:lnTo>
                    <a:lnTo>
                      <a:pt x="195" y="1071"/>
                    </a:lnTo>
                    <a:lnTo>
                      <a:pt x="194" y="1031"/>
                    </a:lnTo>
                    <a:lnTo>
                      <a:pt x="194" y="990"/>
                    </a:lnTo>
                    <a:lnTo>
                      <a:pt x="194" y="970"/>
                    </a:lnTo>
                    <a:lnTo>
                      <a:pt x="194" y="953"/>
                    </a:lnTo>
                    <a:lnTo>
                      <a:pt x="196" y="935"/>
                    </a:lnTo>
                    <a:lnTo>
                      <a:pt x="197" y="920"/>
                    </a:lnTo>
                    <a:lnTo>
                      <a:pt x="201" y="905"/>
                    </a:lnTo>
                    <a:lnTo>
                      <a:pt x="204" y="892"/>
                    </a:lnTo>
                    <a:lnTo>
                      <a:pt x="208" y="879"/>
                    </a:lnTo>
                    <a:lnTo>
                      <a:pt x="213" y="867"/>
                    </a:lnTo>
                    <a:lnTo>
                      <a:pt x="218" y="855"/>
                    </a:lnTo>
                    <a:lnTo>
                      <a:pt x="224" y="843"/>
                    </a:lnTo>
                    <a:lnTo>
                      <a:pt x="231" y="831"/>
                    </a:lnTo>
                    <a:lnTo>
                      <a:pt x="239" y="821"/>
                    </a:lnTo>
                    <a:lnTo>
                      <a:pt x="258" y="796"/>
                    </a:lnTo>
                    <a:lnTo>
                      <a:pt x="280" y="772"/>
                    </a:lnTo>
                    <a:lnTo>
                      <a:pt x="264" y="759"/>
                    </a:lnTo>
                    <a:lnTo>
                      <a:pt x="245" y="743"/>
                    </a:lnTo>
                    <a:lnTo>
                      <a:pt x="227" y="725"/>
                    </a:lnTo>
                    <a:lnTo>
                      <a:pt x="207" y="705"/>
                    </a:lnTo>
                    <a:lnTo>
                      <a:pt x="189" y="683"/>
                    </a:lnTo>
                    <a:lnTo>
                      <a:pt x="172" y="662"/>
                    </a:lnTo>
                    <a:lnTo>
                      <a:pt x="165" y="650"/>
                    </a:lnTo>
                    <a:lnTo>
                      <a:pt x="158" y="640"/>
                    </a:lnTo>
                    <a:lnTo>
                      <a:pt x="152" y="629"/>
                    </a:lnTo>
                    <a:lnTo>
                      <a:pt x="147" y="619"/>
                    </a:lnTo>
                    <a:lnTo>
                      <a:pt x="0" y="86"/>
                    </a:lnTo>
                    <a:lnTo>
                      <a:pt x="12" y="89"/>
                    </a:lnTo>
                    <a:lnTo>
                      <a:pt x="23" y="90"/>
                    </a:lnTo>
                    <a:lnTo>
                      <a:pt x="34" y="91"/>
                    </a:lnTo>
                    <a:lnTo>
                      <a:pt x="44" y="91"/>
                    </a:lnTo>
                    <a:lnTo>
                      <a:pt x="65" y="91"/>
                    </a:lnTo>
                    <a:lnTo>
                      <a:pt x="84" y="89"/>
                    </a:lnTo>
                    <a:lnTo>
                      <a:pt x="103" y="84"/>
                    </a:lnTo>
                    <a:lnTo>
                      <a:pt x="119" y="78"/>
                    </a:lnTo>
                    <a:lnTo>
                      <a:pt x="136" y="72"/>
                    </a:lnTo>
                    <a:lnTo>
                      <a:pt x="150" y="65"/>
                    </a:lnTo>
                    <a:lnTo>
                      <a:pt x="174" y="50"/>
                    </a:lnTo>
                    <a:lnTo>
                      <a:pt x="194" y="36"/>
                    </a:lnTo>
                    <a:lnTo>
                      <a:pt x="208" y="27"/>
                    </a:lnTo>
                    <a:lnTo>
                      <a:pt x="216" y="22"/>
                    </a:lnTo>
                    <a:lnTo>
                      <a:pt x="743" y="0"/>
                    </a:lnTo>
                    <a:lnTo>
                      <a:pt x="996" y="702"/>
                    </a:lnTo>
                    <a:lnTo>
                      <a:pt x="980" y="716"/>
                    </a:lnTo>
                    <a:lnTo>
                      <a:pt x="967" y="728"/>
                    </a:lnTo>
                    <a:lnTo>
                      <a:pt x="963" y="733"/>
                    </a:lnTo>
                    <a:lnTo>
                      <a:pt x="959" y="739"/>
                    </a:lnTo>
                    <a:lnTo>
                      <a:pt x="957" y="744"/>
                    </a:lnTo>
                    <a:lnTo>
                      <a:pt x="954" y="749"/>
                    </a:lnTo>
                    <a:lnTo>
                      <a:pt x="953" y="758"/>
                    </a:lnTo>
                    <a:lnTo>
                      <a:pt x="953" y="766"/>
                    </a:lnTo>
                    <a:lnTo>
                      <a:pt x="956" y="774"/>
                    </a:lnTo>
                    <a:lnTo>
                      <a:pt x="958" y="782"/>
                    </a:lnTo>
                    <a:lnTo>
                      <a:pt x="959" y="792"/>
                    </a:lnTo>
                    <a:lnTo>
                      <a:pt x="961" y="801"/>
                    </a:lnTo>
                    <a:lnTo>
                      <a:pt x="961" y="812"/>
                    </a:lnTo>
                    <a:lnTo>
                      <a:pt x="959" y="823"/>
                    </a:lnTo>
                    <a:lnTo>
                      <a:pt x="957" y="830"/>
                    </a:lnTo>
                    <a:lnTo>
                      <a:pt x="953" y="837"/>
                    </a:lnTo>
                    <a:lnTo>
                      <a:pt x="950" y="844"/>
                    </a:lnTo>
                    <a:lnTo>
                      <a:pt x="945" y="853"/>
                    </a:lnTo>
                    <a:lnTo>
                      <a:pt x="932" y="870"/>
                    </a:lnTo>
                    <a:lnTo>
                      <a:pt x="913" y="890"/>
                    </a:lnTo>
                    <a:lnTo>
                      <a:pt x="894" y="909"/>
                    </a:lnTo>
                    <a:lnTo>
                      <a:pt x="873" y="925"/>
                    </a:lnTo>
                    <a:lnTo>
                      <a:pt x="852" y="941"/>
                    </a:lnTo>
                    <a:lnTo>
                      <a:pt x="829" y="955"/>
                    </a:lnTo>
                    <a:lnTo>
                      <a:pt x="807" y="968"/>
                    </a:lnTo>
                    <a:lnTo>
                      <a:pt x="785" y="981"/>
                    </a:lnTo>
                    <a:lnTo>
                      <a:pt x="763" y="992"/>
                    </a:lnTo>
                    <a:lnTo>
                      <a:pt x="739" y="1002"/>
                    </a:lnTo>
                    <a:lnTo>
                      <a:pt x="716" y="1010"/>
                    </a:lnTo>
                    <a:lnTo>
                      <a:pt x="693" y="1018"/>
                    </a:lnTo>
                    <a:lnTo>
                      <a:pt x="669" y="1025"/>
                    </a:lnTo>
                    <a:lnTo>
                      <a:pt x="646" y="1032"/>
                    </a:lnTo>
                    <a:lnTo>
                      <a:pt x="599" y="1044"/>
                    </a:lnTo>
                    <a:lnTo>
                      <a:pt x="554" y="1053"/>
                    </a:lnTo>
                    <a:lnTo>
                      <a:pt x="466" y="1069"/>
                    </a:lnTo>
                    <a:lnTo>
                      <a:pt x="387" y="1085"/>
                    </a:lnTo>
                    <a:lnTo>
                      <a:pt x="369" y="1090"/>
                    </a:lnTo>
                    <a:lnTo>
                      <a:pt x="352" y="1094"/>
                    </a:lnTo>
                    <a:lnTo>
                      <a:pt x="335" y="1100"/>
                    </a:lnTo>
                    <a:lnTo>
                      <a:pt x="321" y="1106"/>
                    </a:lnTo>
                    <a:lnTo>
                      <a:pt x="306" y="1113"/>
                    </a:lnTo>
                    <a:lnTo>
                      <a:pt x="293" y="1120"/>
                    </a:lnTo>
                    <a:lnTo>
                      <a:pt x="282" y="1128"/>
                    </a:lnTo>
                    <a:lnTo>
                      <a:pt x="271" y="1138"/>
                    </a:lnTo>
                    <a:lnTo>
                      <a:pt x="250" y="1157"/>
                    </a:lnTo>
                    <a:lnTo>
                      <a:pt x="235" y="1171"/>
                    </a:lnTo>
                    <a:lnTo>
                      <a:pt x="227" y="1182"/>
                    </a:lnTo>
                    <a:lnTo>
                      <a:pt x="222" y="1189"/>
                    </a:lnTo>
                    <a:lnTo>
                      <a:pt x="217" y="1201"/>
                    </a:lnTo>
                    <a:lnTo>
                      <a:pt x="208" y="1220"/>
                    </a:lnTo>
                    <a:close/>
                  </a:path>
                </a:pathLst>
              </a:custGeom>
              <a:solidFill>
                <a:srgbClr val="93D5ED"/>
              </a:solidFill>
              <a:ln w="9525">
                <a:solidFill>
                  <a:srgbClr val="CCECFF"/>
                </a:solidFill>
                <a:round/>
                <a:headEnd/>
                <a:tailEnd/>
              </a:ln>
            </p:spPr>
            <p:txBody>
              <a:bodyPr/>
              <a:lstStyle/>
              <a:p>
                <a:endParaRPr lang="en-US"/>
              </a:p>
            </p:txBody>
          </p:sp>
          <p:sp>
            <p:nvSpPr>
              <p:cNvPr id="24769" name="Freeform 175"/>
              <p:cNvSpPr>
                <a:spLocks/>
              </p:cNvSpPr>
              <p:nvPr/>
            </p:nvSpPr>
            <p:spPr bwMode="auto">
              <a:xfrm>
                <a:off x="3406" y="1185"/>
                <a:ext cx="200" cy="244"/>
              </a:xfrm>
              <a:custGeom>
                <a:avLst/>
                <a:gdLst>
                  <a:gd name="T0" fmla="*/ 0 w 996"/>
                  <a:gd name="T1" fmla="*/ 0 h 1220"/>
                  <a:gd name="T2" fmla="*/ 0 w 996"/>
                  <a:gd name="T3" fmla="*/ 0 h 1220"/>
                  <a:gd name="T4" fmla="*/ 0 w 996"/>
                  <a:gd name="T5" fmla="*/ 0 h 1220"/>
                  <a:gd name="T6" fmla="*/ 0 w 996"/>
                  <a:gd name="T7" fmla="*/ 0 h 1220"/>
                  <a:gd name="T8" fmla="*/ 0 w 996"/>
                  <a:gd name="T9" fmla="*/ 0 h 1220"/>
                  <a:gd name="T10" fmla="*/ 0 w 996"/>
                  <a:gd name="T11" fmla="*/ 0 h 1220"/>
                  <a:gd name="T12" fmla="*/ 0 w 996"/>
                  <a:gd name="T13" fmla="*/ 0 h 1220"/>
                  <a:gd name="T14" fmla="*/ 0 w 996"/>
                  <a:gd name="T15" fmla="*/ 0 h 1220"/>
                  <a:gd name="T16" fmla="*/ 0 w 996"/>
                  <a:gd name="T17" fmla="*/ 0 h 1220"/>
                  <a:gd name="T18" fmla="*/ 0 w 996"/>
                  <a:gd name="T19" fmla="*/ 0 h 1220"/>
                  <a:gd name="T20" fmla="*/ 0 w 996"/>
                  <a:gd name="T21" fmla="*/ 0 h 1220"/>
                  <a:gd name="T22" fmla="*/ 0 w 996"/>
                  <a:gd name="T23" fmla="*/ 0 h 1220"/>
                  <a:gd name="T24" fmla="*/ 0 w 996"/>
                  <a:gd name="T25" fmla="*/ 0 h 1220"/>
                  <a:gd name="T26" fmla="*/ 0 w 996"/>
                  <a:gd name="T27" fmla="*/ 0 h 1220"/>
                  <a:gd name="T28" fmla="*/ 0 w 996"/>
                  <a:gd name="T29" fmla="*/ 0 h 1220"/>
                  <a:gd name="T30" fmla="*/ 0 w 996"/>
                  <a:gd name="T31" fmla="*/ 0 h 1220"/>
                  <a:gd name="T32" fmla="*/ 0 w 996"/>
                  <a:gd name="T33" fmla="*/ 0 h 1220"/>
                  <a:gd name="T34" fmla="*/ 0 w 996"/>
                  <a:gd name="T35" fmla="*/ 0 h 1220"/>
                  <a:gd name="T36" fmla="*/ 0 w 996"/>
                  <a:gd name="T37" fmla="*/ 0 h 1220"/>
                  <a:gd name="T38" fmla="*/ 0 w 996"/>
                  <a:gd name="T39" fmla="*/ 0 h 1220"/>
                  <a:gd name="T40" fmla="*/ 0 w 996"/>
                  <a:gd name="T41" fmla="*/ 0 h 1220"/>
                  <a:gd name="T42" fmla="*/ 0 w 996"/>
                  <a:gd name="T43" fmla="*/ 0 h 1220"/>
                  <a:gd name="T44" fmla="*/ 0 w 996"/>
                  <a:gd name="T45" fmla="*/ 0 h 1220"/>
                  <a:gd name="T46" fmla="*/ 0 w 996"/>
                  <a:gd name="T47" fmla="*/ 0 h 1220"/>
                  <a:gd name="T48" fmla="*/ 0 w 996"/>
                  <a:gd name="T49" fmla="*/ 0 h 1220"/>
                  <a:gd name="T50" fmla="*/ 0 w 996"/>
                  <a:gd name="T51" fmla="*/ 0 h 1220"/>
                  <a:gd name="T52" fmla="*/ 0 w 996"/>
                  <a:gd name="T53" fmla="*/ 0 h 1220"/>
                  <a:gd name="T54" fmla="*/ 0 w 996"/>
                  <a:gd name="T55" fmla="*/ 0 h 1220"/>
                  <a:gd name="T56" fmla="*/ 0 w 996"/>
                  <a:gd name="T57" fmla="*/ 0 h 1220"/>
                  <a:gd name="T58" fmla="*/ 0 w 996"/>
                  <a:gd name="T59" fmla="*/ 0 h 1220"/>
                  <a:gd name="T60" fmla="*/ 0 w 996"/>
                  <a:gd name="T61" fmla="*/ 0 h 1220"/>
                  <a:gd name="T62" fmla="*/ 0 w 996"/>
                  <a:gd name="T63" fmla="*/ 0 h 1220"/>
                  <a:gd name="T64" fmla="*/ 0 w 996"/>
                  <a:gd name="T65" fmla="*/ 0 h 1220"/>
                  <a:gd name="T66" fmla="*/ 0 w 996"/>
                  <a:gd name="T67" fmla="*/ 0 h 1220"/>
                  <a:gd name="T68" fmla="*/ 0 w 996"/>
                  <a:gd name="T69" fmla="*/ 0 h 1220"/>
                  <a:gd name="T70" fmla="*/ 0 w 996"/>
                  <a:gd name="T71" fmla="*/ 0 h 1220"/>
                  <a:gd name="T72" fmla="*/ 0 w 996"/>
                  <a:gd name="T73" fmla="*/ 0 h 1220"/>
                  <a:gd name="T74" fmla="*/ 0 w 996"/>
                  <a:gd name="T75" fmla="*/ 0 h 1220"/>
                  <a:gd name="T76" fmla="*/ 0 w 996"/>
                  <a:gd name="T77" fmla="*/ 0 h 1220"/>
                  <a:gd name="T78" fmla="*/ 0 w 996"/>
                  <a:gd name="T79" fmla="*/ 0 h 1220"/>
                  <a:gd name="T80" fmla="*/ 0 w 996"/>
                  <a:gd name="T81" fmla="*/ 0 h 1220"/>
                  <a:gd name="T82" fmla="*/ 0 w 996"/>
                  <a:gd name="T83" fmla="*/ 0 h 1220"/>
                  <a:gd name="T84" fmla="*/ 0 w 996"/>
                  <a:gd name="T85" fmla="*/ 0 h 1220"/>
                  <a:gd name="T86" fmla="*/ 0 w 996"/>
                  <a:gd name="T87" fmla="*/ 0 h 1220"/>
                  <a:gd name="T88" fmla="*/ 0 w 996"/>
                  <a:gd name="T89" fmla="*/ 0 h 1220"/>
                  <a:gd name="T90" fmla="*/ 0 w 996"/>
                  <a:gd name="T91" fmla="*/ 0 h 1220"/>
                  <a:gd name="T92" fmla="*/ 0 w 996"/>
                  <a:gd name="T93" fmla="*/ 0 h 1220"/>
                  <a:gd name="T94" fmla="*/ 0 w 996"/>
                  <a:gd name="T95" fmla="*/ 0 h 1220"/>
                  <a:gd name="T96" fmla="*/ 0 w 996"/>
                  <a:gd name="T97" fmla="*/ 0 h 1220"/>
                  <a:gd name="T98" fmla="*/ 0 w 996"/>
                  <a:gd name="T99" fmla="*/ 0 h 12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96"/>
                  <a:gd name="T151" fmla="*/ 0 h 1220"/>
                  <a:gd name="T152" fmla="*/ 996 w 996"/>
                  <a:gd name="T153" fmla="*/ 1220 h 12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96" h="1220">
                    <a:moveTo>
                      <a:pt x="208" y="1220"/>
                    </a:moveTo>
                    <a:lnTo>
                      <a:pt x="207" y="1215"/>
                    </a:lnTo>
                    <a:lnTo>
                      <a:pt x="206" y="1199"/>
                    </a:lnTo>
                    <a:lnTo>
                      <a:pt x="203" y="1176"/>
                    </a:lnTo>
                    <a:lnTo>
                      <a:pt x="201" y="1146"/>
                    </a:lnTo>
                    <a:lnTo>
                      <a:pt x="197" y="1109"/>
                    </a:lnTo>
                    <a:lnTo>
                      <a:pt x="195" y="1071"/>
                    </a:lnTo>
                    <a:lnTo>
                      <a:pt x="194" y="1031"/>
                    </a:lnTo>
                    <a:lnTo>
                      <a:pt x="194" y="990"/>
                    </a:lnTo>
                    <a:lnTo>
                      <a:pt x="194" y="970"/>
                    </a:lnTo>
                    <a:lnTo>
                      <a:pt x="194" y="953"/>
                    </a:lnTo>
                    <a:lnTo>
                      <a:pt x="196" y="935"/>
                    </a:lnTo>
                    <a:lnTo>
                      <a:pt x="197" y="920"/>
                    </a:lnTo>
                    <a:lnTo>
                      <a:pt x="201" y="905"/>
                    </a:lnTo>
                    <a:lnTo>
                      <a:pt x="204" y="892"/>
                    </a:lnTo>
                    <a:lnTo>
                      <a:pt x="208" y="879"/>
                    </a:lnTo>
                    <a:lnTo>
                      <a:pt x="213" y="867"/>
                    </a:lnTo>
                    <a:lnTo>
                      <a:pt x="218" y="855"/>
                    </a:lnTo>
                    <a:lnTo>
                      <a:pt x="224" y="843"/>
                    </a:lnTo>
                    <a:lnTo>
                      <a:pt x="231" y="831"/>
                    </a:lnTo>
                    <a:lnTo>
                      <a:pt x="239" y="821"/>
                    </a:lnTo>
                    <a:lnTo>
                      <a:pt x="258" y="796"/>
                    </a:lnTo>
                    <a:lnTo>
                      <a:pt x="280" y="772"/>
                    </a:lnTo>
                    <a:lnTo>
                      <a:pt x="264" y="759"/>
                    </a:lnTo>
                    <a:lnTo>
                      <a:pt x="245" y="743"/>
                    </a:lnTo>
                    <a:lnTo>
                      <a:pt x="227" y="725"/>
                    </a:lnTo>
                    <a:lnTo>
                      <a:pt x="207" y="705"/>
                    </a:lnTo>
                    <a:lnTo>
                      <a:pt x="189" y="683"/>
                    </a:lnTo>
                    <a:lnTo>
                      <a:pt x="172" y="662"/>
                    </a:lnTo>
                    <a:lnTo>
                      <a:pt x="165" y="650"/>
                    </a:lnTo>
                    <a:lnTo>
                      <a:pt x="158" y="640"/>
                    </a:lnTo>
                    <a:lnTo>
                      <a:pt x="152" y="629"/>
                    </a:lnTo>
                    <a:lnTo>
                      <a:pt x="147" y="619"/>
                    </a:lnTo>
                    <a:lnTo>
                      <a:pt x="0" y="86"/>
                    </a:lnTo>
                    <a:lnTo>
                      <a:pt x="12" y="89"/>
                    </a:lnTo>
                    <a:lnTo>
                      <a:pt x="23" y="90"/>
                    </a:lnTo>
                    <a:lnTo>
                      <a:pt x="34" y="91"/>
                    </a:lnTo>
                    <a:lnTo>
                      <a:pt x="44" y="91"/>
                    </a:lnTo>
                    <a:lnTo>
                      <a:pt x="65" y="91"/>
                    </a:lnTo>
                    <a:lnTo>
                      <a:pt x="84" y="89"/>
                    </a:lnTo>
                    <a:lnTo>
                      <a:pt x="103" y="84"/>
                    </a:lnTo>
                    <a:lnTo>
                      <a:pt x="119" y="78"/>
                    </a:lnTo>
                    <a:lnTo>
                      <a:pt x="136" y="72"/>
                    </a:lnTo>
                    <a:lnTo>
                      <a:pt x="150" y="65"/>
                    </a:lnTo>
                    <a:lnTo>
                      <a:pt x="174" y="50"/>
                    </a:lnTo>
                    <a:lnTo>
                      <a:pt x="194" y="36"/>
                    </a:lnTo>
                    <a:lnTo>
                      <a:pt x="208" y="27"/>
                    </a:lnTo>
                    <a:lnTo>
                      <a:pt x="216" y="22"/>
                    </a:lnTo>
                    <a:lnTo>
                      <a:pt x="743" y="0"/>
                    </a:lnTo>
                    <a:lnTo>
                      <a:pt x="996" y="702"/>
                    </a:lnTo>
                    <a:lnTo>
                      <a:pt x="980" y="716"/>
                    </a:lnTo>
                    <a:lnTo>
                      <a:pt x="967" y="728"/>
                    </a:lnTo>
                    <a:lnTo>
                      <a:pt x="963" y="733"/>
                    </a:lnTo>
                    <a:lnTo>
                      <a:pt x="959" y="739"/>
                    </a:lnTo>
                    <a:lnTo>
                      <a:pt x="957" y="744"/>
                    </a:lnTo>
                    <a:lnTo>
                      <a:pt x="954" y="749"/>
                    </a:lnTo>
                    <a:lnTo>
                      <a:pt x="953" y="758"/>
                    </a:lnTo>
                    <a:lnTo>
                      <a:pt x="953" y="766"/>
                    </a:lnTo>
                    <a:lnTo>
                      <a:pt x="956" y="774"/>
                    </a:lnTo>
                    <a:lnTo>
                      <a:pt x="958" y="782"/>
                    </a:lnTo>
                    <a:lnTo>
                      <a:pt x="959" y="792"/>
                    </a:lnTo>
                    <a:lnTo>
                      <a:pt x="961" y="801"/>
                    </a:lnTo>
                    <a:lnTo>
                      <a:pt x="961" y="812"/>
                    </a:lnTo>
                    <a:lnTo>
                      <a:pt x="959" y="823"/>
                    </a:lnTo>
                    <a:lnTo>
                      <a:pt x="957" y="830"/>
                    </a:lnTo>
                    <a:lnTo>
                      <a:pt x="953" y="837"/>
                    </a:lnTo>
                    <a:lnTo>
                      <a:pt x="950" y="844"/>
                    </a:lnTo>
                    <a:lnTo>
                      <a:pt x="945" y="853"/>
                    </a:lnTo>
                    <a:lnTo>
                      <a:pt x="932" y="870"/>
                    </a:lnTo>
                    <a:lnTo>
                      <a:pt x="913" y="890"/>
                    </a:lnTo>
                    <a:lnTo>
                      <a:pt x="894" y="909"/>
                    </a:lnTo>
                    <a:lnTo>
                      <a:pt x="873" y="925"/>
                    </a:lnTo>
                    <a:lnTo>
                      <a:pt x="852" y="941"/>
                    </a:lnTo>
                    <a:lnTo>
                      <a:pt x="829" y="955"/>
                    </a:lnTo>
                    <a:lnTo>
                      <a:pt x="807" y="968"/>
                    </a:lnTo>
                    <a:lnTo>
                      <a:pt x="785" y="981"/>
                    </a:lnTo>
                    <a:lnTo>
                      <a:pt x="763" y="992"/>
                    </a:lnTo>
                    <a:lnTo>
                      <a:pt x="739" y="1002"/>
                    </a:lnTo>
                    <a:lnTo>
                      <a:pt x="716" y="1010"/>
                    </a:lnTo>
                    <a:lnTo>
                      <a:pt x="693" y="1018"/>
                    </a:lnTo>
                    <a:lnTo>
                      <a:pt x="669" y="1025"/>
                    </a:lnTo>
                    <a:lnTo>
                      <a:pt x="646" y="1032"/>
                    </a:lnTo>
                    <a:lnTo>
                      <a:pt x="599" y="1044"/>
                    </a:lnTo>
                    <a:lnTo>
                      <a:pt x="554" y="1053"/>
                    </a:lnTo>
                    <a:lnTo>
                      <a:pt x="466" y="1069"/>
                    </a:lnTo>
                    <a:lnTo>
                      <a:pt x="387" y="1085"/>
                    </a:lnTo>
                    <a:lnTo>
                      <a:pt x="369" y="1090"/>
                    </a:lnTo>
                    <a:lnTo>
                      <a:pt x="352" y="1094"/>
                    </a:lnTo>
                    <a:lnTo>
                      <a:pt x="335" y="1100"/>
                    </a:lnTo>
                    <a:lnTo>
                      <a:pt x="321" y="1106"/>
                    </a:lnTo>
                    <a:lnTo>
                      <a:pt x="306" y="1113"/>
                    </a:lnTo>
                    <a:lnTo>
                      <a:pt x="293" y="1120"/>
                    </a:lnTo>
                    <a:lnTo>
                      <a:pt x="282" y="1128"/>
                    </a:lnTo>
                    <a:lnTo>
                      <a:pt x="271" y="1138"/>
                    </a:lnTo>
                    <a:lnTo>
                      <a:pt x="250" y="1157"/>
                    </a:lnTo>
                    <a:lnTo>
                      <a:pt x="235" y="1171"/>
                    </a:lnTo>
                    <a:lnTo>
                      <a:pt x="227" y="1182"/>
                    </a:lnTo>
                    <a:lnTo>
                      <a:pt x="222" y="1189"/>
                    </a:lnTo>
                    <a:lnTo>
                      <a:pt x="217" y="1201"/>
                    </a:lnTo>
                    <a:lnTo>
                      <a:pt x="208" y="1220"/>
                    </a:lnTo>
                    <a:close/>
                  </a:path>
                </a:pathLst>
              </a:custGeom>
              <a:solidFill>
                <a:srgbClr val="93D5ED"/>
              </a:solidFill>
              <a:ln w="4763">
                <a:solidFill>
                  <a:srgbClr val="CCECFF"/>
                </a:solidFill>
                <a:round/>
                <a:headEnd/>
                <a:tailEnd/>
              </a:ln>
            </p:spPr>
            <p:txBody>
              <a:bodyPr/>
              <a:lstStyle/>
              <a:p>
                <a:endParaRPr lang="en-US"/>
              </a:p>
            </p:txBody>
          </p:sp>
          <p:sp>
            <p:nvSpPr>
              <p:cNvPr id="24770" name="Freeform 176"/>
              <p:cNvSpPr>
                <a:spLocks/>
              </p:cNvSpPr>
              <p:nvPr/>
            </p:nvSpPr>
            <p:spPr bwMode="auto">
              <a:xfrm>
                <a:off x="3555" y="1139"/>
                <a:ext cx="244" cy="206"/>
              </a:xfrm>
              <a:custGeom>
                <a:avLst/>
                <a:gdLst>
                  <a:gd name="T0" fmla="*/ 0 w 1219"/>
                  <a:gd name="T1" fmla="*/ 0 h 1031"/>
                  <a:gd name="T2" fmla="*/ 0 w 1219"/>
                  <a:gd name="T3" fmla="*/ 0 h 1031"/>
                  <a:gd name="T4" fmla="*/ 0 w 1219"/>
                  <a:gd name="T5" fmla="*/ 0 h 1031"/>
                  <a:gd name="T6" fmla="*/ 0 w 1219"/>
                  <a:gd name="T7" fmla="*/ 0 h 1031"/>
                  <a:gd name="T8" fmla="*/ 0 w 1219"/>
                  <a:gd name="T9" fmla="*/ 0 h 1031"/>
                  <a:gd name="T10" fmla="*/ 0 w 1219"/>
                  <a:gd name="T11" fmla="*/ 0 h 1031"/>
                  <a:gd name="T12" fmla="*/ 0 w 1219"/>
                  <a:gd name="T13" fmla="*/ 0 h 1031"/>
                  <a:gd name="T14" fmla="*/ 0 w 1219"/>
                  <a:gd name="T15" fmla="*/ 0 h 1031"/>
                  <a:gd name="T16" fmla="*/ 0 w 1219"/>
                  <a:gd name="T17" fmla="*/ 0 h 1031"/>
                  <a:gd name="T18" fmla="*/ 0 w 1219"/>
                  <a:gd name="T19" fmla="*/ 0 h 1031"/>
                  <a:gd name="T20" fmla="*/ 0 w 1219"/>
                  <a:gd name="T21" fmla="*/ 0 h 1031"/>
                  <a:gd name="T22" fmla="*/ 0 w 1219"/>
                  <a:gd name="T23" fmla="*/ 0 h 1031"/>
                  <a:gd name="T24" fmla="*/ 0 w 1219"/>
                  <a:gd name="T25" fmla="*/ 0 h 1031"/>
                  <a:gd name="T26" fmla="*/ 0 w 1219"/>
                  <a:gd name="T27" fmla="*/ 0 h 1031"/>
                  <a:gd name="T28" fmla="*/ 0 w 1219"/>
                  <a:gd name="T29" fmla="*/ 0 h 1031"/>
                  <a:gd name="T30" fmla="*/ 0 w 1219"/>
                  <a:gd name="T31" fmla="*/ 0 h 1031"/>
                  <a:gd name="T32" fmla="*/ 0 w 1219"/>
                  <a:gd name="T33" fmla="*/ 0 h 1031"/>
                  <a:gd name="T34" fmla="*/ 0 w 1219"/>
                  <a:gd name="T35" fmla="*/ 0 h 1031"/>
                  <a:gd name="T36" fmla="*/ 0 w 1219"/>
                  <a:gd name="T37" fmla="*/ 0 h 1031"/>
                  <a:gd name="T38" fmla="*/ 0 w 1219"/>
                  <a:gd name="T39" fmla="*/ 0 h 1031"/>
                  <a:gd name="T40" fmla="*/ 0 w 1219"/>
                  <a:gd name="T41" fmla="*/ 0 h 1031"/>
                  <a:gd name="T42" fmla="*/ 0 w 1219"/>
                  <a:gd name="T43" fmla="*/ 0 h 1031"/>
                  <a:gd name="T44" fmla="*/ 0 w 1219"/>
                  <a:gd name="T45" fmla="*/ 0 h 1031"/>
                  <a:gd name="T46" fmla="*/ 0 w 1219"/>
                  <a:gd name="T47" fmla="*/ 0 h 1031"/>
                  <a:gd name="T48" fmla="*/ 0 w 1219"/>
                  <a:gd name="T49" fmla="*/ 0 h 1031"/>
                  <a:gd name="T50" fmla="*/ 0 w 1219"/>
                  <a:gd name="T51" fmla="*/ 0 h 1031"/>
                  <a:gd name="T52" fmla="*/ 0 w 1219"/>
                  <a:gd name="T53" fmla="*/ 0 h 1031"/>
                  <a:gd name="T54" fmla="*/ 0 w 1219"/>
                  <a:gd name="T55" fmla="*/ 0 h 1031"/>
                  <a:gd name="T56" fmla="*/ 0 w 1219"/>
                  <a:gd name="T57" fmla="*/ 0 h 1031"/>
                  <a:gd name="T58" fmla="*/ 0 w 1219"/>
                  <a:gd name="T59" fmla="*/ 0 h 1031"/>
                  <a:gd name="T60" fmla="*/ 0 w 1219"/>
                  <a:gd name="T61" fmla="*/ 0 h 1031"/>
                  <a:gd name="T62" fmla="*/ 0 w 1219"/>
                  <a:gd name="T63" fmla="*/ 0 h 1031"/>
                  <a:gd name="T64" fmla="*/ 0 w 1219"/>
                  <a:gd name="T65" fmla="*/ 0 h 1031"/>
                  <a:gd name="T66" fmla="*/ 0 w 1219"/>
                  <a:gd name="T67" fmla="*/ 0 h 1031"/>
                  <a:gd name="T68" fmla="*/ 0 w 1219"/>
                  <a:gd name="T69" fmla="*/ 0 h 1031"/>
                  <a:gd name="T70" fmla="*/ 0 w 1219"/>
                  <a:gd name="T71" fmla="*/ 0 h 1031"/>
                  <a:gd name="T72" fmla="*/ 0 w 1219"/>
                  <a:gd name="T73" fmla="*/ 0 h 1031"/>
                  <a:gd name="T74" fmla="*/ 0 w 1219"/>
                  <a:gd name="T75" fmla="*/ 0 h 1031"/>
                  <a:gd name="T76" fmla="*/ 0 w 1219"/>
                  <a:gd name="T77" fmla="*/ 0 h 1031"/>
                  <a:gd name="T78" fmla="*/ 0 w 1219"/>
                  <a:gd name="T79" fmla="*/ 0 h 1031"/>
                  <a:gd name="T80" fmla="*/ 0 w 1219"/>
                  <a:gd name="T81" fmla="*/ 0 h 1031"/>
                  <a:gd name="T82" fmla="*/ 0 w 1219"/>
                  <a:gd name="T83" fmla="*/ 0 h 1031"/>
                  <a:gd name="T84" fmla="*/ 0 w 1219"/>
                  <a:gd name="T85" fmla="*/ 0 h 1031"/>
                  <a:gd name="T86" fmla="*/ 0 w 1219"/>
                  <a:gd name="T87" fmla="*/ 0 h 1031"/>
                  <a:gd name="T88" fmla="*/ 0 w 1219"/>
                  <a:gd name="T89" fmla="*/ 0 h 1031"/>
                  <a:gd name="T90" fmla="*/ 0 w 1219"/>
                  <a:gd name="T91" fmla="*/ 0 h 1031"/>
                  <a:gd name="T92" fmla="*/ 0 w 1219"/>
                  <a:gd name="T93" fmla="*/ 0 h 1031"/>
                  <a:gd name="T94" fmla="*/ 0 w 1219"/>
                  <a:gd name="T95" fmla="*/ 0 h 1031"/>
                  <a:gd name="T96" fmla="*/ 0 w 1219"/>
                  <a:gd name="T97" fmla="*/ 0 h 1031"/>
                  <a:gd name="T98" fmla="*/ 0 w 1219"/>
                  <a:gd name="T99" fmla="*/ 0 h 1031"/>
                  <a:gd name="T100" fmla="*/ 0 w 1219"/>
                  <a:gd name="T101" fmla="*/ 0 h 1031"/>
                  <a:gd name="T102" fmla="*/ 0 w 1219"/>
                  <a:gd name="T103" fmla="*/ 0 h 1031"/>
                  <a:gd name="T104" fmla="*/ 0 w 1219"/>
                  <a:gd name="T105" fmla="*/ 0 h 1031"/>
                  <a:gd name="T106" fmla="*/ 0 w 1219"/>
                  <a:gd name="T107" fmla="*/ 0 h 10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19"/>
                  <a:gd name="T163" fmla="*/ 0 h 1031"/>
                  <a:gd name="T164" fmla="*/ 1219 w 1219"/>
                  <a:gd name="T165" fmla="*/ 1031 h 10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19" h="1031">
                    <a:moveTo>
                      <a:pt x="253" y="930"/>
                    </a:moveTo>
                    <a:lnTo>
                      <a:pt x="0" y="228"/>
                    </a:lnTo>
                    <a:lnTo>
                      <a:pt x="410" y="190"/>
                    </a:lnTo>
                    <a:lnTo>
                      <a:pt x="524" y="204"/>
                    </a:lnTo>
                    <a:lnTo>
                      <a:pt x="568" y="199"/>
                    </a:lnTo>
                    <a:lnTo>
                      <a:pt x="609" y="190"/>
                    </a:lnTo>
                    <a:lnTo>
                      <a:pt x="648" y="182"/>
                    </a:lnTo>
                    <a:lnTo>
                      <a:pt x="687" y="173"/>
                    </a:lnTo>
                    <a:lnTo>
                      <a:pt x="723" y="164"/>
                    </a:lnTo>
                    <a:lnTo>
                      <a:pt x="759" y="152"/>
                    </a:lnTo>
                    <a:lnTo>
                      <a:pt x="794" y="140"/>
                    </a:lnTo>
                    <a:lnTo>
                      <a:pt x="827" y="129"/>
                    </a:lnTo>
                    <a:lnTo>
                      <a:pt x="860" y="115"/>
                    </a:lnTo>
                    <a:lnTo>
                      <a:pt x="890" y="100"/>
                    </a:lnTo>
                    <a:lnTo>
                      <a:pt x="919" y="85"/>
                    </a:lnTo>
                    <a:lnTo>
                      <a:pt x="948" y="70"/>
                    </a:lnTo>
                    <a:lnTo>
                      <a:pt x="975" y="54"/>
                    </a:lnTo>
                    <a:lnTo>
                      <a:pt x="1002" y="36"/>
                    </a:lnTo>
                    <a:lnTo>
                      <a:pt x="1028" y="19"/>
                    </a:lnTo>
                    <a:lnTo>
                      <a:pt x="1051" y="0"/>
                    </a:lnTo>
                    <a:lnTo>
                      <a:pt x="1066" y="29"/>
                    </a:lnTo>
                    <a:lnTo>
                      <a:pt x="1077" y="55"/>
                    </a:lnTo>
                    <a:lnTo>
                      <a:pt x="1085" y="77"/>
                    </a:lnTo>
                    <a:lnTo>
                      <a:pt x="1091" y="96"/>
                    </a:lnTo>
                    <a:lnTo>
                      <a:pt x="1094" y="112"/>
                    </a:lnTo>
                    <a:lnTo>
                      <a:pt x="1097" y="126"/>
                    </a:lnTo>
                    <a:lnTo>
                      <a:pt x="1098" y="139"/>
                    </a:lnTo>
                    <a:lnTo>
                      <a:pt x="1099" y="152"/>
                    </a:lnTo>
                    <a:lnTo>
                      <a:pt x="1101" y="164"/>
                    </a:lnTo>
                    <a:lnTo>
                      <a:pt x="1103" y="176"/>
                    </a:lnTo>
                    <a:lnTo>
                      <a:pt x="1106" y="190"/>
                    </a:lnTo>
                    <a:lnTo>
                      <a:pt x="1111" y="204"/>
                    </a:lnTo>
                    <a:lnTo>
                      <a:pt x="1119" y="222"/>
                    </a:lnTo>
                    <a:lnTo>
                      <a:pt x="1128" y="242"/>
                    </a:lnTo>
                    <a:lnTo>
                      <a:pt x="1141" y="264"/>
                    </a:lnTo>
                    <a:lnTo>
                      <a:pt x="1159" y="291"/>
                    </a:lnTo>
                    <a:lnTo>
                      <a:pt x="1160" y="296"/>
                    </a:lnTo>
                    <a:lnTo>
                      <a:pt x="1161" y="299"/>
                    </a:lnTo>
                    <a:lnTo>
                      <a:pt x="1161" y="304"/>
                    </a:lnTo>
                    <a:lnTo>
                      <a:pt x="1160" y="307"/>
                    </a:lnTo>
                    <a:lnTo>
                      <a:pt x="1156" y="318"/>
                    </a:lnTo>
                    <a:lnTo>
                      <a:pt x="1152" y="329"/>
                    </a:lnTo>
                    <a:lnTo>
                      <a:pt x="1149" y="336"/>
                    </a:lnTo>
                    <a:lnTo>
                      <a:pt x="1148" y="343"/>
                    </a:lnTo>
                    <a:lnTo>
                      <a:pt x="1147" y="353"/>
                    </a:lnTo>
                    <a:lnTo>
                      <a:pt x="1147" y="362"/>
                    </a:lnTo>
                    <a:lnTo>
                      <a:pt x="1148" y="373"/>
                    </a:lnTo>
                    <a:lnTo>
                      <a:pt x="1149" y="386"/>
                    </a:lnTo>
                    <a:lnTo>
                      <a:pt x="1153" y="400"/>
                    </a:lnTo>
                    <a:lnTo>
                      <a:pt x="1159" y="415"/>
                    </a:lnTo>
                    <a:lnTo>
                      <a:pt x="1165" y="430"/>
                    </a:lnTo>
                    <a:lnTo>
                      <a:pt x="1172" y="443"/>
                    </a:lnTo>
                    <a:lnTo>
                      <a:pt x="1179" y="454"/>
                    </a:lnTo>
                    <a:lnTo>
                      <a:pt x="1184" y="465"/>
                    </a:lnTo>
                    <a:lnTo>
                      <a:pt x="1198" y="484"/>
                    </a:lnTo>
                    <a:lnTo>
                      <a:pt x="1209" y="502"/>
                    </a:lnTo>
                    <a:lnTo>
                      <a:pt x="1214" y="512"/>
                    </a:lnTo>
                    <a:lnTo>
                      <a:pt x="1217" y="523"/>
                    </a:lnTo>
                    <a:lnTo>
                      <a:pt x="1219" y="535"/>
                    </a:lnTo>
                    <a:lnTo>
                      <a:pt x="1219" y="548"/>
                    </a:lnTo>
                    <a:lnTo>
                      <a:pt x="1219" y="563"/>
                    </a:lnTo>
                    <a:lnTo>
                      <a:pt x="1216" y="581"/>
                    </a:lnTo>
                    <a:lnTo>
                      <a:pt x="1211" y="599"/>
                    </a:lnTo>
                    <a:lnTo>
                      <a:pt x="1204" y="623"/>
                    </a:lnTo>
                    <a:lnTo>
                      <a:pt x="1189" y="674"/>
                    </a:lnTo>
                    <a:lnTo>
                      <a:pt x="1181" y="700"/>
                    </a:lnTo>
                    <a:lnTo>
                      <a:pt x="1179" y="704"/>
                    </a:lnTo>
                    <a:lnTo>
                      <a:pt x="1175" y="709"/>
                    </a:lnTo>
                    <a:lnTo>
                      <a:pt x="1172" y="713"/>
                    </a:lnTo>
                    <a:lnTo>
                      <a:pt x="1167" y="716"/>
                    </a:lnTo>
                    <a:lnTo>
                      <a:pt x="1154" y="725"/>
                    </a:lnTo>
                    <a:lnTo>
                      <a:pt x="1135" y="737"/>
                    </a:lnTo>
                    <a:lnTo>
                      <a:pt x="1139" y="763"/>
                    </a:lnTo>
                    <a:lnTo>
                      <a:pt x="1141" y="788"/>
                    </a:lnTo>
                    <a:lnTo>
                      <a:pt x="1142" y="801"/>
                    </a:lnTo>
                    <a:lnTo>
                      <a:pt x="1142" y="813"/>
                    </a:lnTo>
                    <a:lnTo>
                      <a:pt x="1141" y="825"/>
                    </a:lnTo>
                    <a:lnTo>
                      <a:pt x="1140" y="835"/>
                    </a:lnTo>
                    <a:lnTo>
                      <a:pt x="1138" y="846"/>
                    </a:lnTo>
                    <a:lnTo>
                      <a:pt x="1134" y="855"/>
                    </a:lnTo>
                    <a:lnTo>
                      <a:pt x="1130" y="864"/>
                    </a:lnTo>
                    <a:lnTo>
                      <a:pt x="1124" y="873"/>
                    </a:lnTo>
                    <a:lnTo>
                      <a:pt x="1116" y="880"/>
                    </a:lnTo>
                    <a:lnTo>
                      <a:pt x="1106" y="884"/>
                    </a:lnTo>
                    <a:lnTo>
                      <a:pt x="1094" y="889"/>
                    </a:lnTo>
                    <a:lnTo>
                      <a:pt x="1080" y="892"/>
                    </a:lnTo>
                    <a:lnTo>
                      <a:pt x="1082" y="908"/>
                    </a:lnTo>
                    <a:lnTo>
                      <a:pt x="1082" y="922"/>
                    </a:lnTo>
                    <a:lnTo>
                      <a:pt x="1080" y="933"/>
                    </a:lnTo>
                    <a:lnTo>
                      <a:pt x="1079" y="945"/>
                    </a:lnTo>
                    <a:lnTo>
                      <a:pt x="1073" y="965"/>
                    </a:lnTo>
                    <a:lnTo>
                      <a:pt x="1069" y="981"/>
                    </a:lnTo>
                    <a:lnTo>
                      <a:pt x="1064" y="995"/>
                    </a:lnTo>
                    <a:lnTo>
                      <a:pt x="1062" y="1008"/>
                    </a:lnTo>
                    <a:lnTo>
                      <a:pt x="1063" y="1014"/>
                    </a:lnTo>
                    <a:lnTo>
                      <a:pt x="1064" y="1020"/>
                    </a:lnTo>
                    <a:lnTo>
                      <a:pt x="1068" y="1026"/>
                    </a:lnTo>
                    <a:lnTo>
                      <a:pt x="1072" y="1031"/>
                    </a:lnTo>
                    <a:lnTo>
                      <a:pt x="1037" y="1023"/>
                    </a:lnTo>
                    <a:lnTo>
                      <a:pt x="1008" y="1015"/>
                    </a:lnTo>
                    <a:lnTo>
                      <a:pt x="982" y="1006"/>
                    </a:lnTo>
                    <a:lnTo>
                      <a:pt x="961" y="995"/>
                    </a:lnTo>
                    <a:lnTo>
                      <a:pt x="943" y="985"/>
                    </a:lnTo>
                    <a:lnTo>
                      <a:pt x="926" y="974"/>
                    </a:lnTo>
                    <a:lnTo>
                      <a:pt x="912" y="964"/>
                    </a:lnTo>
                    <a:lnTo>
                      <a:pt x="901" y="953"/>
                    </a:lnTo>
                    <a:lnTo>
                      <a:pt x="889" y="943"/>
                    </a:lnTo>
                    <a:lnTo>
                      <a:pt x="877" y="934"/>
                    </a:lnTo>
                    <a:lnTo>
                      <a:pt x="864" y="926"/>
                    </a:lnTo>
                    <a:lnTo>
                      <a:pt x="852" y="919"/>
                    </a:lnTo>
                    <a:lnTo>
                      <a:pt x="837" y="913"/>
                    </a:lnTo>
                    <a:lnTo>
                      <a:pt x="821" y="909"/>
                    </a:lnTo>
                    <a:lnTo>
                      <a:pt x="801" y="908"/>
                    </a:lnTo>
                    <a:lnTo>
                      <a:pt x="778" y="908"/>
                    </a:lnTo>
                    <a:lnTo>
                      <a:pt x="751" y="908"/>
                    </a:lnTo>
                    <a:lnTo>
                      <a:pt x="724" y="909"/>
                    </a:lnTo>
                    <a:lnTo>
                      <a:pt x="700" y="911"/>
                    </a:lnTo>
                    <a:lnTo>
                      <a:pt x="677" y="915"/>
                    </a:lnTo>
                    <a:lnTo>
                      <a:pt x="656" y="919"/>
                    </a:lnTo>
                    <a:lnTo>
                      <a:pt x="638" y="924"/>
                    </a:lnTo>
                    <a:lnTo>
                      <a:pt x="630" y="927"/>
                    </a:lnTo>
                    <a:lnTo>
                      <a:pt x="621" y="931"/>
                    </a:lnTo>
                    <a:lnTo>
                      <a:pt x="614" y="934"/>
                    </a:lnTo>
                    <a:lnTo>
                      <a:pt x="609" y="939"/>
                    </a:lnTo>
                    <a:lnTo>
                      <a:pt x="603" y="943"/>
                    </a:lnTo>
                    <a:lnTo>
                      <a:pt x="597" y="944"/>
                    </a:lnTo>
                    <a:lnTo>
                      <a:pt x="590" y="944"/>
                    </a:lnTo>
                    <a:lnTo>
                      <a:pt x="583" y="943"/>
                    </a:lnTo>
                    <a:lnTo>
                      <a:pt x="568" y="938"/>
                    </a:lnTo>
                    <a:lnTo>
                      <a:pt x="552" y="930"/>
                    </a:lnTo>
                    <a:lnTo>
                      <a:pt x="538" y="920"/>
                    </a:lnTo>
                    <a:lnTo>
                      <a:pt x="524" y="913"/>
                    </a:lnTo>
                    <a:lnTo>
                      <a:pt x="517" y="910"/>
                    </a:lnTo>
                    <a:lnTo>
                      <a:pt x="512" y="908"/>
                    </a:lnTo>
                    <a:lnTo>
                      <a:pt x="506" y="906"/>
                    </a:lnTo>
                    <a:lnTo>
                      <a:pt x="501" y="908"/>
                    </a:lnTo>
                    <a:lnTo>
                      <a:pt x="496" y="909"/>
                    </a:lnTo>
                    <a:lnTo>
                      <a:pt x="488" y="908"/>
                    </a:lnTo>
                    <a:lnTo>
                      <a:pt x="479" y="908"/>
                    </a:lnTo>
                    <a:lnTo>
                      <a:pt x="468" y="905"/>
                    </a:lnTo>
                    <a:lnTo>
                      <a:pt x="444" y="901"/>
                    </a:lnTo>
                    <a:lnTo>
                      <a:pt x="417" y="896"/>
                    </a:lnTo>
                    <a:lnTo>
                      <a:pt x="403" y="894"/>
                    </a:lnTo>
                    <a:lnTo>
                      <a:pt x="390" y="891"/>
                    </a:lnTo>
                    <a:lnTo>
                      <a:pt x="377" y="890"/>
                    </a:lnTo>
                    <a:lnTo>
                      <a:pt x="364" y="890"/>
                    </a:lnTo>
                    <a:lnTo>
                      <a:pt x="354" y="891"/>
                    </a:lnTo>
                    <a:lnTo>
                      <a:pt x="345" y="892"/>
                    </a:lnTo>
                    <a:lnTo>
                      <a:pt x="341" y="895"/>
                    </a:lnTo>
                    <a:lnTo>
                      <a:pt x="338" y="896"/>
                    </a:lnTo>
                    <a:lnTo>
                      <a:pt x="334" y="898"/>
                    </a:lnTo>
                    <a:lnTo>
                      <a:pt x="332" y="902"/>
                    </a:lnTo>
                    <a:lnTo>
                      <a:pt x="327" y="906"/>
                    </a:lnTo>
                    <a:lnTo>
                      <a:pt x="322" y="910"/>
                    </a:lnTo>
                    <a:lnTo>
                      <a:pt x="318" y="912"/>
                    </a:lnTo>
                    <a:lnTo>
                      <a:pt x="312" y="915"/>
                    </a:lnTo>
                    <a:lnTo>
                      <a:pt x="301" y="917"/>
                    </a:lnTo>
                    <a:lnTo>
                      <a:pt x="290" y="918"/>
                    </a:lnTo>
                    <a:lnTo>
                      <a:pt x="279" y="918"/>
                    </a:lnTo>
                    <a:lnTo>
                      <a:pt x="269" y="920"/>
                    </a:lnTo>
                    <a:lnTo>
                      <a:pt x="264" y="922"/>
                    </a:lnTo>
                    <a:lnTo>
                      <a:pt x="260" y="924"/>
                    </a:lnTo>
                    <a:lnTo>
                      <a:pt x="257" y="926"/>
                    </a:lnTo>
                    <a:lnTo>
                      <a:pt x="253" y="930"/>
                    </a:lnTo>
                    <a:close/>
                  </a:path>
                </a:pathLst>
              </a:custGeom>
              <a:solidFill>
                <a:srgbClr val="93D5ED"/>
              </a:solidFill>
              <a:ln w="9525">
                <a:solidFill>
                  <a:srgbClr val="CCECFF"/>
                </a:solidFill>
                <a:round/>
                <a:headEnd/>
                <a:tailEnd/>
              </a:ln>
            </p:spPr>
            <p:txBody>
              <a:bodyPr/>
              <a:lstStyle/>
              <a:p>
                <a:endParaRPr lang="en-US"/>
              </a:p>
            </p:txBody>
          </p:sp>
          <p:sp>
            <p:nvSpPr>
              <p:cNvPr id="24771" name="Freeform 177"/>
              <p:cNvSpPr>
                <a:spLocks/>
              </p:cNvSpPr>
              <p:nvPr/>
            </p:nvSpPr>
            <p:spPr bwMode="auto">
              <a:xfrm>
                <a:off x="3555" y="1139"/>
                <a:ext cx="244" cy="206"/>
              </a:xfrm>
              <a:custGeom>
                <a:avLst/>
                <a:gdLst>
                  <a:gd name="T0" fmla="*/ 0 w 1219"/>
                  <a:gd name="T1" fmla="*/ 0 h 1031"/>
                  <a:gd name="T2" fmla="*/ 0 w 1219"/>
                  <a:gd name="T3" fmla="*/ 0 h 1031"/>
                  <a:gd name="T4" fmla="*/ 0 w 1219"/>
                  <a:gd name="T5" fmla="*/ 0 h 1031"/>
                  <a:gd name="T6" fmla="*/ 0 w 1219"/>
                  <a:gd name="T7" fmla="*/ 0 h 1031"/>
                  <a:gd name="T8" fmla="*/ 0 w 1219"/>
                  <a:gd name="T9" fmla="*/ 0 h 1031"/>
                  <a:gd name="T10" fmla="*/ 0 w 1219"/>
                  <a:gd name="T11" fmla="*/ 0 h 1031"/>
                  <a:gd name="T12" fmla="*/ 0 w 1219"/>
                  <a:gd name="T13" fmla="*/ 0 h 1031"/>
                  <a:gd name="T14" fmla="*/ 0 w 1219"/>
                  <a:gd name="T15" fmla="*/ 0 h 1031"/>
                  <a:gd name="T16" fmla="*/ 0 w 1219"/>
                  <a:gd name="T17" fmla="*/ 0 h 1031"/>
                  <a:gd name="T18" fmla="*/ 0 w 1219"/>
                  <a:gd name="T19" fmla="*/ 0 h 1031"/>
                  <a:gd name="T20" fmla="*/ 0 w 1219"/>
                  <a:gd name="T21" fmla="*/ 0 h 1031"/>
                  <a:gd name="T22" fmla="*/ 0 w 1219"/>
                  <a:gd name="T23" fmla="*/ 0 h 1031"/>
                  <a:gd name="T24" fmla="*/ 0 w 1219"/>
                  <a:gd name="T25" fmla="*/ 0 h 1031"/>
                  <a:gd name="T26" fmla="*/ 0 w 1219"/>
                  <a:gd name="T27" fmla="*/ 0 h 1031"/>
                  <a:gd name="T28" fmla="*/ 0 w 1219"/>
                  <a:gd name="T29" fmla="*/ 0 h 1031"/>
                  <a:gd name="T30" fmla="*/ 0 w 1219"/>
                  <a:gd name="T31" fmla="*/ 0 h 1031"/>
                  <a:gd name="T32" fmla="*/ 0 w 1219"/>
                  <a:gd name="T33" fmla="*/ 0 h 1031"/>
                  <a:gd name="T34" fmla="*/ 0 w 1219"/>
                  <a:gd name="T35" fmla="*/ 0 h 1031"/>
                  <a:gd name="T36" fmla="*/ 0 w 1219"/>
                  <a:gd name="T37" fmla="*/ 0 h 1031"/>
                  <a:gd name="T38" fmla="*/ 0 w 1219"/>
                  <a:gd name="T39" fmla="*/ 0 h 1031"/>
                  <a:gd name="T40" fmla="*/ 0 w 1219"/>
                  <a:gd name="T41" fmla="*/ 0 h 1031"/>
                  <a:gd name="T42" fmla="*/ 0 w 1219"/>
                  <a:gd name="T43" fmla="*/ 0 h 1031"/>
                  <a:gd name="T44" fmla="*/ 0 w 1219"/>
                  <a:gd name="T45" fmla="*/ 0 h 1031"/>
                  <a:gd name="T46" fmla="*/ 0 w 1219"/>
                  <a:gd name="T47" fmla="*/ 0 h 1031"/>
                  <a:gd name="T48" fmla="*/ 0 w 1219"/>
                  <a:gd name="T49" fmla="*/ 0 h 1031"/>
                  <a:gd name="T50" fmla="*/ 0 w 1219"/>
                  <a:gd name="T51" fmla="*/ 0 h 1031"/>
                  <a:gd name="T52" fmla="*/ 0 w 1219"/>
                  <a:gd name="T53" fmla="*/ 0 h 1031"/>
                  <a:gd name="T54" fmla="*/ 0 w 1219"/>
                  <a:gd name="T55" fmla="*/ 0 h 1031"/>
                  <a:gd name="T56" fmla="*/ 0 w 1219"/>
                  <a:gd name="T57" fmla="*/ 0 h 1031"/>
                  <a:gd name="T58" fmla="*/ 0 w 1219"/>
                  <a:gd name="T59" fmla="*/ 0 h 1031"/>
                  <a:gd name="T60" fmla="*/ 0 w 1219"/>
                  <a:gd name="T61" fmla="*/ 0 h 1031"/>
                  <a:gd name="T62" fmla="*/ 0 w 1219"/>
                  <a:gd name="T63" fmla="*/ 0 h 1031"/>
                  <a:gd name="T64" fmla="*/ 0 w 1219"/>
                  <a:gd name="T65" fmla="*/ 0 h 1031"/>
                  <a:gd name="T66" fmla="*/ 0 w 1219"/>
                  <a:gd name="T67" fmla="*/ 0 h 1031"/>
                  <a:gd name="T68" fmla="*/ 0 w 1219"/>
                  <a:gd name="T69" fmla="*/ 0 h 1031"/>
                  <a:gd name="T70" fmla="*/ 0 w 1219"/>
                  <a:gd name="T71" fmla="*/ 0 h 1031"/>
                  <a:gd name="T72" fmla="*/ 0 w 1219"/>
                  <a:gd name="T73" fmla="*/ 0 h 1031"/>
                  <a:gd name="T74" fmla="*/ 0 w 1219"/>
                  <a:gd name="T75" fmla="*/ 0 h 1031"/>
                  <a:gd name="T76" fmla="*/ 0 w 1219"/>
                  <a:gd name="T77" fmla="*/ 0 h 1031"/>
                  <a:gd name="T78" fmla="*/ 0 w 1219"/>
                  <a:gd name="T79" fmla="*/ 0 h 1031"/>
                  <a:gd name="T80" fmla="*/ 0 w 1219"/>
                  <a:gd name="T81" fmla="*/ 0 h 1031"/>
                  <a:gd name="T82" fmla="*/ 0 w 1219"/>
                  <a:gd name="T83" fmla="*/ 0 h 1031"/>
                  <a:gd name="T84" fmla="*/ 0 w 1219"/>
                  <a:gd name="T85" fmla="*/ 0 h 1031"/>
                  <a:gd name="T86" fmla="*/ 0 w 1219"/>
                  <a:gd name="T87" fmla="*/ 0 h 1031"/>
                  <a:gd name="T88" fmla="*/ 0 w 1219"/>
                  <a:gd name="T89" fmla="*/ 0 h 1031"/>
                  <a:gd name="T90" fmla="*/ 0 w 1219"/>
                  <a:gd name="T91" fmla="*/ 0 h 1031"/>
                  <a:gd name="T92" fmla="*/ 0 w 1219"/>
                  <a:gd name="T93" fmla="*/ 0 h 1031"/>
                  <a:gd name="T94" fmla="*/ 0 w 1219"/>
                  <a:gd name="T95" fmla="*/ 0 h 1031"/>
                  <a:gd name="T96" fmla="*/ 0 w 1219"/>
                  <a:gd name="T97" fmla="*/ 0 h 1031"/>
                  <a:gd name="T98" fmla="*/ 0 w 1219"/>
                  <a:gd name="T99" fmla="*/ 0 h 1031"/>
                  <a:gd name="T100" fmla="*/ 0 w 1219"/>
                  <a:gd name="T101" fmla="*/ 0 h 1031"/>
                  <a:gd name="T102" fmla="*/ 0 w 1219"/>
                  <a:gd name="T103" fmla="*/ 0 h 1031"/>
                  <a:gd name="T104" fmla="*/ 0 w 1219"/>
                  <a:gd name="T105" fmla="*/ 0 h 1031"/>
                  <a:gd name="T106" fmla="*/ 0 w 1219"/>
                  <a:gd name="T107" fmla="*/ 0 h 10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19"/>
                  <a:gd name="T163" fmla="*/ 0 h 1031"/>
                  <a:gd name="T164" fmla="*/ 1219 w 1219"/>
                  <a:gd name="T165" fmla="*/ 1031 h 10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19" h="1031">
                    <a:moveTo>
                      <a:pt x="253" y="930"/>
                    </a:moveTo>
                    <a:lnTo>
                      <a:pt x="0" y="228"/>
                    </a:lnTo>
                    <a:lnTo>
                      <a:pt x="410" y="190"/>
                    </a:lnTo>
                    <a:lnTo>
                      <a:pt x="524" y="204"/>
                    </a:lnTo>
                    <a:lnTo>
                      <a:pt x="568" y="199"/>
                    </a:lnTo>
                    <a:lnTo>
                      <a:pt x="609" y="190"/>
                    </a:lnTo>
                    <a:lnTo>
                      <a:pt x="648" y="182"/>
                    </a:lnTo>
                    <a:lnTo>
                      <a:pt x="687" y="173"/>
                    </a:lnTo>
                    <a:lnTo>
                      <a:pt x="723" y="164"/>
                    </a:lnTo>
                    <a:lnTo>
                      <a:pt x="759" y="152"/>
                    </a:lnTo>
                    <a:lnTo>
                      <a:pt x="794" y="140"/>
                    </a:lnTo>
                    <a:lnTo>
                      <a:pt x="827" y="129"/>
                    </a:lnTo>
                    <a:lnTo>
                      <a:pt x="860" y="115"/>
                    </a:lnTo>
                    <a:lnTo>
                      <a:pt x="890" y="100"/>
                    </a:lnTo>
                    <a:lnTo>
                      <a:pt x="919" y="85"/>
                    </a:lnTo>
                    <a:lnTo>
                      <a:pt x="948" y="70"/>
                    </a:lnTo>
                    <a:lnTo>
                      <a:pt x="975" y="54"/>
                    </a:lnTo>
                    <a:lnTo>
                      <a:pt x="1002" y="36"/>
                    </a:lnTo>
                    <a:lnTo>
                      <a:pt x="1028" y="19"/>
                    </a:lnTo>
                    <a:lnTo>
                      <a:pt x="1051" y="0"/>
                    </a:lnTo>
                    <a:lnTo>
                      <a:pt x="1066" y="29"/>
                    </a:lnTo>
                    <a:lnTo>
                      <a:pt x="1077" y="55"/>
                    </a:lnTo>
                    <a:lnTo>
                      <a:pt x="1085" y="77"/>
                    </a:lnTo>
                    <a:lnTo>
                      <a:pt x="1091" y="96"/>
                    </a:lnTo>
                    <a:lnTo>
                      <a:pt x="1094" y="112"/>
                    </a:lnTo>
                    <a:lnTo>
                      <a:pt x="1097" y="126"/>
                    </a:lnTo>
                    <a:lnTo>
                      <a:pt x="1098" y="139"/>
                    </a:lnTo>
                    <a:lnTo>
                      <a:pt x="1099" y="152"/>
                    </a:lnTo>
                    <a:lnTo>
                      <a:pt x="1101" y="164"/>
                    </a:lnTo>
                    <a:lnTo>
                      <a:pt x="1103" y="176"/>
                    </a:lnTo>
                    <a:lnTo>
                      <a:pt x="1106" y="190"/>
                    </a:lnTo>
                    <a:lnTo>
                      <a:pt x="1111" y="204"/>
                    </a:lnTo>
                    <a:lnTo>
                      <a:pt x="1119" y="222"/>
                    </a:lnTo>
                    <a:lnTo>
                      <a:pt x="1128" y="242"/>
                    </a:lnTo>
                    <a:lnTo>
                      <a:pt x="1141" y="264"/>
                    </a:lnTo>
                    <a:lnTo>
                      <a:pt x="1159" y="291"/>
                    </a:lnTo>
                    <a:lnTo>
                      <a:pt x="1160" y="296"/>
                    </a:lnTo>
                    <a:lnTo>
                      <a:pt x="1161" y="299"/>
                    </a:lnTo>
                    <a:lnTo>
                      <a:pt x="1161" y="304"/>
                    </a:lnTo>
                    <a:lnTo>
                      <a:pt x="1160" y="307"/>
                    </a:lnTo>
                    <a:lnTo>
                      <a:pt x="1156" y="318"/>
                    </a:lnTo>
                    <a:lnTo>
                      <a:pt x="1152" y="329"/>
                    </a:lnTo>
                    <a:lnTo>
                      <a:pt x="1149" y="336"/>
                    </a:lnTo>
                    <a:lnTo>
                      <a:pt x="1148" y="343"/>
                    </a:lnTo>
                    <a:lnTo>
                      <a:pt x="1147" y="353"/>
                    </a:lnTo>
                    <a:lnTo>
                      <a:pt x="1147" y="362"/>
                    </a:lnTo>
                    <a:lnTo>
                      <a:pt x="1148" y="373"/>
                    </a:lnTo>
                    <a:lnTo>
                      <a:pt x="1149" y="386"/>
                    </a:lnTo>
                    <a:lnTo>
                      <a:pt x="1153" y="400"/>
                    </a:lnTo>
                    <a:lnTo>
                      <a:pt x="1159" y="415"/>
                    </a:lnTo>
                    <a:lnTo>
                      <a:pt x="1165" y="430"/>
                    </a:lnTo>
                    <a:lnTo>
                      <a:pt x="1172" y="443"/>
                    </a:lnTo>
                    <a:lnTo>
                      <a:pt x="1179" y="454"/>
                    </a:lnTo>
                    <a:lnTo>
                      <a:pt x="1184" y="465"/>
                    </a:lnTo>
                    <a:lnTo>
                      <a:pt x="1198" y="484"/>
                    </a:lnTo>
                    <a:lnTo>
                      <a:pt x="1209" y="502"/>
                    </a:lnTo>
                    <a:lnTo>
                      <a:pt x="1214" y="512"/>
                    </a:lnTo>
                    <a:lnTo>
                      <a:pt x="1217" y="523"/>
                    </a:lnTo>
                    <a:lnTo>
                      <a:pt x="1219" y="535"/>
                    </a:lnTo>
                    <a:lnTo>
                      <a:pt x="1219" y="548"/>
                    </a:lnTo>
                    <a:lnTo>
                      <a:pt x="1219" y="563"/>
                    </a:lnTo>
                    <a:lnTo>
                      <a:pt x="1216" y="581"/>
                    </a:lnTo>
                    <a:lnTo>
                      <a:pt x="1211" y="599"/>
                    </a:lnTo>
                    <a:lnTo>
                      <a:pt x="1204" y="623"/>
                    </a:lnTo>
                    <a:lnTo>
                      <a:pt x="1189" y="674"/>
                    </a:lnTo>
                    <a:lnTo>
                      <a:pt x="1181" y="700"/>
                    </a:lnTo>
                    <a:lnTo>
                      <a:pt x="1179" y="704"/>
                    </a:lnTo>
                    <a:lnTo>
                      <a:pt x="1175" y="709"/>
                    </a:lnTo>
                    <a:lnTo>
                      <a:pt x="1172" y="713"/>
                    </a:lnTo>
                    <a:lnTo>
                      <a:pt x="1167" y="716"/>
                    </a:lnTo>
                    <a:lnTo>
                      <a:pt x="1154" y="725"/>
                    </a:lnTo>
                    <a:lnTo>
                      <a:pt x="1135" y="737"/>
                    </a:lnTo>
                    <a:lnTo>
                      <a:pt x="1139" y="763"/>
                    </a:lnTo>
                    <a:lnTo>
                      <a:pt x="1141" y="788"/>
                    </a:lnTo>
                    <a:lnTo>
                      <a:pt x="1142" y="801"/>
                    </a:lnTo>
                    <a:lnTo>
                      <a:pt x="1142" y="813"/>
                    </a:lnTo>
                    <a:lnTo>
                      <a:pt x="1141" y="825"/>
                    </a:lnTo>
                    <a:lnTo>
                      <a:pt x="1140" y="835"/>
                    </a:lnTo>
                    <a:lnTo>
                      <a:pt x="1138" y="846"/>
                    </a:lnTo>
                    <a:lnTo>
                      <a:pt x="1134" y="855"/>
                    </a:lnTo>
                    <a:lnTo>
                      <a:pt x="1130" y="864"/>
                    </a:lnTo>
                    <a:lnTo>
                      <a:pt x="1124" y="873"/>
                    </a:lnTo>
                    <a:lnTo>
                      <a:pt x="1116" y="880"/>
                    </a:lnTo>
                    <a:lnTo>
                      <a:pt x="1106" y="884"/>
                    </a:lnTo>
                    <a:lnTo>
                      <a:pt x="1094" y="889"/>
                    </a:lnTo>
                    <a:lnTo>
                      <a:pt x="1080" y="892"/>
                    </a:lnTo>
                    <a:lnTo>
                      <a:pt x="1082" y="908"/>
                    </a:lnTo>
                    <a:lnTo>
                      <a:pt x="1082" y="922"/>
                    </a:lnTo>
                    <a:lnTo>
                      <a:pt x="1080" y="933"/>
                    </a:lnTo>
                    <a:lnTo>
                      <a:pt x="1079" y="945"/>
                    </a:lnTo>
                    <a:lnTo>
                      <a:pt x="1073" y="965"/>
                    </a:lnTo>
                    <a:lnTo>
                      <a:pt x="1069" y="981"/>
                    </a:lnTo>
                    <a:lnTo>
                      <a:pt x="1064" y="995"/>
                    </a:lnTo>
                    <a:lnTo>
                      <a:pt x="1062" y="1008"/>
                    </a:lnTo>
                    <a:lnTo>
                      <a:pt x="1063" y="1014"/>
                    </a:lnTo>
                    <a:lnTo>
                      <a:pt x="1064" y="1020"/>
                    </a:lnTo>
                    <a:lnTo>
                      <a:pt x="1068" y="1026"/>
                    </a:lnTo>
                    <a:lnTo>
                      <a:pt x="1072" y="1031"/>
                    </a:lnTo>
                    <a:lnTo>
                      <a:pt x="1037" y="1023"/>
                    </a:lnTo>
                    <a:lnTo>
                      <a:pt x="1008" y="1015"/>
                    </a:lnTo>
                    <a:lnTo>
                      <a:pt x="982" y="1006"/>
                    </a:lnTo>
                    <a:lnTo>
                      <a:pt x="961" y="995"/>
                    </a:lnTo>
                    <a:lnTo>
                      <a:pt x="943" y="985"/>
                    </a:lnTo>
                    <a:lnTo>
                      <a:pt x="926" y="974"/>
                    </a:lnTo>
                    <a:lnTo>
                      <a:pt x="912" y="964"/>
                    </a:lnTo>
                    <a:lnTo>
                      <a:pt x="901" y="953"/>
                    </a:lnTo>
                    <a:lnTo>
                      <a:pt x="889" y="943"/>
                    </a:lnTo>
                    <a:lnTo>
                      <a:pt x="877" y="934"/>
                    </a:lnTo>
                    <a:lnTo>
                      <a:pt x="864" y="926"/>
                    </a:lnTo>
                    <a:lnTo>
                      <a:pt x="852" y="919"/>
                    </a:lnTo>
                    <a:lnTo>
                      <a:pt x="837" y="913"/>
                    </a:lnTo>
                    <a:lnTo>
                      <a:pt x="821" y="909"/>
                    </a:lnTo>
                    <a:lnTo>
                      <a:pt x="801" y="908"/>
                    </a:lnTo>
                    <a:lnTo>
                      <a:pt x="778" y="908"/>
                    </a:lnTo>
                    <a:lnTo>
                      <a:pt x="751" y="908"/>
                    </a:lnTo>
                    <a:lnTo>
                      <a:pt x="724" y="909"/>
                    </a:lnTo>
                    <a:lnTo>
                      <a:pt x="700" y="911"/>
                    </a:lnTo>
                    <a:lnTo>
                      <a:pt x="677" y="915"/>
                    </a:lnTo>
                    <a:lnTo>
                      <a:pt x="656" y="919"/>
                    </a:lnTo>
                    <a:lnTo>
                      <a:pt x="638" y="924"/>
                    </a:lnTo>
                    <a:lnTo>
                      <a:pt x="630" y="927"/>
                    </a:lnTo>
                    <a:lnTo>
                      <a:pt x="621" y="931"/>
                    </a:lnTo>
                    <a:lnTo>
                      <a:pt x="614" y="934"/>
                    </a:lnTo>
                    <a:lnTo>
                      <a:pt x="609" y="939"/>
                    </a:lnTo>
                    <a:lnTo>
                      <a:pt x="603" y="943"/>
                    </a:lnTo>
                    <a:lnTo>
                      <a:pt x="597" y="944"/>
                    </a:lnTo>
                    <a:lnTo>
                      <a:pt x="590" y="944"/>
                    </a:lnTo>
                    <a:lnTo>
                      <a:pt x="583" y="943"/>
                    </a:lnTo>
                    <a:lnTo>
                      <a:pt x="568" y="938"/>
                    </a:lnTo>
                    <a:lnTo>
                      <a:pt x="552" y="930"/>
                    </a:lnTo>
                    <a:lnTo>
                      <a:pt x="538" y="920"/>
                    </a:lnTo>
                    <a:lnTo>
                      <a:pt x="524" y="913"/>
                    </a:lnTo>
                    <a:lnTo>
                      <a:pt x="517" y="910"/>
                    </a:lnTo>
                    <a:lnTo>
                      <a:pt x="512" y="908"/>
                    </a:lnTo>
                    <a:lnTo>
                      <a:pt x="506" y="906"/>
                    </a:lnTo>
                    <a:lnTo>
                      <a:pt x="501" y="908"/>
                    </a:lnTo>
                    <a:lnTo>
                      <a:pt x="496" y="909"/>
                    </a:lnTo>
                    <a:lnTo>
                      <a:pt x="488" y="908"/>
                    </a:lnTo>
                    <a:lnTo>
                      <a:pt x="479" y="908"/>
                    </a:lnTo>
                    <a:lnTo>
                      <a:pt x="468" y="905"/>
                    </a:lnTo>
                    <a:lnTo>
                      <a:pt x="444" y="901"/>
                    </a:lnTo>
                    <a:lnTo>
                      <a:pt x="417" y="896"/>
                    </a:lnTo>
                    <a:lnTo>
                      <a:pt x="403" y="894"/>
                    </a:lnTo>
                    <a:lnTo>
                      <a:pt x="390" y="891"/>
                    </a:lnTo>
                    <a:lnTo>
                      <a:pt x="377" y="890"/>
                    </a:lnTo>
                    <a:lnTo>
                      <a:pt x="364" y="890"/>
                    </a:lnTo>
                    <a:lnTo>
                      <a:pt x="354" y="891"/>
                    </a:lnTo>
                    <a:lnTo>
                      <a:pt x="345" y="892"/>
                    </a:lnTo>
                    <a:lnTo>
                      <a:pt x="341" y="895"/>
                    </a:lnTo>
                    <a:lnTo>
                      <a:pt x="338" y="896"/>
                    </a:lnTo>
                    <a:lnTo>
                      <a:pt x="334" y="898"/>
                    </a:lnTo>
                    <a:lnTo>
                      <a:pt x="332" y="902"/>
                    </a:lnTo>
                    <a:lnTo>
                      <a:pt x="327" y="906"/>
                    </a:lnTo>
                    <a:lnTo>
                      <a:pt x="322" y="910"/>
                    </a:lnTo>
                    <a:lnTo>
                      <a:pt x="318" y="912"/>
                    </a:lnTo>
                    <a:lnTo>
                      <a:pt x="312" y="915"/>
                    </a:lnTo>
                    <a:lnTo>
                      <a:pt x="301" y="917"/>
                    </a:lnTo>
                    <a:lnTo>
                      <a:pt x="290" y="918"/>
                    </a:lnTo>
                    <a:lnTo>
                      <a:pt x="279" y="918"/>
                    </a:lnTo>
                    <a:lnTo>
                      <a:pt x="269" y="920"/>
                    </a:lnTo>
                    <a:lnTo>
                      <a:pt x="264" y="922"/>
                    </a:lnTo>
                    <a:lnTo>
                      <a:pt x="260" y="924"/>
                    </a:lnTo>
                    <a:lnTo>
                      <a:pt x="257" y="926"/>
                    </a:lnTo>
                    <a:lnTo>
                      <a:pt x="253" y="930"/>
                    </a:lnTo>
                  </a:path>
                </a:pathLst>
              </a:custGeom>
              <a:solidFill>
                <a:srgbClr val="93D5ED"/>
              </a:solidFill>
              <a:ln w="4763">
                <a:solidFill>
                  <a:srgbClr val="CCECFF"/>
                </a:solidFill>
                <a:round/>
                <a:headEnd/>
                <a:tailEnd/>
              </a:ln>
            </p:spPr>
            <p:txBody>
              <a:bodyPr/>
              <a:lstStyle/>
              <a:p>
                <a:endParaRPr lang="en-US"/>
              </a:p>
            </p:txBody>
          </p:sp>
          <p:sp>
            <p:nvSpPr>
              <p:cNvPr id="24772" name="Freeform 178"/>
              <p:cNvSpPr>
                <a:spLocks/>
              </p:cNvSpPr>
              <p:nvPr/>
            </p:nvSpPr>
            <p:spPr bwMode="auto">
              <a:xfrm>
                <a:off x="3778" y="975"/>
                <a:ext cx="332" cy="166"/>
              </a:xfrm>
              <a:custGeom>
                <a:avLst/>
                <a:gdLst>
                  <a:gd name="T0" fmla="*/ 0 w 1661"/>
                  <a:gd name="T1" fmla="*/ 0 h 830"/>
                  <a:gd name="T2" fmla="*/ 0 w 1661"/>
                  <a:gd name="T3" fmla="*/ 0 h 830"/>
                  <a:gd name="T4" fmla="*/ 0 w 1661"/>
                  <a:gd name="T5" fmla="*/ 0 h 830"/>
                  <a:gd name="T6" fmla="*/ 0 w 1661"/>
                  <a:gd name="T7" fmla="*/ 0 h 830"/>
                  <a:gd name="T8" fmla="*/ 0 w 1661"/>
                  <a:gd name="T9" fmla="*/ 0 h 830"/>
                  <a:gd name="T10" fmla="*/ 0 w 1661"/>
                  <a:gd name="T11" fmla="*/ 0 h 830"/>
                  <a:gd name="T12" fmla="*/ 0 w 1661"/>
                  <a:gd name="T13" fmla="*/ 0 h 830"/>
                  <a:gd name="T14" fmla="*/ 0 w 1661"/>
                  <a:gd name="T15" fmla="*/ 0 h 830"/>
                  <a:gd name="T16" fmla="*/ 0 w 1661"/>
                  <a:gd name="T17" fmla="*/ 0 h 830"/>
                  <a:gd name="T18" fmla="*/ 0 w 1661"/>
                  <a:gd name="T19" fmla="*/ 0 h 830"/>
                  <a:gd name="T20" fmla="*/ 0 w 1661"/>
                  <a:gd name="T21" fmla="*/ 0 h 830"/>
                  <a:gd name="T22" fmla="*/ 0 w 1661"/>
                  <a:gd name="T23" fmla="*/ 0 h 830"/>
                  <a:gd name="T24" fmla="*/ 0 w 1661"/>
                  <a:gd name="T25" fmla="*/ 0 h 830"/>
                  <a:gd name="T26" fmla="*/ 0 w 1661"/>
                  <a:gd name="T27" fmla="*/ 0 h 830"/>
                  <a:gd name="T28" fmla="*/ 0 w 1661"/>
                  <a:gd name="T29" fmla="*/ 0 h 830"/>
                  <a:gd name="T30" fmla="*/ 0 w 1661"/>
                  <a:gd name="T31" fmla="*/ 0 h 830"/>
                  <a:gd name="T32" fmla="*/ 0 w 1661"/>
                  <a:gd name="T33" fmla="*/ 0 h 830"/>
                  <a:gd name="T34" fmla="*/ 0 w 1661"/>
                  <a:gd name="T35" fmla="*/ 0 h 830"/>
                  <a:gd name="T36" fmla="*/ 0 w 1661"/>
                  <a:gd name="T37" fmla="*/ 0 h 830"/>
                  <a:gd name="T38" fmla="*/ 0 w 1661"/>
                  <a:gd name="T39" fmla="*/ 0 h 830"/>
                  <a:gd name="T40" fmla="*/ 0 w 1661"/>
                  <a:gd name="T41" fmla="*/ 0 h 830"/>
                  <a:gd name="T42" fmla="*/ 0 w 1661"/>
                  <a:gd name="T43" fmla="*/ 0 h 830"/>
                  <a:gd name="T44" fmla="*/ 0 w 1661"/>
                  <a:gd name="T45" fmla="*/ 0 h 830"/>
                  <a:gd name="T46" fmla="*/ 0 w 1661"/>
                  <a:gd name="T47" fmla="*/ 0 h 830"/>
                  <a:gd name="T48" fmla="*/ 0 w 1661"/>
                  <a:gd name="T49" fmla="*/ 0 h 830"/>
                  <a:gd name="T50" fmla="*/ 0 w 1661"/>
                  <a:gd name="T51" fmla="*/ 0 h 830"/>
                  <a:gd name="T52" fmla="*/ 0 w 1661"/>
                  <a:gd name="T53" fmla="*/ 0 h 830"/>
                  <a:gd name="T54" fmla="*/ 0 w 1661"/>
                  <a:gd name="T55" fmla="*/ 0 h 830"/>
                  <a:gd name="T56" fmla="*/ 0 w 1661"/>
                  <a:gd name="T57" fmla="*/ 0 h 830"/>
                  <a:gd name="T58" fmla="*/ 0 w 1661"/>
                  <a:gd name="T59" fmla="*/ 0 h 830"/>
                  <a:gd name="T60" fmla="*/ 0 w 1661"/>
                  <a:gd name="T61" fmla="*/ 0 h 830"/>
                  <a:gd name="T62" fmla="*/ 0 w 1661"/>
                  <a:gd name="T63" fmla="*/ 0 h 830"/>
                  <a:gd name="T64" fmla="*/ 0 w 1661"/>
                  <a:gd name="T65" fmla="*/ 0 h 830"/>
                  <a:gd name="T66" fmla="*/ 0 w 1661"/>
                  <a:gd name="T67" fmla="*/ 0 h 830"/>
                  <a:gd name="T68" fmla="*/ 0 w 1661"/>
                  <a:gd name="T69" fmla="*/ 0 h 830"/>
                  <a:gd name="T70" fmla="*/ 0 w 1661"/>
                  <a:gd name="T71" fmla="*/ 0 h 830"/>
                  <a:gd name="T72" fmla="*/ 0 w 1661"/>
                  <a:gd name="T73" fmla="*/ 0 h 830"/>
                  <a:gd name="T74" fmla="*/ 0 w 1661"/>
                  <a:gd name="T75" fmla="*/ 0 h 830"/>
                  <a:gd name="T76" fmla="*/ 0 w 1661"/>
                  <a:gd name="T77" fmla="*/ 0 h 830"/>
                  <a:gd name="T78" fmla="*/ 0 w 1661"/>
                  <a:gd name="T79" fmla="*/ 0 h 830"/>
                  <a:gd name="T80" fmla="*/ 0 w 1661"/>
                  <a:gd name="T81" fmla="*/ 0 h 830"/>
                  <a:gd name="T82" fmla="*/ 0 w 1661"/>
                  <a:gd name="T83" fmla="*/ 0 h 830"/>
                  <a:gd name="T84" fmla="*/ 0 w 1661"/>
                  <a:gd name="T85" fmla="*/ 0 h 830"/>
                  <a:gd name="T86" fmla="*/ 0 w 1661"/>
                  <a:gd name="T87" fmla="*/ 0 h 830"/>
                  <a:gd name="T88" fmla="*/ 0 w 1661"/>
                  <a:gd name="T89" fmla="*/ 0 h 83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61"/>
                  <a:gd name="T136" fmla="*/ 0 h 830"/>
                  <a:gd name="T137" fmla="*/ 1661 w 1661"/>
                  <a:gd name="T138" fmla="*/ 830 h 83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61" h="830">
                    <a:moveTo>
                      <a:pt x="1301" y="775"/>
                    </a:moveTo>
                    <a:lnTo>
                      <a:pt x="1116" y="691"/>
                    </a:lnTo>
                    <a:lnTo>
                      <a:pt x="1101" y="695"/>
                    </a:lnTo>
                    <a:lnTo>
                      <a:pt x="1087" y="697"/>
                    </a:lnTo>
                    <a:lnTo>
                      <a:pt x="1074" y="697"/>
                    </a:lnTo>
                    <a:lnTo>
                      <a:pt x="1061" y="695"/>
                    </a:lnTo>
                    <a:lnTo>
                      <a:pt x="1046" y="694"/>
                    </a:lnTo>
                    <a:lnTo>
                      <a:pt x="1029" y="695"/>
                    </a:lnTo>
                    <a:lnTo>
                      <a:pt x="1006" y="699"/>
                    </a:lnTo>
                    <a:lnTo>
                      <a:pt x="978" y="706"/>
                    </a:lnTo>
                    <a:lnTo>
                      <a:pt x="953" y="711"/>
                    </a:lnTo>
                    <a:lnTo>
                      <a:pt x="912" y="718"/>
                    </a:lnTo>
                    <a:lnTo>
                      <a:pt x="857" y="726"/>
                    </a:lnTo>
                    <a:lnTo>
                      <a:pt x="790" y="735"/>
                    </a:lnTo>
                    <a:lnTo>
                      <a:pt x="714" y="744"/>
                    </a:lnTo>
                    <a:lnTo>
                      <a:pt x="634" y="755"/>
                    </a:lnTo>
                    <a:lnTo>
                      <a:pt x="547" y="765"/>
                    </a:lnTo>
                    <a:lnTo>
                      <a:pt x="461" y="776"/>
                    </a:lnTo>
                    <a:lnTo>
                      <a:pt x="374" y="787"/>
                    </a:lnTo>
                    <a:lnTo>
                      <a:pt x="292" y="796"/>
                    </a:lnTo>
                    <a:lnTo>
                      <a:pt x="216" y="805"/>
                    </a:lnTo>
                    <a:lnTo>
                      <a:pt x="147" y="813"/>
                    </a:lnTo>
                    <a:lnTo>
                      <a:pt x="89" y="820"/>
                    </a:lnTo>
                    <a:lnTo>
                      <a:pt x="46" y="825"/>
                    </a:lnTo>
                    <a:lnTo>
                      <a:pt x="18" y="829"/>
                    </a:lnTo>
                    <a:lnTo>
                      <a:pt x="8" y="830"/>
                    </a:lnTo>
                    <a:lnTo>
                      <a:pt x="0" y="763"/>
                    </a:lnTo>
                    <a:lnTo>
                      <a:pt x="18" y="743"/>
                    </a:lnTo>
                    <a:lnTo>
                      <a:pt x="38" y="725"/>
                    </a:lnTo>
                    <a:lnTo>
                      <a:pt x="57" y="704"/>
                    </a:lnTo>
                    <a:lnTo>
                      <a:pt x="74" y="683"/>
                    </a:lnTo>
                    <a:lnTo>
                      <a:pt x="74" y="498"/>
                    </a:lnTo>
                    <a:lnTo>
                      <a:pt x="141" y="498"/>
                    </a:lnTo>
                    <a:lnTo>
                      <a:pt x="202" y="496"/>
                    </a:lnTo>
                    <a:lnTo>
                      <a:pt x="231" y="494"/>
                    </a:lnTo>
                    <a:lnTo>
                      <a:pt x="258" y="492"/>
                    </a:lnTo>
                    <a:lnTo>
                      <a:pt x="283" y="490"/>
                    </a:lnTo>
                    <a:lnTo>
                      <a:pt x="309" y="486"/>
                    </a:lnTo>
                    <a:lnTo>
                      <a:pt x="332" y="483"/>
                    </a:lnTo>
                    <a:lnTo>
                      <a:pt x="355" y="478"/>
                    </a:lnTo>
                    <a:lnTo>
                      <a:pt x="376" y="473"/>
                    </a:lnTo>
                    <a:lnTo>
                      <a:pt x="395" y="469"/>
                    </a:lnTo>
                    <a:lnTo>
                      <a:pt x="414" y="462"/>
                    </a:lnTo>
                    <a:lnTo>
                      <a:pt x="432" y="455"/>
                    </a:lnTo>
                    <a:lnTo>
                      <a:pt x="448" y="447"/>
                    </a:lnTo>
                    <a:lnTo>
                      <a:pt x="463" y="438"/>
                    </a:lnTo>
                    <a:lnTo>
                      <a:pt x="477" y="429"/>
                    </a:lnTo>
                    <a:lnTo>
                      <a:pt x="490" y="419"/>
                    </a:lnTo>
                    <a:lnTo>
                      <a:pt x="502" y="407"/>
                    </a:lnTo>
                    <a:lnTo>
                      <a:pt x="512" y="395"/>
                    </a:lnTo>
                    <a:lnTo>
                      <a:pt x="522" y="382"/>
                    </a:lnTo>
                    <a:lnTo>
                      <a:pt x="530" y="367"/>
                    </a:lnTo>
                    <a:lnTo>
                      <a:pt x="537" y="352"/>
                    </a:lnTo>
                    <a:lnTo>
                      <a:pt x="543" y="336"/>
                    </a:lnTo>
                    <a:lnTo>
                      <a:pt x="547" y="318"/>
                    </a:lnTo>
                    <a:lnTo>
                      <a:pt x="551" y="299"/>
                    </a:lnTo>
                    <a:lnTo>
                      <a:pt x="554" y="278"/>
                    </a:lnTo>
                    <a:lnTo>
                      <a:pt x="556" y="257"/>
                    </a:lnTo>
                    <a:lnTo>
                      <a:pt x="557" y="235"/>
                    </a:lnTo>
                    <a:lnTo>
                      <a:pt x="556" y="211"/>
                    </a:lnTo>
                    <a:lnTo>
                      <a:pt x="554" y="185"/>
                    </a:lnTo>
                    <a:lnTo>
                      <a:pt x="552" y="158"/>
                    </a:lnTo>
                    <a:lnTo>
                      <a:pt x="690" y="17"/>
                    </a:lnTo>
                    <a:lnTo>
                      <a:pt x="699" y="17"/>
                    </a:lnTo>
                    <a:lnTo>
                      <a:pt x="723" y="17"/>
                    </a:lnTo>
                    <a:lnTo>
                      <a:pt x="759" y="17"/>
                    </a:lnTo>
                    <a:lnTo>
                      <a:pt x="806" y="16"/>
                    </a:lnTo>
                    <a:lnTo>
                      <a:pt x="859" y="13"/>
                    </a:lnTo>
                    <a:lnTo>
                      <a:pt x="920" y="10"/>
                    </a:lnTo>
                    <a:lnTo>
                      <a:pt x="983" y="6"/>
                    </a:lnTo>
                    <a:lnTo>
                      <a:pt x="1047" y="0"/>
                    </a:lnTo>
                    <a:lnTo>
                      <a:pt x="1416" y="421"/>
                    </a:lnTo>
                    <a:lnTo>
                      <a:pt x="1416" y="521"/>
                    </a:lnTo>
                    <a:lnTo>
                      <a:pt x="1471" y="545"/>
                    </a:lnTo>
                    <a:lnTo>
                      <a:pt x="1661" y="792"/>
                    </a:lnTo>
                    <a:lnTo>
                      <a:pt x="1651" y="796"/>
                    </a:lnTo>
                    <a:lnTo>
                      <a:pt x="1641" y="801"/>
                    </a:lnTo>
                    <a:lnTo>
                      <a:pt x="1627" y="805"/>
                    </a:lnTo>
                    <a:lnTo>
                      <a:pt x="1613" y="809"/>
                    </a:lnTo>
                    <a:lnTo>
                      <a:pt x="1596" y="812"/>
                    </a:lnTo>
                    <a:lnTo>
                      <a:pt x="1578" y="815"/>
                    </a:lnTo>
                    <a:lnTo>
                      <a:pt x="1558" y="817"/>
                    </a:lnTo>
                    <a:lnTo>
                      <a:pt x="1536" y="818"/>
                    </a:lnTo>
                    <a:lnTo>
                      <a:pt x="1512" y="818"/>
                    </a:lnTo>
                    <a:lnTo>
                      <a:pt x="1488" y="817"/>
                    </a:lnTo>
                    <a:lnTo>
                      <a:pt x="1461" y="815"/>
                    </a:lnTo>
                    <a:lnTo>
                      <a:pt x="1432" y="810"/>
                    </a:lnTo>
                    <a:lnTo>
                      <a:pt x="1402" y="804"/>
                    </a:lnTo>
                    <a:lnTo>
                      <a:pt x="1370" y="796"/>
                    </a:lnTo>
                    <a:lnTo>
                      <a:pt x="1336" y="787"/>
                    </a:lnTo>
                    <a:lnTo>
                      <a:pt x="1301" y="775"/>
                    </a:lnTo>
                    <a:close/>
                  </a:path>
                </a:pathLst>
              </a:custGeom>
              <a:solidFill>
                <a:srgbClr val="93D5ED"/>
              </a:solidFill>
              <a:ln w="9525">
                <a:solidFill>
                  <a:srgbClr val="CCECFF"/>
                </a:solidFill>
                <a:round/>
                <a:headEnd/>
                <a:tailEnd/>
              </a:ln>
            </p:spPr>
            <p:txBody>
              <a:bodyPr/>
              <a:lstStyle/>
              <a:p>
                <a:endParaRPr lang="en-US"/>
              </a:p>
            </p:txBody>
          </p:sp>
          <p:sp>
            <p:nvSpPr>
              <p:cNvPr id="24773" name="Freeform 179"/>
              <p:cNvSpPr>
                <a:spLocks/>
              </p:cNvSpPr>
              <p:nvPr/>
            </p:nvSpPr>
            <p:spPr bwMode="auto">
              <a:xfrm>
                <a:off x="3778" y="975"/>
                <a:ext cx="332" cy="166"/>
              </a:xfrm>
              <a:custGeom>
                <a:avLst/>
                <a:gdLst>
                  <a:gd name="T0" fmla="*/ 0 w 1661"/>
                  <a:gd name="T1" fmla="*/ 0 h 830"/>
                  <a:gd name="T2" fmla="*/ 0 w 1661"/>
                  <a:gd name="T3" fmla="*/ 0 h 830"/>
                  <a:gd name="T4" fmla="*/ 0 w 1661"/>
                  <a:gd name="T5" fmla="*/ 0 h 830"/>
                  <a:gd name="T6" fmla="*/ 0 w 1661"/>
                  <a:gd name="T7" fmla="*/ 0 h 830"/>
                  <a:gd name="T8" fmla="*/ 0 w 1661"/>
                  <a:gd name="T9" fmla="*/ 0 h 830"/>
                  <a:gd name="T10" fmla="*/ 0 w 1661"/>
                  <a:gd name="T11" fmla="*/ 0 h 830"/>
                  <a:gd name="T12" fmla="*/ 0 w 1661"/>
                  <a:gd name="T13" fmla="*/ 0 h 830"/>
                  <a:gd name="T14" fmla="*/ 0 w 1661"/>
                  <a:gd name="T15" fmla="*/ 0 h 830"/>
                  <a:gd name="T16" fmla="*/ 0 w 1661"/>
                  <a:gd name="T17" fmla="*/ 0 h 830"/>
                  <a:gd name="T18" fmla="*/ 0 w 1661"/>
                  <a:gd name="T19" fmla="*/ 0 h 830"/>
                  <a:gd name="T20" fmla="*/ 0 w 1661"/>
                  <a:gd name="T21" fmla="*/ 0 h 830"/>
                  <a:gd name="T22" fmla="*/ 0 w 1661"/>
                  <a:gd name="T23" fmla="*/ 0 h 830"/>
                  <a:gd name="T24" fmla="*/ 0 w 1661"/>
                  <a:gd name="T25" fmla="*/ 0 h 830"/>
                  <a:gd name="T26" fmla="*/ 0 w 1661"/>
                  <a:gd name="T27" fmla="*/ 0 h 830"/>
                  <a:gd name="T28" fmla="*/ 0 w 1661"/>
                  <a:gd name="T29" fmla="*/ 0 h 830"/>
                  <a:gd name="T30" fmla="*/ 0 w 1661"/>
                  <a:gd name="T31" fmla="*/ 0 h 830"/>
                  <a:gd name="T32" fmla="*/ 0 w 1661"/>
                  <a:gd name="T33" fmla="*/ 0 h 830"/>
                  <a:gd name="T34" fmla="*/ 0 w 1661"/>
                  <a:gd name="T35" fmla="*/ 0 h 830"/>
                  <a:gd name="T36" fmla="*/ 0 w 1661"/>
                  <a:gd name="T37" fmla="*/ 0 h 830"/>
                  <a:gd name="T38" fmla="*/ 0 w 1661"/>
                  <a:gd name="T39" fmla="*/ 0 h 830"/>
                  <a:gd name="T40" fmla="*/ 0 w 1661"/>
                  <a:gd name="T41" fmla="*/ 0 h 830"/>
                  <a:gd name="T42" fmla="*/ 0 w 1661"/>
                  <a:gd name="T43" fmla="*/ 0 h 830"/>
                  <a:gd name="T44" fmla="*/ 0 w 1661"/>
                  <a:gd name="T45" fmla="*/ 0 h 830"/>
                  <a:gd name="T46" fmla="*/ 0 w 1661"/>
                  <a:gd name="T47" fmla="*/ 0 h 830"/>
                  <a:gd name="T48" fmla="*/ 0 w 1661"/>
                  <a:gd name="T49" fmla="*/ 0 h 830"/>
                  <a:gd name="T50" fmla="*/ 0 w 1661"/>
                  <a:gd name="T51" fmla="*/ 0 h 830"/>
                  <a:gd name="T52" fmla="*/ 0 w 1661"/>
                  <a:gd name="T53" fmla="*/ 0 h 830"/>
                  <a:gd name="T54" fmla="*/ 0 w 1661"/>
                  <a:gd name="T55" fmla="*/ 0 h 830"/>
                  <a:gd name="T56" fmla="*/ 0 w 1661"/>
                  <a:gd name="T57" fmla="*/ 0 h 830"/>
                  <a:gd name="T58" fmla="*/ 0 w 1661"/>
                  <a:gd name="T59" fmla="*/ 0 h 830"/>
                  <a:gd name="T60" fmla="*/ 0 w 1661"/>
                  <a:gd name="T61" fmla="*/ 0 h 830"/>
                  <a:gd name="T62" fmla="*/ 0 w 1661"/>
                  <a:gd name="T63" fmla="*/ 0 h 830"/>
                  <a:gd name="T64" fmla="*/ 0 w 1661"/>
                  <a:gd name="T65" fmla="*/ 0 h 830"/>
                  <a:gd name="T66" fmla="*/ 0 w 1661"/>
                  <a:gd name="T67" fmla="*/ 0 h 830"/>
                  <a:gd name="T68" fmla="*/ 0 w 1661"/>
                  <a:gd name="T69" fmla="*/ 0 h 830"/>
                  <a:gd name="T70" fmla="*/ 0 w 1661"/>
                  <a:gd name="T71" fmla="*/ 0 h 830"/>
                  <a:gd name="T72" fmla="*/ 0 w 1661"/>
                  <a:gd name="T73" fmla="*/ 0 h 830"/>
                  <a:gd name="T74" fmla="*/ 0 w 1661"/>
                  <a:gd name="T75" fmla="*/ 0 h 830"/>
                  <a:gd name="T76" fmla="*/ 0 w 1661"/>
                  <a:gd name="T77" fmla="*/ 0 h 830"/>
                  <a:gd name="T78" fmla="*/ 0 w 1661"/>
                  <a:gd name="T79" fmla="*/ 0 h 830"/>
                  <a:gd name="T80" fmla="*/ 0 w 1661"/>
                  <a:gd name="T81" fmla="*/ 0 h 830"/>
                  <a:gd name="T82" fmla="*/ 0 w 1661"/>
                  <a:gd name="T83" fmla="*/ 0 h 830"/>
                  <a:gd name="T84" fmla="*/ 0 w 1661"/>
                  <a:gd name="T85" fmla="*/ 0 h 830"/>
                  <a:gd name="T86" fmla="*/ 0 w 1661"/>
                  <a:gd name="T87" fmla="*/ 0 h 830"/>
                  <a:gd name="T88" fmla="*/ 0 w 1661"/>
                  <a:gd name="T89" fmla="*/ 0 h 83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61"/>
                  <a:gd name="T136" fmla="*/ 0 h 830"/>
                  <a:gd name="T137" fmla="*/ 1661 w 1661"/>
                  <a:gd name="T138" fmla="*/ 830 h 83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61" h="830">
                    <a:moveTo>
                      <a:pt x="1301" y="775"/>
                    </a:moveTo>
                    <a:lnTo>
                      <a:pt x="1116" y="691"/>
                    </a:lnTo>
                    <a:lnTo>
                      <a:pt x="1101" y="695"/>
                    </a:lnTo>
                    <a:lnTo>
                      <a:pt x="1087" y="697"/>
                    </a:lnTo>
                    <a:lnTo>
                      <a:pt x="1074" y="697"/>
                    </a:lnTo>
                    <a:lnTo>
                      <a:pt x="1061" y="695"/>
                    </a:lnTo>
                    <a:lnTo>
                      <a:pt x="1046" y="694"/>
                    </a:lnTo>
                    <a:lnTo>
                      <a:pt x="1029" y="695"/>
                    </a:lnTo>
                    <a:lnTo>
                      <a:pt x="1006" y="699"/>
                    </a:lnTo>
                    <a:lnTo>
                      <a:pt x="978" y="706"/>
                    </a:lnTo>
                    <a:lnTo>
                      <a:pt x="953" y="711"/>
                    </a:lnTo>
                    <a:lnTo>
                      <a:pt x="912" y="718"/>
                    </a:lnTo>
                    <a:lnTo>
                      <a:pt x="857" y="726"/>
                    </a:lnTo>
                    <a:lnTo>
                      <a:pt x="790" y="735"/>
                    </a:lnTo>
                    <a:lnTo>
                      <a:pt x="714" y="744"/>
                    </a:lnTo>
                    <a:lnTo>
                      <a:pt x="634" y="755"/>
                    </a:lnTo>
                    <a:lnTo>
                      <a:pt x="547" y="765"/>
                    </a:lnTo>
                    <a:lnTo>
                      <a:pt x="461" y="776"/>
                    </a:lnTo>
                    <a:lnTo>
                      <a:pt x="374" y="787"/>
                    </a:lnTo>
                    <a:lnTo>
                      <a:pt x="292" y="796"/>
                    </a:lnTo>
                    <a:lnTo>
                      <a:pt x="216" y="805"/>
                    </a:lnTo>
                    <a:lnTo>
                      <a:pt x="147" y="813"/>
                    </a:lnTo>
                    <a:lnTo>
                      <a:pt x="89" y="820"/>
                    </a:lnTo>
                    <a:lnTo>
                      <a:pt x="46" y="825"/>
                    </a:lnTo>
                    <a:lnTo>
                      <a:pt x="18" y="829"/>
                    </a:lnTo>
                    <a:lnTo>
                      <a:pt x="8" y="830"/>
                    </a:lnTo>
                    <a:lnTo>
                      <a:pt x="0" y="763"/>
                    </a:lnTo>
                    <a:lnTo>
                      <a:pt x="18" y="743"/>
                    </a:lnTo>
                    <a:lnTo>
                      <a:pt x="38" y="725"/>
                    </a:lnTo>
                    <a:lnTo>
                      <a:pt x="57" y="704"/>
                    </a:lnTo>
                    <a:lnTo>
                      <a:pt x="74" y="683"/>
                    </a:lnTo>
                    <a:lnTo>
                      <a:pt x="74" y="498"/>
                    </a:lnTo>
                    <a:lnTo>
                      <a:pt x="141" y="498"/>
                    </a:lnTo>
                    <a:lnTo>
                      <a:pt x="202" y="496"/>
                    </a:lnTo>
                    <a:lnTo>
                      <a:pt x="231" y="494"/>
                    </a:lnTo>
                    <a:lnTo>
                      <a:pt x="258" y="492"/>
                    </a:lnTo>
                    <a:lnTo>
                      <a:pt x="283" y="490"/>
                    </a:lnTo>
                    <a:lnTo>
                      <a:pt x="309" y="486"/>
                    </a:lnTo>
                    <a:lnTo>
                      <a:pt x="332" y="483"/>
                    </a:lnTo>
                    <a:lnTo>
                      <a:pt x="355" y="478"/>
                    </a:lnTo>
                    <a:lnTo>
                      <a:pt x="376" y="473"/>
                    </a:lnTo>
                    <a:lnTo>
                      <a:pt x="395" y="469"/>
                    </a:lnTo>
                    <a:lnTo>
                      <a:pt x="414" y="462"/>
                    </a:lnTo>
                    <a:lnTo>
                      <a:pt x="432" y="455"/>
                    </a:lnTo>
                    <a:lnTo>
                      <a:pt x="448" y="447"/>
                    </a:lnTo>
                    <a:lnTo>
                      <a:pt x="463" y="438"/>
                    </a:lnTo>
                    <a:lnTo>
                      <a:pt x="477" y="429"/>
                    </a:lnTo>
                    <a:lnTo>
                      <a:pt x="490" y="419"/>
                    </a:lnTo>
                    <a:lnTo>
                      <a:pt x="502" y="407"/>
                    </a:lnTo>
                    <a:lnTo>
                      <a:pt x="512" y="395"/>
                    </a:lnTo>
                    <a:lnTo>
                      <a:pt x="522" y="382"/>
                    </a:lnTo>
                    <a:lnTo>
                      <a:pt x="530" y="367"/>
                    </a:lnTo>
                    <a:lnTo>
                      <a:pt x="537" y="352"/>
                    </a:lnTo>
                    <a:lnTo>
                      <a:pt x="543" y="336"/>
                    </a:lnTo>
                    <a:lnTo>
                      <a:pt x="547" y="318"/>
                    </a:lnTo>
                    <a:lnTo>
                      <a:pt x="551" y="299"/>
                    </a:lnTo>
                    <a:lnTo>
                      <a:pt x="554" y="278"/>
                    </a:lnTo>
                    <a:lnTo>
                      <a:pt x="556" y="257"/>
                    </a:lnTo>
                    <a:lnTo>
                      <a:pt x="557" y="235"/>
                    </a:lnTo>
                    <a:lnTo>
                      <a:pt x="556" y="211"/>
                    </a:lnTo>
                    <a:lnTo>
                      <a:pt x="554" y="185"/>
                    </a:lnTo>
                    <a:lnTo>
                      <a:pt x="552" y="158"/>
                    </a:lnTo>
                    <a:lnTo>
                      <a:pt x="690" y="17"/>
                    </a:lnTo>
                    <a:lnTo>
                      <a:pt x="699" y="17"/>
                    </a:lnTo>
                    <a:lnTo>
                      <a:pt x="723" y="17"/>
                    </a:lnTo>
                    <a:lnTo>
                      <a:pt x="759" y="17"/>
                    </a:lnTo>
                    <a:lnTo>
                      <a:pt x="806" y="16"/>
                    </a:lnTo>
                    <a:lnTo>
                      <a:pt x="859" y="13"/>
                    </a:lnTo>
                    <a:lnTo>
                      <a:pt x="920" y="10"/>
                    </a:lnTo>
                    <a:lnTo>
                      <a:pt x="983" y="6"/>
                    </a:lnTo>
                    <a:lnTo>
                      <a:pt x="1047" y="0"/>
                    </a:lnTo>
                    <a:lnTo>
                      <a:pt x="1416" y="421"/>
                    </a:lnTo>
                    <a:lnTo>
                      <a:pt x="1416" y="521"/>
                    </a:lnTo>
                    <a:lnTo>
                      <a:pt x="1471" y="545"/>
                    </a:lnTo>
                    <a:lnTo>
                      <a:pt x="1661" y="792"/>
                    </a:lnTo>
                    <a:lnTo>
                      <a:pt x="1651" y="796"/>
                    </a:lnTo>
                    <a:lnTo>
                      <a:pt x="1641" y="801"/>
                    </a:lnTo>
                    <a:lnTo>
                      <a:pt x="1627" y="805"/>
                    </a:lnTo>
                    <a:lnTo>
                      <a:pt x="1613" y="809"/>
                    </a:lnTo>
                    <a:lnTo>
                      <a:pt x="1596" y="812"/>
                    </a:lnTo>
                    <a:lnTo>
                      <a:pt x="1578" y="815"/>
                    </a:lnTo>
                    <a:lnTo>
                      <a:pt x="1558" y="817"/>
                    </a:lnTo>
                    <a:lnTo>
                      <a:pt x="1536" y="818"/>
                    </a:lnTo>
                    <a:lnTo>
                      <a:pt x="1512" y="818"/>
                    </a:lnTo>
                    <a:lnTo>
                      <a:pt x="1488" y="817"/>
                    </a:lnTo>
                    <a:lnTo>
                      <a:pt x="1461" y="815"/>
                    </a:lnTo>
                    <a:lnTo>
                      <a:pt x="1432" y="810"/>
                    </a:lnTo>
                    <a:lnTo>
                      <a:pt x="1402" y="804"/>
                    </a:lnTo>
                    <a:lnTo>
                      <a:pt x="1370" y="796"/>
                    </a:lnTo>
                    <a:lnTo>
                      <a:pt x="1336" y="787"/>
                    </a:lnTo>
                    <a:lnTo>
                      <a:pt x="1301" y="775"/>
                    </a:lnTo>
                  </a:path>
                </a:pathLst>
              </a:custGeom>
              <a:solidFill>
                <a:srgbClr val="93D5ED"/>
              </a:solidFill>
              <a:ln w="4763">
                <a:solidFill>
                  <a:srgbClr val="CCECFF"/>
                </a:solidFill>
                <a:round/>
                <a:headEnd/>
                <a:tailEnd/>
              </a:ln>
            </p:spPr>
            <p:txBody>
              <a:bodyPr/>
              <a:lstStyle/>
              <a:p>
                <a:endParaRPr lang="en-US"/>
              </a:p>
            </p:txBody>
          </p:sp>
          <p:sp>
            <p:nvSpPr>
              <p:cNvPr id="24774" name="Freeform 180"/>
              <p:cNvSpPr>
                <a:spLocks/>
              </p:cNvSpPr>
              <p:nvPr/>
            </p:nvSpPr>
            <p:spPr bwMode="auto">
              <a:xfrm>
                <a:off x="4034" y="1130"/>
                <a:ext cx="140" cy="140"/>
              </a:xfrm>
              <a:custGeom>
                <a:avLst/>
                <a:gdLst>
                  <a:gd name="T0" fmla="*/ 0 w 698"/>
                  <a:gd name="T1" fmla="*/ 0 h 697"/>
                  <a:gd name="T2" fmla="*/ 0 w 698"/>
                  <a:gd name="T3" fmla="*/ 0 h 697"/>
                  <a:gd name="T4" fmla="*/ 0 w 698"/>
                  <a:gd name="T5" fmla="*/ 0 h 697"/>
                  <a:gd name="T6" fmla="*/ 0 w 698"/>
                  <a:gd name="T7" fmla="*/ 0 h 697"/>
                  <a:gd name="T8" fmla="*/ 0 w 698"/>
                  <a:gd name="T9" fmla="*/ 0 h 697"/>
                  <a:gd name="T10" fmla="*/ 0 w 698"/>
                  <a:gd name="T11" fmla="*/ 0 h 697"/>
                  <a:gd name="T12" fmla="*/ 0 w 698"/>
                  <a:gd name="T13" fmla="*/ 0 h 697"/>
                  <a:gd name="T14" fmla="*/ 0 w 698"/>
                  <a:gd name="T15" fmla="*/ 0 h 697"/>
                  <a:gd name="T16" fmla="*/ 0 w 698"/>
                  <a:gd name="T17" fmla="*/ 0 h 697"/>
                  <a:gd name="T18" fmla="*/ 0 w 698"/>
                  <a:gd name="T19" fmla="*/ 0 h 697"/>
                  <a:gd name="T20" fmla="*/ 0 w 698"/>
                  <a:gd name="T21" fmla="*/ 0 h 697"/>
                  <a:gd name="T22" fmla="*/ 0 w 698"/>
                  <a:gd name="T23" fmla="*/ 0 h 697"/>
                  <a:gd name="T24" fmla="*/ 0 w 698"/>
                  <a:gd name="T25" fmla="*/ 0 h 697"/>
                  <a:gd name="T26" fmla="*/ 0 w 698"/>
                  <a:gd name="T27" fmla="*/ 0 h 697"/>
                  <a:gd name="T28" fmla="*/ 0 w 698"/>
                  <a:gd name="T29" fmla="*/ 0 h 697"/>
                  <a:gd name="T30" fmla="*/ 0 w 698"/>
                  <a:gd name="T31" fmla="*/ 0 h 697"/>
                  <a:gd name="T32" fmla="*/ 0 w 698"/>
                  <a:gd name="T33" fmla="*/ 0 h 697"/>
                  <a:gd name="T34" fmla="*/ 0 w 698"/>
                  <a:gd name="T35" fmla="*/ 0 h 697"/>
                  <a:gd name="T36" fmla="*/ 0 w 698"/>
                  <a:gd name="T37" fmla="*/ 0 h 697"/>
                  <a:gd name="T38" fmla="*/ 0 w 698"/>
                  <a:gd name="T39" fmla="*/ 0 h 697"/>
                  <a:gd name="T40" fmla="*/ 0 w 698"/>
                  <a:gd name="T41" fmla="*/ 0 h 697"/>
                  <a:gd name="T42" fmla="*/ 0 w 698"/>
                  <a:gd name="T43" fmla="*/ 0 h 697"/>
                  <a:gd name="T44" fmla="*/ 0 w 698"/>
                  <a:gd name="T45" fmla="*/ 0 h 697"/>
                  <a:gd name="T46" fmla="*/ 0 w 698"/>
                  <a:gd name="T47" fmla="*/ 0 h 697"/>
                  <a:gd name="T48" fmla="*/ 0 w 698"/>
                  <a:gd name="T49" fmla="*/ 0 h 697"/>
                  <a:gd name="T50" fmla="*/ 0 w 698"/>
                  <a:gd name="T51" fmla="*/ 0 h 697"/>
                  <a:gd name="T52" fmla="*/ 0 w 698"/>
                  <a:gd name="T53" fmla="*/ 0 h 697"/>
                  <a:gd name="T54" fmla="*/ 0 w 698"/>
                  <a:gd name="T55" fmla="*/ 0 h 697"/>
                  <a:gd name="T56" fmla="*/ 0 w 698"/>
                  <a:gd name="T57" fmla="*/ 0 h 697"/>
                  <a:gd name="T58" fmla="*/ 0 w 698"/>
                  <a:gd name="T59" fmla="*/ 0 h 697"/>
                  <a:gd name="T60" fmla="*/ 0 w 698"/>
                  <a:gd name="T61" fmla="*/ 0 h 697"/>
                  <a:gd name="T62" fmla="*/ 0 w 698"/>
                  <a:gd name="T63" fmla="*/ 0 h 697"/>
                  <a:gd name="T64" fmla="*/ 0 w 698"/>
                  <a:gd name="T65" fmla="*/ 0 h 697"/>
                  <a:gd name="T66" fmla="*/ 0 w 698"/>
                  <a:gd name="T67" fmla="*/ 0 h 697"/>
                  <a:gd name="T68" fmla="*/ 0 w 698"/>
                  <a:gd name="T69" fmla="*/ 0 h 697"/>
                  <a:gd name="T70" fmla="*/ 0 w 698"/>
                  <a:gd name="T71" fmla="*/ 0 h 697"/>
                  <a:gd name="T72" fmla="*/ 0 w 698"/>
                  <a:gd name="T73" fmla="*/ 0 h 697"/>
                  <a:gd name="T74" fmla="*/ 0 w 698"/>
                  <a:gd name="T75" fmla="*/ 0 h 697"/>
                  <a:gd name="T76" fmla="*/ 0 w 698"/>
                  <a:gd name="T77" fmla="*/ 0 h 697"/>
                  <a:gd name="T78" fmla="*/ 0 w 698"/>
                  <a:gd name="T79" fmla="*/ 0 h 697"/>
                  <a:gd name="T80" fmla="*/ 0 w 698"/>
                  <a:gd name="T81" fmla="*/ 0 h 697"/>
                  <a:gd name="T82" fmla="*/ 0 w 698"/>
                  <a:gd name="T83" fmla="*/ 0 h 697"/>
                  <a:gd name="T84" fmla="*/ 0 w 698"/>
                  <a:gd name="T85" fmla="*/ 0 h 697"/>
                  <a:gd name="T86" fmla="*/ 0 w 698"/>
                  <a:gd name="T87" fmla="*/ 0 h 697"/>
                  <a:gd name="T88" fmla="*/ 0 w 698"/>
                  <a:gd name="T89" fmla="*/ 0 h 697"/>
                  <a:gd name="T90" fmla="*/ 0 w 698"/>
                  <a:gd name="T91" fmla="*/ 0 h 697"/>
                  <a:gd name="T92" fmla="*/ 0 w 698"/>
                  <a:gd name="T93" fmla="*/ 0 h 697"/>
                  <a:gd name="T94" fmla="*/ 0 w 698"/>
                  <a:gd name="T95" fmla="*/ 0 h 697"/>
                  <a:gd name="T96" fmla="*/ 0 w 698"/>
                  <a:gd name="T97" fmla="*/ 0 h 697"/>
                  <a:gd name="T98" fmla="*/ 0 w 698"/>
                  <a:gd name="T99" fmla="*/ 0 h 697"/>
                  <a:gd name="T100" fmla="*/ 0 w 698"/>
                  <a:gd name="T101" fmla="*/ 0 h 697"/>
                  <a:gd name="T102" fmla="*/ 0 w 698"/>
                  <a:gd name="T103" fmla="*/ 0 h 697"/>
                  <a:gd name="T104" fmla="*/ 0 w 698"/>
                  <a:gd name="T105" fmla="*/ 0 h 697"/>
                  <a:gd name="T106" fmla="*/ 0 w 698"/>
                  <a:gd name="T107" fmla="*/ 0 h 697"/>
                  <a:gd name="T108" fmla="*/ 0 w 698"/>
                  <a:gd name="T109" fmla="*/ 0 h 697"/>
                  <a:gd name="T110" fmla="*/ 0 w 698"/>
                  <a:gd name="T111" fmla="*/ 0 h 697"/>
                  <a:gd name="T112" fmla="*/ 0 w 698"/>
                  <a:gd name="T113" fmla="*/ 0 h 697"/>
                  <a:gd name="T114" fmla="*/ 0 w 698"/>
                  <a:gd name="T115" fmla="*/ 0 h 697"/>
                  <a:gd name="T116" fmla="*/ 0 w 698"/>
                  <a:gd name="T117" fmla="*/ 0 h 69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98"/>
                  <a:gd name="T178" fmla="*/ 0 h 697"/>
                  <a:gd name="T179" fmla="*/ 698 w 698"/>
                  <a:gd name="T180" fmla="*/ 697 h 69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98" h="697">
                    <a:moveTo>
                      <a:pt x="146" y="426"/>
                    </a:moveTo>
                    <a:lnTo>
                      <a:pt x="144" y="418"/>
                    </a:lnTo>
                    <a:lnTo>
                      <a:pt x="143" y="411"/>
                    </a:lnTo>
                    <a:lnTo>
                      <a:pt x="143" y="404"/>
                    </a:lnTo>
                    <a:lnTo>
                      <a:pt x="144" y="397"/>
                    </a:lnTo>
                    <a:lnTo>
                      <a:pt x="146" y="390"/>
                    </a:lnTo>
                    <a:lnTo>
                      <a:pt x="148" y="383"/>
                    </a:lnTo>
                    <a:lnTo>
                      <a:pt x="150" y="377"/>
                    </a:lnTo>
                    <a:lnTo>
                      <a:pt x="155" y="371"/>
                    </a:lnTo>
                    <a:lnTo>
                      <a:pt x="158" y="365"/>
                    </a:lnTo>
                    <a:lnTo>
                      <a:pt x="164" y="360"/>
                    </a:lnTo>
                    <a:lnTo>
                      <a:pt x="170" y="355"/>
                    </a:lnTo>
                    <a:lnTo>
                      <a:pt x="177" y="351"/>
                    </a:lnTo>
                    <a:lnTo>
                      <a:pt x="185" y="348"/>
                    </a:lnTo>
                    <a:lnTo>
                      <a:pt x="195" y="344"/>
                    </a:lnTo>
                    <a:lnTo>
                      <a:pt x="204" y="342"/>
                    </a:lnTo>
                    <a:lnTo>
                      <a:pt x="215" y="340"/>
                    </a:lnTo>
                    <a:lnTo>
                      <a:pt x="216" y="332"/>
                    </a:lnTo>
                    <a:lnTo>
                      <a:pt x="219" y="309"/>
                    </a:lnTo>
                    <a:lnTo>
                      <a:pt x="223" y="278"/>
                    </a:lnTo>
                    <a:lnTo>
                      <a:pt x="224" y="239"/>
                    </a:lnTo>
                    <a:lnTo>
                      <a:pt x="220" y="226"/>
                    </a:lnTo>
                    <a:lnTo>
                      <a:pt x="215" y="216"/>
                    </a:lnTo>
                    <a:lnTo>
                      <a:pt x="209" y="205"/>
                    </a:lnTo>
                    <a:lnTo>
                      <a:pt x="202" y="195"/>
                    </a:lnTo>
                    <a:lnTo>
                      <a:pt x="194" y="186"/>
                    </a:lnTo>
                    <a:lnTo>
                      <a:pt x="184" y="176"/>
                    </a:lnTo>
                    <a:lnTo>
                      <a:pt x="175" y="167"/>
                    </a:lnTo>
                    <a:lnTo>
                      <a:pt x="164" y="159"/>
                    </a:lnTo>
                    <a:lnTo>
                      <a:pt x="142" y="143"/>
                    </a:lnTo>
                    <a:lnTo>
                      <a:pt x="119" y="129"/>
                    </a:lnTo>
                    <a:lnTo>
                      <a:pt x="95" y="115"/>
                    </a:lnTo>
                    <a:lnTo>
                      <a:pt x="73" y="103"/>
                    </a:lnTo>
                    <a:lnTo>
                      <a:pt x="52" y="91"/>
                    </a:lnTo>
                    <a:lnTo>
                      <a:pt x="33" y="79"/>
                    </a:lnTo>
                    <a:lnTo>
                      <a:pt x="25" y="73"/>
                    </a:lnTo>
                    <a:lnTo>
                      <a:pt x="17" y="68"/>
                    </a:lnTo>
                    <a:lnTo>
                      <a:pt x="11" y="62"/>
                    </a:lnTo>
                    <a:lnTo>
                      <a:pt x="7" y="56"/>
                    </a:lnTo>
                    <a:lnTo>
                      <a:pt x="3" y="49"/>
                    </a:lnTo>
                    <a:lnTo>
                      <a:pt x="1" y="43"/>
                    </a:lnTo>
                    <a:lnTo>
                      <a:pt x="0" y="36"/>
                    </a:lnTo>
                    <a:lnTo>
                      <a:pt x="1" y="29"/>
                    </a:lnTo>
                    <a:lnTo>
                      <a:pt x="3" y="22"/>
                    </a:lnTo>
                    <a:lnTo>
                      <a:pt x="8" y="15"/>
                    </a:lnTo>
                    <a:lnTo>
                      <a:pt x="14" y="8"/>
                    </a:lnTo>
                    <a:lnTo>
                      <a:pt x="22" y="0"/>
                    </a:lnTo>
                    <a:lnTo>
                      <a:pt x="57" y="12"/>
                    </a:lnTo>
                    <a:lnTo>
                      <a:pt x="91" y="21"/>
                    </a:lnTo>
                    <a:lnTo>
                      <a:pt x="123" y="29"/>
                    </a:lnTo>
                    <a:lnTo>
                      <a:pt x="153" y="35"/>
                    </a:lnTo>
                    <a:lnTo>
                      <a:pt x="182" y="40"/>
                    </a:lnTo>
                    <a:lnTo>
                      <a:pt x="209" y="42"/>
                    </a:lnTo>
                    <a:lnTo>
                      <a:pt x="233" y="43"/>
                    </a:lnTo>
                    <a:lnTo>
                      <a:pt x="257" y="43"/>
                    </a:lnTo>
                    <a:lnTo>
                      <a:pt x="279" y="42"/>
                    </a:lnTo>
                    <a:lnTo>
                      <a:pt x="299" y="40"/>
                    </a:lnTo>
                    <a:lnTo>
                      <a:pt x="317" y="37"/>
                    </a:lnTo>
                    <a:lnTo>
                      <a:pt x="334" y="34"/>
                    </a:lnTo>
                    <a:lnTo>
                      <a:pt x="348" y="30"/>
                    </a:lnTo>
                    <a:lnTo>
                      <a:pt x="362" y="26"/>
                    </a:lnTo>
                    <a:lnTo>
                      <a:pt x="372" y="21"/>
                    </a:lnTo>
                    <a:lnTo>
                      <a:pt x="382" y="17"/>
                    </a:lnTo>
                    <a:lnTo>
                      <a:pt x="586" y="233"/>
                    </a:lnTo>
                    <a:lnTo>
                      <a:pt x="586" y="371"/>
                    </a:lnTo>
                    <a:lnTo>
                      <a:pt x="565" y="368"/>
                    </a:lnTo>
                    <a:lnTo>
                      <a:pt x="544" y="364"/>
                    </a:lnTo>
                    <a:lnTo>
                      <a:pt x="524" y="362"/>
                    </a:lnTo>
                    <a:lnTo>
                      <a:pt x="504" y="361"/>
                    </a:lnTo>
                    <a:lnTo>
                      <a:pt x="487" y="361"/>
                    </a:lnTo>
                    <a:lnTo>
                      <a:pt x="468" y="361"/>
                    </a:lnTo>
                    <a:lnTo>
                      <a:pt x="452" y="361"/>
                    </a:lnTo>
                    <a:lnTo>
                      <a:pt x="436" y="363"/>
                    </a:lnTo>
                    <a:lnTo>
                      <a:pt x="421" y="364"/>
                    </a:lnTo>
                    <a:lnTo>
                      <a:pt x="408" y="368"/>
                    </a:lnTo>
                    <a:lnTo>
                      <a:pt x="397" y="370"/>
                    </a:lnTo>
                    <a:lnTo>
                      <a:pt x="386" y="375"/>
                    </a:lnTo>
                    <a:lnTo>
                      <a:pt x="377" y="378"/>
                    </a:lnTo>
                    <a:lnTo>
                      <a:pt x="369" y="383"/>
                    </a:lnTo>
                    <a:lnTo>
                      <a:pt x="363" y="389"/>
                    </a:lnTo>
                    <a:lnTo>
                      <a:pt x="359" y="393"/>
                    </a:lnTo>
                    <a:lnTo>
                      <a:pt x="357" y="400"/>
                    </a:lnTo>
                    <a:lnTo>
                      <a:pt x="357" y="406"/>
                    </a:lnTo>
                    <a:lnTo>
                      <a:pt x="358" y="412"/>
                    </a:lnTo>
                    <a:lnTo>
                      <a:pt x="362" y="419"/>
                    </a:lnTo>
                    <a:lnTo>
                      <a:pt x="368" y="426"/>
                    </a:lnTo>
                    <a:lnTo>
                      <a:pt x="376" y="434"/>
                    </a:lnTo>
                    <a:lnTo>
                      <a:pt x="386" y="441"/>
                    </a:lnTo>
                    <a:lnTo>
                      <a:pt x="400" y="448"/>
                    </a:lnTo>
                    <a:lnTo>
                      <a:pt x="415" y="457"/>
                    </a:lnTo>
                    <a:lnTo>
                      <a:pt x="433" y="464"/>
                    </a:lnTo>
                    <a:lnTo>
                      <a:pt x="454" y="472"/>
                    </a:lnTo>
                    <a:lnTo>
                      <a:pt x="477" y="480"/>
                    </a:lnTo>
                    <a:lnTo>
                      <a:pt x="504" y="487"/>
                    </a:lnTo>
                    <a:lnTo>
                      <a:pt x="533" y="495"/>
                    </a:lnTo>
                    <a:lnTo>
                      <a:pt x="565" y="502"/>
                    </a:lnTo>
                    <a:lnTo>
                      <a:pt x="601" y="509"/>
                    </a:lnTo>
                    <a:lnTo>
                      <a:pt x="615" y="513"/>
                    </a:lnTo>
                    <a:lnTo>
                      <a:pt x="627" y="516"/>
                    </a:lnTo>
                    <a:lnTo>
                      <a:pt x="639" y="520"/>
                    </a:lnTo>
                    <a:lnTo>
                      <a:pt x="649" y="524"/>
                    </a:lnTo>
                    <a:lnTo>
                      <a:pt x="658" y="528"/>
                    </a:lnTo>
                    <a:lnTo>
                      <a:pt x="665" y="532"/>
                    </a:lnTo>
                    <a:lnTo>
                      <a:pt x="672" y="537"/>
                    </a:lnTo>
                    <a:lnTo>
                      <a:pt x="678" y="542"/>
                    </a:lnTo>
                    <a:lnTo>
                      <a:pt x="684" y="548"/>
                    </a:lnTo>
                    <a:lnTo>
                      <a:pt x="688" y="552"/>
                    </a:lnTo>
                    <a:lnTo>
                      <a:pt x="691" y="557"/>
                    </a:lnTo>
                    <a:lnTo>
                      <a:pt x="693" y="563"/>
                    </a:lnTo>
                    <a:lnTo>
                      <a:pt x="697" y="573"/>
                    </a:lnTo>
                    <a:lnTo>
                      <a:pt x="698" y="584"/>
                    </a:lnTo>
                    <a:lnTo>
                      <a:pt x="697" y="593"/>
                    </a:lnTo>
                    <a:lnTo>
                      <a:pt x="695" y="603"/>
                    </a:lnTo>
                    <a:lnTo>
                      <a:pt x="692" y="611"/>
                    </a:lnTo>
                    <a:lnTo>
                      <a:pt x="689" y="619"/>
                    </a:lnTo>
                    <a:lnTo>
                      <a:pt x="682" y="629"/>
                    </a:lnTo>
                    <a:lnTo>
                      <a:pt x="678" y="633"/>
                    </a:lnTo>
                    <a:lnTo>
                      <a:pt x="462" y="697"/>
                    </a:lnTo>
                    <a:lnTo>
                      <a:pt x="146" y="426"/>
                    </a:lnTo>
                    <a:close/>
                  </a:path>
                </a:pathLst>
              </a:custGeom>
              <a:solidFill>
                <a:srgbClr val="93D5ED"/>
              </a:solidFill>
              <a:ln w="9525">
                <a:solidFill>
                  <a:srgbClr val="CCECFF"/>
                </a:solidFill>
                <a:round/>
                <a:headEnd/>
                <a:tailEnd/>
              </a:ln>
            </p:spPr>
            <p:txBody>
              <a:bodyPr/>
              <a:lstStyle/>
              <a:p>
                <a:endParaRPr lang="en-US"/>
              </a:p>
            </p:txBody>
          </p:sp>
          <p:sp>
            <p:nvSpPr>
              <p:cNvPr id="24775" name="Freeform 181"/>
              <p:cNvSpPr>
                <a:spLocks/>
              </p:cNvSpPr>
              <p:nvPr/>
            </p:nvSpPr>
            <p:spPr bwMode="auto">
              <a:xfrm>
                <a:off x="4034" y="1130"/>
                <a:ext cx="140" cy="140"/>
              </a:xfrm>
              <a:custGeom>
                <a:avLst/>
                <a:gdLst>
                  <a:gd name="T0" fmla="*/ 0 w 698"/>
                  <a:gd name="T1" fmla="*/ 0 h 697"/>
                  <a:gd name="T2" fmla="*/ 0 w 698"/>
                  <a:gd name="T3" fmla="*/ 0 h 697"/>
                  <a:gd name="T4" fmla="*/ 0 w 698"/>
                  <a:gd name="T5" fmla="*/ 0 h 697"/>
                  <a:gd name="T6" fmla="*/ 0 w 698"/>
                  <a:gd name="T7" fmla="*/ 0 h 697"/>
                  <a:gd name="T8" fmla="*/ 0 w 698"/>
                  <a:gd name="T9" fmla="*/ 0 h 697"/>
                  <a:gd name="T10" fmla="*/ 0 w 698"/>
                  <a:gd name="T11" fmla="*/ 0 h 697"/>
                  <a:gd name="T12" fmla="*/ 0 w 698"/>
                  <a:gd name="T13" fmla="*/ 0 h 697"/>
                  <a:gd name="T14" fmla="*/ 0 w 698"/>
                  <a:gd name="T15" fmla="*/ 0 h 697"/>
                  <a:gd name="T16" fmla="*/ 0 w 698"/>
                  <a:gd name="T17" fmla="*/ 0 h 697"/>
                  <a:gd name="T18" fmla="*/ 0 w 698"/>
                  <a:gd name="T19" fmla="*/ 0 h 697"/>
                  <a:gd name="T20" fmla="*/ 0 w 698"/>
                  <a:gd name="T21" fmla="*/ 0 h 697"/>
                  <a:gd name="T22" fmla="*/ 0 w 698"/>
                  <a:gd name="T23" fmla="*/ 0 h 697"/>
                  <a:gd name="T24" fmla="*/ 0 w 698"/>
                  <a:gd name="T25" fmla="*/ 0 h 697"/>
                  <a:gd name="T26" fmla="*/ 0 w 698"/>
                  <a:gd name="T27" fmla="*/ 0 h 697"/>
                  <a:gd name="T28" fmla="*/ 0 w 698"/>
                  <a:gd name="T29" fmla="*/ 0 h 697"/>
                  <a:gd name="T30" fmla="*/ 0 w 698"/>
                  <a:gd name="T31" fmla="*/ 0 h 697"/>
                  <a:gd name="T32" fmla="*/ 0 w 698"/>
                  <a:gd name="T33" fmla="*/ 0 h 697"/>
                  <a:gd name="T34" fmla="*/ 0 w 698"/>
                  <a:gd name="T35" fmla="*/ 0 h 697"/>
                  <a:gd name="T36" fmla="*/ 0 w 698"/>
                  <a:gd name="T37" fmla="*/ 0 h 697"/>
                  <a:gd name="T38" fmla="*/ 0 w 698"/>
                  <a:gd name="T39" fmla="*/ 0 h 697"/>
                  <a:gd name="T40" fmla="*/ 0 w 698"/>
                  <a:gd name="T41" fmla="*/ 0 h 697"/>
                  <a:gd name="T42" fmla="*/ 0 w 698"/>
                  <a:gd name="T43" fmla="*/ 0 h 697"/>
                  <a:gd name="T44" fmla="*/ 0 w 698"/>
                  <a:gd name="T45" fmla="*/ 0 h 697"/>
                  <a:gd name="T46" fmla="*/ 0 w 698"/>
                  <a:gd name="T47" fmla="*/ 0 h 697"/>
                  <a:gd name="T48" fmla="*/ 0 w 698"/>
                  <a:gd name="T49" fmla="*/ 0 h 697"/>
                  <a:gd name="T50" fmla="*/ 0 w 698"/>
                  <a:gd name="T51" fmla="*/ 0 h 697"/>
                  <a:gd name="T52" fmla="*/ 0 w 698"/>
                  <a:gd name="T53" fmla="*/ 0 h 697"/>
                  <a:gd name="T54" fmla="*/ 0 w 698"/>
                  <a:gd name="T55" fmla="*/ 0 h 697"/>
                  <a:gd name="T56" fmla="*/ 0 w 698"/>
                  <a:gd name="T57" fmla="*/ 0 h 697"/>
                  <a:gd name="T58" fmla="*/ 0 w 698"/>
                  <a:gd name="T59" fmla="*/ 0 h 697"/>
                  <a:gd name="T60" fmla="*/ 0 w 698"/>
                  <a:gd name="T61" fmla="*/ 0 h 697"/>
                  <a:gd name="T62" fmla="*/ 0 w 698"/>
                  <a:gd name="T63" fmla="*/ 0 h 697"/>
                  <a:gd name="T64" fmla="*/ 0 w 698"/>
                  <a:gd name="T65" fmla="*/ 0 h 697"/>
                  <a:gd name="T66" fmla="*/ 0 w 698"/>
                  <a:gd name="T67" fmla="*/ 0 h 697"/>
                  <a:gd name="T68" fmla="*/ 0 w 698"/>
                  <a:gd name="T69" fmla="*/ 0 h 697"/>
                  <a:gd name="T70" fmla="*/ 0 w 698"/>
                  <a:gd name="T71" fmla="*/ 0 h 697"/>
                  <a:gd name="T72" fmla="*/ 0 w 698"/>
                  <a:gd name="T73" fmla="*/ 0 h 697"/>
                  <a:gd name="T74" fmla="*/ 0 w 698"/>
                  <a:gd name="T75" fmla="*/ 0 h 697"/>
                  <a:gd name="T76" fmla="*/ 0 w 698"/>
                  <a:gd name="T77" fmla="*/ 0 h 697"/>
                  <a:gd name="T78" fmla="*/ 0 w 698"/>
                  <a:gd name="T79" fmla="*/ 0 h 697"/>
                  <a:gd name="T80" fmla="*/ 0 w 698"/>
                  <a:gd name="T81" fmla="*/ 0 h 697"/>
                  <a:gd name="T82" fmla="*/ 0 w 698"/>
                  <a:gd name="T83" fmla="*/ 0 h 697"/>
                  <a:gd name="T84" fmla="*/ 0 w 698"/>
                  <a:gd name="T85" fmla="*/ 0 h 697"/>
                  <a:gd name="T86" fmla="*/ 0 w 698"/>
                  <a:gd name="T87" fmla="*/ 0 h 697"/>
                  <a:gd name="T88" fmla="*/ 0 w 698"/>
                  <a:gd name="T89" fmla="*/ 0 h 697"/>
                  <a:gd name="T90" fmla="*/ 0 w 698"/>
                  <a:gd name="T91" fmla="*/ 0 h 697"/>
                  <a:gd name="T92" fmla="*/ 0 w 698"/>
                  <a:gd name="T93" fmla="*/ 0 h 697"/>
                  <a:gd name="T94" fmla="*/ 0 w 698"/>
                  <a:gd name="T95" fmla="*/ 0 h 697"/>
                  <a:gd name="T96" fmla="*/ 0 w 698"/>
                  <a:gd name="T97" fmla="*/ 0 h 697"/>
                  <a:gd name="T98" fmla="*/ 0 w 698"/>
                  <a:gd name="T99" fmla="*/ 0 h 697"/>
                  <a:gd name="T100" fmla="*/ 0 w 698"/>
                  <a:gd name="T101" fmla="*/ 0 h 697"/>
                  <a:gd name="T102" fmla="*/ 0 w 698"/>
                  <a:gd name="T103" fmla="*/ 0 h 697"/>
                  <a:gd name="T104" fmla="*/ 0 w 698"/>
                  <a:gd name="T105" fmla="*/ 0 h 697"/>
                  <a:gd name="T106" fmla="*/ 0 w 698"/>
                  <a:gd name="T107" fmla="*/ 0 h 697"/>
                  <a:gd name="T108" fmla="*/ 0 w 698"/>
                  <a:gd name="T109" fmla="*/ 0 h 697"/>
                  <a:gd name="T110" fmla="*/ 0 w 698"/>
                  <a:gd name="T111" fmla="*/ 0 h 697"/>
                  <a:gd name="T112" fmla="*/ 0 w 698"/>
                  <a:gd name="T113" fmla="*/ 0 h 697"/>
                  <a:gd name="T114" fmla="*/ 0 w 698"/>
                  <a:gd name="T115" fmla="*/ 0 h 697"/>
                  <a:gd name="T116" fmla="*/ 0 w 698"/>
                  <a:gd name="T117" fmla="*/ 0 h 69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98"/>
                  <a:gd name="T178" fmla="*/ 0 h 697"/>
                  <a:gd name="T179" fmla="*/ 698 w 698"/>
                  <a:gd name="T180" fmla="*/ 697 h 69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98" h="697">
                    <a:moveTo>
                      <a:pt x="146" y="426"/>
                    </a:moveTo>
                    <a:lnTo>
                      <a:pt x="144" y="418"/>
                    </a:lnTo>
                    <a:lnTo>
                      <a:pt x="143" y="411"/>
                    </a:lnTo>
                    <a:lnTo>
                      <a:pt x="143" y="404"/>
                    </a:lnTo>
                    <a:lnTo>
                      <a:pt x="144" y="397"/>
                    </a:lnTo>
                    <a:lnTo>
                      <a:pt x="146" y="390"/>
                    </a:lnTo>
                    <a:lnTo>
                      <a:pt x="148" y="383"/>
                    </a:lnTo>
                    <a:lnTo>
                      <a:pt x="150" y="377"/>
                    </a:lnTo>
                    <a:lnTo>
                      <a:pt x="155" y="371"/>
                    </a:lnTo>
                    <a:lnTo>
                      <a:pt x="158" y="365"/>
                    </a:lnTo>
                    <a:lnTo>
                      <a:pt x="164" y="360"/>
                    </a:lnTo>
                    <a:lnTo>
                      <a:pt x="170" y="355"/>
                    </a:lnTo>
                    <a:lnTo>
                      <a:pt x="177" y="351"/>
                    </a:lnTo>
                    <a:lnTo>
                      <a:pt x="185" y="348"/>
                    </a:lnTo>
                    <a:lnTo>
                      <a:pt x="195" y="344"/>
                    </a:lnTo>
                    <a:lnTo>
                      <a:pt x="204" y="342"/>
                    </a:lnTo>
                    <a:lnTo>
                      <a:pt x="215" y="340"/>
                    </a:lnTo>
                    <a:lnTo>
                      <a:pt x="216" y="332"/>
                    </a:lnTo>
                    <a:lnTo>
                      <a:pt x="219" y="309"/>
                    </a:lnTo>
                    <a:lnTo>
                      <a:pt x="223" y="278"/>
                    </a:lnTo>
                    <a:lnTo>
                      <a:pt x="224" y="239"/>
                    </a:lnTo>
                    <a:lnTo>
                      <a:pt x="220" y="226"/>
                    </a:lnTo>
                    <a:lnTo>
                      <a:pt x="215" y="216"/>
                    </a:lnTo>
                    <a:lnTo>
                      <a:pt x="209" y="205"/>
                    </a:lnTo>
                    <a:lnTo>
                      <a:pt x="202" y="195"/>
                    </a:lnTo>
                    <a:lnTo>
                      <a:pt x="194" y="186"/>
                    </a:lnTo>
                    <a:lnTo>
                      <a:pt x="184" y="176"/>
                    </a:lnTo>
                    <a:lnTo>
                      <a:pt x="175" y="167"/>
                    </a:lnTo>
                    <a:lnTo>
                      <a:pt x="164" y="159"/>
                    </a:lnTo>
                    <a:lnTo>
                      <a:pt x="142" y="143"/>
                    </a:lnTo>
                    <a:lnTo>
                      <a:pt x="119" y="129"/>
                    </a:lnTo>
                    <a:lnTo>
                      <a:pt x="95" y="115"/>
                    </a:lnTo>
                    <a:lnTo>
                      <a:pt x="73" y="103"/>
                    </a:lnTo>
                    <a:lnTo>
                      <a:pt x="52" y="91"/>
                    </a:lnTo>
                    <a:lnTo>
                      <a:pt x="33" y="79"/>
                    </a:lnTo>
                    <a:lnTo>
                      <a:pt x="25" y="73"/>
                    </a:lnTo>
                    <a:lnTo>
                      <a:pt x="17" y="68"/>
                    </a:lnTo>
                    <a:lnTo>
                      <a:pt x="11" y="62"/>
                    </a:lnTo>
                    <a:lnTo>
                      <a:pt x="7" y="56"/>
                    </a:lnTo>
                    <a:lnTo>
                      <a:pt x="3" y="49"/>
                    </a:lnTo>
                    <a:lnTo>
                      <a:pt x="1" y="43"/>
                    </a:lnTo>
                    <a:lnTo>
                      <a:pt x="0" y="36"/>
                    </a:lnTo>
                    <a:lnTo>
                      <a:pt x="1" y="29"/>
                    </a:lnTo>
                    <a:lnTo>
                      <a:pt x="3" y="22"/>
                    </a:lnTo>
                    <a:lnTo>
                      <a:pt x="8" y="15"/>
                    </a:lnTo>
                    <a:lnTo>
                      <a:pt x="14" y="8"/>
                    </a:lnTo>
                    <a:lnTo>
                      <a:pt x="22" y="0"/>
                    </a:lnTo>
                    <a:lnTo>
                      <a:pt x="57" y="12"/>
                    </a:lnTo>
                    <a:lnTo>
                      <a:pt x="91" y="21"/>
                    </a:lnTo>
                    <a:lnTo>
                      <a:pt x="123" y="29"/>
                    </a:lnTo>
                    <a:lnTo>
                      <a:pt x="153" y="35"/>
                    </a:lnTo>
                    <a:lnTo>
                      <a:pt x="182" y="40"/>
                    </a:lnTo>
                    <a:lnTo>
                      <a:pt x="209" y="42"/>
                    </a:lnTo>
                    <a:lnTo>
                      <a:pt x="233" y="43"/>
                    </a:lnTo>
                    <a:lnTo>
                      <a:pt x="257" y="43"/>
                    </a:lnTo>
                    <a:lnTo>
                      <a:pt x="279" y="42"/>
                    </a:lnTo>
                    <a:lnTo>
                      <a:pt x="299" y="40"/>
                    </a:lnTo>
                    <a:lnTo>
                      <a:pt x="317" y="37"/>
                    </a:lnTo>
                    <a:lnTo>
                      <a:pt x="334" y="34"/>
                    </a:lnTo>
                    <a:lnTo>
                      <a:pt x="348" y="30"/>
                    </a:lnTo>
                    <a:lnTo>
                      <a:pt x="362" y="26"/>
                    </a:lnTo>
                    <a:lnTo>
                      <a:pt x="372" y="21"/>
                    </a:lnTo>
                    <a:lnTo>
                      <a:pt x="382" y="17"/>
                    </a:lnTo>
                    <a:lnTo>
                      <a:pt x="586" y="233"/>
                    </a:lnTo>
                    <a:lnTo>
                      <a:pt x="586" y="371"/>
                    </a:lnTo>
                    <a:lnTo>
                      <a:pt x="565" y="368"/>
                    </a:lnTo>
                    <a:lnTo>
                      <a:pt x="544" y="364"/>
                    </a:lnTo>
                    <a:lnTo>
                      <a:pt x="524" y="362"/>
                    </a:lnTo>
                    <a:lnTo>
                      <a:pt x="504" y="361"/>
                    </a:lnTo>
                    <a:lnTo>
                      <a:pt x="487" y="361"/>
                    </a:lnTo>
                    <a:lnTo>
                      <a:pt x="468" y="361"/>
                    </a:lnTo>
                    <a:lnTo>
                      <a:pt x="452" y="361"/>
                    </a:lnTo>
                    <a:lnTo>
                      <a:pt x="436" y="363"/>
                    </a:lnTo>
                    <a:lnTo>
                      <a:pt x="421" y="364"/>
                    </a:lnTo>
                    <a:lnTo>
                      <a:pt x="408" y="368"/>
                    </a:lnTo>
                    <a:lnTo>
                      <a:pt x="397" y="370"/>
                    </a:lnTo>
                    <a:lnTo>
                      <a:pt x="386" y="375"/>
                    </a:lnTo>
                    <a:lnTo>
                      <a:pt x="377" y="378"/>
                    </a:lnTo>
                    <a:lnTo>
                      <a:pt x="369" y="383"/>
                    </a:lnTo>
                    <a:lnTo>
                      <a:pt x="363" y="389"/>
                    </a:lnTo>
                    <a:lnTo>
                      <a:pt x="359" y="393"/>
                    </a:lnTo>
                    <a:lnTo>
                      <a:pt x="357" y="400"/>
                    </a:lnTo>
                    <a:lnTo>
                      <a:pt x="357" y="406"/>
                    </a:lnTo>
                    <a:lnTo>
                      <a:pt x="358" y="412"/>
                    </a:lnTo>
                    <a:lnTo>
                      <a:pt x="362" y="419"/>
                    </a:lnTo>
                    <a:lnTo>
                      <a:pt x="368" y="426"/>
                    </a:lnTo>
                    <a:lnTo>
                      <a:pt x="376" y="434"/>
                    </a:lnTo>
                    <a:lnTo>
                      <a:pt x="386" y="441"/>
                    </a:lnTo>
                    <a:lnTo>
                      <a:pt x="400" y="448"/>
                    </a:lnTo>
                    <a:lnTo>
                      <a:pt x="415" y="457"/>
                    </a:lnTo>
                    <a:lnTo>
                      <a:pt x="433" y="464"/>
                    </a:lnTo>
                    <a:lnTo>
                      <a:pt x="454" y="472"/>
                    </a:lnTo>
                    <a:lnTo>
                      <a:pt x="477" y="480"/>
                    </a:lnTo>
                    <a:lnTo>
                      <a:pt x="504" y="487"/>
                    </a:lnTo>
                    <a:lnTo>
                      <a:pt x="533" y="495"/>
                    </a:lnTo>
                    <a:lnTo>
                      <a:pt x="565" y="502"/>
                    </a:lnTo>
                    <a:lnTo>
                      <a:pt x="601" y="509"/>
                    </a:lnTo>
                    <a:lnTo>
                      <a:pt x="615" y="513"/>
                    </a:lnTo>
                    <a:lnTo>
                      <a:pt x="627" y="516"/>
                    </a:lnTo>
                    <a:lnTo>
                      <a:pt x="639" y="520"/>
                    </a:lnTo>
                    <a:lnTo>
                      <a:pt x="649" y="524"/>
                    </a:lnTo>
                    <a:lnTo>
                      <a:pt x="658" y="528"/>
                    </a:lnTo>
                    <a:lnTo>
                      <a:pt x="665" y="532"/>
                    </a:lnTo>
                    <a:lnTo>
                      <a:pt x="672" y="537"/>
                    </a:lnTo>
                    <a:lnTo>
                      <a:pt x="678" y="542"/>
                    </a:lnTo>
                    <a:lnTo>
                      <a:pt x="684" y="548"/>
                    </a:lnTo>
                    <a:lnTo>
                      <a:pt x="688" y="552"/>
                    </a:lnTo>
                    <a:lnTo>
                      <a:pt x="691" y="557"/>
                    </a:lnTo>
                    <a:lnTo>
                      <a:pt x="693" y="563"/>
                    </a:lnTo>
                    <a:lnTo>
                      <a:pt x="697" y="573"/>
                    </a:lnTo>
                    <a:lnTo>
                      <a:pt x="698" y="584"/>
                    </a:lnTo>
                    <a:lnTo>
                      <a:pt x="697" y="593"/>
                    </a:lnTo>
                    <a:lnTo>
                      <a:pt x="695" y="603"/>
                    </a:lnTo>
                    <a:lnTo>
                      <a:pt x="692" y="611"/>
                    </a:lnTo>
                    <a:lnTo>
                      <a:pt x="689" y="619"/>
                    </a:lnTo>
                    <a:lnTo>
                      <a:pt x="682" y="629"/>
                    </a:lnTo>
                    <a:lnTo>
                      <a:pt x="678" y="633"/>
                    </a:lnTo>
                    <a:lnTo>
                      <a:pt x="462" y="697"/>
                    </a:lnTo>
                    <a:lnTo>
                      <a:pt x="146" y="426"/>
                    </a:lnTo>
                  </a:path>
                </a:pathLst>
              </a:custGeom>
              <a:solidFill>
                <a:srgbClr val="93D5ED"/>
              </a:solidFill>
              <a:ln w="4763">
                <a:solidFill>
                  <a:srgbClr val="CCECFF"/>
                </a:solidFill>
                <a:round/>
                <a:headEnd/>
                <a:tailEnd/>
              </a:ln>
            </p:spPr>
            <p:txBody>
              <a:bodyPr/>
              <a:lstStyle/>
              <a:p>
                <a:endParaRPr lang="en-US"/>
              </a:p>
            </p:txBody>
          </p:sp>
          <p:sp>
            <p:nvSpPr>
              <p:cNvPr id="24776" name="Freeform 182"/>
              <p:cNvSpPr>
                <a:spLocks/>
              </p:cNvSpPr>
              <p:nvPr/>
            </p:nvSpPr>
            <p:spPr bwMode="auto">
              <a:xfrm>
                <a:off x="4061" y="1020"/>
                <a:ext cx="197" cy="71"/>
              </a:xfrm>
              <a:custGeom>
                <a:avLst/>
                <a:gdLst>
                  <a:gd name="T0" fmla="*/ 0 w 983"/>
                  <a:gd name="T1" fmla="*/ 0 h 354"/>
                  <a:gd name="T2" fmla="*/ 0 w 983"/>
                  <a:gd name="T3" fmla="*/ 0 h 354"/>
                  <a:gd name="T4" fmla="*/ 0 w 983"/>
                  <a:gd name="T5" fmla="*/ 0 h 354"/>
                  <a:gd name="T6" fmla="*/ 0 w 983"/>
                  <a:gd name="T7" fmla="*/ 0 h 354"/>
                  <a:gd name="T8" fmla="*/ 0 w 983"/>
                  <a:gd name="T9" fmla="*/ 0 h 354"/>
                  <a:gd name="T10" fmla="*/ 0 w 983"/>
                  <a:gd name="T11" fmla="*/ 0 h 354"/>
                  <a:gd name="T12" fmla="*/ 0 w 983"/>
                  <a:gd name="T13" fmla="*/ 0 h 354"/>
                  <a:gd name="T14" fmla="*/ 0 w 983"/>
                  <a:gd name="T15" fmla="*/ 0 h 354"/>
                  <a:gd name="T16" fmla="*/ 0 w 983"/>
                  <a:gd name="T17" fmla="*/ 0 h 354"/>
                  <a:gd name="T18" fmla="*/ 0 w 983"/>
                  <a:gd name="T19" fmla="*/ 0 h 354"/>
                  <a:gd name="T20" fmla="*/ 0 w 983"/>
                  <a:gd name="T21" fmla="*/ 0 h 354"/>
                  <a:gd name="T22" fmla="*/ 0 w 983"/>
                  <a:gd name="T23" fmla="*/ 0 h 354"/>
                  <a:gd name="T24" fmla="*/ 0 w 983"/>
                  <a:gd name="T25" fmla="*/ 0 h 354"/>
                  <a:gd name="T26" fmla="*/ 0 w 983"/>
                  <a:gd name="T27" fmla="*/ 0 h 354"/>
                  <a:gd name="T28" fmla="*/ 0 w 983"/>
                  <a:gd name="T29" fmla="*/ 0 h 354"/>
                  <a:gd name="T30" fmla="*/ 0 w 983"/>
                  <a:gd name="T31" fmla="*/ 0 h 354"/>
                  <a:gd name="T32" fmla="*/ 0 w 983"/>
                  <a:gd name="T33" fmla="*/ 0 h 354"/>
                  <a:gd name="T34" fmla="*/ 0 w 983"/>
                  <a:gd name="T35" fmla="*/ 0 h 354"/>
                  <a:gd name="T36" fmla="*/ 0 w 983"/>
                  <a:gd name="T37" fmla="*/ 0 h 354"/>
                  <a:gd name="T38" fmla="*/ 0 w 983"/>
                  <a:gd name="T39" fmla="*/ 0 h 354"/>
                  <a:gd name="T40" fmla="*/ 0 w 983"/>
                  <a:gd name="T41" fmla="*/ 0 h 354"/>
                  <a:gd name="T42" fmla="*/ 0 w 983"/>
                  <a:gd name="T43" fmla="*/ 0 h 354"/>
                  <a:gd name="T44" fmla="*/ 0 w 983"/>
                  <a:gd name="T45" fmla="*/ 0 h 354"/>
                  <a:gd name="T46" fmla="*/ 0 w 983"/>
                  <a:gd name="T47" fmla="*/ 0 h 354"/>
                  <a:gd name="T48" fmla="*/ 0 w 983"/>
                  <a:gd name="T49" fmla="*/ 0 h 354"/>
                  <a:gd name="T50" fmla="*/ 0 w 983"/>
                  <a:gd name="T51" fmla="*/ 0 h 354"/>
                  <a:gd name="T52" fmla="*/ 0 w 983"/>
                  <a:gd name="T53" fmla="*/ 0 h 354"/>
                  <a:gd name="T54" fmla="*/ 0 w 983"/>
                  <a:gd name="T55" fmla="*/ 0 h 354"/>
                  <a:gd name="T56" fmla="*/ 0 w 983"/>
                  <a:gd name="T57" fmla="*/ 0 h 354"/>
                  <a:gd name="T58" fmla="*/ 0 w 983"/>
                  <a:gd name="T59" fmla="*/ 0 h 354"/>
                  <a:gd name="T60" fmla="*/ 0 w 983"/>
                  <a:gd name="T61" fmla="*/ 0 h 354"/>
                  <a:gd name="T62" fmla="*/ 0 w 983"/>
                  <a:gd name="T63" fmla="*/ 0 h 354"/>
                  <a:gd name="T64" fmla="*/ 0 w 983"/>
                  <a:gd name="T65" fmla="*/ 0 h 354"/>
                  <a:gd name="T66" fmla="*/ 0 w 983"/>
                  <a:gd name="T67" fmla="*/ 0 h 354"/>
                  <a:gd name="T68" fmla="*/ 0 w 983"/>
                  <a:gd name="T69" fmla="*/ 0 h 354"/>
                  <a:gd name="T70" fmla="*/ 0 w 983"/>
                  <a:gd name="T71" fmla="*/ 0 h 354"/>
                  <a:gd name="T72" fmla="*/ 0 w 983"/>
                  <a:gd name="T73" fmla="*/ 0 h 354"/>
                  <a:gd name="T74" fmla="*/ 0 w 983"/>
                  <a:gd name="T75" fmla="*/ 0 h 354"/>
                  <a:gd name="T76" fmla="*/ 0 w 983"/>
                  <a:gd name="T77" fmla="*/ 0 h 354"/>
                  <a:gd name="T78" fmla="*/ 0 w 983"/>
                  <a:gd name="T79" fmla="*/ 0 h 354"/>
                  <a:gd name="T80" fmla="*/ 0 w 983"/>
                  <a:gd name="T81" fmla="*/ 0 h 354"/>
                  <a:gd name="T82" fmla="*/ 0 w 983"/>
                  <a:gd name="T83" fmla="*/ 0 h 354"/>
                  <a:gd name="T84" fmla="*/ 0 w 983"/>
                  <a:gd name="T85" fmla="*/ 0 h 354"/>
                  <a:gd name="T86" fmla="*/ 0 w 983"/>
                  <a:gd name="T87" fmla="*/ 0 h 354"/>
                  <a:gd name="T88" fmla="*/ 0 w 983"/>
                  <a:gd name="T89" fmla="*/ 0 h 354"/>
                  <a:gd name="T90" fmla="*/ 0 w 983"/>
                  <a:gd name="T91" fmla="*/ 0 h 35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83"/>
                  <a:gd name="T139" fmla="*/ 0 h 354"/>
                  <a:gd name="T140" fmla="*/ 983 w 983"/>
                  <a:gd name="T141" fmla="*/ 354 h 35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83" h="354">
                    <a:moveTo>
                      <a:pt x="55" y="323"/>
                    </a:moveTo>
                    <a:lnTo>
                      <a:pt x="596" y="268"/>
                    </a:lnTo>
                    <a:lnTo>
                      <a:pt x="609" y="271"/>
                    </a:lnTo>
                    <a:lnTo>
                      <a:pt x="644" y="281"/>
                    </a:lnTo>
                    <a:lnTo>
                      <a:pt x="666" y="285"/>
                    </a:lnTo>
                    <a:lnTo>
                      <a:pt x="691" y="291"/>
                    </a:lnTo>
                    <a:lnTo>
                      <a:pt x="718" y="296"/>
                    </a:lnTo>
                    <a:lnTo>
                      <a:pt x="743" y="299"/>
                    </a:lnTo>
                    <a:lnTo>
                      <a:pt x="752" y="301"/>
                    </a:lnTo>
                    <a:lnTo>
                      <a:pt x="761" y="303"/>
                    </a:lnTo>
                    <a:lnTo>
                      <a:pt x="769" y="306"/>
                    </a:lnTo>
                    <a:lnTo>
                      <a:pt x="777" y="310"/>
                    </a:lnTo>
                    <a:lnTo>
                      <a:pt x="792" y="319"/>
                    </a:lnTo>
                    <a:lnTo>
                      <a:pt x="806" y="329"/>
                    </a:lnTo>
                    <a:lnTo>
                      <a:pt x="827" y="346"/>
                    </a:lnTo>
                    <a:lnTo>
                      <a:pt x="836" y="354"/>
                    </a:lnTo>
                    <a:lnTo>
                      <a:pt x="857" y="347"/>
                    </a:lnTo>
                    <a:lnTo>
                      <a:pt x="881" y="340"/>
                    </a:lnTo>
                    <a:lnTo>
                      <a:pt x="909" y="333"/>
                    </a:lnTo>
                    <a:lnTo>
                      <a:pt x="936" y="325"/>
                    </a:lnTo>
                    <a:lnTo>
                      <a:pt x="948" y="320"/>
                    </a:lnTo>
                    <a:lnTo>
                      <a:pt x="959" y="316"/>
                    </a:lnTo>
                    <a:lnTo>
                      <a:pt x="969" y="310"/>
                    </a:lnTo>
                    <a:lnTo>
                      <a:pt x="976" y="304"/>
                    </a:lnTo>
                    <a:lnTo>
                      <a:pt x="978" y="302"/>
                    </a:lnTo>
                    <a:lnTo>
                      <a:pt x="980" y="298"/>
                    </a:lnTo>
                    <a:lnTo>
                      <a:pt x="982" y="295"/>
                    </a:lnTo>
                    <a:lnTo>
                      <a:pt x="983" y="291"/>
                    </a:lnTo>
                    <a:lnTo>
                      <a:pt x="982" y="288"/>
                    </a:lnTo>
                    <a:lnTo>
                      <a:pt x="982" y="284"/>
                    </a:lnTo>
                    <a:lnTo>
                      <a:pt x="979" y="281"/>
                    </a:lnTo>
                    <a:lnTo>
                      <a:pt x="977" y="276"/>
                    </a:lnTo>
                    <a:lnTo>
                      <a:pt x="970" y="265"/>
                    </a:lnTo>
                    <a:lnTo>
                      <a:pt x="965" y="255"/>
                    </a:lnTo>
                    <a:lnTo>
                      <a:pt x="962" y="244"/>
                    </a:lnTo>
                    <a:lnTo>
                      <a:pt x="961" y="234"/>
                    </a:lnTo>
                    <a:lnTo>
                      <a:pt x="962" y="213"/>
                    </a:lnTo>
                    <a:lnTo>
                      <a:pt x="965" y="194"/>
                    </a:lnTo>
                    <a:lnTo>
                      <a:pt x="966" y="185"/>
                    </a:lnTo>
                    <a:lnTo>
                      <a:pt x="968" y="177"/>
                    </a:lnTo>
                    <a:lnTo>
                      <a:pt x="968" y="170"/>
                    </a:lnTo>
                    <a:lnTo>
                      <a:pt x="966" y="164"/>
                    </a:lnTo>
                    <a:lnTo>
                      <a:pt x="964" y="159"/>
                    </a:lnTo>
                    <a:lnTo>
                      <a:pt x="961" y="156"/>
                    </a:lnTo>
                    <a:lnTo>
                      <a:pt x="954" y="153"/>
                    </a:lnTo>
                    <a:lnTo>
                      <a:pt x="945" y="152"/>
                    </a:lnTo>
                    <a:lnTo>
                      <a:pt x="933" y="153"/>
                    </a:lnTo>
                    <a:lnTo>
                      <a:pt x="922" y="155"/>
                    </a:lnTo>
                    <a:lnTo>
                      <a:pt x="910" y="157"/>
                    </a:lnTo>
                    <a:lnTo>
                      <a:pt x="900" y="159"/>
                    </a:lnTo>
                    <a:lnTo>
                      <a:pt x="878" y="167"/>
                    </a:lnTo>
                    <a:lnTo>
                      <a:pt x="854" y="176"/>
                    </a:lnTo>
                    <a:lnTo>
                      <a:pt x="831" y="184"/>
                    </a:lnTo>
                    <a:lnTo>
                      <a:pt x="805" y="192"/>
                    </a:lnTo>
                    <a:lnTo>
                      <a:pt x="790" y="194"/>
                    </a:lnTo>
                    <a:lnTo>
                      <a:pt x="776" y="197"/>
                    </a:lnTo>
                    <a:lnTo>
                      <a:pt x="760" y="198"/>
                    </a:lnTo>
                    <a:lnTo>
                      <a:pt x="743" y="199"/>
                    </a:lnTo>
                    <a:lnTo>
                      <a:pt x="727" y="198"/>
                    </a:lnTo>
                    <a:lnTo>
                      <a:pt x="713" y="194"/>
                    </a:lnTo>
                    <a:lnTo>
                      <a:pt x="701" y="190"/>
                    </a:lnTo>
                    <a:lnTo>
                      <a:pt x="691" y="185"/>
                    </a:lnTo>
                    <a:lnTo>
                      <a:pt x="672" y="170"/>
                    </a:lnTo>
                    <a:lnTo>
                      <a:pt x="655" y="155"/>
                    </a:lnTo>
                    <a:lnTo>
                      <a:pt x="645" y="146"/>
                    </a:lnTo>
                    <a:lnTo>
                      <a:pt x="636" y="139"/>
                    </a:lnTo>
                    <a:lnTo>
                      <a:pt x="624" y="132"/>
                    </a:lnTo>
                    <a:lnTo>
                      <a:pt x="613" y="126"/>
                    </a:lnTo>
                    <a:lnTo>
                      <a:pt x="599" y="123"/>
                    </a:lnTo>
                    <a:lnTo>
                      <a:pt x="582" y="119"/>
                    </a:lnTo>
                    <a:lnTo>
                      <a:pt x="563" y="119"/>
                    </a:lnTo>
                    <a:lnTo>
                      <a:pt x="541" y="121"/>
                    </a:lnTo>
                    <a:lnTo>
                      <a:pt x="548" y="110"/>
                    </a:lnTo>
                    <a:lnTo>
                      <a:pt x="554" y="100"/>
                    </a:lnTo>
                    <a:lnTo>
                      <a:pt x="558" y="89"/>
                    </a:lnTo>
                    <a:lnTo>
                      <a:pt x="560" y="80"/>
                    </a:lnTo>
                    <a:lnTo>
                      <a:pt x="561" y="72"/>
                    </a:lnTo>
                    <a:lnTo>
                      <a:pt x="561" y="62"/>
                    </a:lnTo>
                    <a:lnTo>
                      <a:pt x="558" y="55"/>
                    </a:lnTo>
                    <a:lnTo>
                      <a:pt x="554" y="47"/>
                    </a:lnTo>
                    <a:lnTo>
                      <a:pt x="548" y="40"/>
                    </a:lnTo>
                    <a:lnTo>
                      <a:pt x="540" y="33"/>
                    </a:lnTo>
                    <a:lnTo>
                      <a:pt x="530" y="27"/>
                    </a:lnTo>
                    <a:lnTo>
                      <a:pt x="518" y="21"/>
                    </a:lnTo>
                    <a:lnTo>
                      <a:pt x="504" y="16"/>
                    </a:lnTo>
                    <a:lnTo>
                      <a:pt x="489" y="10"/>
                    </a:lnTo>
                    <a:lnTo>
                      <a:pt x="470" y="5"/>
                    </a:lnTo>
                    <a:lnTo>
                      <a:pt x="449" y="0"/>
                    </a:lnTo>
                    <a:lnTo>
                      <a:pt x="109" y="158"/>
                    </a:lnTo>
                    <a:lnTo>
                      <a:pt x="0" y="199"/>
                    </a:lnTo>
                    <a:lnTo>
                      <a:pt x="0" y="299"/>
                    </a:lnTo>
                    <a:lnTo>
                      <a:pt x="55" y="323"/>
                    </a:lnTo>
                    <a:close/>
                  </a:path>
                </a:pathLst>
              </a:custGeom>
              <a:solidFill>
                <a:srgbClr val="93D5ED"/>
              </a:solidFill>
              <a:ln w="9525">
                <a:solidFill>
                  <a:srgbClr val="CCECFF"/>
                </a:solidFill>
                <a:round/>
                <a:headEnd/>
                <a:tailEnd/>
              </a:ln>
            </p:spPr>
            <p:txBody>
              <a:bodyPr/>
              <a:lstStyle/>
              <a:p>
                <a:endParaRPr lang="en-US"/>
              </a:p>
            </p:txBody>
          </p:sp>
          <p:sp>
            <p:nvSpPr>
              <p:cNvPr id="24777" name="Freeform 183"/>
              <p:cNvSpPr>
                <a:spLocks/>
              </p:cNvSpPr>
              <p:nvPr/>
            </p:nvSpPr>
            <p:spPr bwMode="auto">
              <a:xfrm>
                <a:off x="4061" y="1020"/>
                <a:ext cx="197" cy="71"/>
              </a:xfrm>
              <a:custGeom>
                <a:avLst/>
                <a:gdLst>
                  <a:gd name="T0" fmla="*/ 0 w 983"/>
                  <a:gd name="T1" fmla="*/ 0 h 354"/>
                  <a:gd name="T2" fmla="*/ 0 w 983"/>
                  <a:gd name="T3" fmla="*/ 0 h 354"/>
                  <a:gd name="T4" fmla="*/ 0 w 983"/>
                  <a:gd name="T5" fmla="*/ 0 h 354"/>
                  <a:gd name="T6" fmla="*/ 0 w 983"/>
                  <a:gd name="T7" fmla="*/ 0 h 354"/>
                  <a:gd name="T8" fmla="*/ 0 w 983"/>
                  <a:gd name="T9" fmla="*/ 0 h 354"/>
                  <a:gd name="T10" fmla="*/ 0 w 983"/>
                  <a:gd name="T11" fmla="*/ 0 h 354"/>
                  <a:gd name="T12" fmla="*/ 0 w 983"/>
                  <a:gd name="T13" fmla="*/ 0 h 354"/>
                  <a:gd name="T14" fmla="*/ 0 w 983"/>
                  <a:gd name="T15" fmla="*/ 0 h 354"/>
                  <a:gd name="T16" fmla="*/ 0 w 983"/>
                  <a:gd name="T17" fmla="*/ 0 h 354"/>
                  <a:gd name="T18" fmla="*/ 0 w 983"/>
                  <a:gd name="T19" fmla="*/ 0 h 354"/>
                  <a:gd name="T20" fmla="*/ 0 w 983"/>
                  <a:gd name="T21" fmla="*/ 0 h 354"/>
                  <a:gd name="T22" fmla="*/ 0 w 983"/>
                  <a:gd name="T23" fmla="*/ 0 h 354"/>
                  <a:gd name="T24" fmla="*/ 0 w 983"/>
                  <a:gd name="T25" fmla="*/ 0 h 354"/>
                  <a:gd name="T26" fmla="*/ 0 w 983"/>
                  <a:gd name="T27" fmla="*/ 0 h 354"/>
                  <a:gd name="T28" fmla="*/ 0 w 983"/>
                  <a:gd name="T29" fmla="*/ 0 h 354"/>
                  <a:gd name="T30" fmla="*/ 0 w 983"/>
                  <a:gd name="T31" fmla="*/ 0 h 354"/>
                  <a:gd name="T32" fmla="*/ 0 w 983"/>
                  <a:gd name="T33" fmla="*/ 0 h 354"/>
                  <a:gd name="T34" fmla="*/ 0 w 983"/>
                  <a:gd name="T35" fmla="*/ 0 h 354"/>
                  <a:gd name="T36" fmla="*/ 0 w 983"/>
                  <a:gd name="T37" fmla="*/ 0 h 354"/>
                  <a:gd name="T38" fmla="*/ 0 w 983"/>
                  <a:gd name="T39" fmla="*/ 0 h 354"/>
                  <a:gd name="T40" fmla="*/ 0 w 983"/>
                  <a:gd name="T41" fmla="*/ 0 h 354"/>
                  <a:gd name="T42" fmla="*/ 0 w 983"/>
                  <a:gd name="T43" fmla="*/ 0 h 354"/>
                  <a:gd name="T44" fmla="*/ 0 w 983"/>
                  <a:gd name="T45" fmla="*/ 0 h 354"/>
                  <a:gd name="T46" fmla="*/ 0 w 983"/>
                  <a:gd name="T47" fmla="*/ 0 h 354"/>
                  <a:gd name="T48" fmla="*/ 0 w 983"/>
                  <a:gd name="T49" fmla="*/ 0 h 354"/>
                  <a:gd name="T50" fmla="*/ 0 w 983"/>
                  <a:gd name="T51" fmla="*/ 0 h 354"/>
                  <a:gd name="T52" fmla="*/ 0 w 983"/>
                  <a:gd name="T53" fmla="*/ 0 h 354"/>
                  <a:gd name="T54" fmla="*/ 0 w 983"/>
                  <a:gd name="T55" fmla="*/ 0 h 354"/>
                  <a:gd name="T56" fmla="*/ 0 w 983"/>
                  <a:gd name="T57" fmla="*/ 0 h 354"/>
                  <a:gd name="T58" fmla="*/ 0 w 983"/>
                  <a:gd name="T59" fmla="*/ 0 h 354"/>
                  <a:gd name="T60" fmla="*/ 0 w 983"/>
                  <a:gd name="T61" fmla="*/ 0 h 354"/>
                  <a:gd name="T62" fmla="*/ 0 w 983"/>
                  <a:gd name="T63" fmla="*/ 0 h 354"/>
                  <a:gd name="T64" fmla="*/ 0 w 983"/>
                  <a:gd name="T65" fmla="*/ 0 h 354"/>
                  <a:gd name="T66" fmla="*/ 0 w 983"/>
                  <a:gd name="T67" fmla="*/ 0 h 354"/>
                  <a:gd name="T68" fmla="*/ 0 w 983"/>
                  <a:gd name="T69" fmla="*/ 0 h 354"/>
                  <a:gd name="T70" fmla="*/ 0 w 983"/>
                  <a:gd name="T71" fmla="*/ 0 h 354"/>
                  <a:gd name="T72" fmla="*/ 0 w 983"/>
                  <a:gd name="T73" fmla="*/ 0 h 354"/>
                  <a:gd name="T74" fmla="*/ 0 w 983"/>
                  <a:gd name="T75" fmla="*/ 0 h 354"/>
                  <a:gd name="T76" fmla="*/ 0 w 983"/>
                  <a:gd name="T77" fmla="*/ 0 h 354"/>
                  <a:gd name="T78" fmla="*/ 0 w 983"/>
                  <a:gd name="T79" fmla="*/ 0 h 354"/>
                  <a:gd name="T80" fmla="*/ 0 w 983"/>
                  <a:gd name="T81" fmla="*/ 0 h 354"/>
                  <a:gd name="T82" fmla="*/ 0 w 983"/>
                  <a:gd name="T83" fmla="*/ 0 h 354"/>
                  <a:gd name="T84" fmla="*/ 0 w 983"/>
                  <a:gd name="T85" fmla="*/ 0 h 354"/>
                  <a:gd name="T86" fmla="*/ 0 w 983"/>
                  <a:gd name="T87" fmla="*/ 0 h 354"/>
                  <a:gd name="T88" fmla="*/ 0 w 983"/>
                  <a:gd name="T89" fmla="*/ 0 h 354"/>
                  <a:gd name="T90" fmla="*/ 0 w 983"/>
                  <a:gd name="T91" fmla="*/ 0 h 35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83"/>
                  <a:gd name="T139" fmla="*/ 0 h 354"/>
                  <a:gd name="T140" fmla="*/ 983 w 983"/>
                  <a:gd name="T141" fmla="*/ 354 h 35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83" h="354">
                    <a:moveTo>
                      <a:pt x="55" y="323"/>
                    </a:moveTo>
                    <a:lnTo>
                      <a:pt x="596" y="268"/>
                    </a:lnTo>
                    <a:lnTo>
                      <a:pt x="609" y="271"/>
                    </a:lnTo>
                    <a:lnTo>
                      <a:pt x="644" y="281"/>
                    </a:lnTo>
                    <a:lnTo>
                      <a:pt x="666" y="285"/>
                    </a:lnTo>
                    <a:lnTo>
                      <a:pt x="691" y="291"/>
                    </a:lnTo>
                    <a:lnTo>
                      <a:pt x="718" y="296"/>
                    </a:lnTo>
                    <a:lnTo>
                      <a:pt x="743" y="299"/>
                    </a:lnTo>
                    <a:lnTo>
                      <a:pt x="752" y="301"/>
                    </a:lnTo>
                    <a:lnTo>
                      <a:pt x="761" y="303"/>
                    </a:lnTo>
                    <a:lnTo>
                      <a:pt x="769" y="306"/>
                    </a:lnTo>
                    <a:lnTo>
                      <a:pt x="777" y="310"/>
                    </a:lnTo>
                    <a:lnTo>
                      <a:pt x="792" y="319"/>
                    </a:lnTo>
                    <a:lnTo>
                      <a:pt x="806" y="329"/>
                    </a:lnTo>
                    <a:lnTo>
                      <a:pt x="827" y="346"/>
                    </a:lnTo>
                    <a:lnTo>
                      <a:pt x="836" y="354"/>
                    </a:lnTo>
                    <a:lnTo>
                      <a:pt x="857" y="347"/>
                    </a:lnTo>
                    <a:lnTo>
                      <a:pt x="881" y="340"/>
                    </a:lnTo>
                    <a:lnTo>
                      <a:pt x="909" y="333"/>
                    </a:lnTo>
                    <a:lnTo>
                      <a:pt x="936" y="325"/>
                    </a:lnTo>
                    <a:lnTo>
                      <a:pt x="948" y="320"/>
                    </a:lnTo>
                    <a:lnTo>
                      <a:pt x="959" y="316"/>
                    </a:lnTo>
                    <a:lnTo>
                      <a:pt x="969" y="310"/>
                    </a:lnTo>
                    <a:lnTo>
                      <a:pt x="976" y="304"/>
                    </a:lnTo>
                    <a:lnTo>
                      <a:pt x="978" y="302"/>
                    </a:lnTo>
                    <a:lnTo>
                      <a:pt x="980" y="298"/>
                    </a:lnTo>
                    <a:lnTo>
                      <a:pt x="982" y="295"/>
                    </a:lnTo>
                    <a:lnTo>
                      <a:pt x="983" y="291"/>
                    </a:lnTo>
                    <a:lnTo>
                      <a:pt x="982" y="288"/>
                    </a:lnTo>
                    <a:lnTo>
                      <a:pt x="982" y="284"/>
                    </a:lnTo>
                    <a:lnTo>
                      <a:pt x="979" y="281"/>
                    </a:lnTo>
                    <a:lnTo>
                      <a:pt x="977" y="276"/>
                    </a:lnTo>
                    <a:lnTo>
                      <a:pt x="970" y="265"/>
                    </a:lnTo>
                    <a:lnTo>
                      <a:pt x="965" y="255"/>
                    </a:lnTo>
                    <a:lnTo>
                      <a:pt x="962" y="244"/>
                    </a:lnTo>
                    <a:lnTo>
                      <a:pt x="961" y="234"/>
                    </a:lnTo>
                    <a:lnTo>
                      <a:pt x="962" y="213"/>
                    </a:lnTo>
                    <a:lnTo>
                      <a:pt x="965" y="194"/>
                    </a:lnTo>
                    <a:lnTo>
                      <a:pt x="966" y="185"/>
                    </a:lnTo>
                    <a:lnTo>
                      <a:pt x="968" y="177"/>
                    </a:lnTo>
                    <a:lnTo>
                      <a:pt x="968" y="170"/>
                    </a:lnTo>
                    <a:lnTo>
                      <a:pt x="966" y="164"/>
                    </a:lnTo>
                    <a:lnTo>
                      <a:pt x="964" y="159"/>
                    </a:lnTo>
                    <a:lnTo>
                      <a:pt x="961" y="156"/>
                    </a:lnTo>
                    <a:lnTo>
                      <a:pt x="954" y="153"/>
                    </a:lnTo>
                    <a:lnTo>
                      <a:pt x="945" y="152"/>
                    </a:lnTo>
                    <a:lnTo>
                      <a:pt x="933" y="153"/>
                    </a:lnTo>
                    <a:lnTo>
                      <a:pt x="922" y="155"/>
                    </a:lnTo>
                    <a:lnTo>
                      <a:pt x="910" y="157"/>
                    </a:lnTo>
                    <a:lnTo>
                      <a:pt x="900" y="159"/>
                    </a:lnTo>
                    <a:lnTo>
                      <a:pt x="878" y="167"/>
                    </a:lnTo>
                    <a:lnTo>
                      <a:pt x="854" y="176"/>
                    </a:lnTo>
                    <a:lnTo>
                      <a:pt x="831" y="184"/>
                    </a:lnTo>
                    <a:lnTo>
                      <a:pt x="805" y="192"/>
                    </a:lnTo>
                    <a:lnTo>
                      <a:pt x="790" y="194"/>
                    </a:lnTo>
                    <a:lnTo>
                      <a:pt x="776" y="197"/>
                    </a:lnTo>
                    <a:lnTo>
                      <a:pt x="760" y="198"/>
                    </a:lnTo>
                    <a:lnTo>
                      <a:pt x="743" y="199"/>
                    </a:lnTo>
                    <a:lnTo>
                      <a:pt x="727" y="198"/>
                    </a:lnTo>
                    <a:lnTo>
                      <a:pt x="713" y="194"/>
                    </a:lnTo>
                    <a:lnTo>
                      <a:pt x="701" y="190"/>
                    </a:lnTo>
                    <a:lnTo>
                      <a:pt x="691" y="185"/>
                    </a:lnTo>
                    <a:lnTo>
                      <a:pt x="672" y="170"/>
                    </a:lnTo>
                    <a:lnTo>
                      <a:pt x="655" y="155"/>
                    </a:lnTo>
                    <a:lnTo>
                      <a:pt x="645" y="146"/>
                    </a:lnTo>
                    <a:lnTo>
                      <a:pt x="636" y="139"/>
                    </a:lnTo>
                    <a:lnTo>
                      <a:pt x="624" y="132"/>
                    </a:lnTo>
                    <a:lnTo>
                      <a:pt x="613" y="126"/>
                    </a:lnTo>
                    <a:lnTo>
                      <a:pt x="599" y="123"/>
                    </a:lnTo>
                    <a:lnTo>
                      <a:pt x="582" y="119"/>
                    </a:lnTo>
                    <a:lnTo>
                      <a:pt x="563" y="119"/>
                    </a:lnTo>
                    <a:lnTo>
                      <a:pt x="541" y="121"/>
                    </a:lnTo>
                    <a:lnTo>
                      <a:pt x="548" y="110"/>
                    </a:lnTo>
                    <a:lnTo>
                      <a:pt x="554" y="100"/>
                    </a:lnTo>
                    <a:lnTo>
                      <a:pt x="558" y="89"/>
                    </a:lnTo>
                    <a:lnTo>
                      <a:pt x="560" y="80"/>
                    </a:lnTo>
                    <a:lnTo>
                      <a:pt x="561" y="72"/>
                    </a:lnTo>
                    <a:lnTo>
                      <a:pt x="561" y="62"/>
                    </a:lnTo>
                    <a:lnTo>
                      <a:pt x="558" y="55"/>
                    </a:lnTo>
                    <a:lnTo>
                      <a:pt x="554" y="47"/>
                    </a:lnTo>
                    <a:lnTo>
                      <a:pt x="548" y="40"/>
                    </a:lnTo>
                    <a:lnTo>
                      <a:pt x="540" y="33"/>
                    </a:lnTo>
                    <a:lnTo>
                      <a:pt x="530" y="27"/>
                    </a:lnTo>
                    <a:lnTo>
                      <a:pt x="518" y="21"/>
                    </a:lnTo>
                    <a:lnTo>
                      <a:pt x="504" y="16"/>
                    </a:lnTo>
                    <a:lnTo>
                      <a:pt x="489" y="10"/>
                    </a:lnTo>
                    <a:lnTo>
                      <a:pt x="470" y="5"/>
                    </a:lnTo>
                    <a:lnTo>
                      <a:pt x="449" y="0"/>
                    </a:lnTo>
                    <a:lnTo>
                      <a:pt x="109" y="158"/>
                    </a:lnTo>
                    <a:lnTo>
                      <a:pt x="0" y="199"/>
                    </a:lnTo>
                    <a:lnTo>
                      <a:pt x="0" y="299"/>
                    </a:lnTo>
                    <a:lnTo>
                      <a:pt x="55" y="323"/>
                    </a:lnTo>
                  </a:path>
                </a:pathLst>
              </a:custGeom>
              <a:solidFill>
                <a:srgbClr val="93D5ED"/>
              </a:solidFill>
              <a:ln w="4763">
                <a:solidFill>
                  <a:srgbClr val="CCECFF"/>
                </a:solidFill>
                <a:round/>
                <a:headEnd/>
                <a:tailEnd/>
              </a:ln>
            </p:spPr>
            <p:txBody>
              <a:bodyPr/>
              <a:lstStyle/>
              <a:p>
                <a:endParaRPr lang="en-US"/>
              </a:p>
            </p:txBody>
          </p:sp>
          <p:sp>
            <p:nvSpPr>
              <p:cNvPr id="24778" name="Freeform 184"/>
              <p:cNvSpPr>
                <a:spLocks/>
              </p:cNvSpPr>
              <p:nvPr/>
            </p:nvSpPr>
            <p:spPr bwMode="auto">
              <a:xfrm>
                <a:off x="3875" y="1216"/>
                <a:ext cx="249" cy="81"/>
              </a:xfrm>
              <a:custGeom>
                <a:avLst/>
                <a:gdLst>
                  <a:gd name="T0" fmla="*/ 0 w 1244"/>
                  <a:gd name="T1" fmla="*/ 0 h 409"/>
                  <a:gd name="T2" fmla="*/ 0 w 1244"/>
                  <a:gd name="T3" fmla="*/ 0 h 409"/>
                  <a:gd name="T4" fmla="*/ 0 w 1244"/>
                  <a:gd name="T5" fmla="*/ 0 h 409"/>
                  <a:gd name="T6" fmla="*/ 0 w 1244"/>
                  <a:gd name="T7" fmla="*/ 0 h 409"/>
                  <a:gd name="T8" fmla="*/ 0 w 1244"/>
                  <a:gd name="T9" fmla="*/ 0 h 409"/>
                  <a:gd name="T10" fmla="*/ 0 w 1244"/>
                  <a:gd name="T11" fmla="*/ 0 h 409"/>
                  <a:gd name="T12" fmla="*/ 0 w 1244"/>
                  <a:gd name="T13" fmla="*/ 0 h 409"/>
                  <a:gd name="T14" fmla="*/ 0 w 1244"/>
                  <a:gd name="T15" fmla="*/ 0 h 409"/>
                  <a:gd name="T16" fmla="*/ 0 w 1244"/>
                  <a:gd name="T17" fmla="*/ 0 h 409"/>
                  <a:gd name="T18" fmla="*/ 0 w 1244"/>
                  <a:gd name="T19" fmla="*/ 0 h 409"/>
                  <a:gd name="T20" fmla="*/ 0 w 1244"/>
                  <a:gd name="T21" fmla="*/ 0 h 409"/>
                  <a:gd name="T22" fmla="*/ 0 w 1244"/>
                  <a:gd name="T23" fmla="*/ 0 h 409"/>
                  <a:gd name="T24" fmla="*/ 0 w 1244"/>
                  <a:gd name="T25" fmla="*/ 0 h 409"/>
                  <a:gd name="T26" fmla="*/ 0 w 1244"/>
                  <a:gd name="T27" fmla="*/ 0 h 409"/>
                  <a:gd name="T28" fmla="*/ 0 w 1244"/>
                  <a:gd name="T29" fmla="*/ 0 h 409"/>
                  <a:gd name="T30" fmla="*/ 0 w 1244"/>
                  <a:gd name="T31" fmla="*/ 0 h 409"/>
                  <a:gd name="T32" fmla="*/ 0 w 1244"/>
                  <a:gd name="T33" fmla="*/ 0 h 409"/>
                  <a:gd name="T34" fmla="*/ 0 w 1244"/>
                  <a:gd name="T35" fmla="*/ 0 h 409"/>
                  <a:gd name="T36" fmla="*/ 0 w 1244"/>
                  <a:gd name="T37" fmla="*/ 0 h 409"/>
                  <a:gd name="T38" fmla="*/ 0 w 1244"/>
                  <a:gd name="T39" fmla="*/ 0 h 409"/>
                  <a:gd name="T40" fmla="*/ 0 w 1244"/>
                  <a:gd name="T41" fmla="*/ 0 h 409"/>
                  <a:gd name="T42" fmla="*/ 0 w 1244"/>
                  <a:gd name="T43" fmla="*/ 0 h 409"/>
                  <a:gd name="T44" fmla="*/ 0 w 1244"/>
                  <a:gd name="T45" fmla="*/ 0 h 409"/>
                  <a:gd name="T46" fmla="*/ 0 w 1244"/>
                  <a:gd name="T47" fmla="*/ 0 h 409"/>
                  <a:gd name="T48" fmla="*/ 0 w 1244"/>
                  <a:gd name="T49" fmla="*/ 0 h 409"/>
                  <a:gd name="T50" fmla="*/ 0 w 1244"/>
                  <a:gd name="T51" fmla="*/ 0 h 409"/>
                  <a:gd name="T52" fmla="*/ 0 w 1244"/>
                  <a:gd name="T53" fmla="*/ 0 h 409"/>
                  <a:gd name="T54" fmla="*/ 0 w 1244"/>
                  <a:gd name="T55" fmla="*/ 0 h 409"/>
                  <a:gd name="T56" fmla="*/ 0 w 1244"/>
                  <a:gd name="T57" fmla="*/ 0 h 409"/>
                  <a:gd name="T58" fmla="*/ 0 w 1244"/>
                  <a:gd name="T59" fmla="*/ 0 h 409"/>
                  <a:gd name="T60" fmla="*/ 0 w 1244"/>
                  <a:gd name="T61" fmla="*/ 0 h 409"/>
                  <a:gd name="T62" fmla="*/ 0 w 1244"/>
                  <a:gd name="T63" fmla="*/ 0 h 409"/>
                  <a:gd name="T64" fmla="*/ 0 w 1244"/>
                  <a:gd name="T65" fmla="*/ 0 h 409"/>
                  <a:gd name="T66" fmla="*/ 0 w 1244"/>
                  <a:gd name="T67" fmla="*/ 0 h 409"/>
                  <a:gd name="T68" fmla="*/ 0 w 1244"/>
                  <a:gd name="T69" fmla="*/ 0 h 409"/>
                  <a:gd name="T70" fmla="*/ 0 w 1244"/>
                  <a:gd name="T71" fmla="*/ 0 h 409"/>
                  <a:gd name="T72" fmla="*/ 0 w 1244"/>
                  <a:gd name="T73" fmla="*/ 0 h 409"/>
                  <a:gd name="T74" fmla="*/ 0 w 1244"/>
                  <a:gd name="T75" fmla="*/ 0 h 409"/>
                  <a:gd name="T76" fmla="*/ 0 w 1244"/>
                  <a:gd name="T77" fmla="*/ 0 h 409"/>
                  <a:gd name="T78" fmla="*/ 0 w 1244"/>
                  <a:gd name="T79" fmla="*/ 0 h 409"/>
                  <a:gd name="T80" fmla="*/ 0 w 1244"/>
                  <a:gd name="T81" fmla="*/ 0 h 409"/>
                  <a:gd name="T82" fmla="*/ 0 w 1244"/>
                  <a:gd name="T83" fmla="*/ 0 h 409"/>
                  <a:gd name="T84" fmla="*/ 0 w 1244"/>
                  <a:gd name="T85" fmla="*/ 0 h 409"/>
                  <a:gd name="T86" fmla="*/ 0 w 1244"/>
                  <a:gd name="T87" fmla="*/ 0 h 409"/>
                  <a:gd name="T88" fmla="*/ 0 w 1244"/>
                  <a:gd name="T89" fmla="*/ 0 h 409"/>
                  <a:gd name="T90" fmla="*/ 0 w 1244"/>
                  <a:gd name="T91" fmla="*/ 0 h 409"/>
                  <a:gd name="T92" fmla="*/ 0 w 1244"/>
                  <a:gd name="T93" fmla="*/ 0 h 409"/>
                  <a:gd name="T94" fmla="*/ 0 w 1244"/>
                  <a:gd name="T95" fmla="*/ 0 h 409"/>
                  <a:gd name="T96" fmla="*/ 0 w 1244"/>
                  <a:gd name="T97" fmla="*/ 0 h 409"/>
                  <a:gd name="T98" fmla="*/ 0 w 1244"/>
                  <a:gd name="T99" fmla="*/ 0 h 409"/>
                  <a:gd name="T100" fmla="*/ 0 w 1244"/>
                  <a:gd name="T101" fmla="*/ 0 h 409"/>
                  <a:gd name="T102" fmla="*/ 0 w 1244"/>
                  <a:gd name="T103" fmla="*/ 0 h 409"/>
                  <a:gd name="T104" fmla="*/ 0 w 1244"/>
                  <a:gd name="T105" fmla="*/ 0 h 409"/>
                  <a:gd name="T106" fmla="*/ 0 w 1244"/>
                  <a:gd name="T107" fmla="*/ 0 h 4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44"/>
                  <a:gd name="T163" fmla="*/ 0 h 409"/>
                  <a:gd name="T164" fmla="*/ 1244 w 1244"/>
                  <a:gd name="T165" fmla="*/ 409 h 4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44" h="409">
                    <a:moveTo>
                      <a:pt x="933" y="193"/>
                    </a:moveTo>
                    <a:lnTo>
                      <a:pt x="971" y="223"/>
                    </a:lnTo>
                    <a:lnTo>
                      <a:pt x="1011" y="254"/>
                    </a:lnTo>
                    <a:lnTo>
                      <a:pt x="1053" y="283"/>
                    </a:lnTo>
                    <a:lnTo>
                      <a:pt x="1095" y="313"/>
                    </a:lnTo>
                    <a:lnTo>
                      <a:pt x="1137" y="341"/>
                    </a:lnTo>
                    <a:lnTo>
                      <a:pt x="1176" y="367"/>
                    </a:lnTo>
                    <a:lnTo>
                      <a:pt x="1213" y="389"/>
                    </a:lnTo>
                    <a:lnTo>
                      <a:pt x="1244" y="409"/>
                    </a:lnTo>
                    <a:lnTo>
                      <a:pt x="1065" y="401"/>
                    </a:lnTo>
                    <a:lnTo>
                      <a:pt x="1063" y="396"/>
                    </a:lnTo>
                    <a:lnTo>
                      <a:pt x="1060" y="393"/>
                    </a:lnTo>
                    <a:lnTo>
                      <a:pt x="1056" y="390"/>
                    </a:lnTo>
                    <a:lnTo>
                      <a:pt x="1051" y="389"/>
                    </a:lnTo>
                    <a:lnTo>
                      <a:pt x="1041" y="386"/>
                    </a:lnTo>
                    <a:lnTo>
                      <a:pt x="1028" y="384"/>
                    </a:lnTo>
                    <a:lnTo>
                      <a:pt x="998" y="384"/>
                    </a:lnTo>
                    <a:lnTo>
                      <a:pt x="964" y="383"/>
                    </a:lnTo>
                    <a:lnTo>
                      <a:pt x="945" y="382"/>
                    </a:lnTo>
                    <a:lnTo>
                      <a:pt x="926" y="377"/>
                    </a:lnTo>
                    <a:lnTo>
                      <a:pt x="917" y="375"/>
                    </a:lnTo>
                    <a:lnTo>
                      <a:pt x="908" y="372"/>
                    </a:lnTo>
                    <a:lnTo>
                      <a:pt x="898" y="367"/>
                    </a:lnTo>
                    <a:lnTo>
                      <a:pt x="890" y="362"/>
                    </a:lnTo>
                    <a:lnTo>
                      <a:pt x="881" y="356"/>
                    </a:lnTo>
                    <a:lnTo>
                      <a:pt x="873" y="349"/>
                    </a:lnTo>
                    <a:lnTo>
                      <a:pt x="863" y="341"/>
                    </a:lnTo>
                    <a:lnTo>
                      <a:pt x="856" y="333"/>
                    </a:lnTo>
                    <a:lnTo>
                      <a:pt x="848" y="323"/>
                    </a:lnTo>
                    <a:lnTo>
                      <a:pt x="840" y="312"/>
                    </a:lnTo>
                    <a:lnTo>
                      <a:pt x="833" y="299"/>
                    </a:lnTo>
                    <a:lnTo>
                      <a:pt x="827" y="285"/>
                    </a:lnTo>
                    <a:lnTo>
                      <a:pt x="815" y="279"/>
                    </a:lnTo>
                    <a:lnTo>
                      <a:pt x="806" y="272"/>
                    </a:lnTo>
                    <a:lnTo>
                      <a:pt x="799" y="266"/>
                    </a:lnTo>
                    <a:lnTo>
                      <a:pt x="793" y="259"/>
                    </a:lnTo>
                    <a:lnTo>
                      <a:pt x="784" y="247"/>
                    </a:lnTo>
                    <a:lnTo>
                      <a:pt x="777" y="235"/>
                    </a:lnTo>
                    <a:lnTo>
                      <a:pt x="775" y="229"/>
                    </a:lnTo>
                    <a:lnTo>
                      <a:pt x="771" y="223"/>
                    </a:lnTo>
                    <a:lnTo>
                      <a:pt x="768" y="219"/>
                    </a:lnTo>
                    <a:lnTo>
                      <a:pt x="763" y="215"/>
                    </a:lnTo>
                    <a:lnTo>
                      <a:pt x="758" y="212"/>
                    </a:lnTo>
                    <a:lnTo>
                      <a:pt x="751" y="209"/>
                    </a:lnTo>
                    <a:lnTo>
                      <a:pt x="744" y="208"/>
                    </a:lnTo>
                    <a:lnTo>
                      <a:pt x="735" y="207"/>
                    </a:lnTo>
                    <a:lnTo>
                      <a:pt x="723" y="209"/>
                    </a:lnTo>
                    <a:lnTo>
                      <a:pt x="713" y="209"/>
                    </a:lnTo>
                    <a:lnTo>
                      <a:pt x="702" y="208"/>
                    </a:lnTo>
                    <a:lnTo>
                      <a:pt x="692" y="205"/>
                    </a:lnTo>
                    <a:lnTo>
                      <a:pt x="668" y="195"/>
                    </a:lnTo>
                    <a:lnTo>
                      <a:pt x="639" y="184"/>
                    </a:lnTo>
                    <a:lnTo>
                      <a:pt x="622" y="178"/>
                    </a:lnTo>
                    <a:lnTo>
                      <a:pt x="601" y="172"/>
                    </a:lnTo>
                    <a:lnTo>
                      <a:pt x="577" y="168"/>
                    </a:lnTo>
                    <a:lnTo>
                      <a:pt x="549" y="165"/>
                    </a:lnTo>
                    <a:lnTo>
                      <a:pt x="518" y="164"/>
                    </a:lnTo>
                    <a:lnTo>
                      <a:pt x="481" y="164"/>
                    </a:lnTo>
                    <a:lnTo>
                      <a:pt x="440" y="165"/>
                    </a:lnTo>
                    <a:lnTo>
                      <a:pt x="395" y="170"/>
                    </a:lnTo>
                    <a:lnTo>
                      <a:pt x="370" y="168"/>
                    </a:lnTo>
                    <a:lnTo>
                      <a:pt x="354" y="167"/>
                    </a:lnTo>
                    <a:lnTo>
                      <a:pt x="341" y="168"/>
                    </a:lnTo>
                    <a:lnTo>
                      <a:pt x="330" y="168"/>
                    </a:lnTo>
                    <a:lnTo>
                      <a:pt x="317" y="170"/>
                    </a:lnTo>
                    <a:lnTo>
                      <a:pt x="297" y="168"/>
                    </a:lnTo>
                    <a:lnTo>
                      <a:pt x="270" y="166"/>
                    </a:lnTo>
                    <a:lnTo>
                      <a:pt x="230" y="161"/>
                    </a:lnTo>
                    <a:lnTo>
                      <a:pt x="220" y="160"/>
                    </a:lnTo>
                    <a:lnTo>
                      <a:pt x="209" y="160"/>
                    </a:lnTo>
                    <a:lnTo>
                      <a:pt x="199" y="161"/>
                    </a:lnTo>
                    <a:lnTo>
                      <a:pt x="191" y="164"/>
                    </a:lnTo>
                    <a:lnTo>
                      <a:pt x="182" y="166"/>
                    </a:lnTo>
                    <a:lnTo>
                      <a:pt x="174" y="170"/>
                    </a:lnTo>
                    <a:lnTo>
                      <a:pt x="167" y="174"/>
                    </a:lnTo>
                    <a:lnTo>
                      <a:pt x="160" y="178"/>
                    </a:lnTo>
                    <a:lnTo>
                      <a:pt x="137" y="198"/>
                    </a:lnTo>
                    <a:lnTo>
                      <a:pt x="117" y="215"/>
                    </a:lnTo>
                    <a:lnTo>
                      <a:pt x="112" y="217"/>
                    </a:lnTo>
                    <a:lnTo>
                      <a:pt x="108" y="221"/>
                    </a:lnTo>
                    <a:lnTo>
                      <a:pt x="103" y="223"/>
                    </a:lnTo>
                    <a:lnTo>
                      <a:pt x="97" y="224"/>
                    </a:lnTo>
                    <a:lnTo>
                      <a:pt x="91" y="224"/>
                    </a:lnTo>
                    <a:lnTo>
                      <a:pt x="85" y="223"/>
                    </a:lnTo>
                    <a:lnTo>
                      <a:pt x="80" y="222"/>
                    </a:lnTo>
                    <a:lnTo>
                      <a:pt x="74" y="219"/>
                    </a:lnTo>
                    <a:lnTo>
                      <a:pt x="67" y="214"/>
                    </a:lnTo>
                    <a:lnTo>
                      <a:pt x="59" y="209"/>
                    </a:lnTo>
                    <a:lnTo>
                      <a:pt x="50" y="201"/>
                    </a:lnTo>
                    <a:lnTo>
                      <a:pt x="42" y="193"/>
                    </a:lnTo>
                    <a:lnTo>
                      <a:pt x="22" y="170"/>
                    </a:lnTo>
                    <a:lnTo>
                      <a:pt x="0" y="138"/>
                    </a:lnTo>
                    <a:lnTo>
                      <a:pt x="942" y="0"/>
                    </a:lnTo>
                    <a:lnTo>
                      <a:pt x="1057" y="98"/>
                    </a:lnTo>
                    <a:lnTo>
                      <a:pt x="1025" y="110"/>
                    </a:lnTo>
                    <a:lnTo>
                      <a:pt x="995" y="124"/>
                    </a:lnTo>
                    <a:lnTo>
                      <a:pt x="983" y="131"/>
                    </a:lnTo>
                    <a:lnTo>
                      <a:pt x="971" y="138"/>
                    </a:lnTo>
                    <a:lnTo>
                      <a:pt x="961" y="144"/>
                    </a:lnTo>
                    <a:lnTo>
                      <a:pt x="952" y="151"/>
                    </a:lnTo>
                    <a:lnTo>
                      <a:pt x="944" y="158"/>
                    </a:lnTo>
                    <a:lnTo>
                      <a:pt x="938" y="164"/>
                    </a:lnTo>
                    <a:lnTo>
                      <a:pt x="933" y="170"/>
                    </a:lnTo>
                    <a:lnTo>
                      <a:pt x="930" y="175"/>
                    </a:lnTo>
                    <a:lnTo>
                      <a:pt x="928" y="180"/>
                    </a:lnTo>
                    <a:lnTo>
                      <a:pt x="928" y="185"/>
                    </a:lnTo>
                    <a:lnTo>
                      <a:pt x="930" y="189"/>
                    </a:lnTo>
                    <a:lnTo>
                      <a:pt x="933" y="193"/>
                    </a:lnTo>
                    <a:close/>
                  </a:path>
                </a:pathLst>
              </a:custGeom>
              <a:solidFill>
                <a:srgbClr val="93D5ED"/>
              </a:solidFill>
              <a:ln w="9525">
                <a:solidFill>
                  <a:srgbClr val="CCECFF"/>
                </a:solidFill>
                <a:round/>
                <a:headEnd/>
                <a:tailEnd/>
              </a:ln>
            </p:spPr>
            <p:txBody>
              <a:bodyPr/>
              <a:lstStyle/>
              <a:p>
                <a:endParaRPr lang="en-US"/>
              </a:p>
            </p:txBody>
          </p:sp>
          <p:sp>
            <p:nvSpPr>
              <p:cNvPr id="24779" name="Freeform 185"/>
              <p:cNvSpPr>
                <a:spLocks/>
              </p:cNvSpPr>
              <p:nvPr/>
            </p:nvSpPr>
            <p:spPr bwMode="auto">
              <a:xfrm>
                <a:off x="3875" y="1216"/>
                <a:ext cx="249" cy="81"/>
              </a:xfrm>
              <a:custGeom>
                <a:avLst/>
                <a:gdLst>
                  <a:gd name="T0" fmla="*/ 0 w 1244"/>
                  <a:gd name="T1" fmla="*/ 0 h 409"/>
                  <a:gd name="T2" fmla="*/ 0 w 1244"/>
                  <a:gd name="T3" fmla="*/ 0 h 409"/>
                  <a:gd name="T4" fmla="*/ 0 w 1244"/>
                  <a:gd name="T5" fmla="*/ 0 h 409"/>
                  <a:gd name="T6" fmla="*/ 0 w 1244"/>
                  <a:gd name="T7" fmla="*/ 0 h 409"/>
                  <a:gd name="T8" fmla="*/ 0 w 1244"/>
                  <a:gd name="T9" fmla="*/ 0 h 409"/>
                  <a:gd name="T10" fmla="*/ 0 w 1244"/>
                  <a:gd name="T11" fmla="*/ 0 h 409"/>
                  <a:gd name="T12" fmla="*/ 0 w 1244"/>
                  <a:gd name="T13" fmla="*/ 0 h 409"/>
                  <a:gd name="T14" fmla="*/ 0 w 1244"/>
                  <a:gd name="T15" fmla="*/ 0 h 409"/>
                  <a:gd name="T16" fmla="*/ 0 w 1244"/>
                  <a:gd name="T17" fmla="*/ 0 h 409"/>
                  <a:gd name="T18" fmla="*/ 0 w 1244"/>
                  <a:gd name="T19" fmla="*/ 0 h 409"/>
                  <a:gd name="T20" fmla="*/ 0 w 1244"/>
                  <a:gd name="T21" fmla="*/ 0 h 409"/>
                  <a:gd name="T22" fmla="*/ 0 w 1244"/>
                  <a:gd name="T23" fmla="*/ 0 h 409"/>
                  <a:gd name="T24" fmla="*/ 0 w 1244"/>
                  <a:gd name="T25" fmla="*/ 0 h 409"/>
                  <a:gd name="T26" fmla="*/ 0 w 1244"/>
                  <a:gd name="T27" fmla="*/ 0 h 409"/>
                  <a:gd name="T28" fmla="*/ 0 w 1244"/>
                  <a:gd name="T29" fmla="*/ 0 h 409"/>
                  <a:gd name="T30" fmla="*/ 0 w 1244"/>
                  <a:gd name="T31" fmla="*/ 0 h 409"/>
                  <a:gd name="T32" fmla="*/ 0 w 1244"/>
                  <a:gd name="T33" fmla="*/ 0 h 409"/>
                  <a:gd name="T34" fmla="*/ 0 w 1244"/>
                  <a:gd name="T35" fmla="*/ 0 h 409"/>
                  <a:gd name="T36" fmla="*/ 0 w 1244"/>
                  <a:gd name="T37" fmla="*/ 0 h 409"/>
                  <a:gd name="T38" fmla="*/ 0 w 1244"/>
                  <a:gd name="T39" fmla="*/ 0 h 409"/>
                  <a:gd name="T40" fmla="*/ 0 w 1244"/>
                  <a:gd name="T41" fmla="*/ 0 h 409"/>
                  <a:gd name="T42" fmla="*/ 0 w 1244"/>
                  <a:gd name="T43" fmla="*/ 0 h 409"/>
                  <a:gd name="T44" fmla="*/ 0 w 1244"/>
                  <a:gd name="T45" fmla="*/ 0 h 409"/>
                  <a:gd name="T46" fmla="*/ 0 w 1244"/>
                  <a:gd name="T47" fmla="*/ 0 h 409"/>
                  <a:gd name="T48" fmla="*/ 0 w 1244"/>
                  <a:gd name="T49" fmla="*/ 0 h 409"/>
                  <a:gd name="T50" fmla="*/ 0 w 1244"/>
                  <a:gd name="T51" fmla="*/ 0 h 409"/>
                  <a:gd name="T52" fmla="*/ 0 w 1244"/>
                  <a:gd name="T53" fmla="*/ 0 h 409"/>
                  <a:gd name="T54" fmla="*/ 0 w 1244"/>
                  <a:gd name="T55" fmla="*/ 0 h 409"/>
                  <a:gd name="T56" fmla="*/ 0 w 1244"/>
                  <a:gd name="T57" fmla="*/ 0 h 409"/>
                  <a:gd name="T58" fmla="*/ 0 w 1244"/>
                  <a:gd name="T59" fmla="*/ 0 h 409"/>
                  <a:gd name="T60" fmla="*/ 0 w 1244"/>
                  <a:gd name="T61" fmla="*/ 0 h 409"/>
                  <a:gd name="T62" fmla="*/ 0 w 1244"/>
                  <a:gd name="T63" fmla="*/ 0 h 409"/>
                  <a:gd name="T64" fmla="*/ 0 w 1244"/>
                  <a:gd name="T65" fmla="*/ 0 h 409"/>
                  <a:gd name="T66" fmla="*/ 0 w 1244"/>
                  <a:gd name="T67" fmla="*/ 0 h 409"/>
                  <a:gd name="T68" fmla="*/ 0 w 1244"/>
                  <a:gd name="T69" fmla="*/ 0 h 409"/>
                  <a:gd name="T70" fmla="*/ 0 w 1244"/>
                  <a:gd name="T71" fmla="*/ 0 h 409"/>
                  <a:gd name="T72" fmla="*/ 0 w 1244"/>
                  <a:gd name="T73" fmla="*/ 0 h 409"/>
                  <a:gd name="T74" fmla="*/ 0 w 1244"/>
                  <a:gd name="T75" fmla="*/ 0 h 409"/>
                  <a:gd name="T76" fmla="*/ 0 w 1244"/>
                  <a:gd name="T77" fmla="*/ 0 h 409"/>
                  <a:gd name="T78" fmla="*/ 0 w 1244"/>
                  <a:gd name="T79" fmla="*/ 0 h 409"/>
                  <a:gd name="T80" fmla="*/ 0 w 1244"/>
                  <a:gd name="T81" fmla="*/ 0 h 409"/>
                  <a:gd name="T82" fmla="*/ 0 w 1244"/>
                  <a:gd name="T83" fmla="*/ 0 h 409"/>
                  <a:gd name="T84" fmla="*/ 0 w 1244"/>
                  <a:gd name="T85" fmla="*/ 0 h 409"/>
                  <a:gd name="T86" fmla="*/ 0 w 1244"/>
                  <a:gd name="T87" fmla="*/ 0 h 409"/>
                  <a:gd name="T88" fmla="*/ 0 w 1244"/>
                  <a:gd name="T89" fmla="*/ 0 h 409"/>
                  <a:gd name="T90" fmla="*/ 0 w 1244"/>
                  <a:gd name="T91" fmla="*/ 0 h 409"/>
                  <a:gd name="T92" fmla="*/ 0 w 1244"/>
                  <a:gd name="T93" fmla="*/ 0 h 409"/>
                  <a:gd name="T94" fmla="*/ 0 w 1244"/>
                  <a:gd name="T95" fmla="*/ 0 h 409"/>
                  <a:gd name="T96" fmla="*/ 0 w 1244"/>
                  <a:gd name="T97" fmla="*/ 0 h 409"/>
                  <a:gd name="T98" fmla="*/ 0 w 1244"/>
                  <a:gd name="T99" fmla="*/ 0 h 409"/>
                  <a:gd name="T100" fmla="*/ 0 w 1244"/>
                  <a:gd name="T101" fmla="*/ 0 h 409"/>
                  <a:gd name="T102" fmla="*/ 0 w 1244"/>
                  <a:gd name="T103" fmla="*/ 0 h 409"/>
                  <a:gd name="T104" fmla="*/ 0 w 1244"/>
                  <a:gd name="T105" fmla="*/ 0 h 409"/>
                  <a:gd name="T106" fmla="*/ 0 w 1244"/>
                  <a:gd name="T107" fmla="*/ 0 h 4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44"/>
                  <a:gd name="T163" fmla="*/ 0 h 409"/>
                  <a:gd name="T164" fmla="*/ 1244 w 1244"/>
                  <a:gd name="T165" fmla="*/ 409 h 4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44" h="409">
                    <a:moveTo>
                      <a:pt x="933" y="193"/>
                    </a:moveTo>
                    <a:lnTo>
                      <a:pt x="971" y="223"/>
                    </a:lnTo>
                    <a:lnTo>
                      <a:pt x="1011" y="254"/>
                    </a:lnTo>
                    <a:lnTo>
                      <a:pt x="1053" y="283"/>
                    </a:lnTo>
                    <a:lnTo>
                      <a:pt x="1095" y="313"/>
                    </a:lnTo>
                    <a:lnTo>
                      <a:pt x="1137" y="341"/>
                    </a:lnTo>
                    <a:lnTo>
                      <a:pt x="1176" y="367"/>
                    </a:lnTo>
                    <a:lnTo>
                      <a:pt x="1213" y="389"/>
                    </a:lnTo>
                    <a:lnTo>
                      <a:pt x="1244" y="409"/>
                    </a:lnTo>
                    <a:lnTo>
                      <a:pt x="1065" y="401"/>
                    </a:lnTo>
                    <a:lnTo>
                      <a:pt x="1063" y="396"/>
                    </a:lnTo>
                    <a:lnTo>
                      <a:pt x="1060" y="393"/>
                    </a:lnTo>
                    <a:lnTo>
                      <a:pt x="1056" y="390"/>
                    </a:lnTo>
                    <a:lnTo>
                      <a:pt x="1051" y="389"/>
                    </a:lnTo>
                    <a:lnTo>
                      <a:pt x="1041" y="386"/>
                    </a:lnTo>
                    <a:lnTo>
                      <a:pt x="1028" y="384"/>
                    </a:lnTo>
                    <a:lnTo>
                      <a:pt x="998" y="384"/>
                    </a:lnTo>
                    <a:lnTo>
                      <a:pt x="964" y="383"/>
                    </a:lnTo>
                    <a:lnTo>
                      <a:pt x="945" y="382"/>
                    </a:lnTo>
                    <a:lnTo>
                      <a:pt x="926" y="377"/>
                    </a:lnTo>
                    <a:lnTo>
                      <a:pt x="917" y="375"/>
                    </a:lnTo>
                    <a:lnTo>
                      <a:pt x="908" y="372"/>
                    </a:lnTo>
                    <a:lnTo>
                      <a:pt x="898" y="367"/>
                    </a:lnTo>
                    <a:lnTo>
                      <a:pt x="890" y="362"/>
                    </a:lnTo>
                    <a:lnTo>
                      <a:pt x="881" y="356"/>
                    </a:lnTo>
                    <a:lnTo>
                      <a:pt x="873" y="349"/>
                    </a:lnTo>
                    <a:lnTo>
                      <a:pt x="863" y="341"/>
                    </a:lnTo>
                    <a:lnTo>
                      <a:pt x="856" y="333"/>
                    </a:lnTo>
                    <a:lnTo>
                      <a:pt x="848" y="323"/>
                    </a:lnTo>
                    <a:lnTo>
                      <a:pt x="840" y="312"/>
                    </a:lnTo>
                    <a:lnTo>
                      <a:pt x="833" y="299"/>
                    </a:lnTo>
                    <a:lnTo>
                      <a:pt x="827" y="285"/>
                    </a:lnTo>
                    <a:lnTo>
                      <a:pt x="815" y="279"/>
                    </a:lnTo>
                    <a:lnTo>
                      <a:pt x="806" y="272"/>
                    </a:lnTo>
                    <a:lnTo>
                      <a:pt x="799" y="266"/>
                    </a:lnTo>
                    <a:lnTo>
                      <a:pt x="793" y="259"/>
                    </a:lnTo>
                    <a:lnTo>
                      <a:pt x="784" y="247"/>
                    </a:lnTo>
                    <a:lnTo>
                      <a:pt x="777" y="235"/>
                    </a:lnTo>
                    <a:lnTo>
                      <a:pt x="775" y="229"/>
                    </a:lnTo>
                    <a:lnTo>
                      <a:pt x="771" y="223"/>
                    </a:lnTo>
                    <a:lnTo>
                      <a:pt x="768" y="219"/>
                    </a:lnTo>
                    <a:lnTo>
                      <a:pt x="763" y="215"/>
                    </a:lnTo>
                    <a:lnTo>
                      <a:pt x="758" y="212"/>
                    </a:lnTo>
                    <a:lnTo>
                      <a:pt x="751" y="209"/>
                    </a:lnTo>
                    <a:lnTo>
                      <a:pt x="744" y="208"/>
                    </a:lnTo>
                    <a:lnTo>
                      <a:pt x="735" y="207"/>
                    </a:lnTo>
                    <a:lnTo>
                      <a:pt x="723" y="209"/>
                    </a:lnTo>
                    <a:lnTo>
                      <a:pt x="713" y="209"/>
                    </a:lnTo>
                    <a:lnTo>
                      <a:pt x="702" y="208"/>
                    </a:lnTo>
                    <a:lnTo>
                      <a:pt x="692" y="205"/>
                    </a:lnTo>
                    <a:lnTo>
                      <a:pt x="668" y="195"/>
                    </a:lnTo>
                    <a:lnTo>
                      <a:pt x="639" y="184"/>
                    </a:lnTo>
                    <a:lnTo>
                      <a:pt x="622" y="178"/>
                    </a:lnTo>
                    <a:lnTo>
                      <a:pt x="601" y="172"/>
                    </a:lnTo>
                    <a:lnTo>
                      <a:pt x="577" y="168"/>
                    </a:lnTo>
                    <a:lnTo>
                      <a:pt x="549" y="165"/>
                    </a:lnTo>
                    <a:lnTo>
                      <a:pt x="518" y="164"/>
                    </a:lnTo>
                    <a:lnTo>
                      <a:pt x="481" y="164"/>
                    </a:lnTo>
                    <a:lnTo>
                      <a:pt x="440" y="165"/>
                    </a:lnTo>
                    <a:lnTo>
                      <a:pt x="395" y="170"/>
                    </a:lnTo>
                    <a:lnTo>
                      <a:pt x="370" y="168"/>
                    </a:lnTo>
                    <a:lnTo>
                      <a:pt x="354" y="167"/>
                    </a:lnTo>
                    <a:lnTo>
                      <a:pt x="341" y="168"/>
                    </a:lnTo>
                    <a:lnTo>
                      <a:pt x="330" y="168"/>
                    </a:lnTo>
                    <a:lnTo>
                      <a:pt x="317" y="170"/>
                    </a:lnTo>
                    <a:lnTo>
                      <a:pt x="297" y="168"/>
                    </a:lnTo>
                    <a:lnTo>
                      <a:pt x="270" y="166"/>
                    </a:lnTo>
                    <a:lnTo>
                      <a:pt x="230" y="161"/>
                    </a:lnTo>
                    <a:lnTo>
                      <a:pt x="220" y="160"/>
                    </a:lnTo>
                    <a:lnTo>
                      <a:pt x="209" y="160"/>
                    </a:lnTo>
                    <a:lnTo>
                      <a:pt x="199" y="161"/>
                    </a:lnTo>
                    <a:lnTo>
                      <a:pt x="191" y="164"/>
                    </a:lnTo>
                    <a:lnTo>
                      <a:pt x="182" y="166"/>
                    </a:lnTo>
                    <a:lnTo>
                      <a:pt x="174" y="170"/>
                    </a:lnTo>
                    <a:lnTo>
                      <a:pt x="167" y="174"/>
                    </a:lnTo>
                    <a:lnTo>
                      <a:pt x="160" y="178"/>
                    </a:lnTo>
                    <a:lnTo>
                      <a:pt x="137" y="198"/>
                    </a:lnTo>
                    <a:lnTo>
                      <a:pt x="117" y="215"/>
                    </a:lnTo>
                    <a:lnTo>
                      <a:pt x="112" y="217"/>
                    </a:lnTo>
                    <a:lnTo>
                      <a:pt x="108" y="221"/>
                    </a:lnTo>
                    <a:lnTo>
                      <a:pt x="103" y="223"/>
                    </a:lnTo>
                    <a:lnTo>
                      <a:pt x="97" y="224"/>
                    </a:lnTo>
                    <a:lnTo>
                      <a:pt x="91" y="224"/>
                    </a:lnTo>
                    <a:lnTo>
                      <a:pt x="85" y="223"/>
                    </a:lnTo>
                    <a:lnTo>
                      <a:pt x="80" y="222"/>
                    </a:lnTo>
                    <a:lnTo>
                      <a:pt x="74" y="219"/>
                    </a:lnTo>
                    <a:lnTo>
                      <a:pt x="67" y="214"/>
                    </a:lnTo>
                    <a:lnTo>
                      <a:pt x="59" y="209"/>
                    </a:lnTo>
                    <a:lnTo>
                      <a:pt x="50" y="201"/>
                    </a:lnTo>
                    <a:lnTo>
                      <a:pt x="42" y="193"/>
                    </a:lnTo>
                    <a:lnTo>
                      <a:pt x="22" y="170"/>
                    </a:lnTo>
                    <a:lnTo>
                      <a:pt x="0" y="138"/>
                    </a:lnTo>
                    <a:lnTo>
                      <a:pt x="942" y="0"/>
                    </a:lnTo>
                    <a:lnTo>
                      <a:pt x="1057" y="98"/>
                    </a:lnTo>
                    <a:lnTo>
                      <a:pt x="1025" y="110"/>
                    </a:lnTo>
                    <a:lnTo>
                      <a:pt x="995" y="124"/>
                    </a:lnTo>
                    <a:lnTo>
                      <a:pt x="983" y="131"/>
                    </a:lnTo>
                    <a:lnTo>
                      <a:pt x="971" y="138"/>
                    </a:lnTo>
                    <a:lnTo>
                      <a:pt x="961" y="144"/>
                    </a:lnTo>
                    <a:lnTo>
                      <a:pt x="952" y="151"/>
                    </a:lnTo>
                    <a:lnTo>
                      <a:pt x="944" y="158"/>
                    </a:lnTo>
                    <a:lnTo>
                      <a:pt x="938" y="164"/>
                    </a:lnTo>
                    <a:lnTo>
                      <a:pt x="933" y="170"/>
                    </a:lnTo>
                    <a:lnTo>
                      <a:pt x="930" y="175"/>
                    </a:lnTo>
                    <a:lnTo>
                      <a:pt x="928" y="180"/>
                    </a:lnTo>
                    <a:lnTo>
                      <a:pt x="928" y="185"/>
                    </a:lnTo>
                    <a:lnTo>
                      <a:pt x="930" y="189"/>
                    </a:lnTo>
                    <a:lnTo>
                      <a:pt x="933" y="193"/>
                    </a:lnTo>
                    <a:close/>
                  </a:path>
                </a:pathLst>
              </a:custGeom>
              <a:solidFill>
                <a:srgbClr val="93D5ED"/>
              </a:solidFill>
              <a:ln w="4763">
                <a:solidFill>
                  <a:srgbClr val="CCECFF"/>
                </a:solidFill>
                <a:round/>
                <a:headEnd/>
                <a:tailEnd/>
              </a:ln>
            </p:spPr>
            <p:txBody>
              <a:bodyPr/>
              <a:lstStyle/>
              <a:p>
                <a:endParaRPr lang="en-US"/>
              </a:p>
            </p:txBody>
          </p:sp>
          <p:sp>
            <p:nvSpPr>
              <p:cNvPr id="24780" name="Freeform 186"/>
              <p:cNvSpPr>
                <a:spLocks/>
              </p:cNvSpPr>
              <p:nvPr/>
            </p:nvSpPr>
            <p:spPr bwMode="auto">
              <a:xfrm>
                <a:off x="4072" y="1075"/>
                <a:ext cx="115" cy="59"/>
              </a:xfrm>
              <a:custGeom>
                <a:avLst/>
                <a:gdLst>
                  <a:gd name="T0" fmla="*/ 0 w 573"/>
                  <a:gd name="T1" fmla="*/ 0 h 294"/>
                  <a:gd name="T2" fmla="*/ 0 w 573"/>
                  <a:gd name="T3" fmla="*/ 0 h 294"/>
                  <a:gd name="T4" fmla="*/ 0 w 573"/>
                  <a:gd name="T5" fmla="*/ 0 h 294"/>
                  <a:gd name="T6" fmla="*/ 0 w 573"/>
                  <a:gd name="T7" fmla="*/ 0 h 294"/>
                  <a:gd name="T8" fmla="*/ 0 w 573"/>
                  <a:gd name="T9" fmla="*/ 0 h 294"/>
                  <a:gd name="T10" fmla="*/ 0 w 573"/>
                  <a:gd name="T11" fmla="*/ 0 h 294"/>
                  <a:gd name="T12" fmla="*/ 0 w 573"/>
                  <a:gd name="T13" fmla="*/ 0 h 294"/>
                  <a:gd name="T14" fmla="*/ 0 w 573"/>
                  <a:gd name="T15" fmla="*/ 0 h 294"/>
                  <a:gd name="T16" fmla="*/ 0 w 573"/>
                  <a:gd name="T17" fmla="*/ 0 h 294"/>
                  <a:gd name="T18" fmla="*/ 0 w 573"/>
                  <a:gd name="T19" fmla="*/ 0 h 294"/>
                  <a:gd name="T20" fmla="*/ 0 w 573"/>
                  <a:gd name="T21" fmla="*/ 0 h 294"/>
                  <a:gd name="T22" fmla="*/ 0 w 573"/>
                  <a:gd name="T23" fmla="*/ 0 h 294"/>
                  <a:gd name="T24" fmla="*/ 0 w 573"/>
                  <a:gd name="T25" fmla="*/ 0 h 294"/>
                  <a:gd name="T26" fmla="*/ 0 w 573"/>
                  <a:gd name="T27" fmla="*/ 0 h 294"/>
                  <a:gd name="T28" fmla="*/ 0 w 573"/>
                  <a:gd name="T29" fmla="*/ 0 h 294"/>
                  <a:gd name="T30" fmla="*/ 0 w 573"/>
                  <a:gd name="T31" fmla="*/ 0 h 294"/>
                  <a:gd name="T32" fmla="*/ 0 w 573"/>
                  <a:gd name="T33" fmla="*/ 0 h 294"/>
                  <a:gd name="T34" fmla="*/ 0 w 573"/>
                  <a:gd name="T35" fmla="*/ 0 h 294"/>
                  <a:gd name="T36" fmla="*/ 0 w 573"/>
                  <a:gd name="T37" fmla="*/ 0 h 294"/>
                  <a:gd name="T38" fmla="*/ 0 w 573"/>
                  <a:gd name="T39" fmla="*/ 0 h 294"/>
                  <a:gd name="T40" fmla="*/ 0 w 573"/>
                  <a:gd name="T41" fmla="*/ 0 h 294"/>
                  <a:gd name="T42" fmla="*/ 0 w 573"/>
                  <a:gd name="T43" fmla="*/ 0 h 294"/>
                  <a:gd name="T44" fmla="*/ 0 w 573"/>
                  <a:gd name="T45" fmla="*/ 0 h 294"/>
                  <a:gd name="T46" fmla="*/ 0 w 573"/>
                  <a:gd name="T47" fmla="*/ 0 h 294"/>
                  <a:gd name="T48" fmla="*/ 0 w 573"/>
                  <a:gd name="T49" fmla="*/ 0 h 294"/>
                  <a:gd name="T50" fmla="*/ 0 w 573"/>
                  <a:gd name="T51" fmla="*/ 0 h 294"/>
                  <a:gd name="T52" fmla="*/ 0 w 573"/>
                  <a:gd name="T53" fmla="*/ 0 h 294"/>
                  <a:gd name="T54" fmla="*/ 0 w 573"/>
                  <a:gd name="T55" fmla="*/ 0 h 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73"/>
                  <a:gd name="T85" fmla="*/ 0 h 294"/>
                  <a:gd name="T86" fmla="*/ 573 w 573"/>
                  <a:gd name="T87" fmla="*/ 294 h 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73" h="294">
                    <a:moveTo>
                      <a:pt x="573" y="116"/>
                    </a:moveTo>
                    <a:lnTo>
                      <a:pt x="547" y="124"/>
                    </a:lnTo>
                    <a:lnTo>
                      <a:pt x="521" y="132"/>
                    </a:lnTo>
                    <a:lnTo>
                      <a:pt x="496" y="140"/>
                    </a:lnTo>
                    <a:lnTo>
                      <a:pt x="470" y="150"/>
                    </a:lnTo>
                    <a:lnTo>
                      <a:pt x="442" y="159"/>
                    </a:lnTo>
                    <a:lnTo>
                      <a:pt x="413" y="168"/>
                    </a:lnTo>
                    <a:lnTo>
                      <a:pt x="381" y="178"/>
                    </a:lnTo>
                    <a:lnTo>
                      <a:pt x="348" y="188"/>
                    </a:lnTo>
                    <a:lnTo>
                      <a:pt x="351" y="194"/>
                    </a:lnTo>
                    <a:lnTo>
                      <a:pt x="352" y="201"/>
                    </a:lnTo>
                    <a:lnTo>
                      <a:pt x="352" y="208"/>
                    </a:lnTo>
                    <a:lnTo>
                      <a:pt x="351" y="214"/>
                    </a:lnTo>
                    <a:lnTo>
                      <a:pt x="348" y="220"/>
                    </a:lnTo>
                    <a:lnTo>
                      <a:pt x="346" y="225"/>
                    </a:lnTo>
                    <a:lnTo>
                      <a:pt x="341" y="230"/>
                    </a:lnTo>
                    <a:lnTo>
                      <a:pt x="337" y="236"/>
                    </a:lnTo>
                    <a:lnTo>
                      <a:pt x="326" y="245"/>
                    </a:lnTo>
                    <a:lnTo>
                      <a:pt x="312" y="255"/>
                    </a:lnTo>
                    <a:lnTo>
                      <a:pt x="297" y="262"/>
                    </a:lnTo>
                    <a:lnTo>
                      <a:pt x="281" y="269"/>
                    </a:lnTo>
                    <a:lnTo>
                      <a:pt x="248" y="280"/>
                    </a:lnTo>
                    <a:lnTo>
                      <a:pt x="219" y="289"/>
                    </a:lnTo>
                    <a:lnTo>
                      <a:pt x="198" y="292"/>
                    </a:lnTo>
                    <a:lnTo>
                      <a:pt x="190" y="294"/>
                    </a:lnTo>
                    <a:lnTo>
                      <a:pt x="0" y="47"/>
                    </a:lnTo>
                    <a:lnTo>
                      <a:pt x="478" y="0"/>
                    </a:lnTo>
                    <a:lnTo>
                      <a:pt x="573" y="116"/>
                    </a:lnTo>
                    <a:close/>
                  </a:path>
                </a:pathLst>
              </a:custGeom>
              <a:solidFill>
                <a:srgbClr val="93D5ED"/>
              </a:solidFill>
              <a:ln w="9525">
                <a:solidFill>
                  <a:srgbClr val="CCECFF"/>
                </a:solidFill>
                <a:round/>
                <a:headEnd/>
                <a:tailEnd/>
              </a:ln>
            </p:spPr>
            <p:txBody>
              <a:bodyPr/>
              <a:lstStyle/>
              <a:p>
                <a:endParaRPr lang="en-US"/>
              </a:p>
            </p:txBody>
          </p:sp>
          <p:sp>
            <p:nvSpPr>
              <p:cNvPr id="24781" name="Freeform 187"/>
              <p:cNvSpPr>
                <a:spLocks/>
              </p:cNvSpPr>
              <p:nvPr/>
            </p:nvSpPr>
            <p:spPr bwMode="auto">
              <a:xfrm>
                <a:off x="4072" y="1075"/>
                <a:ext cx="115" cy="59"/>
              </a:xfrm>
              <a:custGeom>
                <a:avLst/>
                <a:gdLst>
                  <a:gd name="T0" fmla="*/ 0 w 573"/>
                  <a:gd name="T1" fmla="*/ 0 h 294"/>
                  <a:gd name="T2" fmla="*/ 0 w 573"/>
                  <a:gd name="T3" fmla="*/ 0 h 294"/>
                  <a:gd name="T4" fmla="*/ 0 w 573"/>
                  <a:gd name="T5" fmla="*/ 0 h 294"/>
                  <a:gd name="T6" fmla="*/ 0 w 573"/>
                  <a:gd name="T7" fmla="*/ 0 h 294"/>
                  <a:gd name="T8" fmla="*/ 0 w 573"/>
                  <a:gd name="T9" fmla="*/ 0 h 294"/>
                  <a:gd name="T10" fmla="*/ 0 w 573"/>
                  <a:gd name="T11" fmla="*/ 0 h 294"/>
                  <a:gd name="T12" fmla="*/ 0 w 573"/>
                  <a:gd name="T13" fmla="*/ 0 h 294"/>
                  <a:gd name="T14" fmla="*/ 0 w 573"/>
                  <a:gd name="T15" fmla="*/ 0 h 294"/>
                  <a:gd name="T16" fmla="*/ 0 w 573"/>
                  <a:gd name="T17" fmla="*/ 0 h 294"/>
                  <a:gd name="T18" fmla="*/ 0 w 573"/>
                  <a:gd name="T19" fmla="*/ 0 h 294"/>
                  <a:gd name="T20" fmla="*/ 0 w 573"/>
                  <a:gd name="T21" fmla="*/ 0 h 294"/>
                  <a:gd name="T22" fmla="*/ 0 w 573"/>
                  <a:gd name="T23" fmla="*/ 0 h 294"/>
                  <a:gd name="T24" fmla="*/ 0 w 573"/>
                  <a:gd name="T25" fmla="*/ 0 h 294"/>
                  <a:gd name="T26" fmla="*/ 0 w 573"/>
                  <a:gd name="T27" fmla="*/ 0 h 294"/>
                  <a:gd name="T28" fmla="*/ 0 w 573"/>
                  <a:gd name="T29" fmla="*/ 0 h 294"/>
                  <a:gd name="T30" fmla="*/ 0 w 573"/>
                  <a:gd name="T31" fmla="*/ 0 h 294"/>
                  <a:gd name="T32" fmla="*/ 0 w 573"/>
                  <a:gd name="T33" fmla="*/ 0 h 294"/>
                  <a:gd name="T34" fmla="*/ 0 w 573"/>
                  <a:gd name="T35" fmla="*/ 0 h 294"/>
                  <a:gd name="T36" fmla="*/ 0 w 573"/>
                  <a:gd name="T37" fmla="*/ 0 h 294"/>
                  <a:gd name="T38" fmla="*/ 0 w 573"/>
                  <a:gd name="T39" fmla="*/ 0 h 294"/>
                  <a:gd name="T40" fmla="*/ 0 w 573"/>
                  <a:gd name="T41" fmla="*/ 0 h 294"/>
                  <a:gd name="T42" fmla="*/ 0 w 573"/>
                  <a:gd name="T43" fmla="*/ 0 h 294"/>
                  <a:gd name="T44" fmla="*/ 0 w 573"/>
                  <a:gd name="T45" fmla="*/ 0 h 294"/>
                  <a:gd name="T46" fmla="*/ 0 w 573"/>
                  <a:gd name="T47" fmla="*/ 0 h 294"/>
                  <a:gd name="T48" fmla="*/ 0 w 573"/>
                  <a:gd name="T49" fmla="*/ 0 h 294"/>
                  <a:gd name="T50" fmla="*/ 0 w 573"/>
                  <a:gd name="T51" fmla="*/ 0 h 294"/>
                  <a:gd name="T52" fmla="*/ 0 w 573"/>
                  <a:gd name="T53" fmla="*/ 0 h 294"/>
                  <a:gd name="T54" fmla="*/ 0 w 573"/>
                  <a:gd name="T55" fmla="*/ 0 h 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73"/>
                  <a:gd name="T85" fmla="*/ 0 h 294"/>
                  <a:gd name="T86" fmla="*/ 573 w 573"/>
                  <a:gd name="T87" fmla="*/ 294 h 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73" h="294">
                    <a:moveTo>
                      <a:pt x="573" y="116"/>
                    </a:moveTo>
                    <a:lnTo>
                      <a:pt x="547" y="124"/>
                    </a:lnTo>
                    <a:lnTo>
                      <a:pt x="521" y="132"/>
                    </a:lnTo>
                    <a:lnTo>
                      <a:pt x="496" y="140"/>
                    </a:lnTo>
                    <a:lnTo>
                      <a:pt x="470" y="150"/>
                    </a:lnTo>
                    <a:lnTo>
                      <a:pt x="442" y="159"/>
                    </a:lnTo>
                    <a:lnTo>
                      <a:pt x="413" y="168"/>
                    </a:lnTo>
                    <a:lnTo>
                      <a:pt x="381" y="178"/>
                    </a:lnTo>
                    <a:lnTo>
                      <a:pt x="348" y="188"/>
                    </a:lnTo>
                    <a:lnTo>
                      <a:pt x="351" y="194"/>
                    </a:lnTo>
                    <a:lnTo>
                      <a:pt x="352" y="201"/>
                    </a:lnTo>
                    <a:lnTo>
                      <a:pt x="352" y="208"/>
                    </a:lnTo>
                    <a:lnTo>
                      <a:pt x="351" y="214"/>
                    </a:lnTo>
                    <a:lnTo>
                      <a:pt x="348" y="220"/>
                    </a:lnTo>
                    <a:lnTo>
                      <a:pt x="346" y="225"/>
                    </a:lnTo>
                    <a:lnTo>
                      <a:pt x="341" y="230"/>
                    </a:lnTo>
                    <a:lnTo>
                      <a:pt x="337" y="236"/>
                    </a:lnTo>
                    <a:lnTo>
                      <a:pt x="326" y="245"/>
                    </a:lnTo>
                    <a:lnTo>
                      <a:pt x="312" y="255"/>
                    </a:lnTo>
                    <a:lnTo>
                      <a:pt x="297" y="262"/>
                    </a:lnTo>
                    <a:lnTo>
                      <a:pt x="281" y="269"/>
                    </a:lnTo>
                    <a:lnTo>
                      <a:pt x="248" y="280"/>
                    </a:lnTo>
                    <a:lnTo>
                      <a:pt x="219" y="289"/>
                    </a:lnTo>
                    <a:lnTo>
                      <a:pt x="198" y="292"/>
                    </a:lnTo>
                    <a:lnTo>
                      <a:pt x="190" y="294"/>
                    </a:lnTo>
                    <a:lnTo>
                      <a:pt x="0" y="47"/>
                    </a:lnTo>
                    <a:lnTo>
                      <a:pt x="478" y="0"/>
                    </a:lnTo>
                    <a:lnTo>
                      <a:pt x="573" y="116"/>
                    </a:lnTo>
                  </a:path>
                </a:pathLst>
              </a:custGeom>
              <a:solidFill>
                <a:srgbClr val="93D5ED"/>
              </a:solidFill>
              <a:ln w="4763">
                <a:solidFill>
                  <a:srgbClr val="CCECFF"/>
                </a:solidFill>
                <a:round/>
                <a:headEnd/>
                <a:tailEnd/>
              </a:ln>
            </p:spPr>
            <p:txBody>
              <a:bodyPr/>
              <a:lstStyle/>
              <a:p>
                <a:endParaRPr lang="en-US"/>
              </a:p>
            </p:txBody>
          </p:sp>
          <p:sp>
            <p:nvSpPr>
              <p:cNvPr id="24782" name="Freeform 188"/>
              <p:cNvSpPr>
                <a:spLocks/>
              </p:cNvSpPr>
              <p:nvPr/>
            </p:nvSpPr>
            <p:spPr bwMode="auto">
              <a:xfrm>
                <a:off x="4168" y="1073"/>
                <a:ext cx="61" cy="25"/>
              </a:xfrm>
              <a:custGeom>
                <a:avLst/>
                <a:gdLst>
                  <a:gd name="T0" fmla="*/ 0 w 303"/>
                  <a:gd name="T1" fmla="*/ 0 h 124"/>
                  <a:gd name="T2" fmla="*/ 0 w 303"/>
                  <a:gd name="T3" fmla="*/ 0 h 124"/>
                  <a:gd name="T4" fmla="*/ 0 w 303"/>
                  <a:gd name="T5" fmla="*/ 0 h 124"/>
                  <a:gd name="T6" fmla="*/ 0 w 303"/>
                  <a:gd name="T7" fmla="*/ 0 h 124"/>
                  <a:gd name="T8" fmla="*/ 0 w 303"/>
                  <a:gd name="T9" fmla="*/ 0 h 124"/>
                  <a:gd name="T10" fmla="*/ 0 w 303"/>
                  <a:gd name="T11" fmla="*/ 0 h 124"/>
                  <a:gd name="T12" fmla="*/ 0 w 303"/>
                  <a:gd name="T13" fmla="*/ 0 h 124"/>
                  <a:gd name="T14" fmla="*/ 0 w 303"/>
                  <a:gd name="T15" fmla="*/ 0 h 124"/>
                  <a:gd name="T16" fmla="*/ 0 w 303"/>
                  <a:gd name="T17" fmla="*/ 0 h 124"/>
                  <a:gd name="T18" fmla="*/ 0 w 303"/>
                  <a:gd name="T19" fmla="*/ 0 h 124"/>
                  <a:gd name="T20" fmla="*/ 0 w 303"/>
                  <a:gd name="T21" fmla="*/ 0 h 124"/>
                  <a:gd name="T22" fmla="*/ 0 w 303"/>
                  <a:gd name="T23" fmla="*/ 0 h 124"/>
                  <a:gd name="T24" fmla="*/ 0 w 303"/>
                  <a:gd name="T25" fmla="*/ 0 h 124"/>
                  <a:gd name="T26" fmla="*/ 0 w 303"/>
                  <a:gd name="T27" fmla="*/ 0 h 124"/>
                  <a:gd name="T28" fmla="*/ 0 w 303"/>
                  <a:gd name="T29" fmla="*/ 0 h 124"/>
                  <a:gd name="T30" fmla="*/ 0 w 303"/>
                  <a:gd name="T31" fmla="*/ 0 h 124"/>
                  <a:gd name="T32" fmla="*/ 0 w 303"/>
                  <a:gd name="T33" fmla="*/ 0 h 124"/>
                  <a:gd name="T34" fmla="*/ 0 w 303"/>
                  <a:gd name="T35" fmla="*/ 0 h 124"/>
                  <a:gd name="T36" fmla="*/ 0 w 303"/>
                  <a:gd name="T37" fmla="*/ 0 h 124"/>
                  <a:gd name="T38" fmla="*/ 0 w 303"/>
                  <a:gd name="T39" fmla="*/ 0 h 124"/>
                  <a:gd name="T40" fmla="*/ 0 w 303"/>
                  <a:gd name="T41" fmla="*/ 0 h 124"/>
                  <a:gd name="T42" fmla="*/ 0 w 303"/>
                  <a:gd name="T43" fmla="*/ 0 h 124"/>
                  <a:gd name="T44" fmla="*/ 0 w 303"/>
                  <a:gd name="T45" fmla="*/ 0 h 124"/>
                  <a:gd name="T46" fmla="*/ 0 w 303"/>
                  <a:gd name="T47" fmla="*/ 0 h 124"/>
                  <a:gd name="T48" fmla="*/ 0 w 303"/>
                  <a:gd name="T49" fmla="*/ 0 h 1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3"/>
                  <a:gd name="T76" fmla="*/ 0 h 124"/>
                  <a:gd name="T77" fmla="*/ 303 w 303"/>
                  <a:gd name="T78" fmla="*/ 124 h 1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3" h="124">
                    <a:moveTo>
                      <a:pt x="95" y="124"/>
                    </a:moveTo>
                    <a:lnTo>
                      <a:pt x="118" y="117"/>
                    </a:lnTo>
                    <a:lnTo>
                      <a:pt x="141" y="111"/>
                    </a:lnTo>
                    <a:lnTo>
                      <a:pt x="165" y="106"/>
                    </a:lnTo>
                    <a:lnTo>
                      <a:pt x="191" y="100"/>
                    </a:lnTo>
                    <a:lnTo>
                      <a:pt x="216" y="96"/>
                    </a:lnTo>
                    <a:lnTo>
                      <a:pt x="243" y="92"/>
                    </a:lnTo>
                    <a:lnTo>
                      <a:pt x="272" y="89"/>
                    </a:lnTo>
                    <a:lnTo>
                      <a:pt x="303" y="86"/>
                    </a:lnTo>
                    <a:lnTo>
                      <a:pt x="294" y="78"/>
                    </a:lnTo>
                    <a:lnTo>
                      <a:pt x="273" y="61"/>
                    </a:lnTo>
                    <a:lnTo>
                      <a:pt x="259" y="51"/>
                    </a:lnTo>
                    <a:lnTo>
                      <a:pt x="244" y="42"/>
                    </a:lnTo>
                    <a:lnTo>
                      <a:pt x="236" y="38"/>
                    </a:lnTo>
                    <a:lnTo>
                      <a:pt x="228" y="35"/>
                    </a:lnTo>
                    <a:lnTo>
                      <a:pt x="219" y="33"/>
                    </a:lnTo>
                    <a:lnTo>
                      <a:pt x="210" y="31"/>
                    </a:lnTo>
                    <a:lnTo>
                      <a:pt x="185" y="28"/>
                    </a:lnTo>
                    <a:lnTo>
                      <a:pt x="158" y="24"/>
                    </a:lnTo>
                    <a:lnTo>
                      <a:pt x="133" y="19"/>
                    </a:lnTo>
                    <a:lnTo>
                      <a:pt x="111" y="14"/>
                    </a:lnTo>
                    <a:lnTo>
                      <a:pt x="76" y="3"/>
                    </a:lnTo>
                    <a:lnTo>
                      <a:pt x="63" y="0"/>
                    </a:lnTo>
                    <a:lnTo>
                      <a:pt x="0" y="8"/>
                    </a:lnTo>
                    <a:lnTo>
                      <a:pt x="95" y="124"/>
                    </a:lnTo>
                    <a:close/>
                  </a:path>
                </a:pathLst>
              </a:custGeom>
              <a:solidFill>
                <a:srgbClr val="93D5ED"/>
              </a:solidFill>
              <a:ln w="9525">
                <a:solidFill>
                  <a:srgbClr val="CCECFF"/>
                </a:solidFill>
                <a:round/>
                <a:headEnd/>
                <a:tailEnd/>
              </a:ln>
            </p:spPr>
            <p:txBody>
              <a:bodyPr/>
              <a:lstStyle/>
              <a:p>
                <a:endParaRPr lang="en-US"/>
              </a:p>
            </p:txBody>
          </p:sp>
          <p:sp>
            <p:nvSpPr>
              <p:cNvPr id="24783" name="Freeform 189"/>
              <p:cNvSpPr>
                <a:spLocks/>
              </p:cNvSpPr>
              <p:nvPr/>
            </p:nvSpPr>
            <p:spPr bwMode="auto">
              <a:xfrm>
                <a:off x="4168" y="1073"/>
                <a:ext cx="61" cy="25"/>
              </a:xfrm>
              <a:custGeom>
                <a:avLst/>
                <a:gdLst>
                  <a:gd name="T0" fmla="*/ 0 w 303"/>
                  <a:gd name="T1" fmla="*/ 0 h 124"/>
                  <a:gd name="T2" fmla="*/ 0 w 303"/>
                  <a:gd name="T3" fmla="*/ 0 h 124"/>
                  <a:gd name="T4" fmla="*/ 0 w 303"/>
                  <a:gd name="T5" fmla="*/ 0 h 124"/>
                  <a:gd name="T6" fmla="*/ 0 w 303"/>
                  <a:gd name="T7" fmla="*/ 0 h 124"/>
                  <a:gd name="T8" fmla="*/ 0 w 303"/>
                  <a:gd name="T9" fmla="*/ 0 h 124"/>
                  <a:gd name="T10" fmla="*/ 0 w 303"/>
                  <a:gd name="T11" fmla="*/ 0 h 124"/>
                  <a:gd name="T12" fmla="*/ 0 w 303"/>
                  <a:gd name="T13" fmla="*/ 0 h 124"/>
                  <a:gd name="T14" fmla="*/ 0 w 303"/>
                  <a:gd name="T15" fmla="*/ 0 h 124"/>
                  <a:gd name="T16" fmla="*/ 0 w 303"/>
                  <a:gd name="T17" fmla="*/ 0 h 124"/>
                  <a:gd name="T18" fmla="*/ 0 w 303"/>
                  <a:gd name="T19" fmla="*/ 0 h 124"/>
                  <a:gd name="T20" fmla="*/ 0 w 303"/>
                  <a:gd name="T21" fmla="*/ 0 h 124"/>
                  <a:gd name="T22" fmla="*/ 0 w 303"/>
                  <a:gd name="T23" fmla="*/ 0 h 124"/>
                  <a:gd name="T24" fmla="*/ 0 w 303"/>
                  <a:gd name="T25" fmla="*/ 0 h 124"/>
                  <a:gd name="T26" fmla="*/ 0 w 303"/>
                  <a:gd name="T27" fmla="*/ 0 h 124"/>
                  <a:gd name="T28" fmla="*/ 0 w 303"/>
                  <a:gd name="T29" fmla="*/ 0 h 124"/>
                  <a:gd name="T30" fmla="*/ 0 w 303"/>
                  <a:gd name="T31" fmla="*/ 0 h 124"/>
                  <a:gd name="T32" fmla="*/ 0 w 303"/>
                  <a:gd name="T33" fmla="*/ 0 h 124"/>
                  <a:gd name="T34" fmla="*/ 0 w 303"/>
                  <a:gd name="T35" fmla="*/ 0 h 124"/>
                  <a:gd name="T36" fmla="*/ 0 w 303"/>
                  <a:gd name="T37" fmla="*/ 0 h 124"/>
                  <a:gd name="T38" fmla="*/ 0 w 303"/>
                  <a:gd name="T39" fmla="*/ 0 h 124"/>
                  <a:gd name="T40" fmla="*/ 0 w 303"/>
                  <a:gd name="T41" fmla="*/ 0 h 124"/>
                  <a:gd name="T42" fmla="*/ 0 w 303"/>
                  <a:gd name="T43" fmla="*/ 0 h 124"/>
                  <a:gd name="T44" fmla="*/ 0 w 303"/>
                  <a:gd name="T45" fmla="*/ 0 h 124"/>
                  <a:gd name="T46" fmla="*/ 0 w 303"/>
                  <a:gd name="T47" fmla="*/ 0 h 124"/>
                  <a:gd name="T48" fmla="*/ 0 w 303"/>
                  <a:gd name="T49" fmla="*/ 0 h 1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3"/>
                  <a:gd name="T76" fmla="*/ 0 h 124"/>
                  <a:gd name="T77" fmla="*/ 303 w 303"/>
                  <a:gd name="T78" fmla="*/ 124 h 1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3" h="124">
                    <a:moveTo>
                      <a:pt x="95" y="124"/>
                    </a:moveTo>
                    <a:lnTo>
                      <a:pt x="118" y="117"/>
                    </a:lnTo>
                    <a:lnTo>
                      <a:pt x="141" y="111"/>
                    </a:lnTo>
                    <a:lnTo>
                      <a:pt x="165" y="106"/>
                    </a:lnTo>
                    <a:lnTo>
                      <a:pt x="191" y="100"/>
                    </a:lnTo>
                    <a:lnTo>
                      <a:pt x="216" y="96"/>
                    </a:lnTo>
                    <a:lnTo>
                      <a:pt x="243" y="92"/>
                    </a:lnTo>
                    <a:lnTo>
                      <a:pt x="272" y="89"/>
                    </a:lnTo>
                    <a:lnTo>
                      <a:pt x="303" y="86"/>
                    </a:lnTo>
                    <a:lnTo>
                      <a:pt x="294" y="78"/>
                    </a:lnTo>
                    <a:lnTo>
                      <a:pt x="273" y="61"/>
                    </a:lnTo>
                    <a:lnTo>
                      <a:pt x="259" y="51"/>
                    </a:lnTo>
                    <a:lnTo>
                      <a:pt x="244" y="42"/>
                    </a:lnTo>
                    <a:lnTo>
                      <a:pt x="236" y="38"/>
                    </a:lnTo>
                    <a:lnTo>
                      <a:pt x="228" y="35"/>
                    </a:lnTo>
                    <a:lnTo>
                      <a:pt x="219" y="33"/>
                    </a:lnTo>
                    <a:lnTo>
                      <a:pt x="210" y="31"/>
                    </a:lnTo>
                    <a:lnTo>
                      <a:pt x="185" y="28"/>
                    </a:lnTo>
                    <a:lnTo>
                      <a:pt x="158" y="24"/>
                    </a:lnTo>
                    <a:lnTo>
                      <a:pt x="133" y="19"/>
                    </a:lnTo>
                    <a:lnTo>
                      <a:pt x="111" y="14"/>
                    </a:lnTo>
                    <a:lnTo>
                      <a:pt x="76" y="3"/>
                    </a:lnTo>
                    <a:lnTo>
                      <a:pt x="63" y="0"/>
                    </a:lnTo>
                    <a:lnTo>
                      <a:pt x="0" y="8"/>
                    </a:lnTo>
                    <a:lnTo>
                      <a:pt x="95" y="124"/>
                    </a:lnTo>
                  </a:path>
                </a:pathLst>
              </a:custGeom>
              <a:solidFill>
                <a:srgbClr val="93D5ED"/>
              </a:solidFill>
              <a:ln w="4763">
                <a:solidFill>
                  <a:srgbClr val="CCECFF"/>
                </a:solidFill>
                <a:round/>
                <a:headEnd/>
                <a:tailEnd/>
              </a:ln>
            </p:spPr>
            <p:txBody>
              <a:bodyPr/>
              <a:lstStyle/>
              <a:p>
                <a:endParaRPr lang="en-US"/>
              </a:p>
            </p:txBody>
          </p:sp>
          <p:grpSp>
            <p:nvGrpSpPr>
              <p:cNvPr id="24784" name="Group 190"/>
              <p:cNvGrpSpPr>
                <a:grpSpLocks/>
              </p:cNvGrpSpPr>
              <p:nvPr/>
            </p:nvGrpSpPr>
            <p:grpSpPr bwMode="auto">
              <a:xfrm>
                <a:off x="1120" y="1888"/>
                <a:ext cx="350" cy="261"/>
                <a:chOff x="1120" y="1888"/>
                <a:chExt cx="350" cy="261"/>
              </a:xfrm>
            </p:grpSpPr>
            <p:sp>
              <p:nvSpPr>
                <p:cNvPr id="24855" name="Freeform 191"/>
                <p:cNvSpPr>
                  <a:spLocks/>
                </p:cNvSpPr>
                <p:nvPr/>
              </p:nvSpPr>
              <p:spPr bwMode="auto">
                <a:xfrm>
                  <a:off x="1356" y="2070"/>
                  <a:ext cx="82" cy="32"/>
                </a:xfrm>
                <a:custGeom>
                  <a:avLst/>
                  <a:gdLst>
                    <a:gd name="T0" fmla="*/ 0 w 406"/>
                    <a:gd name="T1" fmla="*/ 0 h 162"/>
                    <a:gd name="T2" fmla="*/ 0 w 406"/>
                    <a:gd name="T3" fmla="*/ 0 h 162"/>
                    <a:gd name="T4" fmla="*/ 0 w 406"/>
                    <a:gd name="T5" fmla="*/ 0 h 162"/>
                    <a:gd name="T6" fmla="*/ 0 w 406"/>
                    <a:gd name="T7" fmla="*/ 0 h 162"/>
                    <a:gd name="T8" fmla="*/ 0 w 406"/>
                    <a:gd name="T9" fmla="*/ 0 h 162"/>
                    <a:gd name="T10" fmla="*/ 0 w 406"/>
                    <a:gd name="T11" fmla="*/ 0 h 162"/>
                    <a:gd name="T12" fmla="*/ 0 w 406"/>
                    <a:gd name="T13" fmla="*/ 0 h 162"/>
                    <a:gd name="T14" fmla="*/ 0 w 406"/>
                    <a:gd name="T15" fmla="*/ 0 h 162"/>
                    <a:gd name="T16" fmla="*/ 0 w 406"/>
                    <a:gd name="T17" fmla="*/ 0 h 162"/>
                    <a:gd name="T18" fmla="*/ 0 w 406"/>
                    <a:gd name="T19" fmla="*/ 0 h 162"/>
                    <a:gd name="T20" fmla="*/ 0 w 406"/>
                    <a:gd name="T21" fmla="*/ 0 h 162"/>
                    <a:gd name="T22" fmla="*/ 0 w 406"/>
                    <a:gd name="T23" fmla="*/ 0 h 162"/>
                    <a:gd name="T24" fmla="*/ 0 w 406"/>
                    <a:gd name="T25" fmla="*/ 0 h 162"/>
                    <a:gd name="T26" fmla="*/ 0 w 406"/>
                    <a:gd name="T27" fmla="*/ 0 h 162"/>
                    <a:gd name="T28" fmla="*/ 0 w 406"/>
                    <a:gd name="T29" fmla="*/ 0 h 162"/>
                    <a:gd name="T30" fmla="*/ 0 w 406"/>
                    <a:gd name="T31" fmla="*/ 0 h 162"/>
                    <a:gd name="T32" fmla="*/ 0 w 406"/>
                    <a:gd name="T33" fmla="*/ 0 h 162"/>
                    <a:gd name="T34" fmla="*/ 0 w 406"/>
                    <a:gd name="T35" fmla="*/ 0 h 162"/>
                    <a:gd name="T36" fmla="*/ 0 w 406"/>
                    <a:gd name="T37" fmla="*/ 0 h 162"/>
                    <a:gd name="T38" fmla="*/ 0 w 406"/>
                    <a:gd name="T39" fmla="*/ 0 h 162"/>
                    <a:gd name="T40" fmla="*/ 0 w 406"/>
                    <a:gd name="T41" fmla="*/ 0 h 162"/>
                    <a:gd name="T42" fmla="*/ 0 w 406"/>
                    <a:gd name="T43" fmla="*/ 0 h 162"/>
                    <a:gd name="T44" fmla="*/ 0 w 406"/>
                    <a:gd name="T45" fmla="*/ 0 h 162"/>
                    <a:gd name="T46" fmla="*/ 0 w 406"/>
                    <a:gd name="T47" fmla="*/ 0 h 162"/>
                    <a:gd name="T48" fmla="*/ 0 w 406"/>
                    <a:gd name="T49" fmla="*/ 0 h 162"/>
                    <a:gd name="T50" fmla="*/ 0 w 406"/>
                    <a:gd name="T51" fmla="*/ 0 h 162"/>
                    <a:gd name="T52" fmla="*/ 0 w 406"/>
                    <a:gd name="T53" fmla="*/ 0 h 162"/>
                    <a:gd name="T54" fmla="*/ 0 w 406"/>
                    <a:gd name="T55" fmla="*/ 0 h 162"/>
                    <a:gd name="T56" fmla="*/ 0 w 406"/>
                    <a:gd name="T57" fmla="*/ 0 h 162"/>
                    <a:gd name="T58" fmla="*/ 0 w 406"/>
                    <a:gd name="T59" fmla="*/ 0 h 162"/>
                    <a:gd name="T60" fmla="*/ 0 w 406"/>
                    <a:gd name="T61" fmla="*/ 0 h 162"/>
                    <a:gd name="T62" fmla="*/ 0 w 406"/>
                    <a:gd name="T63" fmla="*/ 0 h 162"/>
                    <a:gd name="T64" fmla="*/ 0 w 406"/>
                    <a:gd name="T65" fmla="*/ 0 h 162"/>
                    <a:gd name="T66" fmla="*/ 0 w 406"/>
                    <a:gd name="T67" fmla="*/ 0 h 162"/>
                    <a:gd name="T68" fmla="*/ 0 w 406"/>
                    <a:gd name="T69" fmla="*/ 0 h 162"/>
                    <a:gd name="T70" fmla="*/ 0 w 406"/>
                    <a:gd name="T71" fmla="*/ 0 h 1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6"/>
                    <a:gd name="T109" fmla="*/ 0 h 162"/>
                    <a:gd name="T110" fmla="*/ 406 w 406"/>
                    <a:gd name="T111" fmla="*/ 162 h 16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6" h="162">
                      <a:moveTo>
                        <a:pt x="372" y="130"/>
                      </a:moveTo>
                      <a:lnTo>
                        <a:pt x="364" y="136"/>
                      </a:lnTo>
                      <a:lnTo>
                        <a:pt x="353" y="141"/>
                      </a:lnTo>
                      <a:lnTo>
                        <a:pt x="340" y="145"/>
                      </a:lnTo>
                      <a:lnTo>
                        <a:pt x="326" y="149"/>
                      </a:lnTo>
                      <a:lnTo>
                        <a:pt x="311" y="152"/>
                      </a:lnTo>
                      <a:lnTo>
                        <a:pt x="295" y="156"/>
                      </a:lnTo>
                      <a:lnTo>
                        <a:pt x="278" y="158"/>
                      </a:lnTo>
                      <a:lnTo>
                        <a:pt x="262" y="160"/>
                      </a:lnTo>
                      <a:lnTo>
                        <a:pt x="246" y="162"/>
                      </a:lnTo>
                      <a:lnTo>
                        <a:pt x="230" y="162"/>
                      </a:lnTo>
                      <a:lnTo>
                        <a:pt x="215" y="162"/>
                      </a:lnTo>
                      <a:lnTo>
                        <a:pt x="202" y="160"/>
                      </a:lnTo>
                      <a:lnTo>
                        <a:pt x="191" y="159"/>
                      </a:lnTo>
                      <a:lnTo>
                        <a:pt x="181" y="156"/>
                      </a:lnTo>
                      <a:lnTo>
                        <a:pt x="178" y="155"/>
                      </a:lnTo>
                      <a:lnTo>
                        <a:pt x="174" y="152"/>
                      </a:lnTo>
                      <a:lnTo>
                        <a:pt x="172" y="150"/>
                      </a:lnTo>
                      <a:lnTo>
                        <a:pt x="171" y="148"/>
                      </a:lnTo>
                      <a:lnTo>
                        <a:pt x="167" y="141"/>
                      </a:lnTo>
                      <a:lnTo>
                        <a:pt x="163" y="135"/>
                      </a:lnTo>
                      <a:lnTo>
                        <a:pt x="158" y="129"/>
                      </a:lnTo>
                      <a:lnTo>
                        <a:pt x="153" y="124"/>
                      </a:lnTo>
                      <a:lnTo>
                        <a:pt x="142" y="115"/>
                      </a:lnTo>
                      <a:lnTo>
                        <a:pt x="130" y="107"/>
                      </a:lnTo>
                      <a:lnTo>
                        <a:pt x="116" y="101"/>
                      </a:lnTo>
                      <a:lnTo>
                        <a:pt x="102" y="96"/>
                      </a:lnTo>
                      <a:lnTo>
                        <a:pt x="87" y="92"/>
                      </a:lnTo>
                      <a:lnTo>
                        <a:pt x="73" y="89"/>
                      </a:lnTo>
                      <a:lnTo>
                        <a:pt x="46" y="85"/>
                      </a:lnTo>
                      <a:lnTo>
                        <a:pt x="22" y="83"/>
                      </a:lnTo>
                      <a:lnTo>
                        <a:pt x="6" y="83"/>
                      </a:lnTo>
                      <a:lnTo>
                        <a:pt x="0" y="85"/>
                      </a:lnTo>
                      <a:lnTo>
                        <a:pt x="79" y="6"/>
                      </a:lnTo>
                      <a:lnTo>
                        <a:pt x="93" y="4"/>
                      </a:lnTo>
                      <a:lnTo>
                        <a:pt x="107" y="4"/>
                      </a:lnTo>
                      <a:lnTo>
                        <a:pt x="121" y="4"/>
                      </a:lnTo>
                      <a:lnTo>
                        <a:pt x="133" y="5"/>
                      </a:lnTo>
                      <a:lnTo>
                        <a:pt x="159" y="9"/>
                      </a:lnTo>
                      <a:lnTo>
                        <a:pt x="185" y="13"/>
                      </a:lnTo>
                      <a:lnTo>
                        <a:pt x="196" y="14"/>
                      </a:lnTo>
                      <a:lnTo>
                        <a:pt x="209" y="17"/>
                      </a:lnTo>
                      <a:lnTo>
                        <a:pt x="221" y="18"/>
                      </a:lnTo>
                      <a:lnTo>
                        <a:pt x="233" y="18"/>
                      </a:lnTo>
                      <a:lnTo>
                        <a:pt x="244" y="17"/>
                      </a:lnTo>
                      <a:lnTo>
                        <a:pt x="256" y="14"/>
                      </a:lnTo>
                      <a:lnTo>
                        <a:pt x="268" y="11"/>
                      </a:lnTo>
                      <a:lnTo>
                        <a:pt x="279" y="6"/>
                      </a:lnTo>
                      <a:lnTo>
                        <a:pt x="285" y="4"/>
                      </a:lnTo>
                      <a:lnTo>
                        <a:pt x="292" y="3"/>
                      </a:lnTo>
                      <a:lnTo>
                        <a:pt x="298" y="2"/>
                      </a:lnTo>
                      <a:lnTo>
                        <a:pt x="305" y="0"/>
                      </a:lnTo>
                      <a:lnTo>
                        <a:pt x="319" y="2"/>
                      </a:lnTo>
                      <a:lnTo>
                        <a:pt x="333" y="5"/>
                      </a:lnTo>
                      <a:lnTo>
                        <a:pt x="347" y="10"/>
                      </a:lnTo>
                      <a:lnTo>
                        <a:pt x="360" y="17"/>
                      </a:lnTo>
                      <a:lnTo>
                        <a:pt x="373" y="25"/>
                      </a:lnTo>
                      <a:lnTo>
                        <a:pt x="383" y="34"/>
                      </a:lnTo>
                      <a:lnTo>
                        <a:pt x="393" y="45"/>
                      </a:lnTo>
                      <a:lnTo>
                        <a:pt x="400" y="57"/>
                      </a:lnTo>
                      <a:lnTo>
                        <a:pt x="402" y="62"/>
                      </a:lnTo>
                      <a:lnTo>
                        <a:pt x="403" y="69"/>
                      </a:lnTo>
                      <a:lnTo>
                        <a:pt x="404" y="75"/>
                      </a:lnTo>
                      <a:lnTo>
                        <a:pt x="406" y="81"/>
                      </a:lnTo>
                      <a:lnTo>
                        <a:pt x="404" y="88"/>
                      </a:lnTo>
                      <a:lnTo>
                        <a:pt x="403" y="94"/>
                      </a:lnTo>
                      <a:lnTo>
                        <a:pt x="401" y="100"/>
                      </a:lnTo>
                      <a:lnTo>
                        <a:pt x="397" y="107"/>
                      </a:lnTo>
                      <a:lnTo>
                        <a:pt x="393" y="113"/>
                      </a:lnTo>
                      <a:lnTo>
                        <a:pt x="387" y="118"/>
                      </a:lnTo>
                      <a:lnTo>
                        <a:pt x="380" y="124"/>
                      </a:lnTo>
                      <a:lnTo>
                        <a:pt x="372" y="130"/>
                      </a:lnTo>
                      <a:close/>
                    </a:path>
                  </a:pathLst>
                </a:custGeom>
                <a:solidFill>
                  <a:srgbClr val="93D5ED"/>
                </a:solidFill>
                <a:ln w="9525">
                  <a:solidFill>
                    <a:srgbClr val="CCECFF"/>
                  </a:solidFill>
                  <a:round/>
                  <a:headEnd/>
                  <a:tailEnd/>
                </a:ln>
              </p:spPr>
              <p:txBody>
                <a:bodyPr/>
                <a:lstStyle/>
                <a:p>
                  <a:endParaRPr lang="en-US"/>
                </a:p>
              </p:txBody>
            </p:sp>
            <p:sp>
              <p:nvSpPr>
                <p:cNvPr id="24856" name="Freeform 192"/>
                <p:cNvSpPr>
                  <a:spLocks/>
                </p:cNvSpPr>
                <p:nvPr/>
              </p:nvSpPr>
              <p:spPr bwMode="auto">
                <a:xfrm>
                  <a:off x="1339" y="2030"/>
                  <a:ext cx="131" cy="119"/>
                </a:xfrm>
                <a:custGeom>
                  <a:avLst/>
                  <a:gdLst>
                    <a:gd name="T0" fmla="*/ 0 w 655"/>
                    <a:gd name="T1" fmla="*/ 0 h 595"/>
                    <a:gd name="T2" fmla="*/ 0 w 655"/>
                    <a:gd name="T3" fmla="*/ 0 h 595"/>
                    <a:gd name="T4" fmla="*/ 0 w 655"/>
                    <a:gd name="T5" fmla="*/ 0 h 595"/>
                    <a:gd name="T6" fmla="*/ 0 w 655"/>
                    <a:gd name="T7" fmla="*/ 0 h 595"/>
                    <a:gd name="T8" fmla="*/ 0 w 655"/>
                    <a:gd name="T9" fmla="*/ 0 h 595"/>
                    <a:gd name="T10" fmla="*/ 0 w 655"/>
                    <a:gd name="T11" fmla="*/ 0 h 595"/>
                    <a:gd name="T12" fmla="*/ 0 w 655"/>
                    <a:gd name="T13" fmla="*/ 0 h 595"/>
                    <a:gd name="T14" fmla="*/ 0 w 655"/>
                    <a:gd name="T15" fmla="*/ 0 h 595"/>
                    <a:gd name="T16" fmla="*/ 0 w 655"/>
                    <a:gd name="T17" fmla="*/ 0 h 595"/>
                    <a:gd name="T18" fmla="*/ 0 w 655"/>
                    <a:gd name="T19" fmla="*/ 0 h 595"/>
                    <a:gd name="T20" fmla="*/ 0 w 655"/>
                    <a:gd name="T21" fmla="*/ 0 h 595"/>
                    <a:gd name="T22" fmla="*/ 0 w 655"/>
                    <a:gd name="T23" fmla="*/ 0 h 595"/>
                    <a:gd name="T24" fmla="*/ 0 w 655"/>
                    <a:gd name="T25" fmla="*/ 0 h 595"/>
                    <a:gd name="T26" fmla="*/ 0 w 655"/>
                    <a:gd name="T27" fmla="*/ 0 h 595"/>
                    <a:gd name="T28" fmla="*/ 0 w 655"/>
                    <a:gd name="T29" fmla="*/ 0 h 595"/>
                    <a:gd name="T30" fmla="*/ 0 w 655"/>
                    <a:gd name="T31" fmla="*/ 0 h 595"/>
                    <a:gd name="T32" fmla="*/ 0 w 655"/>
                    <a:gd name="T33" fmla="*/ 0 h 595"/>
                    <a:gd name="T34" fmla="*/ 0 w 655"/>
                    <a:gd name="T35" fmla="*/ 0 h 595"/>
                    <a:gd name="T36" fmla="*/ 0 w 655"/>
                    <a:gd name="T37" fmla="*/ 0 h 595"/>
                    <a:gd name="T38" fmla="*/ 0 w 655"/>
                    <a:gd name="T39" fmla="*/ 0 h 595"/>
                    <a:gd name="T40" fmla="*/ 0 w 655"/>
                    <a:gd name="T41" fmla="*/ 0 h 595"/>
                    <a:gd name="T42" fmla="*/ 0 w 655"/>
                    <a:gd name="T43" fmla="*/ 0 h 595"/>
                    <a:gd name="T44" fmla="*/ 0 w 655"/>
                    <a:gd name="T45" fmla="*/ 0 h 595"/>
                    <a:gd name="T46" fmla="*/ 0 w 655"/>
                    <a:gd name="T47" fmla="*/ 0 h 595"/>
                    <a:gd name="T48" fmla="*/ 0 w 655"/>
                    <a:gd name="T49" fmla="*/ 0 h 595"/>
                    <a:gd name="T50" fmla="*/ 0 w 655"/>
                    <a:gd name="T51" fmla="*/ 0 h 595"/>
                    <a:gd name="T52" fmla="*/ 0 w 655"/>
                    <a:gd name="T53" fmla="*/ 0 h 595"/>
                    <a:gd name="T54" fmla="*/ 0 w 655"/>
                    <a:gd name="T55" fmla="*/ 0 h 595"/>
                    <a:gd name="T56" fmla="*/ 0 w 655"/>
                    <a:gd name="T57" fmla="*/ 0 h 595"/>
                    <a:gd name="T58" fmla="*/ 0 w 655"/>
                    <a:gd name="T59" fmla="*/ 0 h 595"/>
                    <a:gd name="T60" fmla="*/ 0 w 655"/>
                    <a:gd name="T61" fmla="*/ 0 h 595"/>
                    <a:gd name="T62" fmla="*/ 0 w 655"/>
                    <a:gd name="T63" fmla="*/ 0 h 595"/>
                    <a:gd name="T64" fmla="*/ 0 w 655"/>
                    <a:gd name="T65" fmla="*/ 0 h 595"/>
                    <a:gd name="T66" fmla="*/ 0 w 655"/>
                    <a:gd name="T67" fmla="*/ 0 h 595"/>
                    <a:gd name="T68" fmla="*/ 0 w 655"/>
                    <a:gd name="T69" fmla="*/ 0 h 595"/>
                    <a:gd name="T70" fmla="*/ 0 w 655"/>
                    <a:gd name="T71" fmla="*/ 0 h 595"/>
                    <a:gd name="T72" fmla="*/ 0 w 655"/>
                    <a:gd name="T73" fmla="*/ 0 h 595"/>
                    <a:gd name="T74" fmla="*/ 0 w 655"/>
                    <a:gd name="T75" fmla="*/ 0 h 595"/>
                    <a:gd name="T76" fmla="*/ 0 w 655"/>
                    <a:gd name="T77" fmla="*/ 0 h 595"/>
                    <a:gd name="T78" fmla="*/ 0 w 655"/>
                    <a:gd name="T79" fmla="*/ 0 h 595"/>
                    <a:gd name="T80" fmla="*/ 0 w 655"/>
                    <a:gd name="T81" fmla="*/ 0 h 595"/>
                    <a:gd name="T82" fmla="*/ 0 w 655"/>
                    <a:gd name="T83" fmla="*/ 0 h 595"/>
                    <a:gd name="T84" fmla="*/ 0 w 655"/>
                    <a:gd name="T85" fmla="*/ 0 h 595"/>
                    <a:gd name="T86" fmla="*/ 0 w 655"/>
                    <a:gd name="T87" fmla="*/ 0 h 595"/>
                    <a:gd name="T88" fmla="*/ 0 w 655"/>
                    <a:gd name="T89" fmla="*/ 0 h 595"/>
                    <a:gd name="T90" fmla="*/ 0 w 655"/>
                    <a:gd name="T91" fmla="*/ 0 h 595"/>
                    <a:gd name="T92" fmla="*/ 0 w 655"/>
                    <a:gd name="T93" fmla="*/ 0 h 595"/>
                    <a:gd name="T94" fmla="*/ 0 w 655"/>
                    <a:gd name="T95" fmla="*/ 0 h 595"/>
                    <a:gd name="T96" fmla="*/ 0 w 655"/>
                    <a:gd name="T97" fmla="*/ 0 h 595"/>
                    <a:gd name="T98" fmla="*/ 0 w 655"/>
                    <a:gd name="T99" fmla="*/ 0 h 595"/>
                    <a:gd name="T100" fmla="*/ 0 w 655"/>
                    <a:gd name="T101" fmla="*/ 0 h 595"/>
                    <a:gd name="T102" fmla="*/ 0 w 655"/>
                    <a:gd name="T103" fmla="*/ 0 h 595"/>
                    <a:gd name="T104" fmla="*/ 0 w 655"/>
                    <a:gd name="T105" fmla="*/ 0 h 595"/>
                    <a:gd name="T106" fmla="*/ 0 w 655"/>
                    <a:gd name="T107" fmla="*/ 0 h 595"/>
                    <a:gd name="T108" fmla="*/ 0 w 655"/>
                    <a:gd name="T109" fmla="*/ 0 h 595"/>
                    <a:gd name="T110" fmla="*/ 0 w 655"/>
                    <a:gd name="T111" fmla="*/ 0 h 595"/>
                    <a:gd name="T112" fmla="*/ 0 w 655"/>
                    <a:gd name="T113" fmla="*/ 0 h 595"/>
                    <a:gd name="T114" fmla="*/ 0 w 655"/>
                    <a:gd name="T115" fmla="*/ 0 h 595"/>
                    <a:gd name="T116" fmla="*/ 0 w 655"/>
                    <a:gd name="T117" fmla="*/ 0 h 595"/>
                    <a:gd name="T118" fmla="*/ 0 w 655"/>
                    <a:gd name="T119" fmla="*/ 0 h 595"/>
                    <a:gd name="T120" fmla="*/ 0 w 655"/>
                    <a:gd name="T121" fmla="*/ 0 h 595"/>
                    <a:gd name="T122" fmla="*/ 0 w 655"/>
                    <a:gd name="T123" fmla="*/ 0 h 595"/>
                    <a:gd name="T124" fmla="*/ 0 w 655"/>
                    <a:gd name="T125" fmla="*/ 0 h 5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5"/>
                    <a:gd name="T190" fmla="*/ 0 h 595"/>
                    <a:gd name="T191" fmla="*/ 655 w 655"/>
                    <a:gd name="T192" fmla="*/ 595 h 5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5" h="595">
                      <a:moveTo>
                        <a:pt x="9" y="419"/>
                      </a:moveTo>
                      <a:lnTo>
                        <a:pt x="8" y="401"/>
                      </a:lnTo>
                      <a:lnTo>
                        <a:pt x="9" y="386"/>
                      </a:lnTo>
                      <a:lnTo>
                        <a:pt x="10" y="371"/>
                      </a:lnTo>
                      <a:lnTo>
                        <a:pt x="13" y="358"/>
                      </a:lnTo>
                      <a:lnTo>
                        <a:pt x="17" y="345"/>
                      </a:lnTo>
                      <a:lnTo>
                        <a:pt x="22" y="333"/>
                      </a:lnTo>
                      <a:lnTo>
                        <a:pt x="28" y="322"/>
                      </a:lnTo>
                      <a:lnTo>
                        <a:pt x="34" y="312"/>
                      </a:lnTo>
                      <a:lnTo>
                        <a:pt x="42" y="303"/>
                      </a:lnTo>
                      <a:lnTo>
                        <a:pt x="49" y="294"/>
                      </a:lnTo>
                      <a:lnTo>
                        <a:pt x="58" y="285"/>
                      </a:lnTo>
                      <a:lnTo>
                        <a:pt x="68" y="277"/>
                      </a:lnTo>
                      <a:lnTo>
                        <a:pt x="87" y="263"/>
                      </a:lnTo>
                      <a:lnTo>
                        <a:pt x="107" y="250"/>
                      </a:lnTo>
                      <a:lnTo>
                        <a:pt x="152" y="226"/>
                      </a:lnTo>
                      <a:lnTo>
                        <a:pt x="194" y="199"/>
                      </a:lnTo>
                      <a:lnTo>
                        <a:pt x="204" y="192"/>
                      </a:lnTo>
                      <a:lnTo>
                        <a:pt x="214" y="184"/>
                      </a:lnTo>
                      <a:lnTo>
                        <a:pt x="222" y="176"/>
                      </a:lnTo>
                      <a:lnTo>
                        <a:pt x="230" y="167"/>
                      </a:lnTo>
                      <a:lnTo>
                        <a:pt x="238" y="158"/>
                      </a:lnTo>
                      <a:lnTo>
                        <a:pt x="245" y="148"/>
                      </a:lnTo>
                      <a:lnTo>
                        <a:pt x="251" y="137"/>
                      </a:lnTo>
                      <a:lnTo>
                        <a:pt x="257" y="124"/>
                      </a:lnTo>
                      <a:lnTo>
                        <a:pt x="267" y="97"/>
                      </a:lnTo>
                      <a:lnTo>
                        <a:pt x="277" y="75"/>
                      </a:lnTo>
                      <a:lnTo>
                        <a:pt x="286" y="56"/>
                      </a:lnTo>
                      <a:lnTo>
                        <a:pt x="294" y="41"/>
                      </a:lnTo>
                      <a:lnTo>
                        <a:pt x="302" y="30"/>
                      </a:lnTo>
                      <a:lnTo>
                        <a:pt x="311" y="21"/>
                      </a:lnTo>
                      <a:lnTo>
                        <a:pt x="319" y="14"/>
                      </a:lnTo>
                      <a:lnTo>
                        <a:pt x="329" y="10"/>
                      </a:lnTo>
                      <a:lnTo>
                        <a:pt x="340" y="7"/>
                      </a:lnTo>
                      <a:lnTo>
                        <a:pt x="351" y="5"/>
                      </a:lnTo>
                      <a:lnTo>
                        <a:pt x="365" y="5"/>
                      </a:lnTo>
                      <a:lnTo>
                        <a:pt x="382" y="4"/>
                      </a:lnTo>
                      <a:lnTo>
                        <a:pt x="421" y="4"/>
                      </a:lnTo>
                      <a:lnTo>
                        <a:pt x="473" y="0"/>
                      </a:lnTo>
                      <a:lnTo>
                        <a:pt x="481" y="2"/>
                      </a:lnTo>
                      <a:lnTo>
                        <a:pt x="492" y="5"/>
                      </a:lnTo>
                      <a:lnTo>
                        <a:pt x="501" y="10"/>
                      </a:lnTo>
                      <a:lnTo>
                        <a:pt x="513" y="16"/>
                      </a:lnTo>
                      <a:lnTo>
                        <a:pt x="535" y="31"/>
                      </a:lnTo>
                      <a:lnTo>
                        <a:pt x="557" y="49"/>
                      </a:lnTo>
                      <a:lnTo>
                        <a:pt x="580" y="68"/>
                      </a:lnTo>
                      <a:lnTo>
                        <a:pt x="603" y="86"/>
                      </a:lnTo>
                      <a:lnTo>
                        <a:pt x="613" y="94"/>
                      </a:lnTo>
                      <a:lnTo>
                        <a:pt x="624" y="101"/>
                      </a:lnTo>
                      <a:lnTo>
                        <a:pt x="633" y="107"/>
                      </a:lnTo>
                      <a:lnTo>
                        <a:pt x="642" y="110"/>
                      </a:lnTo>
                      <a:lnTo>
                        <a:pt x="647" y="113"/>
                      </a:lnTo>
                      <a:lnTo>
                        <a:pt x="649" y="115"/>
                      </a:lnTo>
                      <a:lnTo>
                        <a:pt x="652" y="118"/>
                      </a:lnTo>
                      <a:lnTo>
                        <a:pt x="654" y="123"/>
                      </a:lnTo>
                      <a:lnTo>
                        <a:pt x="654" y="129"/>
                      </a:lnTo>
                      <a:lnTo>
                        <a:pt x="655" y="135"/>
                      </a:lnTo>
                      <a:lnTo>
                        <a:pt x="654" y="141"/>
                      </a:lnTo>
                      <a:lnTo>
                        <a:pt x="653" y="149"/>
                      </a:lnTo>
                      <a:lnTo>
                        <a:pt x="649" y="164"/>
                      </a:lnTo>
                      <a:lnTo>
                        <a:pt x="642" y="181"/>
                      </a:lnTo>
                      <a:lnTo>
                        <a:pt x="634" y="201"/>
                      </a:lnTo>
                      <a:lnTo>
                        <a:pt x="624" y="221"/>
                      </a:lnTo>
                      <a:lnTo>
                        <a:pt x="611" y="241"/>
                      </a:lnTo>
                      <a:lnTo>
                        <a:pt x="597" y="261"/>
                      </a:lnTo>
                      <a:lnTo>
                        <a:pt x="580" y="281"/>
                      </a:lnTo>
                      <a:lnTo>
                        <a:pt x="564" y="299"/>
                      </a:lnTo>
                      <a:lnTo>
                        <a:pt x="545" y="317"/>
                      </a:lnTo>
                      <a:lnTo>
                        <a:pt x="527" y="332"/>
                      </a:lnTo>
                      <a:lnTo>
                        <a:pt x="517" y="339"/>
                      </a:lnTo>
                      <a:lnTo>
                        <a:pt x="507" y="345"/>
                      </a:lnTo>
                      <a:lnTo>
                        <a:pt x="497" y="351"/>
                      </a:lnTo>
                      <a:lnTo>
                        <a:pt x="487" y="355"/>
                      </a:lnTo>
                      <a:lnTo>
                        <a:pt x="467" y="362"/>
                      </a:lnTo>
                      <a:lnTo>
                        <a:pt x="446" y="369"/>
                      </a:lnTo>
                      <a:lnTo>
                        <a:pt x="424" y="375"/>
                      </a:lnTo>
                      <a:lnTo>
                        <a:pt x="403" y="380"/>
                      </a:lnTo>
                      <a:lnTo>
                        <a:pt x="379" y="385"/>
                      </a:lnTo>
                      <a:lnTo>
                        <a:pt x="357" y="389"/>
                      </a:lnTo>
                      <a:lnTo>
                        <a:pt x="335" y="395"/>
                      </a:lnTo>
                      <a:lnTo>
                        <a:pt x="313" y="402"/>
                      </a:lnTo>
                      <a:lnTo>
                        <a:pt x="291" y="410"/>
                      </a:lnTo>
                      <a:lnTo>
                        <a:pt x="268" y="421"/>
                      </a:lnTo>
                      <a:lnTo>
                        <a:pt x="257" y="427"/>
                      </a:lnTo>
                      <a:lnTo>
                        <a:pt x="246" y="433"/>
                      </a:lnTo>
                      <a:lnTo>
                        <a:pt x="236" y="440"/>
                      </a:lnTo>
                      <a:lnTo>
                        <a:pt x="225" y="448"/>
                      </a:lnTo>
                      <a:lnTo>
                        <a:pt x="215" y="457"/>
                      </a:lnTo>
                      <a:lnTo>
                        <a:pt x="204" y="466"/>
                      </a:lnTo>
                      <a:lnTo>
                        <a:pt x="195" y="476"/>
                      </a:lnTo>
                      <a:lnTo>
                        <a:pt x="184" y="487"/>
                      </a:lnTo>
                      <a:lnTo>
                        <a:pt x="175" y="499"/>
                      </a:lnTo>
                      <a:lnTo>
                        <a:pt x="166" y="513"/>
                      </a:lnTo>
                      <a:lnTo>
                        <a:pt x="156" y="527"/>
                      </a:lnTo>
                      <a:lnTo>
                        <a:pt x="147" y="542"/>
                      </a:lnTo>
                      <a:lnTo>
                        <a:pt x="142" y="552"/>
                      </a:lnTo>
                      <a:lnTo>
                        <a:pt x="136" y="559"/>
                      </a:lnTo>
                      <a:lnTo>
                        <a:pt x="131" y="567"/>
                      </a:lnTo>
                      <a:lnTo>
                        <a:pt x="125" y="573"/>
                      </a:lnTo>
                      <a:lnTo>
                        <a:pt x="118" y="579"/>
                      </a:lnTo>
                      <a:lnTo>
                        <a:pt x="111" y="583"/>
                      </a:lnTo>
                      <a:lnTo>
                        <a:pt x="104" y="587"/>
                      </a:lnTo>
                      <a:lnTo>
                        <a:pt x="97" y="590"/>
                      </a:lnTo>
                      <a:lnTo>
                        <a:pt x="90" y="593"/>
                      </a:lnTo>
                      <a:lnTo>
                        <a:pt x="83" y="594"/>
                      </a:lnTo>
                      <a:lnTo>
                        <a:pt x="76" y="595"/>
                      </a:lnTo>
                      <a:lnTo>
                        <a:pt x="69" y="595"/>
                      </a:lnTo>
                      <a:lnTo>
                        <a:pt x="62" y="594"/>
                      </a:lnTo>
                      <a:lnTo>
                        <a:pt x="55" y="593"/>
                      </a:lnTo>
                      <a:lnTo>
                        <a:pt x="48" y="589"/>
                      </a:lnTo>
                      <a:lnTo>
                        <a:pt x="41" y="587"/>
                      </a:lnTo>
                      <a:lnTo>
                        <a:pt x="35" y="582"/>
                      </a:lnTo>
                      <a:lnTo>
                        <a:pt x="29" y="577"/>
                      </a:lnTo>
                      <a:lnTo>
                        <a:pt x="23" y="572"/>
                      </a:lnTo>
                      <a:lnTo>
                        <a:pt x="18" y="565"/>
                      </a:lnTo>
                      <a:lnTo>
                        <a:pt x="14" y="558"/>
                      </a:lnTo>
                      <a:lnTo>
                        <a:pt x="10" y="548"/>
                      </a:lnTo>
                      <a:lnTo>
                        <a:pt x="7" y="540"/>
                      </a:lnTo>
                      <a:lnTo>
                        <a:pt x="3" y="530"/>
                      </a:lnTo>
                      <a:lnTo>
                        <a:pt x="1" y="519"/>
                      </a:lnTo>
                      <a:lnTo>
                        <a:pt x="0" y="507"/>
                      </a:lnTo>
                      <a:lnTo>
                        <a:pt x="0" y="494"/>
                      </a:lnTo>
                      <a:lnTo>
                        <a:pt x="0" y="480"/>
                      </a:lnTo>
                      <a:lnTo>
                        <a:pt x="0" y="466"/>
                      </a:lnTo>
                      <a:lnTo>
                        <a:pt x="2" y="451"/>
                      </a:lnTo>
                      <a:lnTo>
                        <a:pt x="4" y="435"/>
                      </a:lnTo>
                      <a:lnTo>
                        <a:pt x="9" y="419"/>
                      </a:lnTo>
                      <a:close/>
                    </a:path>
                  </a:pathLst>
                </a:custGeom>
                <a:solidFill>
                  <a:srgbClr val="93D5ED"/>
                </a:solidFill>
                <a:ln w="9525">
                  <a:solidFill>
                    <a:srgbClr val="CCECFF"/>
                  </a:solidFill>
                  <a:round/>
                  <a:headEnd/>
                  <a:tailEnd/>
                </a:ln>
              </p:spPr>
              <p:txBody>
                <a:bodyPr/>
                <a:lstStyle/>
                <a:p>
                  <a:endParaRPr lang="en-US"/>
                </a:p>
              </p:txBody>
            </p:sp>
            <p:sp>
              <p:nvSpPr>
                <p:cNvPr id="24857" name="Freeform 193"/>
                <p:cNvSpPr>
                  <a:spLocks/>
                </p:cNvSpPr>
                <p:nvPr/>
              </p:nvSpPr>
              <p:spPr bwMode="auto">
                <a:xfrm>
                  <a:off x="1339" y="2030"/>
                  <a:ext cx="131" cy="119"/>
                </a:xfrm>
                <a:custGeom>
                  <a:avLst/>
                  <a:gdLst>
                    <a:gd name="T0" fmla="*/ 0 w 655"/>
                    <a:gd name="T1" fmla="*/ 0 h 595"/>
                    <a:gd name="T2" fmla="*/ 0 w 655"/>
                    <a:gd name="T3" fmla="*/ 0 h 595"/>
                    <a:gd name="T4" fmla="*/ 0 w 655"/>
                    <a:gd name="T5" fmla="*/ 0 h 595"/>
                    <a:gd name="T6" fmla="*/ 0 w 655"/>
                    <a:gd name="T7" fmla="*/ 0 h 595"/>
                    <a:gd name="T8" fmla="*/ 0 w 655"/>
                    <a:gd name="T9" fmla="*/ 0 h 595"/>
                    <a:gd name="T10" fmla="*/ 0 w 655"/>
                    <a:gd name="T11" fmla="*/ 0 h 595"/>
                    <a:gd name="T12" fmla="*/ 0 w 655"/>
                    <a:gd name="T13" fmla="*/ 0 h 595"/>
                    <a:gd name="T14" fmla="*/ 0 w 655"/>
                    <a:gd name="T15" fmla="*/ 0 h 595"/>
                    <a:gd name="T16" fmla="*/ 0 w 655"/>
                    <a:gd name="T17" fmla="*/ 0 h 595"/>
                    <a:gd name="T18" fmla="*/ 0 w 655"/>
                    <a:gd name="T19" fmla="*/ 0 h 595"/>
                    <a:gd name="T20" fmla="*/ 0 w 655"/>
                    <a:gd name="T21" fmla="*/ 0 h 595"/>
                    <a:gd name="T22" fmla="*/ 0 w 655"/>
                    <a:gd name="T23" fmla="*/ 0 h 595"/>
                    <a:gd name="T24" fmla="*/ 0 w 655"/>
                    <a:gd name="T25" fmla="*/ 0 h 595"/>
                    <a:gd name="T26" fmla="*/ 0 w 655"/>
                    <a:gd name="T27" fmla="*/ 0 h 595"/>
                    <a:gd name="T28" fmla="*/ 0 w 655"/>
                    <a:gd name="T29" fmla="*/ 0 h 595"/>
                    <a:gd name="T30" fmla="*/ 0 w 655"/>
                    <a:gd name="T31" fmla="*/ 0 h 595"/>
                    <a:gd name="T32" fmla="*/ 0 w 655"/>
                    <a:gd name="T33" fmla="*/ 0 h 595"/>
                    <a:gd name="T34" fmla="*/ 0 w 655"/>
                    <a:gd name="T35" fmla="*/ 0 h 595"/>
                    <a:gd name="T36" fmla="*/ 0 w 655"/>
                    <a:gd name="T37" fmla="*/ 0 h 595"/>
                    <a:gd name="T38" fmla="*/ 0 w 655"/>
                    <a:gd name="T39" fmla="*/ 0 h 595"/>
                    <a:gd name="T40" fmla="*/ 0 w 655"/>
                    <a:gd name="T41" fmla="*/ 0 h 595"/>
                    <a:gd name="T42" fmla="*/ 0 w 655"/>
                    <a:gd name="T43" fmla="*/ 0 h 595"/>
                    <a:gd name="T44" fmla="*/ 0 w 655"/>
                    <a:gd name="T45" fmla="*/ 0 h 595"/>
                    <a:gd name="T46" fmla="*/ 0 w 655"/>
                    <a:gd name="T47" fmla="*/ 0 h 595"/>
                    <a:gd name="T48" fmla="*/ 0 w 655"/>
                    <a:gd name="T49" fmla="*/ 0 h 595"/>
                    <a:gd name="T50" fmla="*/ 0 w 655"/>
                    <a:gd name="T51" fmla="*/ 0 h 595"/>
                    <a:gd name="T52" fmla="*/ 0 w 655"/>
                    <a:gd name="T53" fmla="*/ 0 h 595"/>
                    <a:gd name="T54" fmla="*/ 0 w 655"/>
                    <a:gd name="T55" fmla="*/ 0 h 595"/>
                    <a:gd name="T56" fmla="*/ 0 w 655"/>
                    <a:gd name="T57" fmla="*/ 0 h 595"/>
                    <a:gd name="T58" fmla="*/ 0 w 655"/>
                    <a:gd name="T59" fmla="*/ 0 h 595"/>
                    <a:gd name="T60" fmla="*/ 0 w 655"/>
                    <a:gd name="T61" fmla="*/ 0 h 595"/>
                    <a:gd name="T62" fmla="*/ 0 w 655"/>
                    <a:gd name="T63" fmla="*/ 0 h 595"/>
                    <a:gd name="T64" fmla="*/ 0 w 655"/>
                    <a:gd name="T65" fmla="*/ 0 h 595"/>
                    <a:gd name="T66" fmla="*/ 0 w 655"/>
                    <a:gd name="T67" fmla="*/ 0 h 595"/>
                    <a:gd name="T68" fmla="*/ 0 w 655"/>
                    <a:gd name="T69" fmla="*/ 0 h 595"/>
                    <a:gd name="T70" fmla="*/ 0 w 655"/>
                    <a:gd name="T71" fmla="*/ 0 h 595"/>
                    <a:gd name="T72" fmla="*/ 0 w 655"/>
                    <a:gd name="T73" fmla="*/ 0 h 595"/>
                    <a:gd name="T74" fmla="*/ 0 w 655"/>
                    <a:gd name="T75" fmla="*/ 0 h 595"/>
                    <a:gd name="T76" fmla="*/ 0 w 655"/>
                    <a:gd name="T77" fmla="*/ 0 h 595"/>
                    <a:gd name="T78" fmla="*/ 0 w 655"/>
                    <a:gd name="T79" fmla="*/ 0 h 595"/>
                    <a:gd name="T80" fmla="*/ 0 w 655"/>
                    <a:gd name="T81" fmla="*/ 0 h 595"/>
                    <a:gd name="T82" fmla="*/ 0 w 655"/>
                    <a:gd name="T83" fmla="*/ 0 h 595"/>
                    <a:gd name="T84" fmla="*/ 0 w 655"/>
                    <a:gd name="T85" fmla="*/ 0 h 595"/>
                    <a:gd name="T86" fmla="*/ 0 w 655"/>
                    <a:gd name="T87" fmla="*/ 0 h 595"/>
                    <a:gd name="T88" fmla="*/ 0 w 655"/>
                    <a:gd name="T89" fmla="*/ 0 h 595"/>
                    <a:gd name="T90" fmla="*/ 0 w 655"/>
                    <a:gd name="T91" fmla="*/ 0 h 595"/>
                    <a:gd name="T92" fmla="*/ 0 w 655"/>
                    <a:gd name="T93" fmla="*/ 0 h 595"/>
                    <a:gd name="T94" fmla="*/ 0 w 655"/>
                    <a:gd name="T95" fmla="*/ 0 h 595"/>
                    <a:gd name="T96" fmla="*/ 0 w 655"/>
                    <a:gd name="T97" fmla="*/ 0 h 595"/>
                    <a:gd name="T98" fmla="*/ 0 w 655"/>
                    <a:gd name="T99" fmla="*/ 0 h 595"/>
                    <a:gd name="T100" fmla="*/ 0 w 655"/>
                    <a:gd name="T101" fmla="*/ 0 h 595"/>
                    <a:gd name="T102" fmla="*/ 0 w 655"/>
                    <a:gd name="T103" fmla="*/ 0 h 595"/>
                    <a:gd name="T104" fmla="*/ 0 w 655"/>
                    <a:gd name="T105" fmla="*/ 0 h 595"/>
                    <a:gd name="T106" fmla="*/ 0 w 655"/>
                    <a:gd name="T107" fmla="*/ 0 h 595"/>
                    <a:gd name="T108" fmla="*/ 0 w 655"/>
                    <a:gd name="T109" fmla="*/ 0 h 595"/>
                    <a:gd name="T110" fmla="*/ 0 w 655"/>
                    <a:gd name="T111" fmla="*/ 0 h 595"/>
                    <a:gd name="T112" fmla="*/ 0 w 655"/>
                    <a:gd name="T113" fmla="*/ 0 h 595"/>
                    <a:gd name="T114" fmla="*/ 0 w 655"/>
                    <a:gd name="T115" fmla="*/ 0 h 595"/>
                    <a:gd name="T116" fmla="*/ 0 w 655"/>
                    <a:gd name="T117" fmla="*/ 0 h 595"/>
                    <a:gd name="T118" fmla="*/ 0 w 655"/>
                    <a:gd name="T119" fmla="*/ 0 h 595"/>
                    <a:gd name="T120" fmla="*/ 0 w 655"/>
                    <a:gd name="T121" fmla="*/ 0 h 595"/>
                    <a:gd name="T122" fmla="*/ 0 w 655"/>
                    <a:gd name="T123" fmla="*/ 0 h 595"/>
                    <a:gd name="T124" fmla="*/ 0 w 655"/>
                    <a:gd name="T125" fmla="*/ 0 h 5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55"/>
                    <a:gd name="T190" fmla="*/ 0 h 595"/>
                    <a:gd name="T191" fmla="*/ 655 w 655"/>
                    <a:gd name="T192" fmla="*/ 595 h 5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55" h="595">
                      <a:moveTo>
                        <a:pt x="9" y="419"/>
                      </a:moveTo>
                      <a:lnTo>
                        <a:pt x="8" y="401"/>
                      </a:lnTo>
                      <a:lnTo>
                        <a:pt x="9" y="386"/>
                      </a:lnTo>
                      <a:lnTo>
                        <a:pt x="10" y="371"/>
                      </a:lnTo>
                      <a:lnTo>
                        <a:pt x="13" y="358"/>
                      </a:lnTo>
                      <a:lnTo>
                        <a:pt x="17" y="345"/>
                      </a:lnTo>
                      <a:lnTo>
                        <a:pt x="22" y="333"/>
                      </a:lnTo>
                      <a:lnTo>
                        <a:pt x="28" y="322"/>
                      </a:lnTo>
                      <a:lnTo>
                        <a:pt x="34" y="312"/>
                      </a:lnTo>
                      <a:lnTo>
                        <a:pt x="42" y="303"/>
                      </a:lnTo>
                      <a:lnTo>
                        <a:pt x="49" y="294"/>
                      </a:lnTo>
                      <a:lnTo>
                        <a:pt x="58" y="285"/>
                      </a:lnTo>
                      <a:lnTo>
                        <a:pt x="68" y="277"/>
                      </a:lnTo>
                      <a:lnTo>
                        <a:pt x="87" y="263"/>
                      </a:lnTo>
                      <a:lnTo>
                        <a:pt x="107" y="250"/>
                      </a:lnTo>
                      <a:lnTo>
                        <a:pt x="152" y="226"/>
                      </a:lnTo>
                      <a:lnTo>
                        <a:pt x="194" y="199"/>
                      </a:lnTo>
                      <a:lnTo>
                        <a:pt x="204" y="192"/>
                      </a:lnTo>
                      <a:lnTo>
                        <a:pt x="214" y="184"/>
                      </a:lnTo>
                      <a:lnTo>
                        <a:pt x="222" y="176"/>
                      </a:lnTo>
                      <a:lnTo>
                        <a:pt x="230" y="167"/>
                      </a:lnTo>
                      <a:lnTo>
                        <a:pt x="238" y="158"/>
                      </a:lnTo>
                      <a:lnTo>
                        <a:pt x="245" y="148"/>
                      </a:lnTo>
                      <a:lnTo>
                        <a:pt x="251" y="137"/>
                      </a:lnTo>
                      <a:lnTo>
                        <a:pt x="257" y="124"/>
                      </a:lnTo>
                      <a:lnTo>
                        <a:pt x="267" y="97"/>
                      </a:lnTo>
                      <a:lnTo>
                        <a:pt x="277" y="75"/>
                      </a:lnTo>
                      <a:lnTo>
                        <a:pt x="286" y="56"/>
                      </a:lnTo>
                      <a:lnTo>
                        <a:pt x="294" y="41"/>
                      </a:lnTo>
                      <a:lnTo>
                        <a:pt x="302" y="30"/>
                      </a:lnTo>
                      <a:lnTo>
                        <a:pt x="311" y="21"/>
                      </a:lnTo>
                      <a:lnTo>
                        <a:pt x="319" y="14"/>
                      </a:lnTo>
                      <a:lnTo>
                        <a:pt x="329" y="10"/>
                      </a:lnTo>
                      <a:lnTo>
                        <a:pt x="340" y="7"/>
                      </a:lnTo>
                      <a:lnTo>
                        <a:pt x="351" y="5"/>
                      </a:lnTo>
                      <a:lnTo>
                        <a:pt x="365" y="5"/>
                      </a:lnTo>
                      <a:lnTo>
                        <a:pt x="382" y="4"/>
                      </a:lnTo>
                      <a:lnTo>
                        <a:pt x="421" y="4"/>
                      </a:lnTo>
                      <a:lnTo>
                        <a:pt x="473" y="0"/>
                      </a:lnTo>
                      <a:lnTo>
                        <a:pt x="481" y="2"/>
                      </a:lnTo>
                      <a:lnTo>
                        <a:pt x="492" y="5"/>
                      </a:lnTo>
                      <a:lnTo>
                        <a:pt x="501" y="10"/>
                      </a:lnTo>
                      <a:lnTo>
                        <a:pt x="513" y="16"/>
                      </a:lnTo>
                      <a:lnTo>
                        <a:pt x="535" y="31"/>
                      </a:lnTo>
                      <a:lnTo>
                        <a:pt x="557" y="49"/>
                      </a:lnTo>
                      <a:lnTo>
                        <a:pt x="580" y="68"/>
                      </a:lnTo>
                      <a:lnTo>
                        <a:pt x="603" y="86"/>
                      </a:lnTo>
                      <a:lnTo>
                        <a:pt x="613" y="94"/>
                      </a:lnTo>
                      <a:lnTo>
                        <a:pt x="624" y="101"/>
                      </a:lnTo>
                      <a:lnTo>
                        <a:pt x="633" y="107"/>
                      </a:lnTo>
                      <a:lnTo>
                        <a:pt x="642" y="110"/>
                      </a:lnTo>
                      <a:lnTo>
                        <a:pt x="647" y="113"/>
                      </a:lnTo>
                      <a:lnTo>
                        <a:pt x="649" y="115"/>
                      </a:lnTo>
                      <a:lnTo>
                        <a:pt x="652" y="118"/>
                      </a:lnTo>
                      <a:lnTo>
                        <a:pt x="654" y="123"/>
                      </a:lnTo>
                      <a:lnTo>
                        <a:pt x="654" y="129"/>
                      </a:lnTo>
                      <a:lnTo>
                        <a:pt x="655" y="135"/>
                      </a:lnTo>
                      <a:lnTo>
                        <a:pt x="654" y="141"/>
                      </a:lnTo>
                      <a:lnTo>
                        <a:pt x="653" y="149"/>
                      </a:lnTo>
                      <a:lnTo>
                        <a:pt x="649" y="164"/>
                      </a:lnTo>
                      <a:lnTo>
                        <a:pt x="642" y="181"/>
                      </a:lnTo>
                      <a:lnTo>
                        <a:pt x="634" y="201"/>
                      </a:lnTo>
                      <a:lnTo>
                        <a:pt x="624" y="221"/>
                      </a:lnTo>
                      <a:lnTo>
                        <a:pt x="611" y="241"/>
                      </a:lnTo>
                      <a:lnTo>
                        <a:pt x="597" y="261"/>
                      </a:lnTo>
                      <a:lnTo>
                        <a:pt x="580" y="281"/>
                      </a:lnTo>
                      <a:lnTo>
                        <a:pt x="564" y="299"/>
                      </a:lnTo>
                      <a:lnTo>
                        <a:pt x="545" y="317"/>
                      </a:lnTo>
                      <a:lnTo>
                        <a:pt x="527" y="332"/>
                      </a:lnTo>
                      <a:lnTo>
                        <a:pt x="517" y="339"/>
                      </a:lnTo>
                      <a:lnTo>
                        <a:pt x="507" y="345"/>
                      </a:lnTo>
                      <a:lnTo>
                        <a:pt x="497" y="351"/>
                      </a:lnTo>
                      <a:lnTo>
                        <a:pt x="487" y="355"/>
                      </a:lnTo>
                      <a:lnTo>
                        <a:pt x="467" y="362"/>
                      </a:lnTo>
                      <a:lnTo>
                        <a:pt x="446" y="369"/>
                      </a:lnTo>
                      <a:lnTo>
                        <a:pt x="424" y="375"/>
                      </a:lnTo>
                      <a:lnTo>
                        <a:pt x="403" y="380"/>
                      </a:lnTo>
                      <a:lnTo>
                        <a:pt x="379" y="385"/>
                      </a:lnTo>
                      <a:lnTo>
                        <a:pt x="357" y="389"/>
                      </a:lnTo>
                      <a:lnTo>
                        <a:pt x="335" y="395"/>
                      </a:lnTo>
                      <a:lnTo>
                        <a:pt x="313" y="402"/>
                      </a:lnTo>
                      <a:lnTo>
                        <a:pt x="291" y="410"/>
                      </a:lnTo>
                      <a:lnTo>
                        <a:pt x="268" y="421"/>
                      </a:lnTo>
                      <a:lnTo>
                        <a:pt x="257" y="427"/>
                      </a:lnTo>
                      <a:lnTo>
                        <a:pt x="246" y="433"/>
                      </a:lnTo>
                      <a:lnTo>
                        <a:pt x="236" y="440"/>
                      </a:lnTo>
                      <a:lnTo>
                        <a:pt x="225" y="448"/>
                      </a:lnTo>
                      <a:lnTo>
                        <a:pt x="215" y="457"/>
                      </a:lnTo>
                      <a:lnTo>
                        <a:pt x="204" y="466"/>
                      </a:lnTo>
                      <a:lnTo>
                        <a:pt x="195" y="476"/>
                      </a:lnTo>
                      <a:lnTo>
                        <a:pt x="184" y="487"/>
                      </a:lnTo>
                      <a:lnTo>
                        <a:pt x="175" y="499"/>
                      </a:lnTo>
                      <a:lnTo>
                        <a:pt x="166" y="513"/>
                      </a:lnTo>
                      <a:lnTo>
                        <a:pt x="156" y="527"/>
                      </a:lnTo>
                      <a:lnTo>
                        <a:pt x="147" y="542"/>
                      </a:lnTo>
                      <a:lnTo>
                        <a:pt x="142" y="552"/>
                      </a:lnTo>
                      <a:lnTo>
                        <a:pt x="136" y="559"/>
                      </a:lnTo>
                      <a:lnTo>
                        <a:pt x="131" y="567"/>
                      </a:lnTo>
                      <a:lnTo>
                        <a:pt x="125" y="573"/>
                      </a:lnTo>
                      <a:lnTo>
                        <a:pt x="118" y="579"/>
                      </a:lnTo>
                      <a:lnTo>
                        <a:pt x="111" y="583"/>
                      </a:lnTo>
                      <a:lnTo>
                        <a:pt x="104" y="587"/>
                      </a:lnTo>
                      <a:lnTo>
                        <a:pt x="97" y="590"/>
                      </a:lnTo>
                      <a:lnTo>
                        <a:pt x="90" y="593"/>
                      </a:lnTo>
                      <a:lnTo>
                        <a:pt x="83" y="594"/>
                      </a:lnTo>
                      <a:lnTo>
                        <a:pt x="76" y="595"/>
                      </a:lnTo>
                      <a:lnTo>
                        <a:pt x="69" y="595"/>
                      </a:lnTo>
                      <a:lnTo>
                        <a:pt x="62" y="594"/>
                      </a:lnTo>
                      <a:lnTo>
                        <a:pt x="55" y="593"/>
                      </a:lnTo>
                      <a:lnTo>
                        <a:pt x="48" y="589"/>
                      </a:lnTo>
                      <a:lnTo>
                        <a:pt x="41" y="587"/>
                      </a:lnTo>
                      <a:lnTo>
                        <a:pt x="35" y="582"/>
                      </a:lnTo>
                      <a:lnTo>
                        <a:pt x="29" y="577"/>
                      </a:lnTo>
                      <a:lnTo>
                        <a:pt x="23" y="572"/>
                      </a:lnTo>
                      <a:lnTo>
                        <a:pt x="18" y="565"/>
                      </a:lnTo>
                      <a:lnTo>
                        <a:pt x="14" y="558"/>
                      </a:lnTo>
                      <a:lnTo>
                        <a:pt x="10" y="548"/>
                      </a:lnTo>
                      <a:lnTo>
                        <a:pt x="7" y="540"/>
                      </a:lnTo>
                      <a:lnTo>
                        <a:pt x="3" y="530"/>
                      </a:lnTo>
                      <a:lnTo>
                        <a:pt x="1" y="519"/>
                      </a:lnTo>
                      <a:lnTo>
                        <a:pt x="0" y="507"/>
                      </a:lnTo>
                      <a:lnTo>
                        <a:pt x="0" y="494"/>
                      </a:lnTo>
                      <a:lnTo>
                        <a:pt x="0" y="480"/>
                      </a:lnTo>
                      <a:lnTo>
                        <a:pt x="0" y="466"/>
                      </a:lnTo>
                      <a:lnTo>
                        <a:pt x="2" y="451"/>
                      </a:lnTo>
                      <a:lnTo>
                        <a:pt x="4" y="435"/>
                      </a:lnTo>
                      <a:lnTo>
                        <a:pt x="9" y="419"/>
                      </a:lnTo>
                      <a:close/>
                    </a:path>
                  </a:pathLst>
                </a:custGeom>
                <a:solidFill>
                  <a:srgbClr val="93D5ED"/>
                </a:solidFill>
                <a:ln w="9525">
                  <a:solidFill>
                    <a:srgbClr val="CCECFF"/>
                  </a:solidFill>
                  <a:round/>
                  <a:headEnd/>
                  <a:tailEnd/>
                </a:ln>
              </p:spPr>
              <p:txBody>
                <a:bodyPr/>
                <a:lstStyle/>
                <a:p>
                  <a:endParaRPr lang="en-US"/>
                </a:p>
              </p:txBody>
            </p:sp>
            <p:sp>
              <p:nvSpPr>
                <p:cNvPr id="24858" name="Freeform 194"/>
                <p:cNvSpPr>
                  <a:spLocks/>
                </p:cNvSpPr>
                <p:nvPr/>
              </p:nvSpPr>
              <p:spPr bwMode="auto">
                <a:xfrm>
                  <a:off x="1356" y="1958"/>
                  <a:ext cx="82" cy="32"/>
                </a:xfrm>
                <a:custGeom>
                  <a:avLst/>
                  <a:gdLst>
                    <a:gd name="T0" fmla="*/ 0 w 406"/>
                    <a:gd name="T1" fmla="*/ 0 h 160"/>
                    <a:gd name="T2" fmla="*/ 0 w 406"/>
                    <a:gd name="T3" fmla="*/ 0 h 160"/>
                    <a:gd name="T4" fmla="*/ 0 w 406"/>
                    <a:gd name="T5" fmla="*/ 0 h 160"/>
                    <a:gd name="T6" fmla="*/ 0 w 406"/>
                    <a:gd name="T7" fmla="*/ 0 h 160"/>
                    <a:gd name="T8" fmla="*/ 0 w 406"/>
                    <a:gd name="T9" fmla="*/ 0 h 160"/>
                    <a:gd name="T10" fmla="*/ 0 w 406"/>
                    <a:gd name="T11" fmla="*/ 0 h 160"/>
                    <a:gd name="T12" fmla="*/ 0 w 406"/>
                    <a:gd name="T13" fmla="*/ 0 h 160"/>
                    <a:gd name="T14" fmla="*/ 0 w 406"/>
                    <a:gd name="T15" fmla="*/ 0 h 160"/>
                    <a:gd name="T16" fmla="*/ 0 w 406"/>
                    <a:gd name="T17" fmla="*/ 0 h 160"/>
                    <a:gd name="T18" fmla="*/ 0 w 406"/>
                    <a:gd name="T19" fmla="*/ 0 h 160"/>
                    <a:gd name="T20" fmla="*/ 0 w 406"/>
                    <a:gd name="T21" fmla="*/ 0 h 160"/>
                    <a:gd name="T22" fmla="*/ 0 w 406"/>
                    <a:gd name="T23" fmla="*/ 0 h 160"/>
                    <a:gd name="T24" fmla="*/ 0 w 406"/>
                    <a:gd name="T25" fmla="*/ 0 h 160"/>
                    <a:gd name="T26" fmla="*/ 0 w 406"/>
                    <a:gd name="T27" fmla="*/ 0 h 160"/>
                    <a:gd name="T28" fmla="*/ 0 w 406"/>
                    <a:gd name="T29" fmla="*/ 0 h 160"/>
                    <a:gd name="T30" fmla="*/ 0 w 406"/>
                    <a:gd name="T31" fmla="*/ 0 h 160"/>
                    <a:gd name="T32" fmla="*/ 0 w 406"/>
                    <a:gd name="T33" fmla="*/ 0 h 160"/>
                    <a:gd name="T34" fmla="*/ 0 w 406"/>
                    <a:gd name="T35" fmla="*/ 0 h 160"/>
                    <a:gd name="T36" fmla="*/ 0 w 406"/>
                    <a:gd name="T37" fmla="*/ 0 h 160"/>
                    <a:gd name="T38" fmla="*/ 0 w 406"/>
                    <a:gd name="T39" fmla="*/ 0 h 160"/>
                    <a:gd name="T40" fmla="*/ 0 w 406"/>
                    <a:gd name="T41" fmla="*/ 0 h 160"/>
                    <a:gd name="T42" fmla="*/ 0 w 406"/>
                    <a:gd name="T43" fmla="*/ 0 h 160"/>
                    <a:gd name="T44" fmla="*/ 0 w 406"/>
                    <a:gd name="T45" fmla="*/ 0 h 160"/>
                    <a:gd name="T46" fmla="*/ 0 w 406"/>
                    <a:gd name="T47" fmla="*/ 0 h 160"/>
                    <a:gd name="T48" fmla="*/ 0 w 406"/>
                    <a:gd name="T49" fmla="*/ 0 h 160"/>
                    <a:gd name="T50" fmla="*/ 0 w 406"/>
                    <a:gd name="T51" fmla="*/ 0 h 160"/>
                    <a:gd name="T52" fmla="*/ 0 w 406"/>
                    <a:gd name="T53" fmla="*/ 0 h 160"/>
                    <a:gd name="T54" fmla="*/ 0 w 406"/>
                    <a:gd name="T55" fmla="*/ 0 h 160"/>
                    <a:gd name="T56" fmla="*/ 0 w 406"/>
                    <a:gd name="T57" fmla="*/ 0 h 160"/>
                    <a:gd name="T58" fmla="*/ 0 w 406"/>
                    <a:gd name="T59" fmla="*/ 0 h 160"/>
                    <a:gd name="T60" fmla="*/ 0 w 406"/>
                    <a:gd name="T61" fmla="*/ 0 h 160"/>
                    <a:gd name="T62" fmla="*/ 0 w 406"/>
                    <a:gd name="T63" fmla="*/ 0 h 160"/>
                    <a:gd name="T64" fmla="*/ 0 w 406"/>
                    <a:gd name="T65" fmla="*/ 0 h 160"/>
                    <a:gd name="T66" fmla="*/ 0 w 406"/>
                    <a:gd name="T67" fmla="*/ 0 h 160"/>
                    <a:gd name="T68" fmla="*/ 0 w 406"/>
                    <a:gd name="T69" fmla="*/ 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6"/>
                    <a:gd name="T106" fmla="*/ 0 h 160"/>
                    <a:gd name="T107" fmla="*/ 406 w 406"/>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6" h="160">
                      <a:moveTo>
                        <a:pt x="372" y="127"/>
                      </a:moveTo>
                      <a:lnTo>
                        <a:pt x="364" y="132"/>
                      </a:lnTo>
                      <a:lnTo>
                        <a:pt x="353" y="137"/>
                      </a:lnTo>
                      <a:lnTo>
                        <a:pt x="340" y="142"/>
                      </a:lnTo>
                      <a:lnTo>
                        <a:pt x="326" y="146"/>
                      </a:lnTo>
                      <a:lnTo>
                        <a:pt x="311" y="150"/>
                      </a:lnTo>
                      <a:lnTo>
                        <a:pt x="295" y="153"/>
                      </a:lnTo>
                      <a:lnTo>
                        <a:pt x="278" y="156"/>
                      </a:lnTo>
                      <a:lnTo>
                        <a:pt x="262" y="158"/>
                      </a:lnTo>
                      <a:lnTo>
                        <a:pt x="246" y="160"/>
                      </a:lnTo>
                      <a:lnTo>
                        <a:pt x="230" y="160"/>
                      </a:lnTo>
                      <a:lnTo>
                        <a:pt x="215" y="160"/>
                      </a:lnTo>
                      <a:lnTo>
                        <a:pt x="202" y="158"/>
                      </a:lnTo>
                      <a:lnTo>
                        <a:pt x="191" y="156"/>
                      </a:lnTo>
                      <a:lnTo>
                        <a:pt x="181" y="154"/>
                      </a:lnTo>
                      <a:lnTo>
                        <a:pt x="178" y="151"/>
                      </a:lnTo>
                      <a:lnTo>
                        <a:pt x="174" y="149"/>
                      </a:lnTo>
                      <a:lnTo>
                        <a:pt x="172" y="147"/>
                      </a:lnTo>
                      <a:lnTo>
                        <a:pt x="171" y="144"/>
                      </a:lnTo>
                      <a:lnTo>
                        <a:pt x="167" y="137"/>
                      </a:lnTo>
                      <a:lnTo>
                        <a:pt x="163" y="132"/>
                      </a:lnTo>
                      <a:lnTo>
                        <a:pt x="158" y="126"/>
                      </a:lnTo>
                      <a:lnTo>
                        <a:pt x="153" y="121"/>
                      </a:lnTo>
                      <a:lnTo>
                        <a:pt x="142" y="112"/>
                      </a:lnTo>
                      <a:lnTo>
                        <a:pt x="130" y="104"/>
                      </a:lnTo>
                      <a:lnTo>
                        <a:pt x="116" y="98"/>
                      </a:lnTo>
                      <a:lnTo>
                        <a:pt x="102" y="92"/>
                      </a:lnTo>
                      <a:lnTo>
                        <a:pt x="87" y="88"/>
                      </a:lnTo>
                      <a:lnTo>
                        <a:pt x="73" y="85"/>
                      </a:lnTo>
                      <a:lnTo>
                        <a:pt x="46" y="81"/>
                      </a:lnTo>
                      <a:lnTo>
                        <a:pt x="22" y="80"/>
                      </a:lnTo>
                      <a:lnTo>
                        <a:pt x="6" y="80"/>
                      </a:lnTo>
                      <a:lnTo>
                        <a:pt x="0" y="80"/>
                      </a:lnTo>
                      <a:lnTo>
                        <a:pt x="79" y="5"/>
                      </a:lnTo>
                      <a:lnTo>
                        <a:pt x="93" y="3"/>
                      </a:lnTo>
                      <a:lnTo>
                        <a:pt x="107" y="2"/>
                      </a:lnTo>
                      <a:lnTo>
                        <a:pt x="121" y="2"/>
                      </a:lnTo>
                      <a:lnTo>
                        <a:pt x="133" y="2"/>
                      </a:lnTo>
                      <a:lnTo>
                        <a:pt x="159" y="5"/>
                      </a:lnTo>
                      <a:lnTo>
                        <a:pt x="185" y="10"/>
                      </a:lnTo>
                      <a:lnTo>
                        <a:pt x="209" y="14"/>
                      </a:lnTo>
                      <a:lnTo>
                        <a:pt x="233" y="15"/>
                      </a:lnTo>
                      <a:lnTo>
                        <a:pt x="244" y="15"/>
                      </a:lnTo>
                      <a:lnTo>
                        <a:pt x="256" y="14"/>
                      </a:lnTo>
                      <a:lnTo>
                        <a:pt x="268" y="10"/>
                      </a:lnTo>
                      <a:lnTo>
                        <a:pt x="279" y="5"/>
                      </a:lnTo>
                      <a:lnTo>
                        <a:pt x="285" y="3"/>
                      </a:lnTo>
                      <a:lnTo>
                        <a:pt x="292" y="1"/>
                      </a:lnTo>
                      <a:lnTo>
                        <a:pt x="298" y="0"/>
                      </a:lnTo>
                      <a:lnTo>
                        <a:pt x="305" y="0"/>
                      </a:lnTo>
                      <a:lnTo>
                        <a:pt x="319" y="0"/>
                      </a:lnTo>
                      <a:lnTo>
                        <a:pt x="333" y="3"/>
                      </a:lnTo>
                      <a:lnTo>
                        <a:pt x="347" y="8"/>
                      </a:lnTo>
                      <a:lnTo>
                        <a:pt x="360" y="14"/>
                      </a:lnTo>
                      <a:lnTo>
                        <a:pt x="373" y="22"/>
                      </a:lnTo>
                      <a:lnTo>
                        <a:pt x="383" y="31"/>
                      </a:lnTo>
                      <a:lnTo>
                        <a:pt x="393" y="42"/>
                      </a:lnTo>
                      <a:lnTo>
                        <a:pt x="400" y="53"/>
                      </a:lnTo>
                      <a:lnTo>
                        <a:pt x="402" y="59"/>
                      </a:lnTo>
                      <a:lnTo>
                        <a:pt x="403" y="65"/>
                      </a:lnTo>
                      <a:lnTo>
                        <a:pt x="404" y="72"/>
                      </a:lnTo>
                      <a:lnTo>
                        <a:pt x="406" y="78"/>
                      </a:lnTo>
                      <a:lnTo>
                        <a:pt x="404" y="84"/>
                      </a:lnTo>
                      <a:lnTo>
                        <a:pt x="403" y="91"/>
                      </a:lnTo>
                      <a:lnTo>
                        <a:pt x="401" y="97"/>
                      </a:lnTo>
                      <a:lnTo>
                        <a:pt x="397" y="102"/>
                      </a:lnTo>
                      <a:lnTo>
                        <a:pt x="393" y="109"/>
                      </a:lnTo>
                      <a:lnTo>
                        <a:pt x="387" y="115"/>
                      </a:lnTo>
                      <a:lnTo>
                        <a:pt x="380" y="121"/>
                      </a:lnTo>
                      <a:lnTo>
                        <a:pt x="372" y="127"/>
                      </a:lnTo>
                      <a:close/>
                    </a:path>
                  </a:pathLst>
                </a:custGeom>
                <a:solidFill>
                  <a:srgbClr val="93D5ED"/>
                </a:solidFill>
                <a:ln w="9525">
                  <a:solidFill>
                    <a:srgbClr val="CCECFF"/>
                  </a:solidFill>
                  <a:round/>
                  <a:headEnd/>
                  <a:tailEnd/>
                </a:ln>
              </p:spPr>
              <p:txBody>
                <a:bodyPr/>
                <a:lstStyle/>
                <a:p>
                  <a:endParaRPr lang="en-US"/>
                </a:p>
              </p:txBody>
            </p:sp>
            <p:sp>
              <p:nvSpPr>
                <p:cNvPr id="24859" name="Freeform 195"/>
                <p:cNvSpPr>
                  <a:spLocks/>
                </p:cNvSpPr>
                <p:nvPr/>
              </p:nvSpPr>
              <p:spPr bwMode="auto">
                <a:xfrm>
                  <a:off x="1356" y="1958"/>
                  <a:ext cx="82" cy="32"/>
                </a:xfrm>
                <a:custGeom>
                  <a:avLst/>
                  <a:gdLst>
                    <a:gd name="T0" fmla="*/ 0 w 406"/>
                    <a:gd name="T1" fmla="*/ 0 h 160"/>
                    <a:gd name="T2" fmla="*/ 0 w 406"/>
                    <a:gd name="T3" fmla="*/ 0 h 160"/>
                    <a:gd name="T4" fmla="*/ 0 w 406"/>
                    <a:gd name="T5" fmla="*/ 0 h 160"/>
                    <a:gd name="T6" fmla="*/ 0 w 406"/>
                    <a:gd name="T7" fmla="*/ 0 h 160"/>
                    <a:gd name="T8" fmla="*/ 0 w 406"/>
                    <a:gd name="T9" fmla="*/ 0 h 160"/>
                    <a:gd name="T10" fmla="*/ 0 w 406"/>
                    <a:gd name="T11" fmla="*/ 0 h 160"/>
                    <a:gd name="T12" fmla="*/ 0 w 406"/>
                    <a:gd name="T13" fmla="*/ 0 h 160"/>
                    <a:gd name="T14" fmla="*/ 0 w 406"/>
                    <a:gd name="T15" fmla="*/ 0 h 160"/>
                    <a:gd name="T16" fmla="*/ 0 w 406"/>
                    <a:gd name="T17" fmla="*/ 0 h 160"/>
                    <a:gd name="T18" fmla="*/ 0 w 406"/>
                    <a:gd name="T19" fmla="*/ 0 h 160"/>
                    <a:gd name="T20" fmla="*/ 0 w 406"/>
                    <a:gd name="T21" fmla="*/ 0 h 160"/>
                    <a:gd name="T22" fmla="*/ 0 w 406"/>
                    <a:gd name="T23" fmla="*/ 0 h 160"/>
                    <a:gd name="T24" fmla="*/ 0 w 406"/>
                    <a:gd name="T25" fmla="*/ 0 h 160"/>
                    <a:gd name="T26" fmla="*/ 0 w 406"/>
                    <a:gd name="T27" fmla="*/ 0 h 160"/>
                    <a:gd name="T28" fmla="*/ 0 w 406"/>
                    <a:gd name="T29" fmla="*/ 0 h 160"/>
                    <a:gd name="T30" fmla="*/ 0 w 406"/>
                    <a:gd name="T31" fmla="*/ 0 h 160"/>
                    <a:gd name="T32" fmla="*/ 0 w 406"/>
                    <a:gd name="T33" fmla="*/ 0 h 160"/>
                    <a:gd name="T34" fmla="*/ 0 w 406"/>
                    <a:gd name="T35" fmla="*/ 0 h 160"/>
                    <a:gd name="T36" fmla="*/ 0 w 406"/>
                    <a:gd name="T37" fmla="*/ 0 h 160"/>
                    <a:gd name="T38" fmla="*/ 0 w 406"/>
                    <a:gd name="T39" fmla="*/ 0 h 160"/>
                    <a:gd name="T40" fmla="*/ 0 w 406"/>
                    <a:gd name="T41" fmla="*/ 0 h 160"/>
                    <a:gd name="T42" fmla="*/ 0 w 406"/>
                    <a:gd name="T43" fmla="*/ 0 h 160"/>
                    <a:gd name="T44" fmla="*/ 0 w 406"/>
                    <a:gd name="T45" fmla="*/ 0 h 160"/>
                    <a:gd name="T46" fmla="*/ 0 w 406"/>
                    <a:gd name="T47" fmla="*/ 0 h 160"/>
                    <a:gd name="T48" fmla="*/ 0 w 406"/>
                    <a:gd name="T49" fmla="*/ 0 h 160"/>
                    <a:gd name="T50" fmla="*/ 0 w 406"/>
                    <a:gd name="T51" fmla="*/ 0 h 160"/>
                    <a:gd name="T52" fmla="*/ 0 w 406"/>
                    <a:gd name="T53" fmla="*/ 0 h 160"/>
                    <a:gd name="T54" fmla="*/ 0 w 406"/>
                    <a:gd name="T55" fmla="*/ 0 h 160"/>
                    <a:gd name="T56" fmla="*/ 0 w 406"/>
                    <a:gd name="T57" fmla="*/ 0 h 160"/>
                    <a:gd name="T58" fmla="*/ 0 w 406"/>
                    <a:gd name="T59" fmla="*/ 0 h 160"/>
                    <a:gd name="T60" fmla="*/ 0 w 406"/>
                    <a:gd name="T61" fmla="*/ 0 h 160"/>
                    <a:gd name="T62" fmla="*/ 0 w 406"/>
                    <a:gd name="T63" fmla="*/ 0 h 160"/>
                    <a:gd name="T64" fmla="*/ 0 w 406"/>
                    <a:gd name="T65" fmla="*/ 0 h 160"/>
                    <a:gd name="T66" fmla="*/ 0 w 406"/>
                    <a:gd name="T67" fmla="*/ 0 h 160"/>
                    <a:gd name="T68" fmla="*/ 0 w 406"/>
                    <a:gd name="T69" fmla="*/ 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6"/>
                    <a:gd name="T106" fmla="*/ 0 h 160"/>
                    <a:gd name="T107" fmla="*/ 406 w 406"/>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6" h="160">
                      <a:moveTo>
                        <a:pt x="372" y="127"/>
                      </a:moveTo>
                      <a:lnTo>
                        <a:pt x="364" y="132"/>
                      </a:lnTo>
                      <a:lnTo>
                        <a:pt x="353" y="137"/>
                      </a:lnTo>
                      <a:lnTo>
                        <a:pt x="340" y="142"/>
                      </a:lnTo>
                      <a:lnTo>
                        <a:pt x="326" y="146"/>
                      </a:lnTo>
                      <a:lnTo>
                        <a:pt x="311" y="150"/>
                      </a:lnTo>
                      <a:lnTo>
                        <a:pt x="295" y="153"/>
                      </a:lnTo>
                      <a:lnTo>
                        <a:pt x="278" y="156"/>
                      </a:lnTo>
                      <a:lnTo>
                        <a:pt x="262" y="158"/>
                      </a:lnTo>
                      <a:lnTo>
                        <a:pt x="246" y="160"/>
                      </a:lnTo>
                      <a:lnTo>
                        <a:pt x="230" y="160"/>
                      </a:lnTo>
                      <a:lnTo>
                        <a:pt x="215" y="160"/>
                      </a:lnTo>
                      <a:lnTo>
                        <a:pt x="202" y="158"/>
                      </a:lnTo>
                      <a:lnTo>
                        <a:pt x="191" y="156"/>
                      </a:lnTo>
                      <a:lnTo>
                        <a:pt x="181" y="154"/>
                      </a:lnTo>
                      <a:lnTo>
                        <a:pt x="178" y="151"/>
                      </a:lnTo>
                      <a:lnTo>
                        <a:pt x="174" y="149"/>
                      </a:lnTo>
                      <a:lnTo>
                        <a:pt x="172" y="147"/>
                      </a:lnTo>
                      <a:lnTo>
                        <a:pt x="171" y="144"/>
                      </a:lnTo>
                      <a:lnTo>
                        <a:pt x="167" y="137"/>
                      </a:lnTo>
                      <a:lnTo>
                        <a:pt x="163" y="132"/>
                      </a:lnTo>
                      <a:lnTo>
                        <a:pt x="158" y="126"/>
                      </a:lnTo>
                      <a:lnTo>
                        <a:pt x="153" y="121"/>
                      </a:lnTo>
                      <a:lnTo>
                        <a:pt x="142" y="112"/>
                      </a:lnTo>
                      <a:lnTo>
                        <a:pt x="130" y="104"/>
                      </a:lnTo>
                      <a:lnTo>
                        <a:pt x="116" y="98"/>
                      </a:lnTo>
                      <a:lnTo>
                        <a:pt x="102" y="92"/>
                      </a:lnTo>
                      <a:lnTo>
                        <a:pt x="87" y="88"/>
                      </a:lnTo>
                      <a:lnTo>
                        <a:pt x="73" y="85"/>
                      </a:lnTo>
                      <a:lnTo>
                        <a:pt x="46" y="81"/>
                      </a:lnTo>
                      <a:lnTo>
                        <a:pt x="22" y="80"/>
                      </a:lnTo>
                      <a:lnTo>
                        <a:pt x="6" y="80"/>
                      </a:lnTo>
                      <a:lnTo>
                        <a:pt x="0" y="80"/>
                      </a:lnTo>
                      <a:lnTo>
                        <a:pt x="79" y="5"/>
                      </a:lnTo>
                      <a:lnTo>
                        <a:pt x="93" y="3"/>
                      </a:lnTo>
                      <a:lnTo>
                        <a:pt x="107" y="2"/>
                      </a:lnTo>
                      <a:lnTo>
                        <a:pt x="121" y="2"/>
                      </a:lnTo>
                      <a:lnTo>
                        <a:pt x="133" y="2"/>
                      </a:lnTo>
                      <a:lnTo>
                        <a:pt x="159" y="5"/>
                      </a:lnTo>
                      <a:lnTo>
                        <a:pt x="185" y="10"/>
                      </a:lnTo>
                      <a:lnTo>
                        <a:pt x="209" y="14"/>
                      </a:lnTo>
                      <a:lnTo>
                        <a:pt x="233" y="15"/>
                      </a:lnTo>
                      <a:lnTo>
                        <a:pt x="244" y="15"/>
                      </a:lnTo>
                      <a:lnTo>
                        <a:pt x="256" y="14"/>
                      </a:lnTo>
                      <a:lnTo>
                        <a:pt x="268" y="10"/>
                      </a:lnTo>
                      <a:lnTo>
                        <a:pt x="279" y="5"/>
                      </a:lnTo>
                      <a:lnTo>
                        <a:pt x="285" y="3"/>
                      </a:lnTo>
                      <a:lnTo>
                        <a:pt x="292" y="1"/>
                      </a:lnTo>
                      <a:lnTo>
                        <a:pt x="298" y="0"/>
                      </a:lnTo>
                      <a:lnTo>
                        <a:pt x="305" y="0"/>
                      </a:lnTo>
                      <a:lnTo>
                        <a:pt x="319" y="0"/>
                      </a:lnTo>
                      <a:lnTo>
                        <a:pt x="333" y="3"/>
                      </a:lnTo>
                      <a:lnTo>
                        <a:pt x="347" y="8"/>
                      </a:lnTo>
                      <a:lnTo>
                        <a:pt x="360" y="14"/>
                      </a:lnTo>
                      <a:lnTo>
                        <a:pt x="373" y="22"/>
                      </a:lnTo>
                      <a:lnTo>
                        <a:pt x="383" y="31"/>
                      </a:lnTo>
                      <a:lnTo>
                        <a:pt x="393" y="42"/>
                      </a:lnTo>
                      <a:lnTo>
                        <a:pt x="400" y="53"/>
                      </a:lnTo>
                      <a:lnTo>
                        <a:pt x="402" y="59"/>
                      </a:lnTo>
                      <a:lnTo>
                        <a:pt x="403" y="65"/>
                      </a:lnTo>
                      <a:lnTo>
                        <a:pt x="404" y="72"/>
                      </a:lnTo>
                      <a:lnTo>
                        <a:pt x="406" y="78"/>
                      </a:lnTo>
                      <a:lnTo>
                        <a:pt x="404" y="84"/>
                      </a:lnTo>
                      <a:lnTo>
                        <a:pt x="403" y="91"/>
                      </a:lnTo>
                      <a:lnTo>
                        <a:pt x="401" y="97"/>
                      </a:lnTo>
                      <a:lnTo>
                        <a:pt x="397" y="102"/>
                      </a:lnTo>
                      <a:lnTo>
                        <a:pt x="393" y="109"/>
                      </a:lnTo>
                      <a:lnTo>
                        <a:pt x="387" y="115"/>
                      </a:lnTo>
                      <a:lnTo>
                        <a:pt x="380" y="121"/>
                      </a:lnTo>
                      <a:lnTo>
                        <a:pt x="372" y="127"/>
                      </a:lnTo>
                      <a:close/>
                    </a:path>
                  </a:pathLst>
                </a:custGeom>
                <a:solidFill>
                  <a:srgbClr val="93D5ED"/>
                </a:solidFill>
                <a:ln w="9525">
                  <a:solidFill>
                    <a:srgbClr val="CCECFF"/>
                  </a:solidFill>
                  <a:round/>
                  <a:headEnd/>
                  <a:tailEnd/>
                </a:ln>
              </p:spPr>
              <p:txBody>
                <a:bodyPr/>
                <a:lstStyle/>
                <a:p>
                  <a:endParaRPr lang="en-US"/>
                </a:p>
              </p:txBody>
            </p:sp>
            <p:sp>
              <p:nvSpPr>
                <p:cNvPr id="24860" name="Freeform 196"/>
                <p:cNvSpPr>
                  <a:spLocks/>
                </p:cNvSpPr>
                <p:nvPr/>
              </p:nvSpPr>
              <p:spPr bwMode="auto">
                <a:xfrm>
                  <a:off x="1316" y="1979"/>
                  <a:ext cx="47" cy="17"/>
                </a:xfrm>
                <a:custGeom>
                  <a:avLst/>
                  <a:gdLst>
                    <a:gd name="T0" fmla="*/ 0 w 235"/>
                    <a:gd name="T1" fmla="*/ 0 h 84"/>
                    <a:gd name="T2" fmla="*/ 0 w 235"/>
                    <a:gd name="T3" fmla="*/ 0 h 84"/>
                    <a:gd name="T4" fmla="*/ 0 w 235"/>
                    <a:gd name="T5" fmla="*/ 0 h 84"/>
                    <a:gd name="T6" fmla="*/ 0 w 235"/>
                    <a:gd name="T7" fmla="*/ 0 h 84"/>
                    <a:gd name="T8" fmla="*/ 0 w 235"/>
                    <a:gd name="T9" fmla="*/ 0 h 84"/>
                    <a:gd name="T10" fmla="*/ 0 w 235"/>
                    <a:gd name="T11" fmla="*/ 0 h 84"/>
                    <a:gd name="T12" fmla="*/ 0 w 235"/>
                    <a:gd name="T13" fmla="*/ 0 h 84"/>
                    <a:gd name="T14" fmla="*/ 0 w 235"/>
                    <a:gd name="T15" fmla="*/ 0 h 84"/>
                    <a:gd name="T16" fmla="*/ 0 w 235"/>
                    <a:gd name="T17" fmla="*/ 0 h 84"/>
                    <a:gd name="T18" fmla="*/ 0 w 235"/>
                    <a:gd name="T19" fmla="*/ 0 h 84"/>
                    <a:gd name="T20" fmla="*/ 0 w 235"/>
                    <a:gd name="T21" fmla="*/ 0 h 84"/>
                    <a:gd name="T22" fmla="*/ 0 w 235"/>
                    <a:gd name="T23" fmla="*/ 0 h 84"/>
                    <a:gd name="T24" fmla="*/ 0 w 235"/>
                    <a:gd name="T25" fmla="*/ 0 h 84"/>
                    <a:gd name="T26" fmla="*/ 0 w 235"/>
                    <a:gd name="T27" fmla="*/ 0 h 84"/>
                    <a:gd name="T28" fmla="*/ 0 w 235"/>
                    <a:gd name="T29" fmla="*/ 0 h 84"/>
                    <a:gd name="T30" fmla="*/ 0 w 235"/>
                    <a:gd name="T31" fmla="*/ 0 h 84"/>
                    <a:gd name="T32" fmla="*/ 0 w 235"/>
                    <a:gd name="T33" fmla="*/ 0 h 84"/>
                    <a:gd name="T34" fmla="*/ 0 w 235"/>
                    <a:gd name="T35" fmla="*/ 0 h 84"/>
                    <a:gd name="T36" fmla="*/ 0 w 235"/>
                    <a:gd name="T37" fmla="*/ 0 h 84"/>
                    <a:gd name="T38" fmla="*/ 0 w 235"/>
                    <a:gd name="T39" fmla="*/ 0 h 84"/>
                    <a:gd name="T40" fmla="*/ 0 w 235"/>
                    <a:gd name="T41" fmla="*/ 0 h 84"/>
                    <a:gd name="T42" fmla="*/ 0 w 235"/>
                    <a:gd name="T43" fmla="*/ 0 h 84"/>
                    <a:gd name="T44" fmla="*/ 0 w 235"/>
                    <a:gd name="T45" fmla="*/ 0 h 84"/>
                    <a:gd name="T46" fmla="*/ 0 w 235"/>
                    <a:gd name="T47" fmla="*/ 0 h 84"/>
                    <a:gd name="T48" fmla="*/ 0 w 235"/>
                    <a:gd name="T49" fmla="*/ 0 h 84"/>
                    <a:gd name="T50" fmla="*/ 0 w 235"/>
                    <a:gd name="T51" fmla="*/ 0 h 84"/>
                    <a:gd name="T52" fmla="*/ 0 w 235"/>
                    <a:gd name="T53" fmla="*/ 0 h 84"/>
                    <a:gd name="T54" fmla="*/ 0 w 235"/>
                    <a:gd name="T55" fmla="*/ 0 h 84"/>
                    <a:gd name="T56" fmla="*/ 0 w 235"/>
                    <a:gd name="T57" fmla="*/ 0 h 84"/>
                    <a:gd name="T58" fmla="*/ 0 w 235"/>
                    <a:gd name="T59" fmla="*/ 0 h 84"/>
                    <a:gd name="T60" fmla="*/ 0 w 235"/>
                    <a:gd name="T61" fmla="*/ 0 h 84"/>
                    <a:gd name="T62" fmla="*/ 0 w 235"/>
                    <a:gd name="T63" fmla="*/ 0 h 84"/>
                    <a:gd name="T64" fmla="*/ 0 w 235"/>
                    <a:gd name="T65" fmla="*/ 0 h 84"/>
                    <a:gd name="T66" fmla="*/ 0 w 235"/>
                    <a:gd name="T67" fmla="*/ 0 h 84"/>
                    <a:gd name="T68" fmla="*/ 0 w 235"/>
                    <a:gd name="T69" fmla="*/ 0 h 84"/>
                    <a:gd name="T70" fmla="*/ 0 w 235"/>
                    <a:gd name="T71" fmla="*/ 0 h 84"/>
                    <a:gd name="T72" fmla="*/ 0 w 235"/>
                    <a:gd name="T73" fmla="*/ 0 h 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35"/>
                    <a:gd name="T112" fmla="*/ 0 h 84"/>
                    <a:gd name="T113" fmla="*/ 235 w 235"/>
                    <a:gd name="T114" fmla="*/ 84 h 8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35" h="84">
                      <a:moveTo>
                        <a:pt x="170" y="6"/>
                      </a:moveTo>
                      <a:lnTo>
                        <a:pt x="124" y="17"/>
                      </a:lnTo>
                      <a:lnTo>
                        <a:pt x="81" y="30"/>
                      </a:lnTo>
                      <a:lnTo>
                        <a:pt x="62" y="37"/>
                      </a:lnTo>
                      <a:lnTo>
                        <a:pt x="45" y="43"/>
                      </a:lnTo>
                      <a:lnTo>
                        <a:pt x="30" y="50"/>
                      </a:lnTo>
                      <a:lnTo>
                        <a:pt x="18" y="56"/>
                      </a:lnTo>
                      <a:lnTo>
                        <a:pt x="9" y="62"/>
                      </a:lnTo>
                      <a:lnTo>
                        <a:pt x="3" y="66"/>
                      </a:lnTo>
                      <a:lnTo>
                        <a:pt x="1" y="70"/>
                      </a:lnTo>
                      <a:lnTo>
                        <a:pt x="0" y="72"/>
                      </a:lnTo>
                      <a:lnTo>
                        <a:pt x="1" y="73"/>
                      </a:lnTo>
                      <a:lnTo>
                        <a:pt x="3" y="76"/>
                      </a:lnTo>
                      <a:lnTo>
                        <a:pt x="10" y="79"/>
                      </a:lnTo>
                      <a:lnTo>
                        <a:pt x="23" y="82"/>
                      </a:lnTo>
                      <a:lnTo>
                        <a:pt x="40" y="84"/>
                      </a:lnTo>
                      <a:lnTo>
                        <a:pt x="63" y="84"/>
                      </a:lnTo>
                      <a:lnTo>
                        <a:pt x="89" y="83"/>
                      </a:lnTo>
                      <a:lnTo>
                        <a:pt x="114" y="79"/>
                      </a:lnTo>
                      <a:lnTo>
                        <a:pt x="137" y="75"/>
                      </a:lnTo>
                      <a:lnTo>
                        <a:pt x="158" y="68"/>
                      </a:lnTo>
                      <a:lnTo>
                        <a:pt x="178" y="59"/>
                      </a:lnTo>
                      <a:lnTo>
                        <a:pt x="195" y="51"/>
                      </a:lnTo>
                      <a:lnTo>
                        <a:pt x="209" y="42"/>
                      </a:lnTo>
                      <a:lnTo>
                        <a:pt x="221" y="34"/>
                      </a:lnTo>
                      <a:lnTo>
                        <a:pt x="229" y="24"/>
                      </a:lnTo>
                      <a:lnTo>
                        <a:pt x="235" y="17"/>
                      </a:lnTo>
                      <a:lnTo>
                        <a:pt x="235" y="14"/>
                      </a:lnTo>
                      <a:lnTo>
                        <a:pt x="235" y="10"/>
                      </a:lnTo>
                      <a:lnTo>
                        <a:pt x="234" y="7"/>
                      </a:lnTo>
                      <a:lnTo>
                        <a:pt x="233" y="5"/>
                      </a:lnTo>
                      <a:lnTo>
                        <a:pt x="229" y="3"/>
                      </a:lnTo>
                      <a:lnTo>
                        <a:pt x="225" y="1"/>
                      </a:lnTo>
                      <a:lnTo>
                        <a:pt x="219" y="1"/>
                      </a:lnTo>
                      <a:lnTo>
                        <a:pt x="212" y="0"/>
                      </a:lnTo>
                      <a:lnTo>
                        <a:pt x="193" y="2"/>
                      </a:lnTo>
                      <a:lnTo>
                        <a:pt x="170" y="6"/>
                      </a:lnTo>
                      <a:close/>
                    </a:path>
                  </a:pathLst>
                </a:custGeom>
                <a:solidFill>
                  <a:srgbClr val="93D5ED"/>
                </a:solidFill>
                <a:ln w="9525">
                  <a:solidFill>
                    <a:srgbClr val="CCECFF"/>
                  </a:solidFill>
                  <a:round/>
                  <a:headEnd/>
                  <a:tailEnd/>
                </a:ln>
              </p:spPr>
              <p:txBody>
                <a:bodyPr/>
                <a:lstStyle/>
                <a:p>
                  <a:endParaRPr lang="en-US"/>
                </a:p>
              </p:txBody>
            </p:sp>
            <p:sp>
              <p:nvSpPr>
                <p:cNvPr id="24861" name="Freeform 197"/>
                <p:cNvSpPr>
                  <a:spLocks/>
                </p:cNvSpPr>
                <p:nvPr/>
              </p:nvSpPr>
              <p:spPr bwMode="auto">
                <a:xfrm>
                  <a:off x="1316" y="1979"/>
                  <a:ext cx="47" cy="17"/>
                </a:xfrm>
                <a:custGeom>
                  <a:avLst/>
                  <a:gdLst>
                    <a:gd name="T0" fmla="*/ 0 w 235"/>
                    <a:gd name="T1" fmla="*/ 0 h 84"/>
                    <a:gd name="T2" fmla="*/ 0 w 235"/>
                    <a:gd name="T3" fmla="*/ 0 h 84"/>
                    <a:gd name="T4" fmla="*/ 0 w 235"/>
                    <a:gd name="T5" fmla="*/ 0 h 84"/>
                    <a:gd name="T6" fmla="*/ 0 w 235"/>
                    <a:gd name="T7" fmla="*/ 0 h 84"/>
                    <a:gd name="T8" fmla="*/ 0 w 235"/>
                    <a:gd name="T9" fmla="*/ 0 h 84"/>
                    <a:gd name="T10" fmla="*/ 0 w 235"/>
                    <a:gd name="T11" fmla="*/ 0 h 84"/>
                    <a:gd name="T12" fmla="*/ 0 w 235"/>
                    <a:gd name="T13" fmla="*/ 0 h 84"/>
                    <a:gd name="T14" fmla="*/ 0 w 235"/>
                    <a:gd name="T15" fmla="*/ 0 h 84"/>
                    <a:gd name="T16" fmla="*/ 0 w 235"/>
                    <a:gd name="T17" fmla="*/ 0 h 84"/>
                    <a:gd name="T18" fmla="*/ 0 w 235"/>
                    <a:gd name="T19" fmla="*/ 0 h 84"/>
                    <a:gd name="T20" fmla="*/ 0 w 235"/>
                    <a:gd name="T21" fmla="*/ 0 h 84"/>
                    <a:gd name="T22" fmla="*/ 0 w 235"/>
                    <a:gd name="T23" fmla="*/ 0 h 84"/>
                    <a:gd name="T24" fmla="*/ 0 w 235"/>
                    <a:gd name="T25" fmla="*/ 0 h 84"/>
                    <a:gd name="T26" fmla="*/ 0 w 235"/>
                    <a:gd name="T27" fmla="*/ 0 h 84"/>
                    <a:gd name="T28" fmla="*/ 0 w 235"/>
                    <a:gd name="T29" fmla="*/ 0 h 84"/>
                    <a:gd name="T30" fmla="*/ 0 w 235"/>
                    <a:gd name="T31" fmla="*/ 0 h 84"/>
                    <a:gd name="T32" fmla="*/ 0 w 235"/>
                    <a:gd name="T33" fmla="*/ 0 h 84"/>
                    <a:gd name="T34" fmla="*/ 0 w 235"/>
                    <a:gd name="T35" fmla="*/ 0 h 84"/>
                    <a:gd name="T36" fmla="*/ 0 w 235"/>
                    <a:gd name="T37" fmla="*/ 0 h 84"/>
                    <a:gd name="T38" fmla="*/ 0 w 235"/>
                    <a:gd name="T39" fmla="*/ 0 h 84"/>
                    <a:gd name="T40" fmla="*/ 0 w 235"/>
                    <a:gd name="T41" fmla="*/ 0 h 84"/>
                    <a:gd name="T42" fmla="*/ 0 w 235"/>
                    <a:gd name="T43" fmla="*/ 0 h 84"/>
                    <a:gd name="T44" fmla="*/ 0 w 235"/>
                    <a:gd name="T45" fmla="*/ 0 h 84"/>
                    <a:gd name="T46" fmla="*/ 0 w 235"/>
                    <a:gd name="T47" fmla="*/ 0 h 84"/>
                    <a:gd name="T48" fmla="*/ 0 w 235"/>
                    <a:gd name="T49" fmla="*/ 0 h 84"/>
                    <a:gd name="T50" fmla="*/ 0 w 235"/>
                    <a:gd name="T51" fmla="*/ 0 h 84"/>
                    <a:gd name="T52" fmla="*/ 0 w 235"/>
                    <a:gd name="T53" fmla="*/ 0 h 84"/>
                    <a:gd name="T54" fmla="*/ 0 w 235"/>
                    <a:gd name="T55" fmla="*/ 0 h 84"/>
                    <a:gd name="T56" fmla="*/ 0 w 235"/>
                    <a:gd name="T57" fmla="*/ 0 h 84"/>
                    <a:gd name="T58" fmla="*/ 0 w 235"/>
                    <a:gd name="T59" fmla="*/ 0 h 84"/>
                    <a:gd name="T60" fmla="*/ 0 w 235"/>
                    <a:gd name="T61" fmla="*/ 0 h 84"/>
                    <a:gd name="T62" fmla="*/ 0 w 235"/>
                    <a:gd name="T63" fmla="*/ 0 h 84"/>
                    <a:gd name="T64" fmla="*/ 0 w 235"/>
                    <a:gd name="T65" fmla="*/ 0 h 84"/>
                    <a:gd name="T66" fmla="*/ 0 w 235"/>
                    <a:gd name="T67" fmla="*/ 0 h 84"/>
                    <a:gd name="T68" fmla="*/ 0 w 235"/>
                    <a:gd name="T69" fmla="*/ 0 h 84"/>
                    <a:gd name="T70" fmla="*/ 0 w 235"/>
                    <a:gd name="T71" fmla="*/ 0 h 84"/>
                    <a:gd name="T72" fmla="*/ 0 w 235"/>
                    <a:gd name="T73" fmla="*/ 0 h 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35"/>
                    <a:gd name="T112" fmla="*/ 0 h 84"/>
                    <a:gd name="T113" fmla="*/ 235 w 235"/>
                    <a:gd name="T114" fmla="*/ 84 h 8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35" h="84">
                      <a:moveTo>
                        <a:pt x="170" y="6"/>
                      </a:moveTo>
                      <a:lnTo>
                        <a:pt x="124" y="17"/>
                      </a:lnTo>
                      <a:lnTo>
                        <a:pt x="81" y="30"/>
                      </a:lnTo>
                      <a:lnTo>
                        <a:pt x="62" y="37"/>
                      </a:lnTo>
                      <a:lnTo>
                        <a:pt x="45" y="43"/>
                      </a:lnTo>
                      <a:lnTo>
                        <a:pt x="30" y="50"/>
                      </a:lnTo>
                      <a:lnTo>
                        <a:pt x="18" y="56"/>
                      </a:lnTo>
                      <a:lnTo>
                        <a:pt x="9" y="62"/>
                      </a:lnTo>
                      <a:lnTo>
                        <a:pt x="3" y="66"/>
                      </a:lnTo>
                      <a:lnTo>
                        <a:pt x="1" y="70"/>
                      </a:lnTo>
                      <a:lnTo>
                        <a:pt x="0" y="72"/>
                      </a:lnTo>
                      <a:lnTo>
                        <a:pt x="1" y="73"/>
                      </a:lnTo>
                      <a:lnTo>
                        <a:pt x="3" y="76"/>
                      </a:lnTo>
                      <a:lnTo>
                        <a:pt x="10" y="79"/>
                      </a:lnTo>
                      <a:lnTo>
                        <a:pt x="23" y="82"/>
                      </a:lnTo>
                      <a:lnTo>
                        <a:pt x="40" y="84"/>
                      </a:lnTo>
                      <a:lnTo>
                        <a:pt x="63" y="84"/>
                      </a:lnTo>
                      <a:lnTo>
                        <a:pt x="89" y="83"/>
                      </a:lnTo>
                      <a:lnTo>
                        <a:pt x="114" y="79"/>
                      </a:lnTo>
                      <a:lnTo>
                        <a:pt x="137" y="75"/>
                      </a:lnTo>
                      <a:lnTo>
                        <a:pt x="158" y="68"/>
                      </a:lnTo>
                      <a:lnTo>
                        <a:pt x="178" y="59"/>
                      </a:lnTo>
                      <a:lnTo>
                        <a:pt x="195" y="51"/>
                      </a:lnTo>
                      <a:lnTo>
                        <a:pt x="209" y="42"/>
                      </a:lnTo>
                      <a:lnTo>
                        <a:pt x="221" y="34"/>
                      </a:lnTo>
                      <a:lnTo>
                        <a:pt x="229" y="24"/>
                      </a:lnTo>
                      <a:lnTo>
                        <a:pt x="235" y="17"/>
                      </a:lnTo>
                      <a:lnTo>
                        <a:pt x="235" y="14"/>
                      </a:lnTo>
                      <a:lnTo>
                        <a:pt x="235" y="10"/>
                      </a:lnTo>
                      <a:lnTo>
                        <a:pt x="234" y="7"/>
                      </a:lnTo>
                      <a:lnTo>
                        <a:pt x="233" y="5"/>
                      </a:lnTo>
                      <a:lnTo>
                        <a:pt x="229" y="3"/>
                      </a:lnTo>
                      <a:lnTo>
                        <a:pt x="225" y="1"/>
                      </a:lnTo>
                      <a:lnTo>
                        <a:pt x="219" y="1"/>
                      </a:lnTo>
                      <a:lnTo>
                        <a:pt x="212" y="0"/>
                      </a:lnTo>
                      <a:lnTo>
                        <a:pt x="193" y="2"/>
                      </a:lnTo>
                      <a:lnTo>
                        <a:pt x="170" y="6"/>
                      </a:lnTo>
                      <a:close/>
                    </a:path>
                  </a:pathLst>
                </a:custGeom>
                <a:solidFill>
                  <a:srgbClr val="93D5ED"/>
                </a:solidFill>
                <a:ln w="9525">
                  <a:solidFill>
                    <a:srgbClr val="CCECFF"/>
                  </a:solidFill>
                  <a:round/>
                  <a:headEnd/>
                  <a:tailEnd/>
                </a:ln>
              </p:spPr>
              <p:txBody>
                <a:bodyPr/>
                <a:lstStyle/>
                <a:p>
                  <a:endParaRPr lang="en-US"/>
                </a:p>
              </p:txBody>
            </p:sp>
            <p:sp>
              <p:nvSpPr>
                <p:cNvPr id="24862" name="Freeform 198"/>
                <p:cNvSpPr>
                  <a:spLocks/>
                </p:cNvSpPr>
                <p:nvPr/>
              </p:nvSpPr>
              <p:spPr bwMode="auto">
                <a:xfrm>
                  <a:off x="1312" y="1943"/>
                  <a:ext cx="56" cy="34"/>
                </a:xfrm>
                <a:custGeom>
                  <a:avLst/>
                  <a:gdLst>
                    <a:gd name="T0" fmla="*/ 0 w 284"/>
                    <a:gd name="T1" fmla="*/ 0 h 167"/>
                    <a:gd name="T2" fmla="*/ 0 w 284"/>
                    <a:gd name="T3" fmla="*/ 0 h 167"/>
                    <a:gd name="T4" fmla="*/ 0 w 284"/>
                    <a:gd name="T5" fmla="*/ 0 h 167"/>
                    <a:gd name="T6" fmla="*/ 0 w 284"/>
                    <a:gd name="T7" fmla="*/ 0 h 167"/>
                    <a:gd name="T8" fmla="*/ 0 w 284"/>
                    <a:gd name="T9" fmla="*/ 0 h 167"/>
                    <a:gd name="T10" fmla="*/ 0 w 284"/>
                    <a:gd name="T11" fmla="*/ 0 h 167"/>
                    <a:gd name="T12" fmla="*/ 0 w 284"/>
                    <a:gd name="T13" fmla="*/ 0 h 167"/>
                    <a:gd name="T14" fmla="*/ 0 w 284"/>
                    <a:gd name="T15" fmla="*/ 0 h 167"/>
                    <a:gd name="T16" fmla="*/ 0 w 284"/>
                    <a:gd name="T17" fmla="*/ 0 h 167"/>
                    <a:gd name="T18" fmla="*/ 0 w 284"/>
                    <a:gd name="T19" fmla="*/ 0 h 167"/>
                    <a:gd name="T20" fmla="*/ 0 w 284"/>
                    <a:gd name="T21" fmla="*/ 0 h 167"/>
                    <a:gd name="T22" fmla="*/ 0 w 284"/>
                    <a:gd name="T23" fmla="*/ 0 h 167"/>
                    <a:gd name="T24" fmla="*/ 0 w 284"/>
                    <a:gd name="T25" fmla="*/ 0 h 167"/>
                    <a:gd name="T26" fmla="*/ 0 w 284"/>
                    <a:gd name="T27" fmla="*/ 0 h 167"/>
                    <a:gd name="T28" fmla="*/ 0 w 284"/>
                    <a:gd name="T29" fmla="*/ 0 h 167"/>
                    <a:gd name="T30" fmla="*/ 0 w 284"/>
                    <a:gd name="T31" fmla="*/ 0 h 167"/>
                    <a:gd name="T32" fmla="*/ 0 w 284"/>
                    <a:gd name="T33" fmla="*/ 0 h 167"/>
                    <a:gd name="T34" fmla="*/ 0 w 284"/>
                    <a:gd name="T35" fmla="*/ 0 h 167"/>
                    <a:gd name="T36" fmla="*/ 0 w 284"/>
                    <a:gd name="T37" fmla="*/ 0 h 167"/>
                    <a:gd name="T38" fmla="*/ 0 w 284"/>
                    <a:gd name="T39" fmla="*/ 0 h 167"/>
                    <a:gd name="T40" fmla="*/ 0 w 284"/>
                    <a:gd name="T41" fmla="*/ 0 h 167"/>
                    <a:gd name="T42" fmla="*/ 0 w 284"/>
                    <a:gd name="T43" fmla="*/ 0 h 167"/>
                    <a:gd name="T44" fmla="*/ 0 w 284"/>
                    <a:gd name="T45" fmla="*/ 0 h 167"/>
                    <a:gd name="T46" fmla="*/ 0 w 284"/>
                    <a:gd name="T47" fmla="*/ 0 h 167"/>
                    <a:gd name="T48" fmla="*/ 0 w 284"/>
                    <a:gd name="T49" fmla="*/ 0 h 167"/>
                    <a:gd name="T50" fmla="*/ 0 w 284"/>
                    <a:gd name="T51" fmla="*/ 0 h 167"/>
                    <a:gd name="T52" fmla="*/ 0 w 284"/>
                    <a:gd name="T53" fmla="*/ 0 h 167"/>
                    <a:gd name="T54" fmla="*/ 0 w 284"/>
                    <a:gd name="T55" fmla="*/ 0 h 167"/>
                    <a:gd name="T56" fmla="*/ 0 w 284"/>
                    <a:gd name="T57" fmla="*/ 0 h 167"/>
                    <a:gd name="T58" fmla="*/ 0 w 284"/>
                    <a:gd name="T59" fmla="*/ 0 h 167"/>
                    <a:gd name="T60" fmla="*/ 0 w 284"/>
                    <a:gd name="T61" fmla="*/ 0 h 167"/>
                    <a:gd name="T62" fmla="*/ 0 w 284"/>
                    <a:gd name="T63" fmla="*/ 0 h 167"/>
                    <a:gd name="T64" fmla="*/ 0 w 284"/>
                    <a:gd name="T65" fmla="*/ 0 h 167"/>
                    <a:gd name="T66" fmla="*/ 0 w 284"/>
                    <a:gd name="T67" fmla="*/ 0 h 16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4"/>
                    <a:gd name="T103" fmla="*/ 0 h 167"/>
                    <a:gd name="T104" fmla="*/ 284 w 284"/>
                    <a:gd name="T105" fmla="*/ 167 h 16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4" h="167">
                      <a:moveTo>
                        <a:pt x="23" y="152"/>
                      </a:moveTo>
                      <a:lnTo>
                        <a:pt x="32" y="158"/>
                      </a:lnTo>
                      <a:lnTo>
                        <a:pt x="41" y="162"/>
                      </a:lnTo>
                      <a:lnTo>
                        <a:pt x="49" y="165"/>
                      </a:lnTo>
                      <a:lnTo>
                        <a:pt x="57" y="166"/>
                      </a:lnTo>
                      <a:lnTo>
                        <a:pt x="65" y="167"/>
                      </a:lnTo>
                      <a:lnTo>
                        <a:pt x="74" y="166"/>
                      </a:lnTo>
                      <a:lnTo>
                        <a:pt x="82" y="165"/>
                      </a:lnTo>
                      <a:lnTo>
                        <a:pt x="90" y="164"/>
                      </a:lnTo>
                      <a:lnTo>
                        <a:pt x="105" y="157"/>
                      </a:lnTo>
                      <a:lnTo>
                        <a:pt x="119" y="149"/>
                      </a:lnTo>
                      <a:lnTo>
                        <a:pt x="133" y="139"/>
                      </a:lnTo>
                      <a:lnTo>
                        <a:pt x="146" y="129"/>
                      </a:lnTo>
                      <a:lnTo>
                        <a:pt x="168" y="108"/>
                      </a:lnTo>
                      <a:lnTo>
                        <a:pt x="187" y="91"/>
                      </a:lnTo>
                      <a:lnTo>
                        <a:pt x="195" y="86"/>
                      </a:lnTo>
                      <a:lnTo>
                        <a:pt x="201" y="84"/>
                      </a:lnTo>
                      <a:lnTo>
                        <a:pt x="204" y="84"/>
                      </a:lnTo>
                      <a:lnTo>
                        <a:pt x="207" y="86"/>
                      </a:lnTo>
                      <a:lnTo>
                        <a:pt x="208" y="88"/>
                      </a:lnTo>
                      <a:lnTo>
                        <a:pt x="210" y="91"/>
                      </a:lnTo>
                      <a:lnTo>
                        <a:pt x="211" y="96"/>
                      </a:lnTo>
                      <a:lnTo>
                        <a:pt x="214" y="98"/>
                      </a:lnTo>
                      <a:lnTo>
                        <a:pt x="217" y="101"/>
                      </a:lnTo>
                      <a:lnTo>
                        <a:pt x="220" y="101"/>
                      </a:lnTo>
                      <a:lnTo>
                        <a:pt x="223" y="102"/>
                      </a:lnTo>
                      <a:lnTo>
                        <a:pt x="228" y="101"/>
                      </a:lnTo>
                      <a:lnTo>
                        <a:pt x="231" y="100"/>
                      </a:lnTo>
                      <a:lnTo>
                        <a:pt x="236" y="97"/>
                      </a:lnTo>
                      <a:lnTo>
                        <a:pt x="245" y="91"/>
                      </a:lnTo>
                      <a:lnTo>
                        <a:pt x="255" y="83"/>
                      </a:lnTo>
                      <a:lnTo>
                        <a:pt x="263" y="74"/>
                      </a:lnTo>
                      <a:lnTo>
                        <a:pt x="271" y="63"/>
                      </a:lnTo>
                      <a:lnTo>
                        <a:pt x="277" y="52"/>
                      </a:lnTo>
                      <a:lnTo>
                        <a:pt x="281" y="41"/>
                      </a:lnTo>
                      <a:lnTo>
                        <a:pt x="283" y="35"/>
                      </a:lnTo>
                      <a:lnTo>
                        <a:pt x="284" y="31"/>
                      </a:lnTo>
                      <a:lnTo>
                        <a:pt x="284" y="26"/>
                      </a:lnTo>
                      <a:lnTo>
                        <a:pt x="283" y="20"/>
                      </a:lnTo>
                      <a:lnTo>
                        <a:pt x="280" y="17"/>
                      </a:lnTo>
                      <a:lnTo>
                        <a:pt x="278" y="12"/>
                      </a:lnTo>
                      <a:lnTo>
                        <a:pt x="274" y="9"/>
                      </a:lnTo>
                      <a:lnTo>
                        <a:pt x="270" y="6"/>
                      </a:lnTo>
                      <a:lnTo>
                        <a:pt x="264" y="4"/>
                      </a:lnTo>
                      <a:lnTo>
                        <a:pt x="257" y="2"/>
                      </a:lnTo>
                      <a:lnTo>
                        <a:pt x="249" y="0"/>
                      </a:lnTo>
                      <a:lnTo>
                        <a:pt x="239" y="0"/>
                      </a:lnTo>
                      <a:lnTo>
                        <a:pt x="218" y="0"/>
                      </a:lnTo>
                      <a:lnTo>
                        <a:pt x="195" y="4"/>
                      </a:lnTo>
                      <a:lnTo>
                        <a:pt x="172" y="9"/>
                      </a:lnTo>
                      <a:lnTo>
                        <a:pt x="147" y="16"/>
                      </a:lnTo>
                      <a:lnTo>
                        <a:pt x="123" y="23"/>
                      </a:lnTo>
                      <a:lnTo>
                        <a:pt x="99" y="32"/>
                      </a:lnTo>
                      <a:lnTo>
                        <a:pt x="77" y="42"/>
                      </a:lnTo>
                      <a:lnTo>
                        <a:pt x="56" y="54"/>
                      </a:lnTo>
                      <a:lnTo>
                        <a:pt x="39" y="66"/>
                      </a:lnTo>
                      <a:lnTo>
                        <a:pt x="22" y="77"/>
                      </a:lnTo>
                      <a:lnTo>
                        <a:pt x="16" y="84"/>
                      </a:lnTo>
                      <a:lnTo>
                        <a:pt x="10" y="90"/>
                      </a:lnTo>
                      <a:lnTo>
                        <a:pt x="6" y="97"/>
                      </a:lnTo>
                      <a:lnTo>
                        <a:pt x="2" y="103"/>
                      </a:lnTo>
                      <a:lnTo>
                        <a:pt x="1" y="110"/>
                      </a:lnTo>
                      <a:lnTo>
                        <a:pt x="0" y="116"/>
                      </a:lnTo>
                      <a:lnTo>
                        <a:pt x="0" y="122"/>
                      </a:lnTo>
                      <a:lnTo>
                        <a:pt x="1" y="129"/>
                      </a:lnTo>
                      <a:lnTo>
                        <a:pt x="5" y="135"/>
                      </a:lnTo>
                      <a:lnTo>
                        <a:pt x="9" y="141"/>
                      </a:lnTo>
                      <a:lnTo>
                        <a:pt x="15" y="146"/>
                      </a:lnTo>
                      <a:lnTo>
                        <a:pt x="23" y="152"/>
                      </a:lnTo>
                      <a:close/>
                    </a:path>
                  </a:pathLst>
                </a:custGeom>
                <a:solidFill>
                  <a:srgbClr val="93D5ED"/>
                </a:solidFill>
                <a:ln w="9525">
                  <a:solidFill>
                    <a:srgbClr val="CCECFF"/>
                  </a:solidFill>
                  <a:round/>
                  <a:headEnd/>
                  <a:tailEnd/>
                </a:ln>
              </p:spPr>
              <p:txBody>
                <a:bodyPr/>
                <a:lstStyle/>
                <a:p>
                  <a:endParaRPr lang="en-US"/>
                </a:p>
              </p:txBody>
            </p:sp>
            <p:sp>
              <p:nvSpPr>
                <p:cNvPr id="24863" name="Freeform 199"/>
                <p:cNvSpPr>
                  <a:spLocks/>
                </p:cNvSpPr>
                <p:nvPr/>
              </p:nvSpPr>
              <p:spPr bwMode="auto">
                <a:xfrm>
                  <a:off x="1312" y="1943"/>
                  <a:ext cx="56" cy="34"/>
                </a:xfrm>
                <a:custGeom>
                  <a:avLst/>
                  <a:gdLst>
                    <a:gd name="T0" fmla="*/ 0 w 284"/>
                    <a:gd name="T1" fmla="*/ 0 h 167"/>
                    <a:gd name="T2" fmla="*/ 0 w 284"/>
                    <a:gd name="T3" fmla="*/ 0 h 167"/>
                    <a:gd name="T4" fmla="*/ 0 w 284"/>
                    <a:gd name="T5" fmla="*/ 0 h 167"/>
                    <a:gd name="T6" fmla="*/ 0 w 284"/>
                    <a:gd name="T7" fmla="*/ 0 h 167"/>
                    <a:gd name="T8" fmla="*/ 0 w 284"/>
                    <a:gd name="T9" fmla="*/ 0 h 167"/>
                    <a:gd name="T10" fmla="*/ 0 w 284"/>
                    <a:gd name="T11" fmla="*/ 0 h 167"/>
                    <a:gd name="T12" fmla="*/ 0 w 284"/>
                    <a:gd name="T13" fmla="*/ 0 h 167"/>
                    <a:gd name="T14" fmla="*/ 0 w 284"/>
                    <a:gd name="T15" fmla="*/ 0 h 167"/>
                    <a:gd name="T16" fmla="*/ 0 w 284"/>
                    <a:gd name="T17" fmla="*/ 0 h 167"/>
                    <a:gd name="T18" fmla="*/ 0 w 284"/>
                    <a:gd name="T19" fmla="*/ 0 h 167"/>
                    <a:gd name="T20" fmla="*/ 0 w 284"/>
                    <a:gd name="T21" fmla="*/ 0 h 167"/>
                    <a:gd name="T22" fmla="*/ 0 w 284"/>
                    <a:gd name="T23" fmla="*/ 0 h 167"/>
                    <a:gd name="T24" fmla="*/ 0 w 284"/>
                    <a:gd name="T25" fmla="*/ 0 h 167"/>
                    <a:gd name="T26" fmla="*/ 0 w 284"/>
                    <a:gd name="T27" fmla="*/ 0 h 167"/>
                    <a:gd name="T28" fmla="*/ 0 w 284"/>
                    <a:gd name="T29" fmla="*/ 0 h 167"/>
                    <a:gd name="T30" fmla="*/ 0 w 284"/>
                    <a:gd name="T31" fmla="*/ 0 h 167"/>
                    <a:gd name="T32" fmla="*/ 0 w 284"/>
                    <a:gd name="T33" fmla="*/ 0 h 167"/>
                    <a:gd name="T34" fmla="*/ 0 w 284"/>
                    <a:gd name="T35" fmla="*/ 0 h 167"/>
                    <a:gd name="T36" fmla="*/ 0 w 284"/>
                    <a:gd name="T37" fmla="*/ 0 h 167"/>
                    <a:gd name="T38" fmla="*/ 0 w 284"/>
                    <a:gd name="T39" fmla="*/ 0 h 167"/>
                    <a:gd name="T40" fmla="*/ 0 w 284"/>
                    <a:gd name="T41" fmla="*/ 0 h 167"/>
                    <a:gd name="T42" fmla="*/ 0 w 284"/>
                    <a:gd name="T43" fmla="*/ 0 h 167"/>
                    <a:gd name="T44" fmla="*/ 0 w 284"/>
                    <a:gd name="T45" fmla="*/ 0 h 167"/>
                    <a:gd name="T46" fmla="*/ 0 w 284"/>
                    <a:gd name="T47" fmla="*/ 0 h 167"/>
                    <a:gd name="T48" fmla="*/ 0 w 284"/>
                    <a:gd name="T49" fmla="*/ 0 h 167"/>
                    <a:gd name="T50" fmla="*/ 0 w 284"/>
                    <a:gd name="T51" fmla="*/ 0 h 167"/>
                    <a:gd name="T52" fmla="*/ 0 w 284"/>
                    <a:gd name="T53" fmla="*/ 0 h 167"/>
                    <a:gd name="T54" fmla="*/ 0 w 284"/>
                    <a:gd name="T55" fmla="*/ 0 h 167"/>
                    <a:gd name="T56" fmla="*/ 0 w 284"/>
                    <a:gd name="T57" fmla="*/ 0 h 167"/>
                    <a:gd name="T58" fmla="*/ 0 w 284"/>
                    <a:gd name="T59" fmla="*/ 0 h 167"/>
                    <a:gd name="T60" fmla="*/ 0 w 284"/>
                    <a:gd name="T61" fmla="*/ 0 h 167"/>
                    <a:gd name="T62" fmla="*/ 0 w 284"/>
                    <a:gd name="T63" fmla="*/ 0 h 167"/>
                    <a:gd name="T64" fmla="*/ 0 w 284"/>
                    <a:gd name="T65" fmla="*/ 0 h 167"/>
                    <a:gd name="T66" fmla="*/ 0 w 284"/>
                    <a:gd name="T67" fmla="*/ 0 h 16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84"/>
                    <a:gd name="T103" fmla="*/ 0 h 167"/>
                    <a:gd name="T104" fmla="*/ 284 w 284"/>
                    <a:gd name="T105" fmla="*/ 167 h 16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84" h="167">
                      <a:moveTo>
                        <a:pt x="23" y="152"/>
                      </a:moveTo>
                      <a:lnTo>
                        <a:pt x="32" y="158"/>
                      </a:lnTo>
                      <a:lnTo>
                        <a:pt x="41" y="162"/>
                      </a:lnTo>
                      <a:lnTo>
                        <a:pt x="49" y="165"/>
                      </a:lnTo>
                      <a:lnTo>
                        <a:pt x="57" y="166"/>
                      </a:lnTo>
                      <a:lnTo>
                        <a:pt x="65" y="167"/>
                      </a:lnTo>
                      <a:lnTo>
                        <a:pt x="74" y="166"/>
                      </a:lnTo>
                      <a:lnTo>
                        <a:pt x="82" y="165"/>
                      </a:lnTo>
                      <a:lnTo>
                        <a:pt x="90" y="164"/>
                      </a:lnTo>
                      <a:lnTo>
                        <a:pt x="105" y="157"/>
                      </a:lnTo>
                      <a:lnTo>
                        <a:pt x="119" y="149"/>
                      </a:lnTo>
                      <a:lnTo>
                        <a:pt x="133" y="139"/>
                      </a:lnTo>
                      <a:lnTo>
                        <a:pt x="146" y="129"/>
                      </a:lnTo>
                      <a:lnTo>
                        <a:pt x="168" y="108"/>
                      </a:lnTo>
                      <a:lnTo>
                        <a:pt x="187" y="91"/>
                      </a:lnTo>
                      <a:lnTo>
                        <a:pt x="195" y="86"/>
                      </a:lnTo>
                      <a:lnTo>
                        <a:pt x="201" y="84"/>
                      </a:lnTo>
                      <a:lnTo>
                        <a:pt x="204" y="84"/>
                      </a:lnTo>
                      <a:lnTo>
                        <a:pt x="207" y="86"/>
                      </a:lnTo>
                      <a:lnTo>
                        <a:pt x="208" y="88"/>
                      </a:lnTo>
                      <a:lnTo>
                        <a:pt x="210" y="91"/>
                      </a:lnTo>
                      <a:lnTo>
                        <a:pt x="211" y="96"/>
                      </a:lnTo>
                      <a:lnTo>
                        <a:pt x="214" y="98"/>
                      </a:lnTo>
                      <a:lnTo>
                        <a:pt x="217" y="101"/>
                      </a:lnTo>
                      <a:lnTo>
                        <a:pt x="220" y="101"/>
                      </a:lnTo>
                      <a:lnTo>
                        <a:pt x="223" y="102"/>
                      </a:lnTo>
                      <a:lnTo>
                        <a:pt x="228" y="101"/>
                      </a:lnTo>
                      <a:lnTo>
                        <a:pt x="231" y="100"/>
                      </a:lnTo>
                      <a:lnTo>
                        <a:pt x="236" y="97"/>
                      </a:lnTo>
                      <a:lnTo>
                        <a:pt x="245" y="91"/>
                      </a:lnTo>
                      <a:lnTo>
                        <a:pt x="255" y="83"/>
                      </a:lnTo>
                      <a:lnTo>
                        <a:pt x="263" y="74"/>
                      </a:lnTo>
                      <a:lnTo>
                        <a:pt x="271" y="63"/>
                      </a:lnTo>
                      <a:lnTo>
                        <a:pt x="277" y="52"/>
                      </a:lnTo>
                      <a:lnTo>
                        <a:pt x="281" y="41"/>
                      </a:lnTo>
                      <a:lnTo>
                        <a:pt x="283" y="35"/>
                      </a:lnTo>
                      <a:lnTo>
                        <a:pt x="284" y="31"/>
                      </a:lnTo>
                      <a:lnTo>
                        <a:pt x="284" y="26"/>
                      </a:lnTo>
                      <a:lnTo>
                        <a:pt x="283" y="20"/>
                      </a:lnTo>
                      <a:lnTo>
                        <a:pt x="280" y="17"/>
                      </a:lnTo>
                      <a:lnTo>
                        <a:pt x="278" y="12"/>
                      </a:lnTo>
                      <a:lnTo>
                        <a:pt x="274" y="9"/>
                      </a:lnTo>
                      <a:lnTo>
                        <a:pt x="270" y="6"/>
                      </a:lnTo>
                      <a:lnTo>
                        <a:pt x="264" y="4"/>
                      </a:lnTo>
                      <a:lnTo>
                        <a:pt x="257" y="2"/>
                      </a:lnTo>
                      <a:lnTo>
                        <a:pt x="249" y="0"/>
                      </a:lnTo>
                      <a:lnTo>
                        <a:pt x="239" y="0"/>
                      </a:lnTo>
                      <a:lnTo>
                        <a:pt x="218" y="0"/>
                      </a:lnTo>
                      <a:lnTo>
                        <a:pt x="195" y="4"/>
                      </a:lnTo>
                      <a:lnTo>
                        <a:pt x="172" y="9"/>
                      </a:lnTo>
                      <a:lnTo>
                        <a:pt x="147" y="16"/>
                      </a:lnTo>
                      <a:lnTo>
                        <a:pt x="123" y="23"/>
                      </a:lnTo>
                      <a:lnTo>
                        <a:pt x="99" y="32"/>
                      </a:lnTo>
                      <a:lnTo>
                        <a:pt x="77" y="42"/>
                      </a:lnTo>
                      <a:lnTo>
                        <a:pt x="56" y="54"/>
                      </a:lnTo>
                      <a:lnTo>
                        <a:pt x="39" y="66"/>
                      </a:lnTo>
                      <a:lnTo>
                        <a:pt x="22" y="77"/>
                      </a:lnTo>
                      <a:lnTo>
                        <a:pt x="16" y="84"/>
                      </a:lnTo>
                      <a:lnTo>
                        <a:pt x="10" y="90"/>
                      </a:lnTo>
                      <a:lnTo>
                        <a:pt x="6" y="97"/>
                      </a:lnTo>
                      <a:lnTo>
                        <a:pt x="2" y="103"/>
                      </a:lnTo>
                      <a:lnTo>
                        <a:pt x="1" y="110"/>
                      </a:lnTo>
                      <a:lnTo>
                        <a:pt x="0" y="116"/>
                      </a:lnTo>
                      <a:lnTo>
                        <a:pt x="0" y="122"/>
                      </a:lnTo>
                      <a:lnTo>
                        <a:pt x="1" y="129"/>
                      </a:lnTo>
                      <a:lnTo>
                        <a:pt x="5" y="135"/>
                      </a:lnTo>
                      <a:lnTo>
                        <a:pt x="9" y="141"/>
                      </a:lnTo>
                      <a:lnTo>
                        <a:pt x="15" y="146"/>
                      </a:lnTo>
                      <a:lnTo>
                        <a:pt x="23" y="152"/>
                      </a:lnTo>
                      <a:close/>
                    </a:path>
                  </a:pathLst>
                </a:custGeom>
                <a:solidFill>
                  <a:srgbClr val="93D5ED"/>
                </a:solidFill>
                <a:ln w="9525">
                  <a:solidFill>
                    <a:srgbClr val="CCECFF"/>
                  </a:solidFill>
                  <a:round/>
                  <a:headEnd/>
                  <a:tailEnd/>
                </a:ln>
              </p:spPr>
              <p:txBody>
                <a:bodyPr/>
                <a:lstStyle/>
                <a:p>
                  <a:endParaRPr lang="en-US"/>
                </a:p>
              </p:txBody>
            </p:sp>
            <p:sp>
              <p:nvSpPr>
                <p:cNvPr id="24864" name="Freeform 200"/>
                <p:cNvSpPr>
                  <a:spLocks/>
                </p:cNvSpPr>
                <p:nvPr/>
              </p:nvSpPr>
              <p:spPr bwMode="auto">
                <a:xfrm>
                  <a:off x="1272" y="1912"/>
                  <a:ext cx="51" cy="35"/>
                </a:xfrm>
                <a:custGeom>
                  <a:avLst/>
                  <a:gdLst>
                    <a:gd name="T0" fmla="*/ 0 w 257"/>
                    <a:gd name="T1" fmla="*/ 0 h 173"/>
                    <a:gd name="T2" fmla="*/ 0 w 257"/>
                    <a:gd name="T3" fmla="*/ 0 h 173"/>
                    <a:gd name="T4" fmla="*/ 0 w 257"/>
                    <a:gd name="T5" fmla="*/ 0 h 173"/>
                    <a:gd name="T6" fmla="*/ 0 w 257"/>
                    <a:gd name="T7" fmla="*/ 0 h 173"/>
                    <a:gd name="T8" fmla="*/ 0 w 257"/>
                    <a:gd name="T9" fmla="*/ 0 h 173"/>
                    <a:gd name="T10" fmla="*/ 0 w 257"/>
                    <a:gd name="T11" fmla="*/ 0 h 173"/>
                    <a:gd name="T12" fmla="*/ 0 w 257"/>
                    <a:gd name="T13" fmla="*/ 0 h 173"/>
                    <a:gd name="T14" fmla="*/ 0 w 257"/>
                    <a:gd name="T15" fmla="*/ 0 h 173"/>
                    <a:gd name="T16" fmla="*/ 0 w 257"/>
                    <a:gd name="T17" fmla="*/ 0 h 173"/>
                    <a:gd name="T18" fmla="*/ 0 w 257"/>
                    <a:gd name="T19" fmla="*/ 0 h 173"/>
                    <a:gd name="T20" fmla="*/ 0 w 257"/>
                    <a:gd name="T21" fmla="*/ 0 h 173"/>
                    <a:gd name="T22" fmla="*/ 0 w 257"/>
                    <a:gd name="T23" fmla="*/ 0 h 173"/>
                    <a:gd name="T24" fmla="*/ 0 w 257"/>
                    <a:gd name="T25" fmla="*/ 0 h 173"/>
                    <a:gd name="T26" fmla="*/ 0 w 257"/>
                    <a:gd name="T27" fmla="*/ 0 h 173"/>
                    <a:gd name="T28" fmla="*/ 0 w 257"/>
                    <a:gd name="T29" fmla="*/ 0 h 173"/>
                    <a:gd name="T30" fmla="*/ 0 w 257"/>
                    <a:gd name="T31" fmla="*/ 0 h 173"/>
                    <a:gd name="T32" fmla="*/ 0 w 257"/>
                    <a:gd name="T33" fmla="*/ 0 h 173"/>
                    <a:gd name="T34" fmla="*/ 0 w 257"/>
                    <a:gd name="T35" fmla="*/ 0 h 173"/>
                    <a:gd name="T36" fmla="*/ 0 w 257"/>
                    <a:gd name="T37" fmla="*/ 0 h 173"/>
                    <a:gd name="T38" fmla="*/ 0 w 257"/>
                    <a:gd name="T39" fmla="*/ 0 h 173"/>
                    <a:gd name="T40" fmla="*/ 0 w 257"/>
                    <a:gd name="T41" fmla="*/ 0 h 173"/>
                    <a:gd name="T42" fmla="*/ 0 w 257"/>
                    <a:gd name="T43" fmla="*/ 0 h 173"/>
                    <a:gd name="T44" fmla="*/ 0 w 257"/>
                    <a:gd name="T45" fmla="*/ 0 h 173"/>
                    <a:gd name="T46" fmla="*/ 0 w 257"/>
                    <a:gd name="T47" fmla="*/ 0 h 173"/>
                    <a:gd name="T48" fmla="*/ 0 w 257"/>
                    <a:gd name="T49" fmla="*/ 0 h 173"/>
                    <a:gd name="T50" fmla="*/ 0 w 257"/>
                    <a:gd name="T51" fmla="*/ 0 h 173"/>
                    <a:gd name="T52" fmla="*/ 0 w 257"/>
                    <a:gd name="T53" fmla="*/ 0 h 173"/>
                    <a:gd name="T54" fmla="*/ 0 w 257"/>
                    <a:gd name="T55" fmla="*/ 0 h 173"/>
                    <a:gd name="T56" fmla="*/ 0 w 257"/>
                    <a:gd name="T57" fmla="*/ 0 h 173"/>
                    <a:gd name="T58" fmla="*/ 0 w 257"/>
                    <a:gd name="T59" fmla="*/ 0 h 173"/>
                    <a:gd name="T60" fmla="*/ 0 w 257"/>
                    <a:gd name="T61" fmla="*/ 0 h 173"/>
                    <a:gd name="T62" fmla="*/ 0 w 257"/>
                    <a:gd name="T63" fmla="*/ 0 h 173"/>
                    <a:gd name="T64" fmla="*/ 0 w 257"/>
                    <a:gd name="T65" fmla="*/ 0 h 173"/>
                    <a:gd name="T66" fmla="*/ 0 w 257"/>
                    <a:gd name="T67" fmla="*/ 0 h 173"/>
                    <a:gd name="T68" fmla="*/ 0 w 257"/>
                    <a:gd name="T69" fmla="*/ 0 h 173"/>
                    <a:gd name="T70" fmla="*/ 0 w 257"/>
                    <a:gd name="T71" fmla="*/ 0 h 173"/>
                    <a:gd name="T72" fmla="*/ 0 w 257"/>
                    <a:gd name="T73" fmla="*/ 0 h 173"/>
                    <a:gd name="T74" fmla="*/ 0 w 257"/>
                    <a:gd name="T75" fmla="*/ 0 h 173"/>
                    <a:gd name="T76" fmla="*/ 0 w 257"/>
                    <a:gd name="T77" fmla="*/ 0 h 173"/>
                    <a:gd name="T78" fmla="*/ 0 w 257"/>
                    <a:gd name="T79" fmla="*/ 0 h 173"/>
                    <a:gd name="T80" fmla="*/ 0 w 257"/>
                    <a:gd name="T81" fmla="*/ 0 h 173"/>
                    <a:gd name="T82" fmla="*/ 0 w 257"/>
                    <a:gd name="T83" fmla="*/ 0 h 173"/>
                    <a:gd name="T84" fmla="*/ 0 w 257"/>
                    <a:gd name="T85" fmla="*/ 0 h 173"/>
                    <a:gd name="T86" fmla="*/ 0 w 257"/>
                    <a:gd name="T87" fmla="*/ 0 h 173"/>
                    <a:gd name="T88" fmla="*/ 0 w 257"/>
                    <a:gd name="T89" fmla="*/ 0 h 173"/>
                    <a:gd name="T90" fmla="*/ 0 w 257"/>
                    <a:gd name="T91" fmla="*/ 0 h 173"/>
                    <a:gd name="T92" fmla="*/ 0 w 257"/>
                    <a:gd name="T93" fmla="*/ 0 h 173"/>
                    <a:gd name="T94" fmla="*/ 0 w 257"/>
                    <a:gd name="T95" fmla="*/ 0 h 173"/>
                    <a:gd name="T96" fmla="*/ 0 w 257"/>
                    <a:gd name="T97" fmla="*/ 0 h 173"/>
                    <a:gd name="T98" fmla="*/ 0 w 257"/>
                    <a:gd name="T99" fmla="*/ 0 h 173"/>
                    <a:gd name="T100" fmla="*/ 0 w 257"/>
                    <a:gd name="T101" fmla="*/ 0 h 173"/>
                    <a:gd name="T102" fmla="*/ 0 w 257"/>
                    <a:gd name="T103" fmla="*/ 0 h 173"/>
                    <a:gd name="T104" fmla="*/ 0 w 257"/>
                    <a:gd name="T105" fmla="*/ 0 h 173"/>
                    <a:gd name="T106" fmla="*/ 0 w 257"/>
                    <a:gd name="T107" fmla="*/ 0 h 173"/>
                    <a:gd name="T108" fmla="*/ 0 w 257"/>
                    <a:gd name="T109" fmla="*/ 0 h 17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57"/>
                    <a:gd name="T166" fmla="*/ 0 h 173"/>
                    <a:gd name="T167" fmla="*/ 257 w 257"/>
                    <a:gd name="T168" fmla="*/ 173 h 17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57" h="173">
                      <a:moveTo>
                        <a:pt x="163" y="0"/>
                      </a:moveTo>
                      <a:lnTo>
                        <a:pt x="131" y="64"/>
                      </a:lnTo>
                      <a:lnTo>
                        <a:pt x="70" y="64"/>
                      </a:lnTo>
                      <a:lnTo>
                        <a:pt x="54" y="77"/>
                      </a:lnTo>
                      <a:lnTo>
                        <a:pt x="39" y="91"/>
                      </a:lnTo>
                      <a:lnTo>
                        <a:pt x="26" y="103"/>
                      </a:lnTo>
                      <a:lnTo>
                        <a:pt x="15" y="114"/>
                      </a:lnTo>
                      <a:lnTo>
                        <a:pt x="8" y="125"/>
                      </a:lnTo>
                      <a:lnTo>
                        <a:pt x="3" y="134"/>
                      </a:lnTo>
                      <a:lnTo>
                        <a:pt x="1" y="139"/>
                      </a:lnTo>
                      <a:lnTo>
                        <a:pt x="0" y="142"/>
                      </a:lnTo>
                      <a:lnTo>
                        <a:pt x="0" y="147"/>
                      </a:lnTo>
                      <a:lnTo>
                        <a:pt x="1" y="151"/>
                      </a:lnTo>
                      <a:lnTo>
                        <a:pt x="3" y="154"/>
                      </a:lnTo>
                      <a:lnTo>
                        <a:pt x="5" y="158"/>
                      </a:lnTo>
                      <a:lnTo>
                        <a:pt x="8" y="160"/>
                      </a:lnTo>
                      <a:lnTo>
                        <a:pt x="12" y="162"/>
                      </a:lnTo>
                      <a:lnTo>
                        <a:pt x="22" y="167"/>
                      </a:lnTo>
                      <a:lnTo>
                        <a:pt x="36" y="170"/>
                      </a:lnTo>
                      <a:lnTo>
                        <a:pt x="54" y="173"/>
                      </a:lnTo>
                      <a:lnTo>
                        <a:pt x="75" y="173"/>
                      </a:lnTo>
                      <a:lnTo>
                        <a:pt x="101" y="173"/>
                      </a:lnTo>
                      <a:lnTo>
                        <a:pt x="131" y="170"/>
                      </a:lnTo>
                      <a:lnTo>
                        <a:pt x="146" y="168"/>
                      </a:lnTo>
                      <a:lnTo>
                        <a:pt x="160" y="166"/>
                      </a:lnTo>
                      <a:lnTo>
                        <a:pt x="174" y="162"/>
                      </a:lnTo>
                      <a:lnTo>
                        <a:pt x="186" y="159"/>
                      </a:lnTo>
                      <a:lnTo>
                        <a:pt x="198" y="154"/>
                      </a:lnTo>
                      <a:lnTo>
                        <a:pt x="207" y="148"/>
                      </a:lnTo>
                      <a:lnTo>
                        <a:pt x="216" y="142"/>
                      </a:lnTo>
                      <a:lnTo>
                        <a:pt x="224" y="135"/>
                      </a:lnTo>
                      <a:lnTo>
                        <a:pt x="233" y="128"/>
                      </a:lnTo>
                      <a:lnTo>
                        <a:pt x="239" y="121"/>
                      </a:lnTo>
                      <a:lnTo>
                        <a:pt x="243" y="114"/>
                      </a:lnTo>
                      <a:lnTo>
                        <a:pt x="248" y="106"/>
                      </a:lnTo>
                      <a:lnTo>
                        <a:pt x="251" y="99"/>
                      </a:lnTo>
                      <a:lnTo>
                        <a:pt x="254" y="91"/>
                      </a:lnTo>
                      <a:lnTo>
                        <a:pt x="256" y="83"/>
                      </a:lnTo>
                      <a:lnTo>
                        <a:pt x="257" y="75"/>
                      </a:lnTo>
                      <a:lnTo>
                        <a:pt x="257" y="66"/>
                      </a:lnTo>
                      <a:lnTo>
                        <a:pt x="256" y="59"/>
                      </a:lnTo>
                      <a:lnTo>
                        <a:pt x="254" y="51"/>
                      </a:lnTo>
                      <a:lnTo>
                        <a:pt x="251" y="44"/>
                      </a:lnTo>
                      <a:lnTo>
                        <a:pt x="248" y="37"/>
                      </a:lnTo>
                      <a:lnTo>
                        <a:pt x="244" y="30"/>
                      </a:lnTo>
                      <a:lnTo>
                        <a:pt x="240" y="24"/>
                      </a:lnTo>
                      <a:lnTo>
                        <a:pt x="234" y="19"/>
                      </a:lnTo>
                      <a:lnTo>
                        <a:pt x="227" y="14"/>
                      </a:lnTo>
                      <a:lnTo>
                        <a:pt x="220" y="9"/>
                      </a:lnTo>
                      <a:lnTo>
                        <a:pt x="212" y="6"/>
                      </a:lnTo>
                      <a:lnTo>
                        <a:pt x="203" y="3"/>
                      </a:lnTo>
                      <a:lnTo>
                        <a:pt x="194" y="1"/>
                      </a:lnTo>
                      <a:lnTo>
                        <a:pt x="185" y="0"/>
                      </a:lnTo>
                      <a:lnTo>
                        <a:pt x="174" y="0"/>
                      </a:lnTo>
                      <a:lnTo>
                        <a:pt x="163" y="0"/>
                      </a:lnTo>
                      <a:close/>
                    </a:path>
                  </a:pathLst>
                </a:custGeom>
                <a:solidFill>
                  <a:srgbClr val="93D5ED"/>
                </a:solidFill>
                <a:ln w="9525">
                  <a:solidFill>
                    <a:srgbClr val="CCECFF"/>
                  </a:solidFill>
                  <a:round/>
                  <a:headEnd/>
                  <a:tailEnd/>
                </a:ln>
              </p:spPr>
              <p:txBody>
                <a:bodyPr/>
                <a:lstStyle/>
                <a:p>
                  <a:endParaRPr lang="en-US"/>
                </a:p>
              </p:txBody>
            </p:sp>
            <p:sp>
              <p:nvSpPr>
                <p:cNvPr id="24865" name="Freeform 201"/>
                <p:cNvSpPr>
                  <a:spLocks/>
                </p:cNvSpPr>
                <p:nvPr/>
              </p:nvSpPr>
              <p:spPr bwMode="auto">
                <a:xfrm>
                  <a:off x="1272" y="1912"/>
                  <a:ext cx="51" cy="35"/>
                </a:xfrm>
                <a:custGeom>
                  <a:avLst/>
                  <a:gdLst>
                    <a:gd name="T0" fmla="*/ 0 w 257"/>
                    <a:gd name="T1" fmla="*/ 0 h 173"/>
                    <a:gd name="T2" fmla="*/ 0 w 257"/>
                    <a:gd name="T3" fmla="*/ 0 h 173"/>
                    <a:gd name="T4" fmla="*/ 0 w 257"/>
                    <a:gd name="T5" fmla="*/ 0 h 173"/>
                    <a:gd name="T6" fmla="*/ 0 w 257"/>
                    <a:gd name="T7" fmla="*/ 0 h 173"/>
                    <a:gd name="T8" fmla="*/ 0 w 257"/>
                    <a:gd name="T9" fmla="*/ 0 h 173"/>
                    <a:gd name="T10" fmla="*/ 0 w 257"/>
                    <a:gd name="T11" fmla="*/ 0 h 173"/>
                    <a:gd name="T12" fmla="*/ 0 w 257"/>
                    <a:gd name="T13" fmla="*/ 0 h 173"/>
                    <a:gd name="T14" fmla="*/ 0 w 257"/>
                    <a:gd name="T15" fmla="*/ 0 h 173"/>
                    <a:gd name="T16" fmla="*/ 0 w 257"/>
                    <a:gd name="T17" fmla="*/ 0 h 173"/>
                    <a:gd name="T18" fmla="*/ 0 w 257"/>
                    <a:gd name="T19" fmla="*/ 0 h 173"/>
                    <a:gd name="T20" fmla="*/ 0 w 257"/>
                    <a:gd name="T21" fmla="*/ 0 h 173"/>
                    <a:gd name="T22" fmla="*/ 0 w 257"/>
                    <a:gd name="T23" fmla="*/ 0 h 173"/>
                    <a:gd name="T24" fmla="*/ 0 w 257"/>
                    <a:gd name="T25" fmla="*/ 0 h 173"/>
                    <a:gd name="T26" fmla="*/ 0 w 257"/>
                    <a:gd name="T27" fmla="*/ 0 h 173"/>
                    <a:gd name="T28" fmla="*/ 0 w 257"/>
                    <a:gd name="T29" fmla="*/ 0 h 173"/>
                    <a:gd name="T30" fmla="*/ 0 w 257"/>
                    <a:gd name="T31" fmla="*/ 0 h 173"/>
                    <a:gd name="T32" fmla="*/ 0 w 257"/>
                    <a:gd name="T33" fmla="*/ 0 h 173"/>
                    <a:gd name="T34" fmla="*/ 0 w 257"/>
                    <a:gd name="T35" fmla="*/ 0 h 173"/>
                    <a:gd name="T36" fmla="*/ 0 w 257"/>
                    <a:gd name="T37" fmla="*/ 0 h 173"/>
                    <a:gd name="T38" fmla="*/ 0 w 257"/>
                    <a:gd name="T39" fmla="*/ 0 h 173"/>
                    <a:gd name="T40" fmla="*/ 0 w 257"/>
                    <a:gd name="T41" fmla="*/ 0 h 173"/>
                    <a:gd name="T42" fmla="*/ 0 w 257"/>
                    <a:gd name="T43" fmla="*/ 0 h 173"/>
                    <a:gd name="T44" fmla="*/ 0 w 257"/>
                    <a:gd name="T45" fmla="*/ 0 h 173"/>
                    <a:gd name="T46" fmla="*/ 0 w 257"/>
                    <a:gd name="T47" fmla="*/ 0 h 173"/>
                    <a:gd name="T48" fmla="*/ 0 w 257"/>
                    <a:gd name="T49" fmla="*/ 0 h 173"/>
                    <a:gd name="T50" fmla="*/ 0 w 257"/>
                    <a:gd name="T51" fmla="*/ 0 h 173"/>
                    <a:gd name="T52" fmla="*/ 0 w 257"/>
                    <a:gd name="T53" fmla="*/ 0 h 173"/>
                    <a:gd name="T54" fmla="*/ 0 w 257"/>
                    <a:gd name="T55" fmla="*/ 0 h 173"/>
                    <a:gd name="T56" fmla="*/ 0 w 257"/>
                    <a:gd name="T57" fmla="*/ 0 h 173"/>
                    <a:gd name="T58" fmla="*/ 0 w 257"/>
                    <a:gd name="T59" fmla="*/ 0 h 173"/>
                    <a:gd name="T60" fmla="*/ 0 w 257"/>
                    <a:gd name="T61" fmla="*/ 0 h 173"/>
                    <a:gd name="T62" fmla="*/ 0 w 257"/>
                    <a:gd name="T63" fmla="*/ 0 h 173"/>
                    <a:gd name="T64" fmla="*/ 0 w 257"/>
                    <a:gd name="T65" fmla="*/ 0 h 173"/>
                    <a:gd name="T66" fmla="*/ 0 w 257"/>
                    <a:gd name="T67" fmla="*/ 0 h 173"/>
                    <a:gd name="T68" fmla="*/ 0 w 257"/>
                    <a:gd name="T69" fmla="*/ 0 h 173"/>
                    <a:gd name="T70" fmla="*/ 0 w 257"/>
                    <a:gd name="T71" fmla="*/ 0 h 173"/>
                    <a:gd name="T72" fmla="*/ 0 w 257"/>
                    <a:gd name="T73" fmla="*/ 0 h 173"/>
                    <a:gd name="T74" fmla="*/ 0 w 257"/>
                    <a:gd name="T75" fmla="*/ 0 h 173"/>
                    <a:gd name="T76" fmla="*/ 0 w 257"/>
                    <a:gd name="T77" fmla="*/ 0 h 173"/>
                    <a:gd name="T78" fmla="*/ 0 w 257"/>
                    <a:gd name="T79" fmla="*/ 0 h 173"/>
                    <a:gd name="T80" fmla="*/ 0 w 257"/>
                    <a:gd name="T81" fmla="*/ 0 h 173"/>
                    <a:gd name="T82" fmla="*/ 0 w 257"/>
                    <a:gd name="T83" fmla="*/ 0 h 173"/>
                    <a:gd name="T84" fmla="*/ 0 w 257"/>
                    <a:gd name="T85" fmla="*/ 0 h 173"/>
                    <a:gd name="T86" fmla="*/ 0 w 257"/>
                    <a:gd name="T87" fmla="*/ 0 h 173"/>
                    <a:gd name="T88" fmla="*/ 0 w 257"/>
                    <a:gd name="T89" fmla="*/ 0 h 173"/>
                    <a:gd name="T90" fmla="*/ 0 w 257"/>
                    <a:gd name="T91" fmla="*/ 0 h 173"/>
                    <a:gd name="T92" fmla="*/ 0 w 257"/>
                    <a:gd name="T93" fmla="*/ 0 h 173"/>
                    <a:gd name="T94" fmla="*/ 0 w 257"/>
                    <a:gd name="T95" fmla="*/ 0 h 173"/>
                    <a:gd name="T96" fmla="*/ 0 w 257"/>
                    <a:gd name="T97" fmla="*/ 0 h 173"/>
                    <a:gd name="T98" fmla="*/ 0 w 257"/>
                    <a:gd name="T99" fmla="*/ 0 h 173"/>
                    <a:gd name="T100" fmla="*/ 0 w 257"/>
                    <a:gd name="T101" fmla="*/ 0 h 173"/>
                    <a:gd name="T102" fmla="*/ 0 w 257"/>
                    <a:gd name="T103" fmla="*/ 0 h 173"/>
                    <a:gd name="T104" fmla="*/ 0 w 257"/>
                    <a:gd name="T105" fmla="*/ 0 h 173"/>
                    <a:gd name="T106" fmla="*/ 0 w 257"/>
                    <a:gd name="T107" fmla="*/ 0 h 173"/>
                    <a:gd name="T108" fmla="*/ 0 w 257"/>
                    <a:gd name="T109" fmla="*/ 0 h 17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57"/>
                    <a:gd name="T166" fmla="*/ 0 h 173"/>
                    <a:gd name="T167" fmla="*/ 257 w 257"/>
                    <a:gd name="T168" fmla="*/ 173 h 17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57" h="173">
                      <a:moveTo>
                        <a:pt x="163" y="0"/>
                      </a:moveTo>
                      <a:lnTo>
                        <a:pt x="131" y="64"/>
                      </a:lnTo>
                      <a:lnTo>
                        <a:pt x="70" y="64"/>
                      </a:lnTo>
                      <a:lnTo>
                        <a:pt x="54" y="77"/>
                      </a:lnTo>
                      <a:lnTo>
                        <a:pt x="39" y="91"/>
                      </a:lnTo>
                      <a:lnTo>
                        <a:pt x="26" y="103"/>
                      </a:lnTo>
                      <a:lnTo>
                        <a:pt x="15" y="114"/>
                      </a:lnTo>
                      <a:lnTo>
                        <a:pt x="8" y="125"/>
                      </a:lnTo>
                      <a:lnTo>
                        <a:pt x="3" y="134"/>
                      </a:lnTo>
                      <a:lnTo>
                        <a:pt x="1" y="139"/>
                      </a:lnTo>
                      <a:lnTo>
                        <a:pt x="0" y="142"/>
                      </a:lnTo>
                      <a:lnTo>
                        <a:pt x="0" y="147"/>
                      </a:lnTo>
                      <a:lnTo>
                        <a:pt x="1" y="151"/>
                      </a:lnTo>
                      <a:lnTo>
                        <a:pt x="3" y="154"/>
                      </a:lnTo>
                      <a:lnTo>
                        <a:pt x="5" y="158"/>
                      </a:lnTo>
                      <a:lnTo>
                        <a:pt x="8" y="160"/>
                      </a:lnTo>
                      <a:lnTo>
                        <a:pt x="12" y="162"/>
                      </a:lnTo>
                      <a:lnTo>
                        <a:pt x="22" y="167"/>
                      </a:lnTo>
                      <a:lnTo>
                        <a:pt x="36" y="170"/>
                      </a:lnTo>
                      <a:lnTo>
                        <a:pt x="54" y="173"/>
                      </a:lnTo>
                      <a:lnTo>
                        <a:pt x="75" y="173"/>
                      </a:lnTo>
                      <a:lnTo>
                        <a:pt x="101" y="173"/>
                      </a:lnTo>
                      <a:lnTo>
                        <a:pt x="131" y="170"/>
                      </a:lnTo>
                      <a:lnTo>
                        <a:pt x="146" y="168"/>
                      </a:lnTo>
                      <a:lnTo>
                        <a:pt x="160" y="166"/>
                      </a:lnTo>
                      <a:lnTo>
                        <a:pt x="174" y="162"/>
                      </a:lnTo>
                      <a:lnTo>
                        <a:pt x="186" y="159"/>
                      </a:lnTo>
                      <a:lnTo>
                        <a:pt x="198" y="154"/>
                      </a:lnTo>
                      <a:lnTo>
                        <a:pt x="207" y="148"/>
                      </a:lnTo>
                      <a:lnTo>
                        <a:pt x="216" y="142"/>
                      </a:lnTo>
                      <a:lnTo>
                        <a:pt x="224" y="135"/>
                      </a:lnTo>
                      <a:lnTo>
                        <a:pt x="233" y="128"/>
                      </a:lnTo>
                      <a:lnTo>
                        <a:pt x="239" y="121"/>
                      </a:lnTo>
                      <a:lnTo>
                        <a:pt x="243" y="114"/>
                      </a:lnTo>
                      <a:lnTo>
                        <a:pt x="248" y="106"/>
                      </a:lnTo>
                      <a:lnTo>
                        <a:pt x="251" y="99"/>
                      </a:lnTo>
                      <a:lnTo>
                        <a:pt x="254" y="91"/>
                      </a:lnTo>
                      <a:lnTo>
                        <a:pt x="256" y="83"/>
                      </a:lnTo>
                      <a:lnTo>
                        <a:pt x="257" y="75"/>
                      </a:lnTo>
                      <a:lnTo>
                        <a:pt x="257" y="66"/>
                      </a:lnTo>
                      <a:lnTo>
                        <a:pt x="256" y="59"/>
                      </a:lnTo>
                      <a:lnTo>
                        <a:pt x="254" y="51"/>
                      </a:lnTo>
                      <a:lnTo>
                        <a:pt x="251" y="44"/>
                      </a:lnTo>
                      <a:lnTo>
                        <a:pt x="248" y="37"/>
                      </a:lnTo>
                      <a:lnTo>
                        <a:pt x="244" y="30"/>
                      </a:lnTo>
                      <a:lnTo>
                        <a:pt x="240" y="24"/>
                      </a:lnTo>
                      <a:lnTo>
                        <a:pt x="234" y="19"/>
                      </a:lnTo>
                      <a:lnTo>
                        <a:pt x="227" y="14"/>
                      </a:lnTo>
                      <a:lnTo>
                        <a:pt x="220" y="9"/>
                      </a:lnTo>
                      <a:lnTo>
                        <a:pt x="212" y="6"/>
                      </a:lnTo>
                      <a:lnTo>
                        <a:pt x="203" y="3"/>
                      </a:lnTo>
                      <a:lnTo>
                        <a:pt x="194" y="1"/>
                      </a:lnTo>
                      <a:lnTo>
                        <a:pt x="185" y="0"/>
                      </a:lnTo>
                      <a:lnTo>
                        <a:pt x="174" y="0"/>
                      </a:lnTo>
                      <a:lnTo>
                        <a:pt x="163" y="0"/>
                      </a:lnTo>
                    </a:path>
                  </a:pathLst>
                </a:custGeom>
                <a:solidFill>
                  <a:srgbClr val="93D5ED"/>
                </a:solidFill>
                <a:ln w="9525">
                  <a:solidFill>
                    <a:srgbClr val="CCECFF"/>
                  </a:solidFill>
                  <a:round/>
                  <a:headEnd/>
                  <a:tailEnd/>
                </a:ln>
              </p:spPr>
              <p:txBody>
                <a:bodyPr/>
                <a:lstStyle/>
                <a:p>
                  <a:endParaRPr lang="en-US"/>
                </a:p>
              </p:txBody>
            </p:sp>
            <p:sp>
              <p:nvSpPr>
                <p:cNvPr id="24866" name="Freeform 202"/>
                <p:cNvSpPr>
                  <a:spLocks/>
                </p:cNvSpPr>
                <p:nvPr/>
              </p:nvSpPr>
              <p:spPr bwMode="auto">
                <a:xfrm>
                  <a:off x="1175" y="1888"/>
                  <a:ext cx="57" cy="25"/>
                </a:xfrm>
                <a:custGeom>
                  <a:avLst/>
                  <a:gdLst>
                    <a:gd name="T0" fmla="*/ 0 w 285"/>
                    <a:gd name="T1" fmla="*/ 0 h 123"/>
                    <a:gd name="T2" fmla="*/ 0 w 285"/>
                    <a:gd name="T3" fmla="*/ 0 h 123"/>
                    <a:gd name="T4" fmla="*/ 0 w 285"/>
                    <a:gd name="T5" fmla="*/ 0 h 123"/>
                    <a:gd name="T6" fmla="*/ 0 w 285"/>
                    <a:gd name="T7" fmla="*/ 0 h 123"/>
                    <a:gd name="T8" fmla="*/ 0 w 285"/>
                    <a:gd name="T9" fmla="*/ 0 h 123"/>
                    <a:gd name="T10" fmla="*/ 0 w 285"/>
                    <a:gd name="T11" fmla="*/ 0 h 123"/>
                    <a:gd name="T12" fmla="*/ 0 w 285"/>
                    <a:gd name="T13" fmla="*/ 0 h 123"/>
                    <a:gd name="T14" fmla="*/ 0 w 285"/>
                    <a:gd name="T15" fmla="*/ 0 h 123"/>
                    <a:gd name="T16" fmla="*/ 0 w 285"/>
                    <a:gd name="T17" fmla="*/ 0 h 123"/>
                    <a:gd name="T18" fmla="*/ 0 w 285"/>
                    <a:gd name="T19" fmla="*/ 0 h 123"/>
                    <a:gd name="T20" fmla="*/ 0 w 285"/>
                    <a:gd name="T21" fmla="*/ 0 h 123"/>
                    <a:gd name="T22" fmla="*/ 0 w 285"/>
                    <a:gd name="T23" fmla="*/ 0 h 123"/>
                    <a:gd name="T24" fmla="*/ 0 w 285"/>
                    <a:gd name="T25" fmla="*/ 0 h 123"/>
                    <a:gd name="T26" fmla="*/ 0 w 285"/>
                    <a:gd name="T27" fmla="*/ 0 h 123"/>
                    <a:gd name="T28" fmla="*/ 0 w 285"/>
                    <a:gd name="T29" fmla="*/ 0 h 123"/>
                    <a:gd name="T30" fmla="*/ 0 w 285"/>
                    <a:gd name="T31" fmla="*/ 0 h 123"/>
                    <a:gd name="T32" fmla="*/ 0 w 285"/>
                    <a:gd name="T33" fmla="*/ 0 h 123"/>
                    <a:gd name="T34" fmla="*/ 0 w 285"/>
                    <a:gd name="T35" fmla="*/ 0 h 123"/>
                    <a:gd name="T36" fmla="*/ 0 w 285"/>
                    <a:gd name="T37" fmla="*/ 0 h 123"/>
                    <a:gd name="T38" fmla="*/ 0 w 285"/>
                    <a:gd name="T39" fmla="*/ 0 h 123"/>
                    <a:gd name="T40" fmla="*/ 0 w 285"/>
                    <a:gd name="T41" fmla="*/ 0 h 123"/>
                    <a:gd name="T42" fmla="*/ 0 w 285"/>
                    <a:gd name="T43" fmla="*/ 0 h 123"/>
                    <a:gd name="T44" fmla="*/ 0 w 285"/>
                    <a:gd name="T45" fmla="*/ 0 h 123"/>
                    <a:gd name="T46" fmla="*/ 0 w 285"/>
                    <a:gd name="T47" fmla="*/ 0 h 123"/>
                    <a:gd name="T48" fmla="*/ 0 w 285"/>
                    <a:gd name="T49" fmla="*/ 0 h 123"/>
                    <a:gd name="T50" fmla="*/ 0 w 285"/>
                    <a:gd name="T51" fmla="*/ 0 h 123"/>
                    <a:gd name="T52" fmla="*/ 0 w 285"/>
                    <a:gd name="T53" fmla="*/ 0 h 123"/>
                    <a:gd name="T54" fmla="*/ 0 w 285"/>
                    <a:gd name="T55" fmla="*/ 0 h 123"/>
                    <a:gd name="T56" fmla="*/ 0 w 285"/>
                    <a:gd name="T57" fmla="*/ 0 h 123"/>
                    <a:gd name="T58" fmla="*/ 0 w 285"/>
                    <a:gd name="T59" fmla="*/ 0 h 123"/>
                    <a:gd name="T60" fmla="*/ 0 w 285"/>
                    <a:gd name="T61" fmla="*/ 0 h 123"/>
                    <a:gd name="T62" fmla="*/ 0 w 285"/>
                    <a:gd name="T63" fmla="*/ 0 h 123"/>
                    <a:gd name="T64" fmla="*/ 0 w 285"/>
                    <a:gd name="T65" fmla="*/ 0 h 123"/>
                    <a:gd name="T66" fmla="*/ 0 w 285"/>
                    <a:gd name="T67" fmla="*/ 0 h 123"/>
                    <a:gd name="T68" fmla="*/ 0 w 285"/>
                    <a:gd name="T69" fmla="*/ 0 h 123"/>
                    <a:gd name="T70" fmla="*/ 0 w 285"/>
                    <a:gd name="T71" fmla="*/ 0 h 123"/>
                    <a:gd name="T72" fmla="*/ 0 w 285"/>
                    <a:gd name="T73" fmla="*/ 0 h 123"/>
                    <a:gd name="T74" fmla="*/ 0 w 285"/>
                    <a:gd name="T75" fmla="*/ 0 h 123"/>
                    <a:gd name="T76" fmla="*/ 0 w 285"/>
                    <a:gd name="T77" fmla="*/ 0 h 123"/>
                    <a:gd name="T78" fmla="*/ 0 w 285"/>
                    <a:gd name="T79" fmla="*/ 0 h 123"/>
                    <a:gd name="T80" fmla="*/ 0 w 285"/>
                    <a:gd name="T81" fmla="*/ 0 h 123"/>
                    <a:gd name="T82" fmla="*/ 0 w 285"/>
                    <a:gd name="T83" fmla="*/ 0 h 123"/>
                    <a:gd name="T84" fmla="*/ 0 w 285"/>
                    <a:gd name="T85" fmla="*/ 0 h 123"/>
                    <a:gd name="T86" fmla="*/ 0 w 285"/>
                    <a:gd name="T87" fmla="*/ 0 h 123"/>
                    <a:gd name="T88" fmla="*/ 0 w 285"/>
                    <a:gd name="T89" fmla="*/ 0 h 123"/>
                    <a:gd name="T90" fmla="*/ 0 w 285"/>
                    <a:gd name="T91" fmla="*/ 0 h 123"/>
                    <a:gd name="T92" fmla="*/ 0 w 285"/>
                    <a:gd name="T93" fmla="*/ 0 h 123"/>
                    <a:gd name="T94" fmla="*/ 0 w 285"/>
                    <a:gd name="T95" fmla="*/ 0 h 123"/>
                    <a:gd name="T96" fmla="*/ 0 w 285"/>
                    <a:gd name="T97" fmla="*/ 0 h 123"/>
                    <a:gd name="T98" fmla="*/ 0 w 285"/>
                    <a:gd name="T99" fmla="*/ 0 h 123"/>
                    <a:gd name="T100" fmla="*/ 0 w 285"/>
                    <a:gd name="T101" fmla="*/ 0 h 123"/>
                    <a:gd name="T102" fmla="*/ 0 w 285"/>
                    <a:gd name="T103" fmla="*/ 0 h 123"/>
                    <a:gd name="T104" fmla="*/ 0 w 285"/>
                    <a:gd name="T105" fmla="*/ 0 h 123"/>
                    <a:gd name="T106" fmla="*/ 0 w 285"/>
                    <a:gd name="T107" fmla="*/ 0 h 123"/>
                    <a:gd name="T108" fmla="*/ 0 w 285"/>
                    <a:gd name="T109" fmla="*/ 0 h 123"/>
                    <a:gd name="T110" fmla="*/ 0 w 285"/>
                    <a:gd name="T111" fmla="*/ 0 h 123"/>
                    <a:gd name="T112" fmla="*/ 0 w 285"/>
                    <a:gd name="T113" fmla="*/ 0 h 123"/>
                    <a:gd name="T114" fmla="*/ 0 w 285"/>
                    <a:gd name="T115" fmla="*/ 0 h 123"/>
                    <a:gd name="T116" fmla="*/ 0 w 285"/>
                    <a:gd name="T117" fmla="*/ 0 h 1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5"/>
                    <a:gd name="T178" fmla="*/ 0 h 123"/>
                    <a:gd name="T179" fmla="*/ 285 w 285"/>
                    <a:gd name="T180" fmla="*/ 123 h 1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5" h="123">
                      <a:moveTo>
                        <a:pt x="106" y="28"/>
                      </a:moveTo>
                      <a:lnTo>
                        <a:pt x="86" y="36"/>
                      </a:lnTo>
                      <a:lnTo>
                        <a:pt x="68" y="44"/>
                      </a:lnTo>
                      <a:lnTo>
                        <a:pt x="52" y="53"/>
                      </a:lnTo>
                      <a:lnTo>
                        <a:pt x="38" y="62"/>
                      </a:lnTo>
                      <a:lnTo>
                        <a:pt x="25" y="71"/>
                      </a:lnTo>
                      <a:lnTo>
                        <a:pt x="16" y="79"/>
                      </a:lnTo>
                      <a:lnTo>
                        <a:pt x="7" y="87"/>
                      </a:lnTo>
                      <a:lnTo>
                        <a:pt x="3" y="94"/>
                      </a:lnTo>
                      <a:lnTo>
                        <a:pt x="2" y="99"/>
                      </a:lnTo>
                      <a:lnTo>
                        <a:pt x="0" y="101"/>
                      </a:lnTo>
                      <a:lnTo>
                        <a:pt x="0" y="105"/>
                      </a:lnTo>
                      <a:lnTo>
                        <a:pt x="2" y="108"/>
                      </a:lnTo>
                      <a:lnTo>
                        <a:pt x="3" y="111"/>
                      </a:lnTo>
                      <a:lnTo>
                        <a:pt x="5" y="113"/>
                      </a:lnTo>
                      <a:lnTo>
                        <a:pt x="7" y="115"/>
                      </a:lnTo>
                      <a:lnTo>
                        <a:pt x="12" y="118"/>
                      </a:lnTo>
                      <a:lnTo>
                        <a:pt x="21" y="120"/>
                      </a:lnTo>
                      <a:lnTo>
                        <a:pt x="35" y="121"/>
                      </a:lnTo>
                      <a:lnTo>
                        <a:pt x="53" y="121"/>
                      </a:lnTo>
                      <a:lnTo>
                        <a:pt x="74" y="119"/>
                      </a:lnTo>
                      <a:lnTo>
                        <a:pt x="96" y="118"/>
                      </a:lnTo>
                      <a:lnTo>
                        <a:pt x="116" y="115"/>
                      </a:lnTo>
                      <a:lnTo>
                        <a:pt x="135" y="115"/>
                      </a:lnTo>
                      <a:lnTo>
                        <a:pt x="151" y="115"/>
                      </a:lnTo>
                      <a:lnTo>
                        <a:pt x="179" y="116"/>
                      </a:lnTo>
                      <a:lnTo>
                        <a:pt x="203" y="119"/>
                      </a:lnTo>
                      <a:lnTo>
                        <a:pt x="221" y="122"/>
                      </a:lnTo>
                      <a:lnTo>
                        <a:pt x="236" y="123"/>
                      </a:lnTo>
                      <a:lnTo>
                        <a:pt x="243" y="123"/>
                      </a:lnTo>
                      <a:lnTo>
                        <a:pt x="249" y="122"/>
                      </a:lnTo>
                      <a:lnTo>
                        <a:pt x="255" y="121"/>
                      </a:lnTo>
                      <a:lnTo>
                        <a:pt x="262" y="119"/>
                      </a:lnTo>
                      <a:lnTo>
                        <a:pt x="267" y="115"/>
                      </a:lnTo>
                      <a:lnTo>
                        <a:pt x="273" y="107"/>
                      </a:lnTo>
                      <a:lnTo>
                        <a:pt x="277" y="98"/>
                      </a:lnTo>
                      <a:lnTo>
                        <a:pt x="282" y="86"/>
                      </a:lnTo>
                      <a:lnTo>
                        <a:pt x="284" y="73"/>
                      </a:lnTo>
                      <a:lnTo>
                        <a:pt x="285" y="59"/>
                      </a:lnTo>
                      <a:lnTo>
                        <a:pt x="285" y="52"/>
                      </a:lnTo>
                      <a:lnTo>
                        <a:pt x="284" y="46"/>
                      </a:lnTo>
                      <a:lnTo>
                        <a:pt x="283" y="39"/>
                      </a:lnTo>
                      <a:lnTo>
                        <a:pt x="281" y="34"/>
                      </a:lnTo>
                      <a:lnTo>
                        <a:pt x="278" y="28"/>
                      </a:lnTo>
                      <a:lnTo>
                        <a:pt x="274" y="22"/>
                      </a:lnTo>
                      <a:lnTo>
                        <a:pt x="269" y="17"/>
                      </a:lnTo>
                      <a:lnTo>
                        <a:pt x="264" y="13"/>
                      </a:lnTo>
                      <a:lnTo>
                        <a:pt x="257" y="8"/>
                      </a:lnTo>
                      <a:lnTo>
                        <a:pt x="250" y="4"/>
                      </a:lnTo>
                      <a:lnTo>
                        <a:pt x="241" y="2"/>
                      </a:lnTo>
                      <a:lnTo>
                        <a:pt x="232" y="1"/>
                      </a:lnTo>
                      <a:lnTo>
                        <a:pt x="220" y="0"/>
                      </a:lnTo>
                      <a:lnTo>
                        <a:pt x="208" y="0"/>
                      </a:lnTo>
                      <a:lnTo>
                        <a:pt x="194" y="2"/>
                      </a:lnTo>
                      <a:lnTo>
                        <a:pt x="180" y="4"/>
                      </a:lnTo>
                      <a:lnTo>
                        <a:pt x="164" y="8"/>
                      </a:lnTo>
                      <a:lnTo>
                        <a:pt x="146" y="13"/>
                      </a:lnTo>
                      <a:lnTo>
                        <a:pt x="127" y="20"/>
                      </a:lnTo>
                      <a:lnTo>
                        <a:pt x="106" y="28"/>
                      </a:lnTo>
                      <a:close/>
                    </a:path>
                  </a:pathLst>
                </a:custGeom>
                <a:solidFill>
                  <a:srgbClr val="93D5ED"/>
                </a:solidFill>
                <a:ln w="9525">
                  <a:solidFill>
                    <a:srgbClr val="CCECFF"/>
                  </a:solidFill>
                  <a:round/>
                  <a:headEnd/>
                  <a:tailEnd/>
                </a:ln>
              </p:spPr>
              <p:txBody>
                <a:bodyPr/>
                <a:lstStyle/>
                <a:p>
                  <a:endParaRPr lang="en-US"/>
                </a:p>
              </p:txBody>
            </p:sp>
            <p:sp>
              <p:nvSpPr>
                <p:cNvPr id="24867" name="Freeform 203"/>
                <p:cNvSpPr>
                  <a:spLocks/>
                </p:cNvSpPr>
                <p:nvPr/>
              </p:nvSpPr>
              <p:spPr bwMode="auto">
                <a:xfrm>
                  <a:off x="1175" y="1888"/>
                  <a:ext cx="57" cy="25"/>
                </a:xfrm>
                <a:custGeom>
                  <a:avLst/>
                  <a:gdLst>
                    <a:gd name="T0" fmla="*/ 0 w 285"/>
                    <a:gd name="T1" fmla="*/ 0 h 123"/>
                    <a:gd name="T2" fmla="*/ 0 w 285"/>
                    <a:gd name="T3" fmla="*/ 0 h 123"/>
                    <a:gd name="T4" fmla="*/ 0 w 285"/>
                    <a:gd name="T5" fmla="*/ 0 h 123"/>
                    <a:gd name="T6" fmla="*/ 0 w 285"/>
                    <a:gd name="T7" fmla="*/ 0 h 123"/>
                    <a:gd name="T8" fmla="*/ 0 w 285"/>
                    <a:gd name="T9" fmla="*/ 0 h 123"/>
                    <a:gd name="T10" fmla="*/ 0 w 285"/>
                    <a:gd name="T11" fmla="*/ 0 h 123"/>
                    <a:gd name="T12" fmla="*/ 0 w 285"/>
                    <a:gd name="T13" fmla="*/ 0 h 123"/>
                    <a:gd name="T14" fmla="*/ 0 w 285"/>
                    <a:gd name="T15" fmla="*/ 0 h 123"/>
                    <a:gd name="T16" fmla="*/ 0 w 285"/>
                    <a:gd name="T17" fmla="*/ 0 h 123"/>
                    <a:gd name="T18" fmla="*/ 0 w 285"/>
                    <a:gd name="T19" fmla="*/ 0 h 123"/>
                    <a:gd name="T20" fmla="*/ 0 w 285"/>
                    <a:gd name="T21" fmla="*/ 0 h 123"/>
                    <a:gd name="T22" fmla="*/ 0 w 285"/>
                    <a:gd name="T23" fmla="*/ 0 h 123"/>
                    <a:gd name="T24" fmla="*/ 0 w 285"/>
                    <a:gd name="T25" fmla="*/ 0 h 123"/>
                    <a:gd name="T26" fmla="*/ 0 w 285"/>
                    <a:gd name="T27" fmla="*/ 0 h 123"/>
                    <a:gd name="T28" fmla="*/ 0 w 285"/>
                    <a:gd name="T29" fmla="*/ 0 h 123"/>
                    <a:gd name="T30" fmla="*/ 0 w 285"/>
                    <a:gd name="T31" fmla="*/ 0 h 123"/>
                    <a:gd name="T32" fmla="*/ 0 w 285"/>
                    <a:gd name="T33" fmla="*/ 0 h 123"/>
                    <a:gd name="T34" fmla="*/ 0 w 285"/>
                    <a:gd name="T35" fmla="*/ 0 h 123"/>
                    <a:gd name="T36" fmla="*/ 0 w 285"/>
                    <a:gd name="T37" fmla="*/ 0 h 123"/>
                    <a:gd name="T38" fmla="*/ 0 w 285"/>
                    <a:gd name="T39" fmla="*/ 0 h 123"/>
                    <a:gd name="T40" fmla="*/ 0 w 285"/>
                    <a:gd name="T41" fmla="*/ 0 h 123"/>
                    <a:gd name="T42" fmla="*/ 0 w 285"/>
                    <a:gd name="T43" fmla="*/ 0 h 123"/>
                    <a:gd name="T44" fmla="*/ 0 w 285"/>
                    <a:gd name="T45" fmla="*/ 0 h 123"/>
                    <a:gd name="T46" fmla="*/ 0 w 285"/>
                    <a:gd name="T47" fmla="*/ 0 h 123"/>
                    <a:gd name="T48" fmla="*/ 0 w 285"/>
                    <a:gd name="T49" fmla="*/ 0 h 123"/>
                    <a:gd name="T50" fmla="*/ 0 w 285"/>
                    <a:gd name="T51" fmla="*/ 0 h 123"/>
                    <a:gd name="T52" fmla="*/ 0 w 285"/>
                    <a:gd name="T53" fmla="*/ 0 h 123"/>
                    <a:gd name="T54" fmla="*/ 0 w 285"/>
                    <a:gd name="T55" fmla="*/ 0 h 123"/>
                    <a:gd name="T56" fmla="*/ 0 w 285"/>
                    <a:gd name="T57" fmla="*/ 0 h 123"/>
                    <a:gd name="T58" fmla="*/ 0 w 285"/>
                    <a:gd name="T59" fmla="*/ 0 h 123"/>
                    <a:gd name="T60" fmla="*/ 0 w 285"/>
                    <a:gd name="T61" fmla="*/ 0 h 123"/>
                    <a:gd name="T62" fmla="*/ 0 w 285"/>
                    <a:gd name="T63" fmla="*/ 0 h 123"/>
                    <a:gd name="T64" fmla="*/ 0 w 285"/>
                    <a:gd name="T65" fmla="*/ 0 h 123"/>
                    <a:gd name="T66" fmla="*/ 0 w 285"/>
                    <a:gd name="T67" fmla="*/ 0 h 123"/>
                    <a:gd name="T68" fmla="*/ 0 w 285"/>
                    <a:gd name="T69" fmla="*/ 0 h 123"/>
                    <a:gd name="T70" fmla="*/ 0 w 285"/>
                    <a:gd name="T71" fmla="*/ 0 h 123"/>
                    <a:gd name="T72" fmla="*/ 0 w 285"/>
                    <a:gd name="T73" fmla="*/ 0 h 123"/>
                    <a:gd name="T74" fmla="*/ 0 w 285"/>
                    <a:gd name="T75" fmla="*/ 0 h 123"/>
                    <a:gd name="T76" fmla="*/ 0 w 285"/>
                    <a:gd name="T77" fmla="*/ 0 h 123"/>
                    <a:gd name="T78" fmla="*/ 0 w 285"/>
                    <a:gd name="T79" fmla="*/ 0 h 123"/>
                    <a:gd name="T80" fmla="*/ 0 w 285"/>
                    <a:gd name="T81" fmla="*/ 0 h 123"/>
                    <a:gd name="T82" fmla="*/ 0 w 285"/>
                    <a:gd name="T83" fmla="*/ 0 h 123"/>
                    <a:gd name="T84" fmla="*/ 0 w 285"/>
                    <a:gd name="T85" fmla="*/ 0 h 123"/>
                    <a:gd name="T86" fmla="*/ 0 w 285"/>
                    <a:gd name="T87" fmla="*/ 0 h 123"/>
                    <a:gd name="T88" fmla="*/ 0 w 285"/>
                    <a:gd name="T89" fmla="*/ 0 h 123"/>
                    <a:gd name="T90" fmla="*/ 0 w 285"/>
                    <a:gd name="T91" fmla="*/ 0 h 123"/>
                    <a:gd name="T92" fmla="*/ 0 w 285"/>
                    <a:gd name="T93" fmla="*/ 0 h 123"/>
                    <a:gd name="T94" fmla="*/ 0 w 285"/>
                    <a:gd name="T95" fmla="*/ 0 h 123"/>
                    <a:gd name="T96" fmla="*/ 0 w 285"/>
                    <a:gd name="T97" fmla="*/ 0 h 123"/>
                    <a:gd name="T98" fmla="*/ 0 w 285"/>
                    <a:gd name="T99" fmla="*/ 0 h 123"/>
                    <a:gd name="T100" fmla="*/ 0 w 285"/>
                    <a:gd name="T101" fmla="*/ 0 h 123"/>
                    <a:gd name="T102" fmla="*/ 0 w 285"/>
                    <a:gd name="T103" fmla="*/ 0 h 123"/>
                    <a:gd name="T104" fmla="*/ 0 w 285"/>
                    <a:gd name="T105" fmla="*/ 0 h 123"/>
                    <a:gd name="T106" fmla="*/ 0 w 285"/>
                    <a:gd name="T107" fmla="*/ 0 h 123"/>
                    <a:gd name="T108" fmla="*/ 0 w 285"/>
                    <a:gd name="T109" fmla="*/ 0 h 123"/>
                    <a:gd name="T110" fmla="*/ 0 w 285"/>
                    <a:gd name="T111" fmla="*/ 0 h 123"/>
                    <a:gd name="T112" fmla="*/ 0 w 285"/>
                    <a:gd name="T113" fmla="*/ 0 h 123"/>
                    <a:gd name="T114" fmla="*/ 0 w 285"/>
                    <a:gd name="T115" fmla="*/ 0 h 123"/>
                    <a:gd name="T116" fmla="*/ 0 w 285"/>
                    <a:gd name="T117" fmla="*/ 0 h 1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5"/>
                    <a:gd name="T178" fmla="*/ 0 h 123"/>
                    <a:gd name="T179" fmla="*/ 285 w 285"/>
                    <a:gd name="T180" fmla="*/ 123 h 1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5" h="123">
                      <a:moveTo>
                        <a:pt x="106" y="28"/>
                      </a:moveTo>
                      <a:lnTo>
                        <a:pt x="86" y="36"/>
                      </a:lnTo>
                      <a:lnTo>
                        <a:pt x="68" y="44"/>
                      </a:lnTo>
                      <a:lnTo>
                        <a:pt x="52" y="53"/>
                      </a:lnTo>
                      <a:lnTo>
                        <a:pt x="38" y="62"/>
                      </a:lnTo>
                      <a:lnTo>
                        <a:pt x="25" y="71"/>
                      </a:lnTo>
                      <a:lnTo>
                        <a:pt x="16" y="79"/>
                      </a:lnTo>
                      <a:lnTo>
                        <a:pt x="7" y="87"/>
                      </a:lnTo>
                      <a:lnTo>
                        <a:pt x="3" y="94"/>
                      </a:lnTo>
                      <a:lnTo>
                        <a:pt x="2" y="99"/>
                      </a:lnTo>
                      <a:lnTo>
                        <a:pt x="0" y="101"/>
                      </a:lnTo>
                      <a:lnTo>
                        <a:pt x="0" y="105"/>
                      </a:lnTo>
                      <a:lnTo>
                        <a:pt x="2" y="108"/>
                      </a:lnTo>
                      <a:lnTo>
                        <a:pt x="3" y="111"/>
                      </a:lnTo>
                      <a:lnTo>
                        <a:pt x="5" y="113"/>
                      </a:lnTo>
                      <a:lnTo>
                        <a:pt x="7" y="115"/>
                      </a:lnTo>
                      <a:lnTo>
                        <a:pt x="12" y="118"/>
                      </a:lnTo>
                      <a:lnTo>
                        <a:pt x="21" y="120"/>
                      </a:lnTo>
                      <a:lnTo>
                        <a:pt x="35" y="121"/>
                      </a:lnTo>
                      <a:lnTo>
                        <a:pt x="53" y="121"/>
                      </a:lnTo>
                      <a:lnTo>
                        <a:pt x="74" y="119"/>
                      </a:lnTo>
                      <a:lnTo>
                        <a:pt x="96" y="118"/>
                      </a:lnTo>
                      <a:lnTo>
                        <a:pt x="116" y="115"/>
                      </a:lnTo>
                      <a:lnTo>
                        <a:pt x="135" y="115"/>
                      </a:lnTo>
                      <a:lnTo>
                        <a:pt x="151" y="115"/>
                      </a:lnTo>
                      <a:lnTo>
                        <a:pt x="179" y="116"/>
                      </a:lnTo>
                      <a:lnTo>
                        <a:pt x="203" y="119"/>
                      </a:lnTo>
                      <a:lnTo>
                        <a:pt x="221" y="122"/>
                      </a:lnTo>
                      <a:lnTo>
                        <a:pt x="236" y="123"/>
                      </a:lnTo>
                      <a:lnTo>
                        <a:pt x="243" y="123"/>
                      </a:lnTo>
                      <a:lnTo>
                        <a:pt x="249" y="122"/>
                      </a:lnTo>
                      <a:lnTo>
                        <a:pt x="255" y="121"/>
                      </a:lnTo>
                      <a:lnTo>
                        <a:pt x="262" y="119"/>
                      </a:lnTo>
                      <a:lnTo>
                        <a:pt x="267" y="115"/>
                      </a:lnTo>
                      <a:lnTo>
                        <a:pt x="273" y="107"/>
                      </a:lnTo>
                      <a:lnTo>
                        <a:pt x="277" y="98"/>
                      </a:lnTo>
                      <a:lnTo>
                        <a:pt x="282" y="86"/>
                      </a:lnTo>
                      <a:lnTo>
                        <a:pt x="284" y="73"/>
                      </a:lnTo>
                      <a:lnTo>
                        <a:pt x="285" y="59"/>
                      </a:lnTo>
                      <a:lnTo>
                        <a:pt x="285" y="52"/>
                      </a:lnTo>
                      <a:lnTo>
                        <a:pt x="284" y="46"/>
                      </a:lnTo>
                      <a:lnTo>
                        <a:pt x="283" y="39"/>
                      </a:lnTo>
                      <a:lnTo>
                        <a:pt x="281" y="34"/>
                      </a:lnTo>
                      <a:lnTo>
                        <a:pt x="278" y="28"/>
                      </a:lnTo>
                      <a:lnTo>
                        <a:pt x="274" y="22"/>
                      </a:lnTo>
                      <a:lnTo>
                        <a:pt x="269" y="17"/>
                      </a:lnTo>
                      <a:lnTo>
                        <a:pt x="264" y="13"/>
                      </a:lnTo>
                      <a:lnTo>
                        <a:pt x="257" y="8"/>
                      </a:lnTo>
                      <a:lnTo>
                        <a:pt x="250" y="4"/>
                      </a:lnTo>
                      <a:lnTo>
                        <a:pt x="241" y="2"/>
                      </a:lnTo>
                      <a:lnTo>
                        <a:pt x="232" y="1"/>
                      </a:lnTo>
                      <a:lnTo>
                        <a:pt x="220" y="0"/>
                      </a:lnTo>
                      <a:lnTo>
                        <a:pt x="208" y="0"/>
                      </a:lnTo>
                      <a:lnTo>
                        <a:pt x="194" y="2"/>
                      </a:lnTo>
                      <a:lnTo>
                        <a:pt x="180" y="4"/>
                      </a:lnTo>
                      <a:lnTo>
                        <a:pt x="164" y="8"/>
                      </a:lnTo>
                      <a:lnTo>
                        <a:pt x="146" y="13"/>
                      </a:lnTo>
                      <a:lnTo>
                        <a:pt x="127" y="20"/>
                      </a:lnTo>
                      <a:lnTo>
                        <a:pt x="106" y="28"/>
                      </a:lnTo>
                      <a:close/>
                    </a:path>
                  </a:pathLst>
                </a:custGeom>
                <a:solidFill>
                  <a:srgbClr val="93D5ED"/>
                </a:solidFill>
                <a:ln w="9525">
                  <a:solidFill>
                    <a:srgbClr val="CCECFF"/>
                  </a:solidFill>
                  <a:round/>
                  <a:headEnd/>
                  <a:tailEnd/>
                </a:ln>
              </p:spPr>
              <p:txBody>
                <a:bodyPr/>
                <a:lstStyle/>
                <a:p>
                  <a:endParaRPr lang="en-US"/>
                </a:p>
              </p:txBody>
            </p:sp>
            <p:sp>
              <p:nvSpPr>
                <p:cNvPr id="24868" name="Freeform 204"/>
                <p:cNvSpPr>
                  <a:spLocks/>
                </p:cNvSpPr>
                <p:nvPr/>
              </p:nvSpPr>
              <p:spPr bwMode="auto">
                <a:xfrm>
                  <a:off x="1120" y="1896"/>
                  <a:ext cx="42" cy="44"/>
                </a:xfrm>
                <a:custGeom>
                  <a:avLst/>
                  <a:gdLst>
                    <a:gd name="T0" fmla="*/ 0 w 207"/>
                    <a:gd name="T1" fmla="*/ 0 h 221"/>
                    <a:gd name="T2" fmla="*/ 0 w 207"/>
                    <a:gd name="T3" fmla="*/ 0 h 221"/>
                    <a:gd name="T4" fmla="*/ 0 w 207"/>
                    <a:gd name="T5" fmla="*/ 0 h 221"/>
                    <a:gd name="T6" fmla="*/ 0 w 207"/>
                    <a:gd name="T7" fmla="*/ 0 h 221"/>
                    <a:gd name="T8" fmla="*/ 0 w 207"/>
                    <a:gd name="T9" fmla="*/ 0 h 221"/>
                    <a:gd name="T10" fmla="*/ 0 w 207"/>
                    <a:gd name="T11" fmla="*/ 0 h 221"/>
                    <a:gd name="T12" fmla="*/ 0 w 207"/>
                    <a:gd name="T13" fmla="*/ 0 h 221"/>
                    <a:gd name="T14" fmla="*/ 0 w 207"/>
                    <a:gd name="T15" fmla="*/ 0 h 221"/>
                    <a:gd name="T16" fmla="*/ 0 w 207"/>
                    <a:gd name="T17" fmla="*/ 0 h 221"/>
                    <a:gd name="T18" fmla="*/ 0 w 207"/>
                    <a:gd name="T19" fmla="*/ 0 h 221"/>
                    <a:gd name="T20" fmla="*/ 0 w 207"/>
                    <a:gd name="T21" fmla="*/ 0 h 221"/>
                    <a:gd name="T22" fmla="*/ 0 w 207"/>
                    <a:gd name="T23" fmla="*/ 0 h 221"/>
                    <a:gd name="T24" fmla="*/ 0 w 207"/>
                    <a:gd name="T25" fmla="*/ 0 h 221"/>
                    <a:gd name="T26" fmla="*/ 0 w 207"/>
                    <a:gd name="T27" fmla="*/ 0 h 221"/>
                    <a:gd name="T28" fmla="*/ 0 w 207"/>
                    <a:gd name="T29" fmla="*/ 0 h 221"/>
                    <a:gd name="T30" fmla="*/ 0 w 207"/>
                    <a:gd name="T31" fmla="*/ 0 h 221"/>
                    <a:gd name="T32" fmla="*/ 0 w 207"/>
                    <a:gd name="T33" fmla="*/ 0 h 221"/>
                    <a:gd name="T34" fmla="*/ 0 w 207"/>
                    <a:gd name="T35" fmla="*/ 0 h 221"/>
                    <a:gd name="T36" fmla="*/ 0 w 207"/>
                    <a:gd name="T37" fmla="*/ 0 h 221"/>
                    <a:gd name="T38" fmla="*/ 0 w 207"/>
                    <a:gd name="T39" fmla="*/ 0 h 221"/>
                    <a:gd name="T40" fmla="*/ 0 w 207"/>
                    <a:gd name="T41" fmla="*/ 0 h 221"/>
                    <a:gd name="T42" fmla="*/ 0 w 207"/>
                    <a:gd name="T43" fmla="*/ 0 h 221"/>
                    <a:gd name="T44" fmla="*/ 0 w 207"/>
                    <a:gd name="T45" fmla="*/ 0 h 221"/>
                    <a:gd name="T46" fmla="*/ 0 w 207"/>
                    <a:gd name="T47" fmla="*/ 0 h 221"/>
                    <a:gd name="T48" fmla="*/ 0 w 207"/>
                    <a:gd name="T49" fmla="*/ 0 h 221"/>
                    <a:gd name="T50" fmla="*/ 0 w 207"/>
                    <a:gd name="T51" fmla="*/ 0 h 221"/>
                    <a:gd name="T52" fmla="*/ 0 w 207"/>
                    <a:gd name="T53" fmla="*/ 0 h 221"/>
                    <a:gd name="T54" fmla="*/ 0 w 207"/>
                    <a:gd name="T55" fmla="*/ 0 h 221"/>
                    <a:gd name="T56" fmla="*/ 0 w 207"/>
                    <a:gd name="T57" fmla="*/ 0 h 221"/>
                    <a:gd name="T58" fmla="*/ 0 w 207"/>
                    <a:gd name="T59" fmla="*/ 0 h 221"/>
                    <a:gd name="T60" fmla="*/ 0 w 207"/>
                    <a:gd name="T61" fmla="*/ 0 h 221"/>
                    <a:gd name="T62" fmla="*/ 0 w 207"/>
                    <a:gd name="T63" fmla="*/ 0 h 221"/>
                    <a:gd name="T64" fmla="*/ 0 w 207"/>
                    <a:gd name="T65" fmla="*/ 0 h 221"/>
                    <a:gd name="T66" fmla="*/ 0 w 207"/>
                    <a:gd name="T67" fmla="*/ 0 h 221"/>
                    <a:gd name="T68" fmla="*/ 0 w 207"/>
                    <a:gd name="T69" fmla="*/ 0 h 221"/>
                    <a:gd name="T70" fmla="*/ 0 w 207"/>
                    <a:gd name="T71" fmla="*/ 0 h 221"/>
                    <a:gd name="T72" fmla="*/ 0 w 207"/>
                    <a:gd name="T73" fmla="*/ 0 h 221"/>
                    <a:gd name="T74" fmla="*/ 0 w 207"/>
                    <a:gd name="T75" fmla="*/ 0 h 22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7"/>
                    <a:gd name="T115" fmla="*/ 0 h 221"/>
                    <a:gd name="T116" fmla="*/ 207 w 207"/>
                    <a:gd name="T117" fmla="*/ 221 h 22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7" h="221">
                      <a:moveTo>
                        <a:pt x="207" y="50"/>
                      </a:moveTo>
                      <a:lnTo>
                        <a:pt x="97" y="206"/>
                      </a:lnTo>
                      <a:lnTo>
                        <a:pt x="90" y="208"/>
                      </a:lnTo>
                      <a:lnTo>
                        <a:pt x="73" y="214"/>
                      </a:lnTo>
                      <a:lnTo>
                        <a:pt x="61" y="216"/>
                      </a:lnTo>
                      <a:lnTo>
                        <a:pt x="49" y="218"/>
                      </a:lnTo>
                      <a:lnTo>
                        <a:pt x="38" y="221"/>
                      </a:lnTo>
                      <a:lnTo>
                        <a:pt x="26" y="221"/>
                      </a:lnTo>
                      <a:lnTo>
                        <a:pt x="17" y="221"/>
                      </a:lnTo>
                      <a:lnTo>
                        <a:pt x="9" y="218"/>
                      </a:lnTo>
                      <a:lnTo>
                        <a:pt x="5" y="216"/>
                      </a:lnTo>
                      <a:lnTo>
                        <a:pt x="3" y="214"/>
                      </a:lnTo>
                      <a:lnTo>
                        <a:pt x="2" y="210"/>
                      </a:lnTo>
                      <a:lnTo>
                        <a:pt x="0" y="206"/>
                      </a:lnTo>
                      <a:lnTo>
                        <a:pt x="0" y="202"/>
                      </a:lnTo>
                      <a:lnTo>
                        <a:pt x="2" y="196"/>
                      </a:lnTo>
                      <a:lnTo>
                        <a:pt x="5" y="190"/>
                      </a:lnTo>
                      <a:lnTo>
                        <a:pt x="9" y="183"/>
                      </a:lnTo>
                      <a:lnTo>
                        <a:pt x="20" y="166"/>
                      </a:lnTo>
                      <a:lnTo>
                        <a:pt x="37" y="146"/>
                      </a:lnTo>
                      <a:lnTo>
                        <a:pt x="73" y="102"/>
                      </a:lnTo>
                      <a:lnTo>
                        <a:pt x="102" y="63"/>
                      </a:lnTo>
                      <a:lnTo>
                        <a:pt x="115" y="47"/>
                      </a:lnTo>
                      <a:lnTo>
                        <a:pt x="125" y="33"/>
                      </a:lnTo>
                      <a:lnTo>
                        <a:pt x="136" y="21"/>
                      </a:lnTo>
                      <a:lnTo>
                        <a:pt x="145" y="12"/>
                      </a:lnTo>
                      <a:lnTo>
                        <a:pt x="153" y="5"/>
                      </a:lnTo>
                      <a:lnTo>
                        <a:pt x="162" y="1"/>
                      </a:lnTo>
                      <a:lnTo>
                        <a:pt x="165" y="0"/>
                      </a:lnTo>
                      <a:lnTo>
                        <a:pt x="169" y="0"/>
                      </a:lnTo>
                      <a:lnTo>
                        <a:pt x="172" y="1"/>
                      </a:lnTo>
                      <a:lnTo>
                        <a:pt x="176" y="4"/>
                      </a:lnTo>
                      <a:lnTo>
                        <a:pt x="179" y="6"/>
                      </a:lnTo>
                      <a:lnTo>
                        <a:pt x="184" y="9"/>
                      </a:lnTo>
                      <a:lnTo>
                        <a:pt x="187" y="14"/>
                      </a:lnTo>
                      <a:lnTo>
                        <a:pt x="191" y="19"/>
                      </a:lnTo>
                      <a:lnTo>
                        <a:pt x="199" y="33"/>
                      </a:lnTo>
                      <a:lnTo>
                        <a:pt x="207" y="50"/>
                      </a:lnTo>
                      <a:close/>
                    </a:path>
                  </a:pathLst>
                </a:custGeom>
                <a:solidFill>
                  <a:srgbClr val="93D5ED"/>
                </a:solidFill>
                <a:ln w="9525">
                  <a:solidFill>
                    <a:srgbClr val="CCECFF"/>
                  </a:solidFill>
                  <a:round/>
                  <a:headEnd/>
                  <a:tailEnd/>
                </a:ln>
              </p:spPr>
              <p:txBody>
                <a:bodyPr/>
                <a:lstStyle/>
                <a:p>
                  <a:endParaRPr lang="en-US"/>
                </a:p>
              </p:txBody>
            </p:sp>
            <p:sp>
              <p:nvSpPr>
                <p:cNvPr id="24869" name="Freeform 205"/>
                <p:cNvSpPr>
                  <a:spLocks/>
                </p:cNvSpPr>
                <p:nvPr/>
              </p:nvSpPr>
              <p:spPr bwMode="auto">
                <a:xfrm>
                  <a:off x="1120" y="1896"/>
                  <a:ext cx="42" cy="44"/>
                </a:xfrm>
                <a:custGeom>
                  <a:avLst/>
                  <a:gdLst>
                    <a:gd name="T0" fmla="*/ 0 w 207"/>
                    <a:gd name="T1" fmla="*/ 0 h 221"/>
                    <a:gd name="T2" fmla="*/ 0 w 207"/>
                    <a:gd name="T3" fmla="*/ 0 h 221"/>
                    <a:gd name="T4" fmla="*/ 0 w 207"/>
                    <a:gd name="T5" fmla="*/ 0 h 221"/>
                    <a:gd name="T6" fmla="*/ 0 w 207"/>
                    <a:gd name="T7" fmla="*/ 0 h 221"/>
                    <a:gd name="T8" fmla="*/ 0 w 207"/>
                    <a:gd name="T9" fmla="*/ 0 h 221"/>
                    <a:gd name="T10" fmla="*/ 0 w 207"/>
                    <a:gd name="T11" fmla="*/ 0 h 221"/>
                    <a:gd name="T12" fmla="*/ 0 w 207"/>
                    <a:gd name="T13" fmla="*/ 0 h 221"/>
                    <a:gd name="T14" fmla="*/ 0 w 207"/>
                    <a:gd name="T15" fmla="*/ 0 h 221"/>
                    <a:gd name="T16" fmla="*/ 0 w 207"/>
                    <a:gd name="T17" fmla="*/ 0 h 221"/>
                    <a:gd name="T18" fmla="*/ 0 w 207"/>
                    <a:gd name="T19" fmla="*/ 0 h 221"/>
                    <a:gd name="T20" fmla="*/ 0 w 207"/>
                    <a:gd name="T21" fmla="*/ 0 h 221"/>
                    <a:gd name="T22" fmla="*/ 0 w 207"/>
                    <a:gd name="T23" fmla="*/ 0 h 221"/>
                    <a:gd name="T24" fmla="*/ 0 w 207"/>
                    <a:gd name="T25" fmla="*/ 0 h 221"/>
                    <a:gd name="T26" fmla="*/ 0 w 207"/>
                    <a:gd name="T27" fmla="*/ 0 h 221"/>
                    <a:gd name="T28" fmla="*/ 0 w 207"/>
                    <a:gd name="T29" fmla="*/ 0 h 221"/>
                    <a:gd name="T30" fmla="*/ 0 w 207"/>
                    <a:gd name="T31" fmla="*/ 0 h 221"/>
                    <a:gd name="T32" fmla="*/ 0 w 207"/>
                    <a:gd name="T33" fmla="*/ 0 h 221"/>
                    <a:gd name="T34" fmla="*/ 0 w 207"/>
                    <a:gd name="T35" fmla="*/ 0 h 221"/>
                    <a:gd name="T36" fmla="*/ 0 w 207"/>
                    <a:gd name="T37" fmla="*/ 0 h 221"/>
                    <a:gd name="T38" fmla="*/ 0 w 207"/>
                    <a:gd name="T39" fmla="*/ 0 h 221"/>
                    <a:gd name="T40" fmla="*/ 0 w 207"/>
                    <a:gd name="T41" fmla="*/ 0 h 221"/>
                    <a:gd name="T42" fmla="*/ 0 w 207"/>
                    <a:gd name="T43" fmla="*/ 0 h 221"/>
                    <a:gd name="T44" fmla="*/ 0 w 207"/>
                    <a:gd name="T45" fmla="*/ 0 h 221"/>
                    <a:gd name="T46" fmla="*/ 0 w 207"/>
                    <a:gd name="T47" fmla="*/ 0 h 221"/>
                    <a:gd name="T48" fmla="*/ 0 w 207"/>
                    <a:gd name="T49" fmla="*/ 0 h 221"/>
                    <a:gd name="T50" fmla="*/ 0 w 207"/>
                    <a:gd name="T51" fmla="*/ 0 h 221"/>
                    <a:gd name="T52" fmla="*/ 0 w 207"/>
                    <a:gd name="T53" fmla="*/ 0 h 221"/>
                    <a:gd name="T54" fmla="*/ 0 w 207"/>
                    <a:gd name="T55" fmla="*/ 0 h 221"/>
                    <a:gd name="T56" fmla="*/ 0 w 207"/>
                    <a:gd name="T57" fmla="*/ 0 h 221"/>
                    <a:gd name="T58" fmla="*/ 0 w 207"/>
                    <a:gd name="T59" fmla="*/ 0 h 221"/>
                    <a:gd name="T60" fmla="*/ 0 w 207"/>
                    <a:gd name="T61" fmla="*/ 0 h 221"/>
                    <a:gd name="T62" fmla="*/ 0 w 207"/>
                    <a:gd name="T63" fmla="*/ 0 h 221"/>
                    <a:gd name="T64" fmla="*/ 0 w 207"/>
                    <a:gd name="T65" fmla="*/ 0 h 221"/>
                    <a:gd name="T66" fmla="*/ 0 w 207"/>
                    <a:gd name="T67" fmla="*/ 0 h 221"/>
                    <a:gd name="T68" fmla="*/ 0 w 207"/>
                    <a:gd name="T69" fmla="*/ 0 h 221"/>
                    <a:gd name="T70" fmla="*/ 0 w 207"/>
                    <a:gd name="T71" fmla="*/ 0 h 221"/>
                    <a:gd name="T72" fmla="*/ 0 w 207"/>
                    <a:gd name="T73" fmla="*/ 0 h 221"/>
                    <a:gd name="T74" fmla="*/ 0 w 207"/>
                    <a:gd name="T75" fmla="*/ 0 h 22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7"/>
                    <a:gd name="T115" fmla="*/ 0 h 221"/>
                    <a:gd name="T116" fmla="*/ 207 w 207"/>
                    <a:gd name="T117" fmla="*/ 221 h 22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7" h="221">
                      <a:moveTo>
                        <a:pt x="207" y="50"/>
                      </a:moveTo>
                      <a:lnTo>
                        <a:pt x="97" y="206"/>
                      </a:lnTo>
                      <a:lnTo>
                        <a:pt x="90" y="208"/>
                      </a:lnTo>
                      <a:lnTo>
                        <a:pt x="73" y="214"/>
                      </a:lnTo>
                      <a:lnTo>
                        <a:pt x="61" y="216"/>
                      </a:lnTo>
                      <a:lnTo>
                        <a:pt x="49" y="218"/>
                      </a:lnTo>
                      <a:lnTo>
                        <a:pt x="38" y="221"/>
                      </a:lnTo>
                      <a:lnTo>
                        <a:pt x="26" y="221"/>
                      </a:lnTo>
                      <a:lnTo>
                        <a:pt x="17" y="221"/>
                      </a:lnTo>
                      <a:lnTo>
                        <a:pt x="9" y="218"/>
                      </a:lnTo>
                      <a:lnTo>
                        <a:pt x="5" y="216"/>
                      </a:lnTo>
                      <a:lnTo>
                        <a:pt x="3" y="214"/>
                      </a:lnTo>
                      <a:lnTo>
                        <a:pt x="2" y="210"/>
                      </a:lnTo>
                      <a:lnTo>
                        <a:pt x="0" y="206"/>
                      </a:lnTo>
                      <a:lnTo>
                        <a:pt x="0" y="202"/>
                      </a:lnTo>
                      <a:lnTo>
                        <a:pt x="2" y="196"/>
                      </a:lnTo>
                      <a:lnTo>
                        <a:pt x="5" y="190"/>
                      </a:lnTo>
                      <a:lnTo>
                        <a:pt x="9" y="183"/>
                      </a:lnTo>
                      <a:lnTo>
                        <a:pt x="20" y="166"/>
                      </a:lnTo>
                      <a:lnTo>
                        <a:pt x="37" y="146"/>
                      </a:lnTo>
                      <a:lnTo>
                        <a:pt x="73" y="102"/>
                      </a:lnTo>
                      <a:lnTo>
                        <a:pt x="102" y="63"/>
                      </a:lnTo>
                      <a:lnTo>
                        <a:pt x="115" y="47"/>
                      </a:lnTo>
                      <a:lnTo>
                        <a:pt x="125" y="33"/>
                      </a:lnTo>
                      <a:lnTo>
                        <a:pt x="136" y="21"/>
                      </a:lnTo>
                      <a:lnTo>
                        <a:pt x="145" y="12"/>
                      </a:lnTo>
                      <a:lnTo>
                        <a:pt x="153" y="5"/>
                      </a:lnTo>
                      <a:lnTo>
                        <a:pt x="162" y="1"/>
                      </a:lnTo>
                      <a:lnTo>
                        <a:pt x="165" y="0"/>
                      </a:lnTo>
                      <a:lnTo>
                        <a:pt x="169" y="0"/>
                      </a:lnTo>
                      <a:lnTo>
                        <a:pt x="172" y="1"/>
                      </a:lnTo>
                      <a:lnTo>
                        <a:pt x="176" y="4"/>
                      </a:lnTo>
                      <a:lnTo>
                        <a:pt x="179" y="6"/>
                      </a:lnTo>
                      <a:lnTo>
                        <a:pt x="184" y="9"/>
                      </a:lnTo>
                      <a:lnTo>
                        <a:pt x="187" y="14"/>
                      </a:lnTo>
                      <a:lnTo>
                        <a:pt x="191" y="19"/>
                      </a:lnTo>
                      <a:lnTo>
                        <a:pt x="199" y="33"/>
                      </a:lnTo>
                      <a:lnTo>
                        <a:pt x="207" y="50"/>
                      </a:lnTo>
                      <a:close/>
                    </a:path>
                  </a:pathLst>
                </a:custGeom>
                <a:solidFill>
                  <a:srgbClr val="93D5ED"/>
                </a:solidFill>
                <a:ln w="9525">
                  <a:solidFill>
                    <a:srgbClr val="CCECFF"/>
                  </a:solidFill>
                  <a:round/>
                  <a:headEnd/>
                  <a:tailEnd/>
                </a:ln>
              </p:spPr>
              <p:txBody>
                <a:bodyPr/>
                <a:lstStyle/>
                <a:p>
                  <a:endParaRPr lang="en-US"/>
                </a:p>
              </p:txBody>
            </p:sp>
          </p:grpSp>
          <p:sp>
            <p:nvSpPr>
              <p:cNvPr id="24785" name="Freeform 206"/>
              <p:cNvSpPr>
                <a:spLocks/>
              </p:cNvSpPr>
              <p:nvPr/>
            </p:nvSpPr>
            <p:spPr bwMode="auto">
              <a:xfrm>
                <a:off x="3206" y="972"/>
                <a:ext cx="290" cy="84"/>
              </a:xfrm>
              <a:custGeom>
                <a:avLst/>
                <a:gdLst>
                  <a:gd name="T0" fmla="*/ 0 w 1452"/>
                  <a:gd name="T1" fmla="*/ 0 h 422"/>
                  <a:gd name="T2" fmla="*/ 0 w 1452"/>
                  <a:gd name="T3" fmla="*/ 0 h 422"/>
                  <a:gd name="T4" fmla="*/ 0 w 1452"/>
                  <a:gd name="T5" fmla="*/ 0 h 422"/>
                  <a:gd name="T6" fmla="*/ 0 w 1452"/>
                  <a:gd name="T7" fmla="*/ 0 h 422"/>
                  <a:gd name="T8" fmla="*/ 0 w 1452"/>
                  <a:gd name="T9" fmla="*/ 0 h 422"/>
                  <a:gd name="T10" fmla="*/ 0 w 1452"/>
                  <a:gd name="T11" fmla="*/ 0 h 422"/>
                  <a:gd name="T12" fmla="*/ 0 w 1452"/>
                  <a:gd name="T13" fmla="*/ 0 h 422"/>
                  <a:gd name="T14" fmla="*/ 0 w 1452"/>
                  <a:gd name="T15" fmla="*/ 0 h 422"/>
                  <a:gd name="T16" fmla="*/ 0 w 1452"/>
                  <a:gd name="T17" fmla="*/ 0 h 422"/>
                  <a:gd name="T18" fmla="*/ 0 w 1452"/>
                  <a:gd name="T19" fmla="*/ 0 h 422"/>
                  <a:gd name="T20" fmla="*/ 0 w 1452"/>
                  <a:gd name="T21" fmla="*/ 0 h 422"/>
                  <a:gd name="T22" fmla="*/ 0 w 1452"/>
                  <a:gd name="T23" fmla="*/ 0 h 422"/>
                  <a:gd name="T24" fmla="*/ 0 w 1452"/>
                  <a:gd name="T25" fmla="*/ 0 h 422"/>
                  <a:gd name="T26" fmla="*/ 0 w 1452"/>
                  <a:gd name="T27" fmla="*/ 0 h 422"/>
                  <a:gd name="T28" fmla="*/ 0 w 1452"/>
                  <a:gd name="T29" fmla="*/ 0 h 422"/>
                  <a:gd name="T30" fmla="*/ 0 w 1452"/>
                  <a:gd name="T31" fmla="*/ 0 h 422"/>
                  <a:gd name="T32" fmla="*/ 0 w 1452"/>
                  <a:gd name="T33" fmla="*/ 0 h 422"/>
                  <a:gd name="T34" fmla="*/ 0 w 1452"/>
                  <a:gd name="T35" fmla="*/ 0 h 422"/>
                  <a:gd name="T36" fmla="*/ 0 w 1452"/>
                  <a:gd name="T37" fmla="*/ 0 h 422"/>
                  <a:gd name="T38" fmla="*/ 0 w 1452"/>
                  <a:gd name="T39" fmla="*/ 0 h 422"/>
                  <a:gd name="T40" fmla="*/ 0 w 1452"/>
                  <a:gd name="T41" fmla="*/ 0 h 422"/>
                  <a:gd name="T42" fmla="*/ 0 w 1452"/>
                  <a:gd name="T43" fmla="*/ 0 h 422"/>
                  <a:gd name="T44" fmla="*/ 0 w 1452"/>
                  <a:gd name="T45" fmla="*/ 0 h 422"/>
                  <a:gd name="T46" fmla="*/ 0 w 1452"/>
                  <a:gd name="T47" fmla="*/ 0 h 422"/>
                  <a:gd name="T48" fmla="*/ 0 w 1452"/>
                  <a:gd name="T49" fmla="*/ 0 h 422"/>
                  <a:gd name="T50" fmla="*/ 0 w 1452"/>
                  <a:gd name="T51" fmla="*/ 0 h 422"/>
                  <a:gd name="T52" fmla="*/ 0 w 1452"/>
                  <a:gd name="T53" fmla="*/ 0 h 422"/>
                  <a:gd name="T54" fmla="*/ 0 w 1452"/>
                  <a:gd name="T55" fmla="*/ 0 h 422"/>
                  <a:gd name="T56" fmla="*/ 0 w 1452"/>
                  <a:gd name="T57" fmla="*/ 0 h 422"/>
                  <a:gd name="T58" fmla="*/ 0 w 1452"/>
                  <a:gd name="T59" fmla="*/ 0 h 422"/>
                  <a:gd name="T60" fmla="*/ 0 w 1452"/>
                  <a:gd name="T61" fmla="*/ 0 h 422"/>
                  <a:gd name="T62" fmla="*/ 0 w 1452"/>
                  <a:gd name="T63" fmla="*/ 0 h 422"/>
                  <a:gd name="T64" fmla="*/ 0 w 1452"/>
                  <a:gd name="T65" fmla="*/ 0 h 422"/>
                  <a:gd name="T66" fmla="*/ 0 w 1452"/>
                  <a:gd name="T67" fmla="*/ 0 h 422"/>
                  <a:gd name="T68" fmla="*/ 0 w 1452"/>
                  <a:gd name="T69" fmla="*/ 0 h 422"/>
                  <a:gd name="T70" fmla="*/ 0 w 1452"/>
                  <a:gd name="T71" fmla="*/ 0 h 422"/>
                  <a:gd name="T72" fmla="*/ 0 w 1452"/>
                  <a:gd name="T73" fmla="*/ 0 h 422"/>
                  <a:gd name="T74" fmla="*/ 0 w 1452"/>
                  <a:gd name="T75" fmla="*/ 0 h 422"/>
                  <a:gd name="T76" fmla="*/ 0 w 1452"/>
                  <a:gd name="T77" fmla="*/ 0 h 422"/>
                  <a:gd name="T78" fmla="*/ 0 w 1452"/>
                  <a:gd name="T79" fmla="*/ 0 h 422"/>
                  <a:gd name="T80" fmla="*/ 0 w 1452"/>
                  <a:gd name="T81" fmla="*/ 0 h 422"/>
                  <a:gd name="T82" fmla="*/ 0 w 1452"/>
                  <a:gd name="T83" fmla="*/ 0 h 422"/>
                  <a:gd name="T84" fmla="*/ 0 w 1452"/>
                  <a:gd name="T85" fmla="*/ 0 h 422"/>
                  <a:gd name="T86" fmla="*/ 0 w 1452"/>
                  <a:gd name="T87" fmla="*/ 0 h 422"/>
                  <a:gd name="T88" fmla="*/ 0 w 1452"/>
                  <a:gd name="T89" fmla="*/ 0 h 422"/>
                  <a:gd name="T90" fmla="*/ 0 w 1452"/>
                  <a:gd name="T91" fmla="*/ 0 h 422"/>
                  <a:gd name="T92" fmla="*/ 0 w 1452"/>
                  <a:gd name="T93" fmla="*/ 0 h 422"/>
                  <a:gd name="T94" fmla="*/ 0 w 1452"/>
                  <a:gd name="T95" fmla="*/ 0 h 422"/>
                  <a:gd name="T96" fmla="*/ 0 w 1452"/>
                  <a:gd name="T97" fmla="*/ 0 h 422"/>
                  <a:gd name="T98" fmla="*/ 0 w 1452"/>
                  <a:gd name="T99" fmla="*/ 0 h 422"/>
                  <a:gd name="T100" fmla="*/ 0 w 1452"/>
                  <a:gd name="T101" fmla="*/ 0 h 422"/>
                  <a:gd name="T102" fmla="*/ 0 w 1452"/>
                  <a:gd name="T103" fmla="*/ 0 h 422"/>
                  <a:gd name="T104" fmla="*/ 0 w 1452"/>
                  <a:gd name="T105" fmla="*/ 0 h 422"/>
                  <a:gd name="T106" fmla="*/ 0 w 1452"/>
                  <a:gd name="T107" fmla="*/ 0 h 422"/>
                  <a:gd name="T108" fmla="*/ 0 w 1452"/>
                  <a:gd name="T109" fmla="*/ 0 h 4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52"/>
                  <a:gd name="T166" fmla="*/ 0 h 422"/>
                  <a:gd name="T167" fmla="*/ 1452 w 1452"/>
                  <a:gd name="T168" fmla="*/ 422 h 42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52" h="422">
                    <a:moveTo>
                      <a:pt x="0" y="206"/>
                    </a:moveTo>
                    <a:lnTo>
                      <a:pt x="24" y="230"/>
                    </a:lnTo>
                    <a:lnTo>
                      <a:pt x="50" y="250"/>
                    </a:lnTo>
                    <a:lnTo>
                      <a:pt x="75" y="268"/>
                    </a:lnTo>
                    <a:lnTo>
                      <a:pt x="98" y="282"/>
                    </a:lnTo>
                    <a:lnTo>
                      <a:pt x="122" y="295"/>
                    </a:lnTo>
                    <a:lnTo>
                      <a:pt x="147" y="306"/>
                    </a:lnTo>
                    <a:lnTo>
                      <a:pt x="171" y="315"/>
                    </a:lnTo>
                    <a:lnTo>
                      <a:pt x="195" y="321"/>
                    </a:lnTo>
                    <a:lnTo>
                      <a:pt x="218" y="327"/>
                    </a:lnTo>
                    <a:lnTo>
                      <a:pt x="243" y="330"/>
                    </a:lnTo>
                    <a:lnTo>
                      <a:pt x="266" y="332"/>
                    </a:lnTo>
                    <a:lnTo>
                      <a:pt x="289" y="334"/>
                    </a:lnTo>
                    <a:lnTo>
                      <a:pt x="336" y="332"/>
                    </a:lnTo>
                    <a:lnTo>
                      <a:pt x="383" y="330"/>
                    </a:lnTo>
                    <a:lnTo>
                      <a:pt x="411" y="329"/>
                    </a:lnTo>
                    <a:lnTo>
                      <a:pt x="438" y="329"/>
                    </a:lnTo>
                    <a:lnTo>
                      <a:pt x="464" y="330"/>
                    </a:lnTo>
                    <a:lnTo>
                      <a:pt x="489" y="331"/>
                    </a:lnTo>
                    <a:lnTo>
                      <a:pt x="514" y="334"/>
                    </a:lnTo>
                    <a:lnTo>
                      <a:pt x="537" y="336"/>
                    </a:lnTo>
                    <a:lnTo>
                      <a:pt x="559" y="341"/>
                    </a:lnTo>
                    <a:lnTo>
                      <a:pt x="581" y="345"/>
                    </a:lnTo>
                    <a:lnTo>
                      <a:pt x="601" y="351"/>
                    </a:lnTo>
                    <a:lnTo>
                      <a:pt x="620" y="357"/>
                    </a:lnTo>
                    <a:lnTo>
                      <a:pt x="638" y="365"/>
                    </a:lnTo>
                    <a:lnTo>
                      <a:pt x="653" y="374"/>
                    </a:lnTo>
                    <a:lnTo>
                      <a:pt x="667" y="384"/>
                    </a:lnTo>
                    <a:lnTo>
                      <a:pt x="678" y="396"/>
                    </a:lnTo>
                    <a:lnTo>
                      <a:pt x="684" y="401"/>
                    </a:lnTo>
                    <a:lnTo>
                      <a:pt x="689" y="408"/>
                    </a:lnTo>
                    <a:lnTo>
                      <a:pt x="694" y="415"/>
                    </a:lnTo>
                    <a:lnTo>
                      <a:pt x="697" y="422"/>
                    </a:lnTo>
                    <a:lnTo>
                      <a:pt x="708" y="405"/>
                    </a:lnTo>
                    <a:lnTo>
                      <a:pt x="718" y="390"/>
                    </a:lnTo>
                    <a:lnTo>
                      <a:pt x="730" y="374"/>
                    </a:lnTo>
                    <a:lnTo>
                      <a:pt x="744" y="360"/>
                    </a:lnTo>
                    <a:lnTo>
                      <a:pt x="758" y="348"/>
                    </a:lnTo>
                    <a:lnTo>
                      <a:pt x="774" y="337"/>
                    </a:lnTo>
                    <a:lnTo>
                      <a:pt x="782" y="332"/>
                    </a:lnTo>
                    <a:lnTo>
                      <a:pt x="791" y="328"/>
                    </a:lnTo>
                    <a:lnTo>
                      <a:pt x="800" y="324"/>
                    </a:lnTo>
                    <a:lnTo>
                      <a:pt x="809" y="322"/>
                    </a:lnTo>
                    <a:lnTo>
                      <a:pt x="871" y="304"/>
                    </a:lnTo>
                    <a:lnTo>
                      <a:pt x="939" y="287"/>
                    </a:lnTo>
                    <a:lnTo>
                      <a:pt x="1014" y="271"/>
                    </a:lnTo>
                    <a:lnTo>
                      <a:pt x="1093" y="254"/>
                    </a:lnTo>
                    <a:lnTo>
                      <a:pt x="1177" y="239"/>
                    </a:lnTo>
                    <a:lnTo>
                      <a:pt x="1265" y="223"/>
                    </a:lnTo>
                    <a:lnTo>
                      <a:pt x="1357" y="207"/>
                    </a:lnTo>
                    <a:lnTo>
                      <a:pt x="1452" y="192"/>
                    </a:lnTo>
                    <a:lnTo>
                      <a:pt x="1439" y="177"/>
                    </a:lnTo>
                    <a:lnTo>
                      <a:pt x="1407" y="146"/>
                    </a:lnTo>
                    <a:lnTo>
                      <a:pt x="1387" y="129"/>
                    </a:lnTo>
                    <a:lnTo>
                      <a:pt x="1366" y="114"/>
                    </a:lnTo>
                    <a:lnTo>
                      <a:pt x="1356" y="108"/>
                    </a:lnTo>
                    <a:lnTo>
                      <a:pt x="1347" y="103"/>
                    </a:lnTo>
                    <a:lnTo>
                      <a:pt x="1337" y="101"/>
                    </a:lnTo>
                    <a:lnTo>
                      <a:pt x="1328" y="100"/>
                    </a:lnTo>
                    <a:lnTo>
                      <a:pt x="1308" y="101"/>
                    </a:lnTo>
                    <a:lnTo>
                      <a:pt x="1284" y="106"/>
                    </a:lnTo>
                    <a:lnTo>
                      <a:pt x="1255" y="111"/>
                    </a:lnTo>
                    <a:lnTo>
                      <a:pt x="1227" y="115"/>
                    </a:lnTo>
                    <a:lnTo>
                      <a:pt x="1212" y="116"/>
                    </a:lnTo>
                    <a:lnTo>
                      <a:pt x="1198" y="115"/>
                    </a:lnTo>
                    <a:lnTo>
                      <a:pt x="1184" y="114"/>
                    </a:lnTo>
                    <a:lnTo>
                      <a:pt x="1170" y="112"/>
                    </a:lnTo>
                    <a:lnTo>
                      <a:pt x="1159" y="107"/>
                    </a:lnTo>
                    <a:lnTo>
                      <a:pt x="1146" y="101"/>
                    </a:lnTo>
                    <a:lnTo>
                      <a:pt x="1141" y="98"/>
                    </a:lnTo>
                    <a:lnTo>
                      <a:pt x="1135" y="93"/>
                    </a:lnTo>
                    <a:lnTo>
                      <a:pt x="1131" y="88"/>
                    </a:lnTo>
                    <a:lnTo>
                      <a:pt x="1126" y="82"/>
                    </a:lnTo>
                    <a:lnTo>
                      <a:pt x="1121" y="77"/>
                    </a:lnTo>
                    <a:lnTo>
                      <a:pt x="1116" y="73"/>
                    </a:lnTo>
                    <a:lnTo>
                      <a:pt x="1111" y="68"/>
                    </a:lnTo>
                    <a:lnTo>
                      <a:pt x="1104" y="66"/>
                    </a:lnTo>
                    <a:lnTo>
                      <a:pt x="1097" y="64"/>
                    </a:lnTo>
                    <a:lnTo>
                      <a:pt x="1090" y="61"/>
                    </a:lnTo>
                    <a:lnTo>
                      <a:pt x="1081" y="60"/>
                    </a:lnTo>
                    <a:lnTo>
                      <a:pt x="1073" y="59"/>
                    </a:lnTo>
                    <a:lnTo>
                      <a:pt x="1056" y="59"/>
                    </a:lnTo>
                    <a:lnTo>
                      <a:pt x="1037" y="61"/>
                    </a:lnTo>
                    <a:lnTo>
                      <a:pt x="1020" y="64"/>
                    </a:lnTo>
                    <a:lnTo>
                      <a:pt x="1001" y="68"/>
                    </a:lnTo>
                    <a:lnTo>
                      <a:pt x="967" y="78"/>
                    </a:lnTo>
                    <a:lnTo>
                      <a:pt x="938" y="88"/>
                    </a:lnTo>
                    <a:lnTo>
                      <a:pt x="918" y="96"/>
                    </a:lnTo>
                    <a:lnTo>
                      <a:pt x="910" y="100"/>
                    </a:lnTo>
                    <a:lnTo>
                      <a:pt x="910" y="106"/>
                    </a:lnTo>
                    <a:lnTo>
                      <a:pt x="907" y="121"/>
                    </a:lnTo>
                    <a:lnTo>
                      <a:pt x="905" y="130"/>
                    </a:lnTo>
                    <a:lnTo>
                      <a:pt x="902" y="141"/>
                    </a:lnTo>
                    <a:lnTo>
                      <a:pt x="897" y="153"/>
                    </a:lnTo>
                    <a:lnTo>
                      <a:pt x="891" y="163"/>
                    </a:lnTo>
                    <a:lnTo>
                      <a:pt x="883" y="174"/>
                    </a:lnTo>
                    <a:lnTo>
                      <a:pt x="872" y="183"/>
                    </a:lnTo>
                    <a:lnTo>
                      <a:pt x="867" y="188"/>
                    </a:lnTo>
                    <a:lnTo>
                      <a:pt x="860" y="191"/>
                    </a:lnTo>
                    <a:lnTo>
                      <a:pt x="852" y="195"/>
                    </a:lnTo>
                    <a:lnTo>
                      <a:pt x="844" y="197"/>
                    </a:lnTo>
                    <a:lnTo>
                      <a:pt x="836" y="199"/>
                    </a:lnTo>
                    <a:lnTo>
                      <a:pt x="827" y="200"/>
                    </a:lnTo>
                    <a:lnTo>
                      <a:pt x="816" y="202"/>
                    </a:lnTo>
                    <a:lnTo>
                      <a:pt x="806" y="202"/>
                    </a:lnTo>
                    <a:lnTo>
                      <a:pt x="794" y="200"/>
                    </a:lnTo>
                    <a:lnTo>
                      <a:pt x="782" y="198"/>
                    </a:lnTo>
                    <a:lnTo>
                      <a:pt x="768" y="196"/>
                    </a:lnTo>
                    <a:lnTo>
                      <a:pt x="754" y="192"/>
                    </a:lnTo>
                    <a:lnTo>
                      <a:pt x="742" y="184"/>
                    </a:lnTo>
                    <a:lnTo>
                      <a:pt x="728" y="177"/>
                    </a:lnTo>
                    <a:lnTo>
                      <a:pt x="715" y="172"/>
                    </a:lnTo>
                    <a:lnTo>
                      <a:pt x="699" y="168"/>
                    </a:lnTo>
                    <a:lnTo>
                      <a:pt x="685" y="164"/>
                    </a:lnTo>
                    <a:lnTo>
                      <a:pt x="671" y="162"/>
                    </a:lnTo>
                    <a:lnTo>
                      <a:pt x="657" y="161"/>
                    </a:lnTo>
                    <a:lnTo>
                      <a:pt x="643" y="160"/>
                    </a:lnTo>
                    <a:lnTo>
                      <a:pt x="589" y="161"/>
                    </a:lnTo>
                    <a:lnTo>
                      <a:pt x="542" y="164"/>
                    </a:lnTo>
                    <a:lnTo>
                      <a:pt x="531" y="164"/>
                    </a:lnTo>
                    <a:lnTo>
                      <a:pt x="522" y="164"/>
                    </a:lnTo>
                    <a:lnTo>
                      <a:pt x="514" y="163"/>
                    </a:lnTo>
                    <a:lnTo>
                      <a:pt x="507" y="162"/>
                    </a:lnTo>
                    <a:lnTo>
                      <a:pt x="500" y="160"/>
                    </a:lnTo>
                    <a:lnTo>
                      <a:pt x="495" y="156"/>
                    </a:lnTo>
                    <a:lnTo>
                      <a:pt x="492" y="153"/>
                    </a:lnTo>
                    <a:lnTo>
                      <a:pt x="488" y="148"/>
                    </a:lnTo>
                    <a:lnTo>
                      <a:pt x="487" y="141"/>
                    </a:lnTo>
                    <a:lnTo>
                      <a:pt x="488" y="134"/>
                    </a:lnTo>
                    <a:lnTo>
                      <a:pt x="489" y="125"/>
                    </a:lnTo>
                    <a:lnTo>
                      <a:pt x="493" y="114"/>
                    </a:lnTo>
                    <a:lnTo>
                      <a:pt x="499" y="101"/>
                    </a:lnTo>
                    <a:lnTo>
                      <a:pt x="504" y="87"/>
                    </a:lnTo>
                    <a:lnTo>
                      <a:pt x="514" y="72"/>
                    </a:lnTo>
                    <a:lnTo>
                      <a:pt x="524" y="53"/>
                    </a:lnTo>
                    <a:lnTo>
                      <a:pt x="523" y="50"/>
                    </a:lnTo>
                    <a:lnTo>
                      <a:pt x="518" y="42"/>
                    </a:lnTo>
                    <a:lnTo>
                      <a:pt x="511" y="31"/>
                    </a:lnTo>
                    <a:lnTo>
                      <a:pt x="501" y="18"/>
                    </a:lnTo>
                    <a:lnTo>
                      <a:pt x="494" y="14"/>
                    </a:lnTo>
                    <a:lnTo>
                      <a:pt x="487" y="8"/>
                    </a:lnTo>
                    <a:lnTo>
                      <a:pt x="480" y="4"/>
                    </a:lnTo>
                    <a:lnTo>
                      <a:pt x="471" y="2"/>
                    </a:lnTo>
                    <a:lnTo>
                      <a:pt x="461" y="0"/>
                    </a:lnTo>
                    <a:lnTo>
                      <a:pt x="452" y="1"/>
                    </a:lnTo>
                    <a:lnTo>
                      <a:pt x="441" y="3"/>
                    </a:lnTo>
                    <a:lnTo>
                      <a:pt x="430" y="8"/>
                    </a:lnTo>
                    <a:lnTo>
                      <a:pt x="417" y="15"/>
                    </a:lnTo>
                    <a:lnTo>
                      <a:pt x="400" y="24"/>
                    </a:lnTo>
                    <a:lnTo>
                      <a:pt x="383" y="36"/>
                    </a:lnTo>
                    <a:lnTo>
                      <a:pt x="363" y="50"/>
                    </a:lnTo>
                    <a:lnTo>
                      <a:pt x="315" y="82"/>
                    </a:lnTo>
                    <a:lnTo>
                      <a:pt x="261" y="116"/>
                    </a:lnTo>
                    <a:lnTo>
                      <a:pt x="232" y="134"/>
                    </a:lnTo>
                    <a:lnTo>
                      <a:pt x="201" y="150"/>
                    </a:lnTo>
                    <a:lnTo>
                      <a:pt x="169" y="164"/>
                    </a:lnTo>
                    <a:lnTo>
                      <a:pt x="136" y="178"/>
                    </a:lnTo>
                    <a:lnTo>
                      <a:pt x="120" y="184"/>
                    </a:lnTo>
                    <a:lnTo>
                      <a:pt x="103" y="189"/>
                    </a:lnTo>
                    <a:lnTo>
                      <a:pt x="86" y="195"/>
                    </a:lnTo>
                    <a:lnTo>
                      <a:pt x="69" y="198"/>
                    </a:lnTo>
                    <a:lnTo>
                      <a:pt x="52" y="202"/>
                    </a:lnTo>
                    <a:lnTo>
                      <a:pt x="35" y="204"/>
                    </a:lnTo>
                    <a:lnTo>
                      <a:pt x="17" y="205"/>
                    </a:lnTo>
                    <a:lnTo>
                      <a:pt x="0" y="206"/>
                    </a:lnTo>
                    <a:close/>
                  </a:path>
                </a:pathLst>
              </a:custGeom>
              <a:solidFill>
                <a:srgbClr val="93D5ED"/>
              </a:solidFill>
              <a:ln w="9525">
                <a:solidFill>
                  <a:srgbClr val="CCECFF"/>
                </a:solidFill>
                <a:round/>
                <a:headEnd/>
                <a:tailEnd/>
              </a:ln>
            </p:spPr>
            <p:txBody>
              <a:bodyPr/>
              <a:lstStyle/>
              <a:p>
                <a:endParaRPr lang="en-US"/>
              </a:p>
            </p:txBody>
          </p:sp>
          <p:sp>
            <p:nvSpPr>
              <p:cNvPr id="24786" name="Freeform 207"/>
              <p:cNvSpPr>
                <a:spLocks/>
              </p:cNvSpPr>
              <p:nvPr/>
            </p:nvSpPr>
            <p:spPr bwMode="auto">
              <a:xfrm>
                <a:off x="1558" y="1003"/>
                <a:ext cx="475" cy="197"/>
              </a:xfrm>
              <a:custGeom>
                <a:avLst/>
                <a:gdLst>
                  <a:gd name="T0" fmla="*/ 0 w 2375"/>
                  <a:gd name="T1" fmla="*/ 0 h 987"/>
                  <a:gd name="T2" fmla="*/ 0 w 2375"/>
                  <a:gd name="T3" fmla="*/ 0 h 987"/>
                  <a:gd name="T4" fmla="*/ 0 w 2375"/>
                  <a:gd name="T5" fmla="*/ 0 h 987"/>
                  <a:gd name="T6" fmla="*/ 0 w 2375"/>
                  <a:gd name="T7" fmla="*/ 0 h 987"/>
                  <a:gd name="T8" fmla="*/ 0 w 2375"/>
                  <a:gd name="T9" fmla="*/ 0 h 987"/>
                  <a:gd name="T10" fmla="*/ 0 w 2375"/>
                  <a:gd name="T11" fmla="*/ 0 h 987"/>
                  <a:gd name="T12" fmla="*/ 0 w 2375"/>
                  <a:gd name="T13" fmla="*/ 0 h 987"/>
                  <a:gd name="T14" fmla="*/ 0 w 2375"/>
                  <a:gd name="T15" fmla="*/ 0 h 987"/>
                  <a:gd name="T16" fmla="*/ 0 w 2375"/>
                  <a:gd name="T17" fmla="*/ 0 h 987"/>
                  <a:gd name="T18" fmla="*/ 0 w 2375"/>
                  <a:gd name="T19" fmla="*/ 0 h 987"/>
                  <a:gd name="T20" fmla="*/ 0 w 2375"/>
                  <a:gd name="T21" fmla="*/ 0 h 987"/>
                  <a:gd name="T22" fmla="*/ 0 w 2375"/>
                  <a:gd name="T23" fmla="*/ 0 h 987"/>
                  <a:gd name="T24" fmla="*/ 0 w 2375"/>
                  <a:gd name="T25" fmla="*/ 0 h 987"/>
                  <a:gd name="T26" fmla="*/ 0 w 2375"/>
                  <a:gd name="T27" fmla="*/ 0 h 987"/>
                  <a:gd name="T28" fmla="*/ 0 w 2375"/>
                  <a:gd name="T29" fmla="*/ 0 h 987"/>
                  <a:gd name="T30" fmla="*/ 0 w 2375"/>
                  <a:gd name="T31" fmla="*/ 0 h 987"/>
                  <a:gd name="T32" fmla="*/ 0 w 2375"/>
                  <a:gd name="T33" fmla="*/ 0 h 987"/>
                  <a:gd name="T34" fmla="*/ 0 w 2375"/>
                  <a:gd name="T35" fmla="*/ 0 h 987"/>
                  <a:gd name="T36" fmla="*/ 0 w 2375"/>
                  <a:gd name="T37" fmla="*/ 0 h 987"/>
                  <a:gd name="T38" fmla="*/ 0 w 2375"/>
                  <a:gd name="T39" fmla="*/ 0 h 987"/>
                  <a:gd name="T40" fmla="*/ 0 w 2375"/>
                  <a:gd name="T41" fmla="*/ 0 h 987"/>
                  <a:gd name="T42" fmla="*/ 0 w 2375"/>
                  <a:gd name="T43" fmla="*/ 0 h 987"/>
                  <a:gd name="T44" fmla="*/ 0 w 2375"/>
                  <a:gd name="T45" fmla="*/ 0 h 987"/>
                  <a:gd name="T46" fmla="*/ 0 w 2375"/>
                  <a:gd name="T47" fmla="*/ 0 h 987"/>
                  <a:gd name="T48" fmla="*/ 0 w 2375"/>
                  <a:gd name="T49" fmla="*/ 0 h 987"/>
                  <a:gd name="T50" fmla="*/ 0 w 2375"/>
                  <a:gd name="T51" fmla="*/ 0 h 987"/>
                  <a:gd name="T52" fmla="*/ 0 w 2375"/>
                  <a:gd name="T53" fmla="*/ 0 h 987"/>
                  <a:gd name="T54" fmla="*/ 0 w 2375"/>
                  <a:gd name="T55" fmla="*/ 0 h 987"/>
                  <a:gd name="T56" fmla="*/ 0 w 2375"/>
                  <a:gd name="T57" fmla="*/ 0 h 987"/>
                  <a:gd name="T58" fmla="*/ 0 w 2375"/>
                  <a:gd name="T59" fmla="*/ 0 h 987"/>
                  <a:gd name="T60" fmla="*/ 0 w 2375"/>
                  <a:gd name="T61" fmla="*/ 0 h 987"/>
                  <a:gd name="T62" fmla="*/ 0 w 2375"/>
                  <a:gd name="T63" fmla="*/ 0 h 987"/>
                  <a:gd name="T64" fmla="*/ 0 w 2375"/>
                  <a:gd name="T65" fmla="*/ 0 h 987"/>
                  <a:gd name="T66" fmla="*/ 0 w 2375"/>
                  <a:gd name="T67" fmla="*/ 0 h 987"/>
                  <a:gd name="T68" fmla="*/ 0 w 2375"/>
                  <a:gd name="T69" fmla="*/ 0 h 987"/>
                  <a:gd name="T70" fmla="*/ 0 w 2375"/>
                  <a:gd name="T71" fmla="*/ 0 h 987"/>
                  <a:gd name="T72" fmla="*/ 0 w 2375"/>
                  <a:gd name="T73" fmla="*/ 0 h 987"/>
                  <a:gd name="T74" fmla="*/ 0 w 2375"/>
                  <a:gd name="T75" fmla="*/ 0 h 987"/>
                  <a:gd name="T76" fmla="*/ 0 w 2375"/>
                  <a:gd name="T77" fmla="*/ 0 h 987"/>
                  <a:gd name="T78" fmla="*/ 0 w 2375"/>
                  <a:gd name="T79" fmla="*/ 0 h 987"/>
                  <a:gd name="T80" fmla="*/ 0 w 2375"/>
                  <a:gd name="T81" fmla="*/ 0 h 987"/>
                  <a:gd name="T82" fmla="*/ 0 w 2375"/>
                  <a:gd name="T83" fmla="*/ 0 h 987"/>
                  <a:gd name="T84" fmla="*/ 0 w 2375"/>
                  <a:gd name="T85" fmla="*/ 0 h 987"/>
                  <a:gd name="T86" fmla="*/ 0 w 2375"/>
                  <a:gd name="T87" fmla="*/ 0 h 987"/>
                  <a:gd name="T88" fmla="*/ 0 w 2375"/>
                  <a:gd name="T89" fmla="*/ 0 h 987"/>
                  <a:gd name="T90" fmla="*/ 0 w 2375"/>
                  <a:gd name="T91" fmla="*/ 0 h 987"/>
                  <a:gd name="T92" fmla="*/ 0 w 2375"/>
                  <a:gd name="T93" fmla="*/ 0 h 987"/>
                  <a:gd name="T94" fmla="*/ 0 w 2375"/>
                  <a:gd name="T95" fmla="*/ 0 h 987"/>
                  <a:gd name="T96" fmla="*/ 0 w 2375"/>
                  <a:gd name="T97" fmla="*/ 0 h 987"/>
                  <a:gd name="T98" fmla="*/ 0 w 2375"/>
                  <a:gd name="T99" fmla="*/ 0 h 987"/>
                  <a:gd name="T100" fmla="*/ 0 w 2375"/>
                  <a:gd name="T101" fmla="*/ 0 h 987"/>
                  <a:gd name="T102" fmla="*/ 0 w 2375"/>
                  <a:gd name="T103" fmla="*/ 0 h 987"/>
                  <a:gd name="T104" fmla="*/ 0 w 2375"/>
                  <a:gd name="T105" fmla="*/ 0 h 987"/>
                  <a:gd name="T106" fmla="*/ 0 w 2375"/>
                  <a:gd name="T107" fmla="*/ 0 h 987"/>
                  <a:gd name="T108" fmla="*/ 0 w 2375"/>
                  <a:gd name="T109" fmla="*/ 0 h 987"/>
                  <a:gd name="T110" fmla="*/ 0 w 2375"/>
                  <a:gd name="T111" fmla="*/ 0 h 987"/>
                  <a:gd name="T112" fmla="*/ 0 w 2375"/>
                  <a:gd name="T113" fmla="*/ 0 h 987"/>
                  <a:gd name="T114" fmla="*/ 0 w 2375"/>
                  <a:gd name="T115" fmla="*/ 0 h 98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75"/>
                  <a:gd name="T175" fmla="*/ 0 h 987"/>
                  <a:gd name="T176" fmla="*/ 2375 w 2375"/>
                  <a:gd name="T177" fmla="*/ 987 h 98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75" h="987">
                    <a:moveTo>
                      <a:pt x="916" y="921"/>
                    </a:moveTo>
                    <a:lnTo>
                      <a:pt x="0" y="826"/>
                    </a:lnTo>
                    <a:lnTo>
                      <a:pt x="16" y="801"/>
                    </a:lnTo>
                    <a:lnTo>
                      <a:pt x="31" y="778"/>
                    </a:lnTo>
                    <a:lnTo>
                      <a:pt x="45" y="756"/>
                    </a:lnTo>
                    <a:lnTo>
                      <a:pt x="61" y="737"/>
                    </a:lnTo>
                    <a:lnTo>
                      <a:pt x="75" y="718"/>
                    </a:lnTo>
                    <a:lnTo>
                      <a:pt x="89" y="702"/>
                    </a:lnTo>
                    <a:lnTo>
                      <a:pt x="101" y="687"/>
                    </a:lnTo>
                    <a:lnTo>
                      <a:pt x="115" y="674"/>
                    </a:lnTo>
                    <a:lnTo>
                      <a:pt x="128" y="661"/>
                    </a:lnTo>
                    <a:lnTo>
                      <a:pt x="140" y="651"/>
                    </a:lnTo>
                    <a:lnTo>
                      <a:pt x="153" y="640"/>
                    </a:lnTo>
                    <a:lnTo>
                      <a:pt x="165" y="632"/>
                    </a:lnTo>
                    <a:lnTo>
                      <a:pt x="176" y="624"/>
                    </a:lnTo>
                    <a:lnTo>
                      <a:pt x="188" y="617"/>
                    </a:lnTo>
                    <a:lnTo>
                      <a:pt x="200" y="611"/>
                    </a:lnTo>
                    <a:lnTo>
                      <a:pt x="211" y="605"/>
                    </a:lnTo>
                    <a:lnTo>
                      <a:pt x="233" y="597"/>
                    </a:lnTo>
                    <a:lnTo>
                      <a:pt x="256" y="590"/>
                    </a:lnTo>
                    <a:lnTo>
                      <a:pt x="277" y="583"/>
                    </a:lnTo>
                    <a:lnTo>
                      <a:pt x="299" y="578"/>
                    </a:lnTo>
                    <a:lnTo>
                      <a:pt x="320" y="572"/>
                    </a:lnTo>
                    <a:lnTo>
                      <a:pt x="341" y="565"/>
                    </a:lnTo>
                    <a:lnTo>
                      <a:pt x="363" y="557"/>
                    </a:lnTo>
                    <a:lnTo>
                      <a:pt x="385" y="547"/>
                    </a:lnTo>
                    <a:lnTo>
                      <a:pt x="410" y="534"/>
                    </a:lnTo>
                    <a:lnTo>
                      <a:pt x="434" y="517"/>
                    </a:lnTo>
                    <a:lnTo>
                      <a:pt x="461" y="500"/>
                    </a:lnTo>
                    <a:lnTo>
                      <a:pt x="487" y="480"/>
                    </a:lnTo>
                    <a:lnTo>
                      <a:pt x="514" y="458"/>
                    </a:lnTo>
                    <a:lnTo>
                      <a:pt x="541" y="434"/>
                    </a:lnTo>
                    <a:lnTo>
                      <a:pt x="568" y="411"/>
                    </a:lnTo>
                    <a:lnTo>
                      <a:pt x="593" y="388"/>
                    </a:lnTo>
                    <a:lnTo>
                      <a:pt x="642" y="340"/>
                    </a:lnTo>
                    <a:lnTo>
                      <a:pt x="686" y="298"/>
                    </a:lnTo>
                    <a:lnTo>
                      <a:pt x="719" y="263"/>
                    </a:lnTo>
                    <a:lnTo>
                      <a:pt x="743" y="238"/>
                    </a:lnTo>
                    <a:lnTo>
                      <a:pt x="752" y="231"/>
                    </a:lnTo>
                    <a:lnTo>
                      <a:pt x="761" y="225"/>
                    </a:lnTo>
                    <a:lnTo>
                      <a:pt x="771" y="222"/>
                    </a:lnTo>
                    <a:lnTo>
                      <a:pt x="780" y="219"/>
                    </a:lnTo>
                    <a:lnTo>
                      <a:pt x="800" y="216"/>
                    </a:lnTo>
                    <a:lnTo>
                      <a:pt x="821" y="212"/>
                    </a:lnTo>
                    <a:lnTo>
                      <a:pt x="833" y="210"/>
                    </a:lnTo>
                    <a:lnTo>
                      <a:pt x="843" y="205"/>
                    </a:lnTo>
                    <a:lnTo>
                      <a:pt x="855" y="200"/>
                    </a:lnTo>
                    <a:lnTo>
                      <a:pt x="867" y="191"/>
                    </a:lnTo>
                    <a:lnTo>
                      <a:pt x="877" y="181"/>
                    </a:lnTo>
                    <a:lnTo>
                      <a:pt x="889" y="167"/>
                    </a:lnTo>
                    <a:lnTo>
                      <a:pt x="902" y="151"/>
                    </a:lnTo>
                    <a:lnTo>
                      <a:pt x="913" y="130"/>
                    </a:lnTo>
                    <a:lnTo>
                      <a:pt x="924" y="110"/>
                    </a:lnTo>
                    <a:lnTo>
                      <a:pt x="934" y="92"/>
                    </a:lnTo>
                    <a:lnTo>
                      <a:pt x="947" y="75"/>
                    </a:lnTo>
                    <a:lnTo>
                      <a:pt x="960" y="58"/>
                    </a:lnTo>
                    <a:lnTo>
                      <a:pt x="988" y="28"/>
                    </a:lnTo>
                    <a:lnTo>
                      <a:pt x="1016" y="0"/>
                    </a:lnTo>
                    <a:lnTo>
                      <a:pt x="1192" y="37"/>
                    </a:lnTo>
                    <a:lnTo>
                      <a:pt x="1192" y="49"/>
                    </a:lnTo>
                    <a:lnTo>
                      <a:pt x="1194" y="62"/>
                    </a:lnTo>
                    <a:lnTo>
                      <a:pt x="1195" y="72"/>
                    </a:lnTo>
                    <a:lnTo>
                      <a:pt x="1197" y="83"/>
                    </a:lnTo>
                    <a:lnTo>
                      <a:pt x="1199" y="93"/>
                    </a:lnTo>
                    <a:lnTo>
                      <a:pt x="1203" y="103"/>
                    </a:lnTo>
                    <a:lnTo>
                      <a:pt x="1206" y="112"/>
                    </a:lnTo>
                    <a:lnTo>
                      <a:pt x="1210" y="120"/>
                    </a:lnTo>
                    <a:lnTo>
                      <a:pt x="1215" y="127"/>
                    </a:lnTo>
                    <a:lnTo>
                      <a:pt x="1219" y="134"/>
                    </a:lnTo>
                    <a:lnTo>
                      <a:pt x="1224" y="141"/>
                    </a:lnTo>
                    <a:lnTo>
                      <a:pt x="1230" y="147"/>
                    </a:lnTo>
                    <a:lnTo>
                      <a:pt x="1243" y="159"/>
                    </a:lnTo>
                    <a:lnTo>
                      <a:pt x="1256" y="168"/>
                    </a:lnTo>
                    <a:lnTo>
                      <a:pt x="1270" y="176"/>
                    </a:lnTo>
                    <a:lnTo>
                      <a:pt x="1284" y="183"/>
                    </a:lnTo>
                    <a:lnTo>
                      <a:pt x="1300" y="189"/>
                    </a:lnTo>
                    <a:lnTo>
                      <a:pt x="1315" y="194"/>
                    </a:lnTo>
                    <a:lnTo>
                      <a:pt x="1347" y="201"/>
                    </a:lnTo>
                    <a:lnTo>
                      <a:pt x="1377" y="207"/>
                    </a:lnTo>
                    <a:lnTo>
                      <a:pt x="1400" y="209"/>
                    </a:lnTo>
                    <a:lnTo>
                      <a:pt x="1439" y="209"/>
                    </a:lnTo>
                    <a:lnTo>
                      <a:pt x="1492" y="209"/>
                    </a:lnTo>
                    <a:lnTo>
                      <a:pt x="1556" y="208"/>
                    </a:lnTo>
                    <a:lnTo>
                      <a:pt x="1628" y="205"/>
                    </a:lnTo>
                    <a:lnTo>
                      <a:pt x="1708" y="204"/>
                    </a:lnTo>
                    <a:lnTo>
                      <a:pt x="1792" y="203"/>
                    </a:lnTo>
                    <a:lnTo>
                      <a:pt x="1877" y="203"/>
                    </a:lnTo>
                    <a:lnTo>
                      <a:pt x="1962" y="203"/>
                    </a:lnTo>
                    <a:lnTo>
                      <a:pt x="2046" y="205"/>
                    </a:lnTo>
                    <a:lnTo>
                      <a:pt x="2086" y="208"/>
                    </a:lnTo>
                    <a:lnTo>
                      <a:pt x="2125" y="210"/>
                    </a:lnTo>
                    <a:lnTo>
                      <a:pt x="2161" y="212"/>
                    </a:lnTo>
                    <a:lnTo>
                      <a:pt x="2196" y="216"/>
                    </a:lnTo>
                    <a:lnTo>
                      <a:pt x="2227" y="221"/>
                    </a:lnTo>
                    <a:lnTo>
                      <a:pt x="2258" y="225"/>
                    </a:lnTo>
                    <a:lnTo>
                      <a:pt x="2285" y="230"/>
                    </a:lnTo>
                    <a:lnTo>
                      <a:pt x="2308" y="237"/>
                    </a:lnTo>
                    <a:lnTo>
                      <a:pt x="2328" y="244"/>
                    </a:lnTo>
                    <a:lnTo>
                      <a:pt x="2344" y="251"/>
                    </a:lnTo>
                    <a:lnTo>
                      <a:pt x="2357" y="260"/>
                    </a:lnTo>
                    <a:lnTo>
                      <a:pt x="2364" y="270"/>
                    </a:lnTo>
                    <a:lnTo>
                      <a:pt x="2370" y="280"/>
                    </a:lnTo>
                    <a:lnTo>
                      <a:pt x="2373" y="288"/>
                    </a:lnTo>
                    <a:lnTo>
                      <a:pt x="2375" y="298"/>
                    </a:lnTo>
                    <a:lnTo>
                      <a:pt x="2375" y="306"/>
                    </a:lnTo>
                    <a:lnTo>
                      <a:pt x="2373" y="313"/>
                    </a:lnTo>
                    <a:lnTo>
                      <a:pt x="2370" y="320"/>
                    </a:lnTo>
                    <a:lnTo>
                      <a:pt x="2366" y="327"/>
                    </a:lnTo>
                    <a:lnTo>
                      <a:pt x="2361" y="333"/>
                    </a:lnTo>
                    <a:lnTo>
                      <a:pt x="2355" y="339"/>
                    </a:lnTo>
                    <a:lnTo>
                      <a:pt x="2347" y="343"/>
                    </a:lnTo>
                    <a:lnTo>
                      <a:pt x="2338" y="348"/>
                    </a:lnTo>
                    <a:lnTo>
                      <a:pt x="2329" y="353"/>
                    </a:lnTo>
                    <a:lnTo>
                      <a:pt x="2308" y="362"/>
                    </a:lnTo>
                    <a:lnTo>
                      <a:pt x="2285" y="369"/>
                    </a:lnTo>
                    <a:lnTo>
                      <a:pt x="2233" y="382"/>
                    </a:lnTo>
                    <a:lnTo>
                      <a:pt x="2180" y="395"/>
                    </a:lnTo>
                    <a:lnTo>
                      <a:pt x="2153" y="401"/>
                    </a:lnTo>
                    <a:lnTo>
                      <a:pt x="2129" y="408"/>
                    </a:lnTo>
                    <a:lnTo>
                      <a:pt x="2107" y="415"/>
                    </a:lnTo>
                    <a:lnTo>
                      <a:pt x="2088" y="423"/>
                    </a:lnTo>
                    <a:lnTo>
                      <a:pt x="2059" y="438"/>
                    </a:lnTo>
                    <a:lnTo>
                      <a:pt x="2039" y="448"/>
                    </a:lnTo>
                    <a:lnTo>
                      <a:pt x="2034" y="453"/>
                    </a:lnTo>
                    <a:lnTo>
                      <a:pt x="2029" y="457"/>
                    </a:lnTo>
                    <a:lnTo>
                      <a:pt x="2027" y="461"/>
                    </a:lnTo>
                    <a:lnTo>
                      <a:pt x="2025" y="466"/>
                    </a:lnTo>
                    <a:lnTo>
                      <a:pt x="2027" y="471"/>
                    </a:lnTo>
                    <a:lnTo>
                      <a:pt x="2028" y="475"/>
                    </a:lnTo>
                    <a:lnTo>
                      <a:pt x="2031" y="481"/>
                    </a:lnTo>
                    <a:lnTo>
                      <a:pt x="2035" y="489"/>
                    </a:lnTo>
                    <a:lnTo>
                      <a:pt x="2045" y="507"/>
                    </a:lnTo>
                    <a:lnTo>
                      <a:pt x="2057" y="533"/>
                    </a:lnTo>
                    <a:lnTo>
                      <a:pt x="2062" y="547"/>
                    </a:lnTo>
                    <a:lnTo>
                      <a:pt x="2064" y="559"/>
                    </a:lnTo>
                    <a:lnTo>
                      <a:pt x="2065" y="571"/>
                    </a:lnTo>
                    <a:lnTo>
                      <a:pt x="2064" y="583"/>
                    </a:lnTo>
                    <a:lnTo>
                      <a:pt x="2060" y="593"/>
                    </a:lnTo>
                    <a:lnTo>
                      <a:pt x="2056" y="603"/>
                    </a:lnTo>
                    <a:lnTo>
                      <a:pt x="2049" y="612"/>
                    </a:lnTo>
                    <a:lnTo>
                      <a:pt x="2041" y="620"/>
                    </a:lnTo>
                    <a:lnTo>
                      <a:pt x="2031" y="628"/>
                    </a:lnTo>
                    <a:lnTo>
                      <a:pt x="2021" y="636"/>
                    </a:lnTo>
                    <a:lnTo>
                      <a:pt x="2009" y="645"/>
                    </a:lnTo>
                    <a:lnTo>
                      <a:pt x="1995" y="653"/>
                    </a:lnTo>
                    <a:lnTo>
                      <a:pt x="1966" y="668"/>
                    </a:lnTo>
                    <a:lnTo>
                      <a:pt x="1933" y="684"/>
                    </a:lnTo>
                    <a:lnTo>
                      <a:pt x="1916" y="694"/>
                    </a:lnTo>
                    <a:lnTo>
                      <a:pt x="1900" y="702"/>
                    </a:lnTo>
                    <a:lnTo>
                      <a:pt x="1888" y="711"/>
                    </a:lnTo>
                    <a:lnTo>
                      <a:pt x="1875" y="721"/>
                    </a:lnTo>
                    <a:lnTo>
                      <a:pt x="1863" y="729"/>
                    </a:lnTo>
                    <a:lnTo>
                      <a:pt x="1854" y="738"/>
                    </a:lnTo>
                    <a:lnTo>
                      <a:pt x="1845" y="747"/>
                    </a:lnTo>
                    <a:lnTo>
                      <a:pt x="1837" y="757"/>
                    </a:lnTo>
                    <a:lnTo>
                      <a:pt x="1831" y="767"/>
                    </a:lnTo>
                    <a:lnTo>
                      <a:pt x="1827" y="777"/>
                    </a:lnTo>
                    <a:lnTo>
                      <a:pt x="1823" y="787"/>
                    </a:lnTo>
                    <a:lnTo>
                      <a:pt x="1821" y="797"/>
                    </a:lnTo>
                    <a:lnTo>
                      <a:pt x="1820" y="807"/>
                    </a:lnTo>
                    <a:lnTo>
                      <a:pt x="1820" y="819"/>
                    </a:lnTo>
                    <a:lnTo>
                      <a:pt x="1821" y="829"/>
                    </a:lnTo>
                    <a:lnTo>
                      <a:pt x="1823" y="841"/>
                    </a:lnTo>
                    <a:lnTo>
                      <a:pt x="1826" y="851"/>
                    </a:lnTo>
                    <a:lnTo>
                      <a:pt x="1826" y="863"/>
                    </a:lnTo>
                    <a:lnTo>
                      <a:pt x="1823" y="874"/>
                    </a:lnTo>
                    <a:lnTo>
                      <a:pt x="1820" y="884"/>
                    </a:lnTo>
                    <a:lnTo>
                      <a:pt x="1815" y="893"/>
                    </a:lnTo>
                    <a:lnTo>
                      <a:pt x="1808" y="903"/>
                    </a:lnTo>
                    <a:lnTo>
                      <a:pt x="1801" y="912"/>
                    </a:lnTo>
                    <a:lnTo>
                      <a:pt x="1792" y="920"/>
                    </a:lnTo>
                    <a:lnTo>
                      <a:pt x="1772" y="938"/>
                    </a:lnTo>
                    <a:lnTo>
                      <a:pt x="1748" y="954"/>
                    </a:lnTo>
                    <a:lnTo>
                      <a:pt x="1725" y="971"/>
                    </a:lnTo>
                    <a:lnTo>
                      <a:pt x="1702" y="987"/>
                    </a:lnTo>
                    <a:lnTo>
                      <a:pt x="916" y="921"/>
                    </a:lnTo>
                    <a:close/>
                  </a:path>
                </a:pathLst>
              </a:custGeom>
              <a:solidFill>
                <a:srgbClr val="93D5ED"/>
              </a:solidFill>
              <a:ln w="9525">
                <a:solidFill>
                  <a:srgbClr val="CCECFF"/>
                </a:solidFill>
                <a:round/>
                <a:headEnd/>
                <a:tailEnd/>
              </a:ln>
            </p:spPr>
            <p:txBody>
              <a:bodyPr/>
              <a:lstStyle/>
              <a:p>
                <a:endParaRPr lang="en-US"/>
              </a:p>
            </p:txBody>
          </p:sp>
          <p:sp>
            <p:nvSpPr>
              <p:cNvPr id="24787" name="Freeform 208"/>
              <p:cNvSpPr>
                <a:spLocks/>
              </p:cNvSpPr>
              <p:nvPr/>
            </p:nvSpPr>
            <p:spPr bwMode="auto">
              <a:xfrm>
                <a:off x="1853" y="1219"/>
                <a:ext cx="389" cy="269"/>
              </a:xfrm>
              <a:custGeom>
                <a:avLst/>
                <a:gdLst>
                  <a:gd name="T0" fmla="*/ 0 w 1947"/>
                  <a:gd name="T1" fmla="*/ 0 h 1344"/>
                  <a:gd name="T2" fmla="*/ 0 w 1947"/>
                  <a:gd name="T3" fmla="*/ 0 h 1344"/>
                  <a:gd name="T4" fmla="*/ 0 w 1947"/>
                  <a:gd name="T5" fmla="*/ 0 h 1344"/>
                  <a:gd name="T6" fmla="*/ 0 w 1947"/>
                  <a:gd name="T7" fmla="*/ 0 h 1344"/>
                  <a:gd name="T8" fmla="*/ 0 w 1947"/>
                  <a:gd name="T9" fmla="*/ 0 h 1344"/>
                  <a:gd name="T10" fmla="*/ 0 w 1947"/>
                  <a:gd name="T11" fmla="*/ 0 h 1344"/>
                  <a:gd name="T12" fmla="*/ 0 w 1947"/>
                  <a:gd name="T13" fmla="*/ 0 h 1344"/>
                  <a:gd name="T14" fmla="*/ 0 60000 65536"/>
                  <a:gd name="T15" fmla="*/ 0 60000 65536"/>
                  <a:gd name="T16" fmla="*/ 0 60000 65536"/>
                  <a:gd name="T17" fmla="*/ 0 60000 65536"/>
                  <a:gd name="T18" fmla="*/ 0 60000 65536"/>
                  <a:gd name="T19" fmla="*/ 0 60000 65536"/>
                  <a:gd name="T20" fmla="*/ 0 60000 65536"/>
                  <a:gd name="T21" fmla="*/ 0 w 1947"/>
                  <a:gd name="T22" fmla="*/ 0 h 1344"/>
                  <a:gd name="T23" fmla="*/ 1947 w 1947"/>
                  <a:gd name="T24" fmla="*/ 1344 h 13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47" h="1344">
                    <a:moveTo>
                      <a:pt x="0" y="1293"/>
                    </a:moveTo>
                    <a:lnTo>
                      <a:pt x="1418" y="1344"/>
                    </a:lnTo>
                    <a:lnTo>
                      <a:pt x="1947" y="285"/>
                    </a:lnTo>
                    <a:lnTo>
                      <a:pt x="1509" y="253"/>
                    </a:lnTo>
                    <a:lnTo>
                      <a:pt x="1556" y="65"/>
                    </a:lnTo>
                    <a:lnTo>
                      <a:pt x="880" y="0"/>
                    </a:lnTo>
                    <a:lnTo>
                      <a:pt x="0" y="1293"/>
                    </a:lnTo>
                    <a:close/>
                  </a:path>
                </a:pathLst>
              </a:custGeom>
              <a:solidFill>
                <a:srgbClr val="93D5ED"/>
              </a:solidFill>
              <a:ln w="9525">
                <a:solidFill>
                  <a:srgbClr val="CCECFF"/>
                </a:solidFill>
                <a:round/>
                <a:headEnd/>
                <a:tailEnd/>
              </a:ln>
            </p:spPr>
            <p:txBody>
              <a:bodyPr/>
              <a:lstStyle/>
              <a:p>
                <a:endParaRPr lang="en-US"/>
              </a:p>
            </p:txBody>
          </p:sp>
          <p:sp>
            <p:nvSpPr>
              <p:cNvPr id="24788" name="Freeform 209"/>
              <p:cNvSpPr>
                <a:spLocks/>
              </p:cNvSpPr>
              <p:nvPr/>
            </p:nvSpPr>
            <p:spPr bwMode="auto">
              <a:xfrm>
                <a:off x="1761" y="926"/>
                <a:ext cx="341" cy="131"/>
              </a:xfrm>
              <a:custGeom>
                <a:avLst/>
                <a:gdLst>
                  <a:gd name="T0" fmla="*/ 0 w 1706"/>
                  <a:gd name="T1" fmla="*/ 0 h 651"/>
                  <a:gd name="T2" fmla="*/ 0 w 1706"/>
                  <a:gd name="T3" fmla="*/ 0 h 651"/>
                  <a:gd name="T4" fmla="*/ 0 w 1706"/>
                  <a:gd name="T5" fmla="*/ 0 h 651"/>
                  <a:gd name="T6" fmla="*/ 0 w 1706"/>
                  <a:gd name="T7" fmla="*/ 0 h 651"/>
                  <a:gd name="T8" fmla="*/ 0 w 1706"/>
                  <a:gd name="T9" fmla="*/ 0 h 651"/>
                  <a:gd name="T10" fmla="*/ 0 w 1706"/>
                  <a:gd name="T11" fmla="*/ 0 h 651"/>
                  <a:gd name="T12" fmla="*/ 0 w 1706"/>
                  <a:gd name="T13" fmla="*/ 0 h 651"/>
                  <a:gd name="T14" fmla="*/ 0 w 1706"/>
                  <a:gd name="T15" fmla="*/ 0 h 651"/>
                  <a:gd name="T16" fmla="*/ 0 w 1706"/>
                  <a:gd name="T17" fmla="*/ 0 h 651"/>
                  <a:gd name="T18" fmla="*/ 0 w 1706"/>
                  <a:gd name="T19" fmla="*/ 0 h 651"/>
                  <a:gd name="T20" fmla="*/ 0 w 1706"/>
                  <a:gd name="T21" fmla="*/ 0 h 651"/>
                  <a:gd name="T22" fmla="*/ 0 w 1706"/>
                  <a:gd name="T23" fmla="*/ 0 h 651"/>
                  <a:gd name="T24" fmla="*/ 0 w 1706"/>
                  <a:gd name="T25" fmla="*/ 0 h 651"/>
                  <a:gd name="T26" fmla="*/ 0 w 1706"/>
                  <a:gd name="T27" fmla="*/ 0 h 651"/>
                  <a:gd name="T28" fmla="*/ 0 w 1706"/>
                  <a:gd name="T29" fmla="*/ 0 h 651"/>
                  <a:gd name="T30" fmla="*/ 0 w 1706"/>
                  <a:gd name="T31" fmla="*/ 0 h 651"/>
                  <a:gd name="T32" fmla="*/ 0 w 1706"/>
                  <a:gd name="T33" fmla="*/ 0 h 651"/>
                  <a:gd name="T34" fmla="*/ 0 w 1706"/>
                  <a:gd name="T35" fmla="*/ 0 h 651"/>
                  <a:gd name="T36" fmla="*/ 0 w 1706"/>
                  <a:gd name="T37" fmla="*/ 0 h 651"/>
                  <a:gd name="T38" fmla="*/ 0 w 1706"/>
                  <a:gd name="T39" fmla="*/ 0 h 651"/>
                  <a:gd name="T40" fmla="*/ 0 w 1706"/>
                  <a:gd name="T41" fmla="*/ 0 h 651"/>
                  <a:gd name="T42" fmla="*/ 0 w 1706"/>
                  <a:gd name="T43" fmla="*/ 0 h 651"/>
                  <a:gd name="T44" fmla="*/ 0 w 1706"/>
                  <a:gd name="T45" fmla="*/ 0 h 651"/>
                  <a:gd name="T46" fmla="*/ 0 w 1706"/>
                  <a:gd name="T47" fmla="*/ 0 h 651"/>
                  <a:gd name="T48" fmla="*/ 0 w 1706"/>
                  <a:gd name="T49" fmla="*/ 0 h 651"/>
                  <a:gd name="T50" fmla="*/ 0 w 1706"/>
                  <a:gd name="T51" fmla="*/ 0 h 651"/>
                  <a:gd name="T52" fmla="*/ 0 w 1706"/>
                  <a:gd name="T53" fmla="*/ 0 h 651"/>
                  <a:gd name="T54" fmla="*/ 0 w 1706"/>
                  <a:gd name="T55" fmla="*/ 0 h 651"/>
                  <a:gd name="T56" fmla="*/ 0 w 1706"/>
                  <a:gd name="T57" fmla="*/ 0 h 651"/>
                  <a:gd name="T58" fmla="*/ 0 w 1706"/>
                  <a:gd name="T59" fmla="*/ 0 h 651"/>
                  <a:gd name="T60" fmla="*/ 0 w 1706"/>
                  <a:gd name="T61" fmla="*/ 0 h 651"/>
                  <a:gd name="T62" fmla="*/ 0 w 1706"/>
                  <a:gd name="T63" fmla="*/ 0 h 651"/>
                  <a:gd name="T64" fmla="*/ 0 w 1706"/>
                  <a:gd name="T65" fmla="*/ 0 h 651"/>
                  <a:gd name="T66" fmla="*/ 0 w 1706"/>
                  <a:gd name="T67" fmla="*/ 0 h 651"/>
                  <a:gd name="T68" fmla="*/ 0 w 1706"/>
                  <a:gd name="T69" fmla="*/ 0 h 651"/>
                  <a:gd name="T70" fmla="*/ 0 w 1706"/>
                  <a:gd name="T71" fmla="*/ 0 h 651"/>
                  <a:gd name="T72" fmla="*/ 0 w 1706"/>
                  <a:gd name="T73" fmla="*/ 0 h 651"/>
                  <a:gd name="T74" fmla="*/ 0 w 1706"/>
                  <a:gd name="T75" fmla="*/ 0 h 651"/>
                  <a:gd name="T76" fmla="*/ 0 w 1706"/>
                  <a:gd name="T77" fmla="*/ 0 h 651"/>
                  <a:gd name="T78" fmla="*/ 0 w 1706"/>
                  <a:gd name="T79" fmla="*/ 0 h 651"/>
                  <a:gd name="T80" fmla="*/ 0 w 1706"/>
                  <a:gd name="T81" fmla="*/ 0 h 651"/>
                  <a:gd name="T82" fmla="*/ 0 w 1706"/>
                  <a:gd name="T83" fmla="*/ 0 h 651"/>
                  <a:gd name="T84" fmla="*/ 0 w 1706"/>
                  <a:gd name="T85" fmla="*/ 0 h 651"/>
                  <a:gd name="T86" fmla="*/ 0 w 1706"/>
                  <a:gd name="T87" fmla="*/ 0 h 651"/>
                  <a:gd name="T88" fmla="*/ 0 w 1706"/>
                  <a:gd name="T89" fmla="*/ 0 h 6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06"/>
                  <a:gd name="T136" fmla="*/ 0 h 651"/>
                  <a:gd name="T137" fmla="*/ 1706 w 1706"/>
                  <a:gd name="T138" fmla="*/ 651 h 65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06" h="651">
                    <a:moveTo>
                      <a:pt x="1348" y="651"/>
                    </a:moveTo>
                    <a:lnTo>
                      <a:pt x="1341" y="641"/>
                    </a:lnTo>
                    <a:lnTo>
                      <a:pt x="1328" y="632"/>
                    </a:lnTo>
                    <a:lnTo>
                      <a:pt x="1312" y="625"/>
                    </a:lnTo>
                    <a:lnTo>
                      <a:pt x="1292" y="618"/>
                    </a:lnTo>
                    <a:lnTo>
                      <a:pt x="1269" y="611"/>
                    </a:lnTo>
                    <a:lnTo>
                      <a:pt x="1242" y="606"/>
                    </a:lnTo>
                    <a:lnTo>
                      <a:pt x="1211" y="602"/>
                    </a:lnTo>
                    <a:lnTo>
                      <a:pt x="1180" y="597"/>
                    </a:lnTo>
                    <a:lnTo>
                      <a:pt x="1145" y="593"/>
                    </a:lnTo>
                    <a:lnTo>
                      <a:pt x="1109" y="591"/>
                    </a:lnTo>
                    <a:lnTo>
                      <a:pt x="1070" y="589"/>
                    </a:lnTo>
                    <a:lnTo>
                      <a:pt x="1030" y="586"/>
                    </a:lnTo>
                    <a:lnTo>
                      <a:pt x="946" y="584"/>
                    </a:lnTo>
                    <a:lnTo>
                      <a:pt x="861" y="584"/>
                    </a:lnTo>
                    <a:lnTo>
                      <a:pt x="776" y="584"/>
                    </a:lnTo>
                    <a:lnTo>
                      <a:pt x="692" y="585"/>
                    </a:lnTo>
                    <a:lnTo>
                      <a:pt x="612" y="586"/>
                    </a:lnTo>
                    <a:lnTo>
                      <a:pt x="540" y="589"/>
                    </a:lnTo>
                    <a:lnTo>
                      <a:pt x="476" y="590"/>
                    </a:lnTo>
                    <a:lnTo>
                      <a:pt x="423" y="590"/>
                    </a:lnTo>
                    <a:lnTo>
                      <a:pt x="384" y="590"/>
                    </a:lnTo>
                    <a:lnTo>
                      <a:pt x="361" y="588"/>
                    </a:lnTo>
                    <a:lnTo>
                      <a:pt x="331" y="582"/>
                    </a:lnTo>
                    <a:lnTo>
                      <a:pt x="299" y="575"/>
                    </a:lnTo>
                    <a:lnTo>
                      <a:pt x="284" y="570"/>
                    </a:lnTo>
                    <a:lnTo>
                      <a:pt x="268" y="564"/>
                    </a:lnTo>
                    <a:lnTo>
                      <a:pt x="254" y="557"/>
                    </a:lnTo>
                    <a:lnTo>
                      <a:pt x="240" y="549"/>
                    </a:lnTo>
                    <a:lnTo>
                      <a:pt x="227" y="540"/>
                    </a:lnTo>
                    <a:lnTo>
                      <a:pt x="214" y="528"/>
                    </a:lnTo>
                    <a:lnTo>
                      <a:pt x="208" y="522"/>
                    </a:lnTo>
                    <a:lnTo>
                      <a:pt x="203" y="515"/>
                    </a:lnTo>
                    <a:lnTo>
                      <a:pt x="199" y="508"/>
                    </a:lnTo>
                    <a:lnTo>
                      <a:pt x="194" y="501"/>
                    </a:lnTo>
                    <a:lnTo>
                      <a:pt x="190" y="493"/>
                    </a:lnTo>
                    <a:lnTo>
                      <a:pt x="187" y="484"/>
                    </a:lnTo>
                    <a:lnTo>
                      <a:pt x="183" y="474"/>
                    </a:lnTo>
                    <a:lnTo>
                      <a:pt x="181" y="464"/>
                    </a:lnTo>
                    <a:lnTo>
                      <a:pt x="179" y="453"/>
                    </a:lnTo>
                    <a:lnTo>
                      <a:pt x="178" y="443"/>
                    </a:lnTo>
                    <a:lnTo>
                      <a:pt x="176" y="430"/>
                    </a:lnTo>
                    <a:lnTo>
                      <a:pt x="176" y="418"/>
                    </a:lnTo>
                    <a:lnTo>
                      <a:pt x="0" y="381"/>
                    </a:lnTo>
                    <a:lnTo>
                      <a:pt x="19" y="363"/>
                    </a:lnTo>
                    <a:lnTo>
                      <a:pt x="36" y="347"/>
                    </a:lnTo>
                    <a:lnTo>
                      <a:pt x="53" y="329"/>
                    </a:lnTo>
                    <a:lnTo>
                      <a:pt x="69" y="312"/>
                    </a:lnTo>
                    <a:lnTo>
                      <a:pt x="83" y="294"/>
                    </a:lnTo>
                    <a:lnTo>
                      <a:pt x="95" y="276"/>
                    </a:lnTo>
                    <a:lnTo>
                      <a:pt x="101" y="265"/>
                    </a:lnTo>
                    <a:lnTo>
                      <a:pt x="105" y="256"/>
                    </a:lnTo>
                    <a:lnTo>
                      <a:pt x="110" y="244"/>
                    </a:lnTo>
                    <a:lnTo>
                      <a:pt x="113" y="234"/>
                    </a:lnTo>
                    <a:lnTo>
                      <a:pt x="119" y="214"/>
                    </a:lnTo>
                    <a:lnTo>
                      <a:pt x="126" y="194"/>
                    </a:lnTo>
                    <a:lnTo>
                      <a:pt x="133" y="175"/>
                    </a:lnTo>
                    <a:lnTo>
                      <a:pt x="141" y="158"/>
                    </a:lnTo>
                    <a:lnTo>
                      <a:pt x="150" y="141"/>
                    </a:lnTo>
                    <a:lnTo>
                      <a:pt x="159" y="126"/>
                    </a:lnTo>
                    <a:lnTo>
                      <a:pt x="167" y="112"/>
                    </a:lnTo>
                    <a:lnTo>
                      <a:pt x="176" y="99"/>
                    </a:lnTo>
                    <a:lnTo>
                      <a:pt x="186" y="88"/>
                    </a:lnTo>
                    <a:lnTo>
                      <a:pt x="195" y="77"/>
                    </a:lnTo>
                    <a:lnTo>
                      <a:pt x="205" y="68"/>
                    </a:lnTo>
                    <a:lnTo>
                      <a:pt x="215" y="60"/>
                    </a:lnTo>
                    <a:lnTo>
                      <a:pt x="224" y="54"/>
                    </a:lnTo>
                    <a:lnTo>
                      <a:pt x="234" y="50"/>
                    </a:lnTo>
                    <a:lnTo>
                      <a:pt x="242" y="47"/>
                    </a:lnTo>
                    <a:lnTo>
                      <a:pt x="251" y="47"/>
                    </a:lnTo>
                    <a:lnTo>
                      <a:pt x="259" y="47"/>
                    </a:lnTo>
                    <a:lnTo>
                      <a:pt x="269" y="49"/>
                    </a:lnTo>
                    <a:lnTo>
                      <a:pt x="277" y="54"/>
                    </a:lnTo>
                    <a:lnTo>
                      <a:pt x="285" y="59"/>
                    </a:lnTo>
                    <a:lnTo>
                      <a:pt x="293" y="64"/>
                    </a:lnTo>
                    <a:lnTo>
                      <a:pt x="301" y="71"/>
                    </a:lnTo>
                    <a:lnTo>
                      <a:pt x="308" y="78"/>
                    </a:lnTo>
                    <a:lnTo>
                      <a:pt x="315" y="85"/>
                    </a:lnTo>
                    <a:lnTo>
                      <a:pt x="338" y="112"/>
                    </a:lnTo>
                    <a:lnTo>
                      <a:pt x="346" y="124"/>
                    </a:lnTo>
                    <a:lnTo>
                      <a:pt x="356" y="125"/>
                    </a:lnTo>
                    <a:lnTo>
                      <a:pt x="384" y="129"/>
                    </a:lnTo>
                    <a:lnTo>
                      <a:pt x="425" y="132"/>
                    </a:lnTo>
                    <a:lnTo>
                      <a:pt x="473" y="134"/>
                    </a:lnTo>
                    <a:lnTo>
                      <a:pt x="497" y="134"/>
                    </a:lnTo>
                    <a:lnTo>
                      <a:pt x="521" y="134"/>
                    </a:lnTo>
                    <a:lnTo>
                      <a:pt x="544" y="133"/>
                    </a:lnTo>
                    <a:lnTo>
                      <a:pt x="567" y="131"/>
                    </a:lnTo>
                    <a:lnTo>
                      <a:pt x="585" y="129"/>
                    </a:lnTo>
                    <a:lnTo>
                      <a:pt x="602" y="124"/>
                    </a:lnTo>
                    <a:lnTo>
                      <a:pt x="609" y="120"/>
                    </a:lnTo>
                    <a:lnTo>
                      <a:pt x="615" y="117"/>
                    </a:lnTo>
                    <a:lnTo>
                      <a:pt x="619" y="113"/>
                    </a:lnTo>
                    <a:lnTo>
                      <a:pt x="623" y="110"/>
                    </a:lnTo>
                    <a:lnTo>
                      <a:pt x="643" y="80"/>
                    </a:lnTo>
                    <a:lnTo>
                      <a:pt x="658" y="55"/>
                    </a:lnTo>
                    <a:lnTo>
                      <a:pt x="667" y="43"/>
                    </a:lnTo>
                    <a:lnTo>
                      <a:pt x="680" y="30"/>
                    </a:lnTo>
                    <a:lnTo>
                      <a:pt x="695" y="16"/>
                    </a:lnTo>
                    <a:lnTo>
                      <a:pt x="715" y="0"/>
                    </a:lnTo>
                    <a:lnTo>
                      <a:pt x="764" y="5"/>
                    </a:lnTo>
                    <a:lnTo>
                      <a:pt x="815" y="8"/>
                    </a:lnTo>
                    <a:lnTo>
                      <a:pt x="869" y="13"/>
                    </a:lnTo>
                    <a:lnTo>
                      <a:pt x="924" y="16"/>
                    </a:lnTo>
                    <a:lnTo>
                      <a:pt x="981" y="21"/>
                    </a:lnTo>
                    <a:lnTo>
                      <a:pt x="1040" y="25"/>
                    </a:lnTo>
                    <a:lnTo>
                      <a:pt x="1100" y="28"/>
                    </a:lnTo>
                    <a:lnTo>
                      <a:pt x="1161" y="33"/>
                    </a:lnTo>
                    <a:lnTo>
                      <a:pt x="1225" y="36"/>
                    </a:lnTo>
                    <a:lnTo>
                      <a:pt x="1290" y="40"/>
                    </a:lnTo>
                    <a:lnTo>
                      <a:pt x="1356" y="43"/>
                    </a:lnTo>
                    <a:lnTo>
                      <a:pt x="1423" y="46"/>
                    </a:lnTo>
                    <a:lnTo>
                      <a:pt x="1492" y="49"/>
                    </a:lnTo>
                    <a:lnTo>
                      <a:pt x="1562" y="53"/>
                    </a:lnTo>
                    <a:lnTo>
                      <a:pt x="1633" y="55"/>
                    </a:lnTo>
                    <a:lnTo>
                      <a:pt x="1706" y="57"/>
                    </a:lnTo>
                    <a:lnTo>
                      <a:pt x="1688" y="77"/>
                    </a:lnTo>
                    <a:lnTo>
                      <a:pt x="1644" y="131"/>
                    </a:lnTo>
                    <a:lnTo>
                      <a:pt x="1613" y="167"/>
                    </a:lnTo>
                    <a:lnTo>
                      <a:pt x="1581" y="208"/>
                    </a:lnTo>
                    <a:lnTo>
                      <a:pt x="1546" y="254"/>
                    </a:lnTo>
                    <a:lnTo>
                      <a:pt x="1509" y="301"/>
                    </a:lnTo>
                    <a:lnTo>
                      <a:pt x="1474" y="352"/>
                    </a:lnTo>
                    <a:lnTo>
                      <a:pt x="1442" y="402"/>
                    </a:lnTo>
                    <a:lnTo>
                      <a:pt x="1425" y="426"/>
                    </a:lnTo>
                    <a:lnTo>
                      <a:pt x="1411" y="451"/>
                    </a:lnTo>
                    <a:lnTo>
                      <a:pt x="1397" y="476"/>
                    </a:lnTo>
                    <a:lnTo>
                      <a:pt x="1384" y="499"/>
                    </a:lnTo>
                    <a:lnTo>
                      <a:pt x="1374" y="522"/>
                    </a:lnTo>
                    <a:lnTo>
                      <a:pt x="1364" y="544"/>
                    </a:lnTo>
                    <a:lnTo>
                      <a:pt x="1356" y="565"/>
                    </a:lnTo>
                    <a:lnTo>
                      <a:pt x="1350" y="585"/>
                    </a:lnTo>
                    <a:lnTo>
                      <a:pt x="1347" y="604"/>
                    </a:lnTo>
                    <a:lnTo>
                      <a:pt x="1345" y="622"/>
                    </a:lnTo>
                    <a:lnTo>
                      <a:pt x="1346" y="637"/>
                    </a:lnTo>
                    <a:lnTo>
                      <a:pt x="1348" y="651"/>
                    </a:lnTo>
                    <a:close/>
                  </a:path>
                </a:pathLst>
              </a:custGeom>
              <a:solidFill>
                <a:srgbClr val="93D5ED"/>
              </a:solidFill>
              <a:ln w="9525">
                <a:solidFill>
                  <a:srgbClr val="CCECFF"/>
                </a:solidFill>
                <a:round/>
                <a:headEnd/>
                <a:tailEnd/>
              </a:ln>
            </p:spPr>
            <p:txBody>
              <a:bodyPr/>
              <a:lstStyle/>
              <a:p>
                <a:endParaRPr lang="en-US"/>
              </a:p>
            </p:txBody>
          </p:sp>
          <p:sp>
            <p:nvSpPr>
              <p:cNvPr id="24789" name="Freeform 210"/>
              <p:cNvSpPr>
                <a:spLocks/>
              </p:cNvSpPr>
              <p:nvPr/>
            </p:nvSpPr>
            <p:spPr bwMode="auto">
              <a:xfrm>
                <a:off x="2885" y="926"/>
                <a:ext cx="358" cy="224"/>
              </a:xfrm>
              <a:custGeom>
                <a:avLst/>
                <a:gdLst>
                  <a:gd name="T0" fmla="*/ 0 w 1792"/>
                  <a:gd name="T1" fmla="*/ 0 h 1120"/>
                  <a:gd name="T2" fmla="*/ 0 w 1792"/>
                  <a:gd name="T3" fmla="*/ 0 h 1120"/>
                  <a:gd name="T4" fmla="*/ 0 w 1792"/>
                  <a:gd name="T5" fmla="*/ 0 h 1120"/>
                  <a:gd name="T6" fmla="*/ 0 w 1792"/>
                  <a:gd name="T7" fmla="*/ 0 h 1120"/>
                  <a:gd name="T8" fmla="*/ 0 w 1792"/>
                  <a:gd name="T9" fmla="*/ 0 h 1120"/>
                  <a:gd name="T10" fmla="*/ 0 w 1792"/>
                  <a:gd name="T11" fmla="*/ 0 h 1120"/>
                  <a:gd name="T12" fmla="*/ 0 w 1792"/>
                  <a:gd name="T13" fmla="*/ 0 h 1120"/>
                  <a:gd name="T14" fmla="*/ 0 w 1792"/>
                  <a:gd name="T15" fmla="*/ 0 h 1120"/>
                  <a:gd name="T16" fmla="*/ 0 w 1792"/>
                  <a:gd name="T17" fmla="*/ 0 h 1120"/>
                  <a:gd name="T18" fmla="*/ 0 w 1792"/>
                  <a:gd name="T19" fmla="*/ 0 h 1120"/>
                  <a:gd name="T20" fmla="*/ 0 w 1792"/>
                  <a:gd name="T21" fmla="*/ 0 h 1120"/>
                  <a:gd name="T22" fmla="*/ 0 w 1792"/>
                  <a:gd name="T23" fmla="*/ 0 h 1120"/>
                  <a:gd name="T24" fmla="*/ 0 w 1792"/>
                  <a:gd name="T25" fmla="*/ 0 h 1120"/>
                  <a:gd name="T26" fmla="*/ 0 w 1792"/>
                  <a:gd name="T27" fmla="*/ 0 h 1120"/>
                  <a:gd name="T28" fmla="*/ 0 w 1792"/>
                  <a:gd name="T29" fmla="*/ 0 h 1120"/>
                  <a:gd name="T30" fmla="*/ 0 w 1792"/>
                  <a:gd name="T31" fmla="*/ 0 h 1120"/>
                  <a:gd name="T32" fmla="*/ 0 w 1792"/>
                  <a:gd name="T33" fmla="*/ 0 h 1120"/>
                  <a:gd name="T34" fmla="*/ 0 w 1792"/>
                  <a:gd name="T35" fmla="*/ 0 h 1120"/>
                  <a:gd name="T36" fmla="*/ 0 w 1792"/>
                  <a:gd name="T37" fmla="*/ 0 h 1120"/>
                  <a:gd name="T38" fmla="*/ 0 w 1792"/>
                  <a:gd name="T39" fmla="*/ 0 h 1120"/>
                  <a:gd name="T40" fmla="*/ 0 w 1792"/>
                  <a:gd name="T41" fmla="*/ 0 h 1120"/>
                  <a:gd name="T42" fmla="*/ 0 w 1792"/>
                  <a:gd name="T43" fmla="*/ 0 h 1120"/>
                  <a:gd name="T44" fmla="*/ 0 w 1792"/>
                  <a:gd name="T45" fmla="*/ 0 h 1120"/>
                  <a:gd name="T46" fmla="*/ 0 w 1792"/>
                  <a:gd name="T47" fmla="*/ 0 h 1120"/>
                  <a:gd name="T48" fmla="*/ 0 w 1792"/>
                  <a:gd name="T49" fmla="*/ 0 h 1120"/>
                  <a:gd name="T50" fmla="*/ 0 w 1792"/>
                  <a:gd name="T51" fmla="*/ 0 h 1120"/>
                  <a:gd name="T52" fmla="*/ 0 w 1792"/>
                  <a:gd name="T53" fmla="*/ 0 h 1120"/>
                  <a:gd name="T54" fmla="*/ 0 w 1792"/>
                  <a:gd name="T55" fmla="*/ 0 h 1120"/>
                  <a:gd name="T56" fmla="*/ 0 w 1792"/>
                  <a:gd name="T57" fmla="*/ 0 h 1120"/>
                  <a:gd name="T58" fmla="*/ 0 w 1792"/>
                  <a:gd name="T59" fmla="*/ 0 h 1120"/>
                  <a:gd name="T60" fmla="*/ 0 w 1792"/>
                  <a:gd name="T61" fmla="*/ 0 h 1120"/>
                  <a:gd name="T62" fmla="*/ 0 w 1792"/>
                  <a:gd name="T63" fmla="*/ 0 h 1120"/>
                  <a:gd name="T64" fmla="*/ 0 w 1792"/>
                  <a:gd name="T65" fmla="*/ 0 h 1120"/>
                  <a:gd name="T66" fmla="*/ 0 w 1792"/>
                  <a:gd name="T67" fmla="*/ 0 h 1120"/>
                  <a:gd name="T68" fmla="*/ 0 w 1792"/>
                  <a:gd name="T69" fmla="*/ 0 h 1120"/>
                  <a:gd name="T70" fmla="*/ 0 w 1792"/>
                  <a:gd name="T71" fmla="*/ 0 h 1120"/>
                  <a:gd name="T72" fmla="*/ 0 w 1792"/>
                  <a:gd name="T73" fmla="*/ 0 h 1120"/>
                  <a:gd name="T74" fmla="*/ 0 w 1792"/>
                  <a:gd name="T75" fmla="*/ 0 h 1120"/>
                  <a:gd name="T76" fmla="*/ 0 w 1792"/>
                  <a:gd name="T77" fmla="*/ 0 h 1120"/>
                  <a:gd name="T78" fmla="*/ 0 w 1792"/>
                  <a:gd name="T79" fmla="*/ 0 h 1120"/>
                  <a:gd name="T80" fmla="*/ 0 w 1792"/>
                  <a:gd name="T81" fmla="*/ 0 h 1120"/>
                  <a:gd name="T82" fmla="*/ 0 w 1792"/>
                  <a:gd name="T83" fmla="*/ 0 h 1120"/>
                  <a:gd name="T84" fmla="*/ 0 w 1792"/>
                  <a:gd name="T85" fmla="*/ 0 h 1120"/>
                  <a:gd name="T86" fmla="*/ 0 w 1792"/>
                  <a:gd name="T87" fmla="*/ 0 h 1120"/>
                  <a:gd name="T88" fmla="*/ 0 w 1792"/>
                  <a:gd name="T89" fmla="*/ 0 h 1120"/>
                  <a:gd name="T90" fmla="*/ 0 w 1792"/>
                  <a:gd name="T91" fmla="*/ 0 h 1120"/>
                  <a:gd name="T92" fmla="*/ 0 w 1792"/>
                  <a:gd name="T93" fmla="*/ 0 h 1120"/>
                  <a:gd name="T94" fmla="*/ 0 w 1792"/>
                  <a:gd name="T95" fmla="*/ 0 h 1120"/>
                  <a:gd name="T96" fmla="*/ 0 w 1792"/>
                  <a:gd name="T97" fmla="*/ 0 h 112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92"/>
                  <a:gd name="T148" fmla="*/ 0 h 1120"/>
                  <a:gd name="T149" fmla="*/ 1792 w 1792"/>
                  <a:gd name="T150" fmla="*/ 1120 h 112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92" h="1120">
                    <a:moveTo>
                      <a:pt x="1038" y="688"/>
                    </a:moveTo>
                    <a:lnTo>
                      <a:pt x="1052" y="695"/>
                    </a:lnTo>
                    <a:lnTo>
                      <a:pt x="1065" y="701"/>
                    </a:lnTo>
                    <a:lnTo>
                      <a:pt x="1076" y="708"/>
                    </a:lnTo>
                    <a:lnTo>
                      <a:pt x="1084" y="715"/>
                    </a:lnTo>
                    <a:lnTo>
                      <a:pt x="1091" y="722"/>
                    </a:lnTo>
                    <a:lnTo>
                      <a:pt x="1095" y="729"/>
                    </a:lnTo>
                    <a:lnTo>
                      <a:pt x="1099" y="737"/>
                    </a:lnTo>
                    <a:lnTo>
                      <a:pt x="1101" y="745"/>
                    </a:lnTo>
                    <a:lnTo>
                      <a:pt x="1106" y="778"/>
                    </a:lnTo>
                    <a:lnTo>
                      <a:pt x="1109" y="812"/>
                    </a:lnTo>
                    <a:lnTo>
                      <a:pt x="1112" y="820"/>
                    </a:lnTo>
                    <a:lnTo>
                      <a:pt x="1114" y="827"/>
                    </a:lnTo>
                    <a:lnTo>
                      <a:pt x="1116" y="833"/>
                    </a:lnTo>
                    <a:lnTo>
                      <a:pt x="1120" y="840"/>
                    </a:lnTo>
                    <a:lnTo>
                      <a:pt x="1129" y="852"/>
                    </a:lnTo>
                    <a:lnTo>
                      <a:pt x="1140" y="863"/>
                    </a:lnTo>
                    <a:lnTo>
                      <a:pt x="1154" y="875"/>
                    </a:lnTo>
                    <a:lnTo>
                      <a:pt x="1169" y="884"/>
                    </a:lnTo>
                    <a:lnTo>
                      <a:pt x="1185" y="894"/>
                    </a:lnTo>
                    <a:lnTo>
                      <a:pt x="1204" y="903"/>
                    </a:lnTo>
                    <a:lnTo>
                      <a:pt x="1223" y="911"/>
                    </a:lnTo>
                    <a:lnTo>
                      <a:pt x="1244" y="919"/>
                    </a:lnTo>
                    <a:lnTo>
                      <a:pt x="1266" y="926"/>
                    </a:lnTo>
                    <a:lnTo>
                      <a:pt x="1289" y="933"/>
                    </a:lnTo>
                    <a:lnTo>
                      <a:pt x="1337" y="947"/>
                    </a:lnTo>
                    <a:lnTo>
                      <a:pt x="1386" y="959"/>
                    </a:lnTo>
                    <a:lnTo>
                      <a:pt x="1398" y="963"/>
                    </a:lnTo>
                    <a:lnTo>
                      <a:pt x="1410" y="966"/>
                    </a:lnTo>
                    <a:lnTo>
                      <a:pt x="1420" y="971"/>
                    </a:lnTo>
                    <a:lnTo>
                      <a:pt x="1431" y="974"/>
                    </a:lnTo>
                    <a:lnTo>
                      <a:pt x="1448" y="985"/>
                    </a:lnTo>
                    <a:lnTo>
                      <a:pt x="1463" y="995"/>
                    </a:lnTo>
                    <a:lnTo>
                      <a:pt x="1477" y="1007"/>
                    </a:lnTo>
                    <a:lnTo>
                      <a:pt x="1488" y="1020"/>
                    </a:lnTo>
                    <a:lnTo>
                      <a:pt x="1497" y="1033"/>
                    </a:lnTo>
                    <a:lnTo>
                      <a:pt x="1505" y="1044"/>
                    </a:lnTo>
                    <a:lnTo>
                      <a:pt x="1511" y="1057"/>
                    </a:lnTo>
                    <a:lnTo>
                      <a:pt x="1516" y="1068"/>
                    </a:lnTo>
                    <a:lnTo>
                      <a:pt x="1519" y="1078"/>
                    </a:lnTo>
                    <a:lnTo>
                      <a:pt x="1522" y="1088"/>
                    </a:lnTo>
                    <a:lnTo>
                      <a:pt x="1524" y="1102"/>
                    </a:lnTo>
                    <a:lnTo>
                      <a:pt x="1524" y="1106"/>
                    </a:lnTo>
                    <a:lnTo>
                      <a:pt x="150" y="1120"/>
                    </a:lnTo>
                    <a:lnTo>
                      <a:pt x="176" y="680"/>
                    </a:lnTo>
                    <a:lnTo>
                      <a:pt x="176" y="674"/>
                    </a:lnTo>
                    <a:lnTo>
                      <a:pt x="174" y="659"/>
                    </a:lnTo>
                    <a:lnTo>
                      <a:pt x="170" y="637"/>
                    </a:lnTo>
                    <a:lnTo>
                      <a:pt x="167" y="610"/>
                    </a:lnTo>
                    <a:lnTo>
                      <a:pt x="162" y="581"/>
                    </a:lnTo>
                    <a:lnTo>
                      <a:pt x="159" y="551"/>
                    </a:lnTo>
                    <a:lnTo>
                      <a:pt x="154" y="525"/>
                    </a:lnTo>
                    <a:lnTo>
                      <a:pt x="150" y="505"/>
                    </a:lnTo>
                    <a:lnTo>
                      <a:pt x="148" y="495"/>
                    </a:lnTo>
                    <a:lnTo>
                      <a:pt x="145" y="485"/>
                    </a:lnTo>
                    <a:lnTo>
                      <a:pt x="140" y="474"/>
                    </a:lnTo>
                    <a:lnTo>
                      <a:pt x="134" y="464"/>
                    </a:lnTo>
                    <a:lnTo>
                      <a:pt x="119" y="442"/>
                    </a:lnTo>
                    <a:lnTo>
                      <a:pt x="101" y="417"/>
                    </a:lnTo>
                    <a:lnTo>
                      <a:pt x="82" y="391"/>
                    </a:lnTo>
                    <a:lnTo>
                      <a:pt x="61" y="365"/>
                    </a:lnTo>
                    <a:lnTo>
                      <a:pt x="39" y="338"/>
                    </a:lnTo>
                    <a:lnTo>
                      <a:pt x="18" y="308"/>
                    </a:lnTo>
                    <a:lnTo>
                      <a:pt x="9" y="294"/>
                    </a:lnTo>
                    <a:lnTo>
                      <a:pt x="3" y="283"/>
                    </a:lnTo>
                    <a:lnTo>
                      <a:pt x="1" y="271"/>
                    </a:lnTo>
                    <a:lnTo>
                      <a:pt x="0" y="261"/>
                    </a:lnTo>
                    <a:lnTo>
                      <a:pt x="1" y="250"/>
                    </a:lnTo>
                    <a:lnTo>
                      <a:pt x="3" y="240"/>
                    </a:lnTo>
                    <a:lnTo>
                      <a:pt x="7" y="229"/>
                    </a:lnTo>
                    <a:lnTo>
                      <a:pt x="10" y="220"/>
                    </a:lnTo>
                    <a:lnTo>
                      <a:pt x="15" y="208"/>
                    </a:lnTo>
                    <a:lnTo>
                      <a:pt x="20" y="198"/>
                    </a:lnTo>
                    <a:lnTo>
                      <a:pt x="24" y="185"/>
                    </a:lnTo>
                    <a:lnTo>
                      <a:pt x="28" y="172"/>
                    </a:lnTo>
                    <a:lnTo>
                      <a:pt x="30" y="157"/>
                    </a:lnTo>
                    <a:lnTo>
                      <a:pt x="31" y="141"/>
                    </a:lnTo>
                    <a:lnTo>
                      <a:pt x="30" y="124"/>
                    </a:lnTo>
                    <a:lnTo>
                      <a:pt x="27" y="104"/>
                    </a:lnTo>
                    <a:lnTo>
                      <a:pt x="90" y="103"/>
                    </a:lnTo>
                    <a:lnTo>
                      <a:pt x="147" y="102"/>
                    </a:lnTo>
                    <a:lnTo>
                      <a:pt x="200" y="101"/>
                    </a:lnTo>
                    <a:lnTo>
                      <a:pt x="245" y="99"/>
                    </a:lnTo>
                    <a:lnTo>
                      <a:pt x="285" y="98"/>
                    </a:lnTo>
                    <a:lnTo>
                      <a:pt x="319" y="96"/>
                    </a:lnTo>
                    <a:lnTo>
                      <a:pt x="346" y="95"/>
                    </a:lnTo>
                    <a:lnTo>
                      <a:pt x="367" y="92"/>
                    </a:lnTo>
                    <a:lnTo>
                      <a:pt x="375" y="80"/>
                    </a:lnTo>
                    <a:lnTo>
                      <a:pt x="384" y="68"/>
                    </a:lnTo>
                    <a:lnTo>
                      <a:pt x="392" y="57"/>
                    </a:lnTo>
                    <a:lnTo>
                      <a:pt x="400" y="49"/>
                    </a:lnTo>
                    <a:lnTo>
                      <a:pt x="409" y="42"/>
                    </a:lnTo>
                    <a:lnTo>
                      <a:pt x="416" y="36"/>
                    </a:lnTo>
                    <a:lnTo>
                      <a:pt x="424" y="30"/>
                    </a:lnTo>
                    <a:lnTo>
                      <a:pt x="430" y="27"/>
                    </a:lnTo>
                    <a:lnTo>
                      <a:pt x="441" y="21"/>
                    </a:lnTo>
                    <a:lnTo>
                      <a:pt x="451" y="19"/>
                    </a:lnTo>
                    <a:lnTo>
                      <a:pt x="456" y="18"/>
                    </a:lnTo>
                    <a:lnTo>
                      <a:pt x="459" y="18"/>
                    </a:lnTo>
                    <a:lnTo>
                      <a:pt x="583" y="0"/>
                    </a:lnTo>
                    <a:lnTo>
                      <a:pt x="706" y="124"/>
                    </a:lnTo>
                    <a:lnTo>
                      <a:pt x="757" y="120"/>
                    </a:lnTo>
                    <a:lnTo>
                      <a:pt x="803" y="118"/>
                    </a:lnTo>
                    <a:lnTo>
                      <a:pt x="845" y="118"/>
                    </a:lnTo>
                    <a:lnTo>
                      <a:pt x="882" y="119"/>
                    </a:lnTo>
                    <a:lnTo>
                      <a:pt x="912" y="120"/>
                    </a:lnTo>
                    <a:lnTo>
                      <a:pt x="935" y="122"/>
                    </a:lnTo>
                    <a:lnTo>
                      <a:pt x="949" y="124"/>
                    </a:lnTo>
                    <a:lnTo>
                      <a:pt x="954" y="124"/>
                    </a:lnTo>
                    <a:lnTo>
                      <a:pt x="1046" y="124"/>
                    </a:lnTo>
                    <a:lnTo>
                      <a:pt x="1109" y="187"/>
                    </a:lnTo>
                    <a:lnTo>
                      <a:pt x="1134" y="179"/>
                    </a:lnTo>
                    <a:lnTo>
                      <a:pt x="1157" y="173"/>
                    </a:lnTo>
                    <a:lnTo>
                      <a:pt x="1178" y="167"/>
                    </a:lnTo>
                    <a:lnTo>
                      <a:pt x="1197" y="164"/>
                    </a:lnTo>
                    <a:lnTo>
                      <a:pt x="1213" y="161"/>
                    </a:lnTo>
                    <a:lnTo>
                      <a:pt x="1229" y="160"/>
                    </a:lnTo>
                    <a:lnTo>
                      <a:pt x="1243" y="160"/>
                    </a:lnTo>
                    <a:lnTo>
                      <a:pt x="1253" y="160"/>
                    </a:lnTo>
                    <a:lnTo>
                      <a:pt x="1272" y="162"/>
                    </a:lnTo>
                    <a:lnTo>
                      <a:pt x="1285" y="166"/>
                    </a:lnTo>
                    <a:lnTo>
                      <a:pt x="1292" y="169"/>
                    </a:lnTo>
                    <a:lnTo>
                      <a:pt x="1294" y="171"/>
                    </a:lnTo>
                    <a:lnTo>
                      <a:pt x="1296" y="167"/>
                    </a:lnTo>
                    <a:lnTo>
                      <a:pt x="1302" y="159"/>
                    </a:lnTo>
                    <a:lnTo>
                      <a:pt x="1312" y="148"/>
                    </a:lnTo>
                    <a:lnTo>
                      <a:pt x="1323" y="139"/>
                    </a:lnTo>
                    <a:lnTo>
                      <a:pt x="1329" y="136"/>
                    </a:lnTo>
                    <a:lnTo>
                      <a:pt x="1337" y="132"/>
                    </a:lnTo>
                    <a:lnTo>
                      <a:pt x="1344" y="131"/>
                    </a:lnTo>
                    <a:lnTo>
                      <a:pt x="1352" y="131"/>
                    </a:lnTo>
                    <a:lnTo>
                      <a:pt x="1361" y="133"/>
                    </a:lnTo>
                    <a:lnTo>
                      <a:pt x="1369" y="138"/>
                    </a:lnTo>
                    <a:lnTo>
                      <a:pt x="1378" y="145"/>
                    </a:lnTo>
                    <a:lnTo>
                      <a:pt x="1386" y="155"/>
                    </a:lnTo>
                    <a:lnTo>
                      <a:pt x="1391" y="161"/>
                    </a:lnTo>
                    <a:lnTo>
                      <a:pt x="1397" y="166"/>
                    </a:lnTo>
                    <a:lnTo>
                      <a:pt x="1403" y="169"/>
                    </a:lnTo>
                    <a:lnTo>
                      <a:pt x="1410" y="173"/>
                    </a:lnTo>
                    <a:lnTo>
                      <a:pt x="1418" y="175"/>
                    </a:lnTo>
                    <a:lnTo>
                      <a:pt x="1426" y="176"/>
                    </a:lnTo>
                    <a:lnTo>
                      <a:pt x="1434" y="178"/>
                    </a:lnTo>
                    <a:lnTo>
                      <a:pt x="1445" y="179"/>
                    </a:lnTo>
                    <a:lnTo>
                      <a:pt x="1465" y="179"/>
                    </a:lnTo>
                    <a:lnTo>
                      <a:pt x="1488" y="178"/>
                    </a:lnTo>
                    <a:lnTo>
                      <a:pt x="1511" y="175"/>
                    </a:lnTo>
                    <a:lnTo>
                      <a:pt x="1537" y="172"/>
                    </a:lnTo>
                    <a:lnTo>
                      <a:pt x="1592" y="164"/>
                    </a:lnTo>
                    <a:lnTo>
                      <a:pt x="1648" y="157"/>
                    </a:lnTo>
                    <a:lnTo>
                      <a:pt x="1676" y="154"/>
                    </a:lnTo>
                    <a:lnTo>
                      <a:pt x="1704" y="153"/>
                    </a:lnTo>
                    <a:lnTo>
                      <a:pt x="1731" y="153"/>
                    </a:lnTo>
                    <a:lnTo>
                      <a:pt x="1758" y="155"/>
                    </a:lnTo>
                    <a:lnTo>
                      <a:pt x="1769" y="158"/>
                    </a:lnTo>
                    <a:lnTo>
                      <a:pt x="1779" y="159"/>
                    </a:lnTo>
                    <a:lnTo>
                      <a:pt x="1785" y="161"/>
                    </a:lnTo>
                    <a:lnTo>
                      <a:pt x="1789" y="164"/>
                    </a:lnTo>
                    <a:lnTo>
                      <a:pt x="1792" y="167"/>
                    </a:lnTo>
                    <a:lnTo>
                      <a:pt x="1792" y="169"/>
                    </a:lnTo>
                    <a:lnTo>
                      <a:pt x="1789" y="173"/>
                    </a:lnTo>
                    <a:lnTo>
                      <a:pt x="1785" y="176"/>
                    </a:lnTo>
                    <a:lnTo>
                      <a:pt x="1772" y="185"/>
                    </a:lnTo>
                    <a:lnTo>
                      <a:pt x="1753" y="193"/>
                    </a:lnTo>
                    <a:lnTo>
                      <a:pt x="1730" y="202"/>
                    </a:lnTo>
                    <a:lnTo>
                      <a:pt x="1703" y="212"/>
                    </a:lnTo>
                    <a:lnTo>
                      <a:pt x="1640" y="230"/>
                    </a:lnTo>
                    <a:lnTo>
                      <a:pt x="1574" y="249"/>
                    </a:lnTo>
                    <a:lnTo>
                      <a:pt x="1512" y="265"/>
                    </a:lnTo>
                    <a:lnTo>
                      <a:pt x="1463" y="279"/>
                    </a:lnTo>
                    <a:lnTo>
                      <a:pt x="1445" y="285"/>
                    </a:lnTo>
                    <a:lnTo>
                      <a:pt x="1426" y="292"/>
                    </a:lnTo>
                    <a:lnTo>
                      <a:pt x="1409" y="299"/>
                    </a:lnTo>
                    <a:lnTo>
                      <a:pt x="1393" y="307"/>
                    </a:lnTo>
                    <a:lnTo>
                      <a:pt x="1378" y="315"/>
                    </a:lnTo>
                    <a:lnTo>
                      <a:pt x="1365" y="325"/>
                    </a:lnTo>
                    <a:lnTo>
                      <a:pt x="1352" y="334"/>
                    </a:lnTo>
                    <a:lnTo>
                      <a:pt x="1342" y="344"/>
                    </a:lnTo>
                    <a:lnTo>
                      <a:pt x="1331" y="354"/>
                    </a:lnTo>
                    <a:lnTo>
                      <a:pt x="1322" y="365"/>
                    </a:lnTo>
                    <a:lnTo>
                      <a:pt x="1313" y="376"/>
                    </a:lnTo>
                    <a:lnTo>
                      <a:pt x="1306" y="387"/>
                    </a:lnTo>
                    <a:lnTo>
                      <a:pt x="1292" y="410"/>
                    </a:lnTo>
                    <a:lnTo>
                      <a:pt x="1280" y="432"/>
                    </a:lnTo>
                    <a:lnTo>
                      <a:pt x="1268" y="454"/>
                    </a:lnTo>
                    <a:lnTo>
                      <a:pt x="1255" y="478"/>
                    </a:lnTo>
                    <a:lnTo>
                      <a:pt x="1241" y="500"/>
                    </a:lnTo>
                    <a:lnTo>
                      <a:pt x="1226" y="521"/>
                    </a:lnTo>
                    <a:lnTo>
                      <a:pt x="1210" y="542"/>
                    </a:lnTo>
                    <a:lnTo>
                      <a:pt x="1194" y="563"/>
                    </a:lnTo>
                    <a:lnTo>
                      <a:pt x="1176" y="582"/>
                    </a:lnTo>
                    <a:lnTo>
                      <a:pt x="1159" y="600"/>
                    </a:lnTo>
                    <a:lnTo>
                      <a:pt x="1141" y="618"/>
                    </a:lnTo>
                    <a:lnTo>
                      <a:pt x="1123" y="633"/>
                    </a:lnTo>
                    <a:lnTo>
                      <a:pt x="1107" y="647"/>
                    </a:lnTo>
                    <a:lnTo>
                      <a:pt x="1091" y="659"/>
                    </a:lnTo>
                    <a:lnTo>
                      <a:pt x="1076" y="669"/>
                    </a:lnTo>
                    <a:lnTo>
                      <a:pt x="1062" y="679"/>
                    </a:lnTo>
                    <a:lnTo>
                      <a:pt x="1049" y="685"/>
                    </a:lnTo>
                    <a:lnTo>
                      <a:pt x="1038" y="688"/>
                    </a:lnTo>
                    <a:close/>
                  </a:path>
                </a:pathLst>
              </a:custGeom>
              <a:solidFill>
                <a:srgbClr val="93D5ED"/>
              </a:solidFill>
              <a:ln w="9525">
                <a:solidFill>
                  <a:srgbClr val="CCECFF"/>
                </a:solidFill>
                <a:round/>
                <a:headEnd/>
                <a:tailEnd/>
              </a:ln>
            </p:spPr>
            <p:txBody>
              <a:bodyPr/>
              <a:lstStyle/>
              <a:p>
                <a:endParaRPr lang="en-US"/>
              </a:p>
            </p:txBody>
          </p:sp>
          <p:sp>
            <p:nvSpPr>
              <p:cNvPr id="24790" name="Freeform 211"/>
              <p:cNvSpPr>
                <a:spLocks/>
              </p:cNvSpPr>
              <p:nvPr/>
            </p:nvSpPr>
            <p:spPr bwMode="auto">
              <a:xfrm>
                <a:off x="3220" y="1183"/>
                <a:ext cx="242" cy="284"/>
              </a:xfrm>
              <a:custGeom>
                <a:avLst/>
                <a:gdLst>
                  <a:gd name="T0" fmla="*/ 0 w 1210"/>
                  <a:gd name="T1" fmla="*/ 0 h 1423"/>
                  <a:gd name="T2" fmla="*/ 0 w 1210"/>
                  <a:gd name="T3" fmla="*/ 0 h 1423"/>
                  <a:gd name="T4" fmla="*/ 0 w 1210"/>
                  <a:gd name="T5" fmla="*/ 0 h 1423"/>
                  <a:gd name="T6" fmla="*/ 0 w 1210"/>
                  <a:gd name="T7" fmla="*/ 0 h 1423"/>
                  <a:gd name="T8" fmla="*/ 0 w 1210"/>
                  <a:gd name="T9" fmla="*/ 0 h 1423"/>
                  <a:gd name="T10" fmla="*/ 0 w 1210"/>
                  <a:gd name="T11" fmla="*/ 0 h 1423"/>
                  <a:gd name="T12" fmla="*/ 0 w 1210"/>
                  <a:gd name="T13" fmla="*/ 0 h 1423"/>
                  <a:gd name="T14" fmla="*/ 0 w 1210"/>
                  <a:gd name="T15" fmla="*/ 0 h 1423"/>
                  <a:gd name="T16" fmla="*/ 0 w 1210"/>
                  <a:gd name="T17" fmla="*/ 0 h 1423"/>
                  <a:gd name="T18" fmla="*/ 0 w 1210"/>
                  <a:gd name="T19" fmla="*/ 0 h 1423"/>
                  <a:gd name="T20" fmla="*/ 0 w 1210"/>
                  <a:gd name="T21" fmla="*/ 0 h 1423"/>
                  <a:gd name="T22" fmla="*/ 0 w 1210"/>
                  <a:gd name="T23" fmla="*/ 0 h 1423"/>
                  <a:gd name="T24" fmla="*/ 0 w 1210"/>
                  <a:gd name="T25" fmla="*/ 0 h 1423"/>
                  <a:gd name="T26" fmla="*/ 0 w 1210"/>
                  <a:gd name="T27" fmla="*/ 0 h 1423"/>
                  <a:gd name="T28" fmla="*/ 0 w 1210"/>
                  <a:gd name="T29" fmla="*/ 0 h 1423"/>
                  <a:gd name="T30" fmla="*/ 0 w 1210"/>
                  <a:gd name="T31" fmla="*/ 0 h 1423"/>
                  <a:gd name="T32" fmla="*/ 0 w 1210"/>
                  <a:gd name="T33" fmla="*/ 0 h 1423"/>
                  <a:gd name="T34" fmla="*/ 0 w 1210"/>
                  <a:gd name="T35" fmla="*/ 0 h 1423"/>
                  <a:gd name="T36" fmla="*/ 0 w 1210"/>
                  <a:gd name="T37" fmla="*/ 0 h 1423"/>
                  <a:gd name="T38" fmla="*/ 0 w 1210"/>
                  <a:gd name="T39" fmla="*/ 0 h 1423"/>
                  <a:gd name="T40" fmla="*/ 0 w 1210"/>
                  <a:gd name="T41" fmla="*/ 0 h 1423"/>
                  <a:gd name="T42" fmla="*/ 0 w 1210"/>
                  <a:gd name="T43" fmla="*/ 0 h 1423"/>
                  <a:gd name="T44" fmla="*/ 0 w 1210"/>
                  <a:gd name="T45" fmla="*/ 0 h 1423"/>
                  <a:gd name="T46" fmla="*/ 0 w 1210"/>
                  <a:gd name="T47" fmla="*/ 0 h 1423"/>
                  <a:gd name="T48" fmla="*/ 0 w 1210"/>
                  <a:gd name="T49" fmla="*/ 0 h 1423"/>
                  <a:gd name="T50" fmla="*/ 0 w 1210"/>
                  <a:gd name="T51" fmla="*/ 0 h 1423"/>
                  <a:gd name="T52" fmla="*/ 0 w 1210"/>
                  <a:gd name="T53" fmla="*/ 0 h 1423"/>
                  <a:gd name="T54" fmla="*/ 0 w 1210"/>
                  <a:gd name="T55" fmla="*/ 0 h 1423"/>
                  <a:gd name="T56" fmla="*/ 0 w 1210"/>
                  <a:gd name="T57" fmla="*/ 0 h 1423"/>
                  <a:gd name="T58" fmla="*/ 0 w 1210"/>
                  <a:gd name="T59" fmla="*/ 0 h 1423"/>
                  <a:gd name="T60" fmla="*/ 0 w 1210"/>
                  <a:gd name="T61" fmla="*/ 0 h 1423"/>
                  <a:gd name="T62" fmla="*/ 0 w 1210"/>
                  <a:gd name="T63" fmla="*/ 0 h 1423"/>
                  <a:gd name="T64" fmla="*/ 0 w 1210"/>
                  <a:gd name="T65" fmla="*/ 0 h 1423"/>
                  <a:gd name="T66" fmla="*/ 0 w 1210"/>
                  <a:gd name="T67" fmla="*/ 0 h 1423"/>
                  <a:gd name="T68" fmla="*/ 0 w 1210"/>
                  <a:gd name="T69" fmla="*/ 0 h 1423"/>
                  <a:gd name="T70" fmla="*/ 0 w 1210"/>
                  <a:gd name="T71" fmla="*/ 0 h 1423"/>
                  <a:gd name="T72" fmla="*/ 0 w 1210"/>
                  <a:gd name="T73" fmla="*/ 0 h 1423"/>
                  <a:gd name="T74" fmla="*/ 0 w 1210"/>
                  <a:gd name="T75" fmla="*/ 0 h 1423"/>
                  <a:gd name="T76" fmla="*/ 0 w 1210"/>
                  <a:gd name="T77" fmla="*/ 0 h 1423"/>
                  <a:gd name="T78" fmla="*/ 0 w 1210"/>
                  <a:gd name="T79" fmla="*/ 0 h 1423"/>
                  <a:gd name="T80" fmla="*/ 0 w 1210"/>
                  <a:gd name="T81" fmla="*/ 0 h 1423"/>
                  <a:gd name="T82" fmla="*/ 0 w 1210"/>
                  <a:gd name="T83" fmla="*/ 0 h 1423"/>
                  <a:gd name="T84" fmla="*/ 0 w 1210"/>
                  <a:gd name="T85" fmla="*/ 0 h 1423"/>
                  <a:gd name="T86" fmla="*/ 0 w 1210"/>
                  <a:gd name="T87" fmla="*/ 0 h 1423"/>
                  <a:gd name="T88" fmla="*/ 0 w 1210"/>
                  <a:gd name="T89" fmla="*/ 0 h 1423"/>
                  <a:gd name="T90" fmla="*/ 0 w 1210"/>
                  <a:gd name="T91" fmla="*/ 0 h 1423"/>
                  <a:gd name="T92" fmla="*/ 0 w 1210"/>
                  <a:gd name="T93" fmla="*/ 0 h 1423"/>
                  <a:gd name="T94" fmla="*/ 0 w 1210"/>
                  <a:gd name="T95" fmla="*/ 0 h 1423"/>
                  <a:gd name="T96" fmla="*/ 0 w 1210"/>
                  <a:gd name="T97" fmla="*/ 0 h 1423"/>
                  <a:gd name="T98" fmla="*/ 0 w 1210"/>
                  <a:gd name="T99" fmla="*/ 0 h 1423"/>
                  <a:gd name="T100" fmla="*/ 0 w 1210"/>
                  <a:gd name="T101" fmla="*/ 0 h 1423"/>
                  <a:gd name="T102" fmla="*/ 0 w 1210"/>
                  <a:gd name="T103" fmla="*/ 0 h 1423"/>
                  <a:gd name="T104" fmla="*/ 0 w 1210"/>
                  <a:gd name="T105" fmla="*/ 0 h 1423"/>
                  <a:gd name="T106" fmla="*/ 0 w 1210"/>
                  <a:gd name="T107" fmla="*/ 0 h 1423"/>
                  <a:gd name="T108" fmla="*/ 0 w 1210"/>
                  <a:gd name="T109" fmla="*/ 0 h 1423"/>
                  <a:gd name="T110" fmla="*/ 0 w 1210"/>
                  <a:gd name="T111" fmla="*/ 0 h 1423"/>
                  <a:gd name="T112" fmla="*/ 0 w 1210"/>
                  <a:gd name="T113" fmla="*/ 0 h 1423"/>
                  <a:gd name="T114" fmla="*/ 0 w 1210"/>
                  <a:gd name="T115" fmla="*/ 0 h 1423"/>
                  <a:gd name="T116" fmla="*/ 0 w 1210"/>
                  <a:gd name="T117" fmla="*/ 0 h 14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10"/>
                  <a:gd name="T178" fmla="*/ 0 h 1423"/>
                  <a:gd name="T179" fmla="*/ 1210 w 1210"/>
                  <a:gd name="T180" fmla="*/ 1423 h 14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10" h="1423">
                    <a:moveTo>
                      <a:pt x="916" y="1423"/>
                    </a:moveTo>
                    <a:lnTo>
                      <a:pt x="915" y="1406"/>
                    </a:lnTo>
                    <a:lnTo>
                      <a:pt x="912" y="1392"/>
                    </a:lnTo>
                    <a:lnTo>
                      <a:pt x="910" y="1386"/>
                    </a:lnTo>
                    <a:lnTo>
                      <a:pt x="908" y="1381"/>
                    </a:lnTo>
                    <a:lnTo>
                      <a:pt x="905" y="1376"/>
                    </a:lnTo>
                    <a:lnTo>
                      <a:pt x="903" y="1373"/>
                    </a:lnTo>
                    <a:lnTo>
                      <a:pt x="896" y="1367"/>
                    </a:lnTo>
                    <a:lnTo>
                      <a:pt x="888" y="1364"/>
                    </a:lnTo>
                    <a:lnTo>
                      <a:pt x="879" y="1361"/>
                    </a:lnTo>
                    <a:lnTo>
                      <a:pt x="869" y="1360"/>
                    </a:lnTo>
                    <a:lnTo>
                      <a:pt x="847" y="1359"/>
                    </a:lnTo>
                    <a:lnTo>
                      <a:pt x="824" y="1357"/>
                    </a:lnTo>
                    <a:lnTo>
                      <a:pt x="811" y="1353"/>
                    </a:lnTo>
                    <a:lnTo>
                      <a:pt x="799" y="1348"/>
                    </a:lnTo>
                    <a:lnTo>
                      <a:pt x="793" y="1345"/>
                    </a:lnTo>
                    <a:lnTo>
                      <a:pt x="786" y="1341"/>
                    </a:lnTo>
                    <a:lnTo>
                      <a:pt x="780" y="1337"/>
                    </a:lnTo>
                    <a:lnTo>
                      <a:pt x="775" y="1331"/>
                    </a:lnTo>
                    <a:lnTo>
                      <a:pt x="775" y="1309"/>
                    </a:lnTo>
                    <a:lnTo>
                      <a:pt x="773" y="1288"/>
                    </a:lnTo>
                    <a:lnTo>
                      <a:pt x="771" y="1268"/>
                    </a:lnTo>
                    <a:lnTo>
                      <a:pt x="768" y="1249"/>
                    </a:lnTo>
                    <a:lnTo>
                      <a:pt x="763" y="1233"/>
                    </a:lnTo>
                    <a:lnTo>
                      <a:pt x="757" y="1216"/>
                    </a:lnTo>
                    <a:lnTo>
                      <a:pt x="749" y="1201"/>
                    </a:lnTo>
                    <a:lnTo>
                      <a:pt x="740" y="1187"/>
                    </a:lnTo>
                    <a:lnTo>
                      <a:pt x="728" y="1173"/>
                    </a:lnTo>
                    <a:lnTo>
                      <a:pt x="714" y="1160"/>
                    </a:lnTo>
                    <a:lnTo>
                      <a:pt x="698" y="1149"/>
                    </a:lnTo>
                    <a:lnTo>
                      <a:pt x="679" y="1138"/>
                    </a:lnTo>
                    <a:lnTo>
                      <a:pt x="658" y="1128"/>
                    </a:lnTo>
                    <a:lnTo>
                      <a:pt x="633" y="1117"/>
                    </a:lnTo>
                    <a:lnTo>
                      <a:pt x="606" y="1108"/>
                    </a:lnTo>
                    <a:lnTo>
                      <a:pt x="576" y="1098"/>
                    </a:lnTo>
                    <a:lnTo>
                      <a:pt x="546" y="1089"/>
                    </a:lnTo>
                    <a:lnTo>
                      <a:pt x="520" y="1080"/>
                    </a:lnTo>
                    <a:lnTo>
                      <a:pt x="498" y="1069"/>
                    </a:lnTo>
                    <a:lnTo>
                      <a:pt x="478" y="1059"/>
                    </a:lnTo>
                    <a:lnTo>
                      <a:pt x="462" y="1048"/>
                    </a:lnTo>
                    <a:lnTo>
                      <a:pt x="449" y="1037"/>
                    </a:lnTo>
                    <a:lnTo>
                      <a:pt x="437" y="1025"/>
                    </a:lnTo>
                    <a:lnTo>
                      <a:pt x="429" y="1012"/>
                    </a:lnTo>
                    <a:lnTo>
                      <a:pt x="423" y="1000"/>
                    </a:lnTo>
                    <a:lnTo>
                      <a:pt x="418" y="987"/>
                    </a:lnTo>
                    <a:lnTo>
                      <a:pt x="416" y="976"/>
                    </a:lnTo>
                    <a:lnTo>
                      <a:pt x="415" y="963"/>
                    </a:lnTo>
                    <a:lnTo>
                      <a:pt x="415" y="950"/>
                    </a:lnTo>
                    <a:lnTo>
                      <a:pt x="416" y="938"/>
                    </a:lnTo>
                    <a:lnTo>
                      <a:pt x="418" y="926"/>
                    </a:lnTo>
                    <a:lnTo>
                      <a:pt x="421" y="914"/>
                    </a:lnTo>
                    <a:lnTo>
                      <a:pt x="422" y="903"/>
                    </a:lnTo>
                    <a:lnTo>
                      <a:pt x="423" y="894"/>
                    </a:lnTo>
                    <a:lnTo>
                      <a:pt x="421" y="887"/>
                    </a:lnTo>
                    <a:lnTo>
                      <a:pt x="418" y="881"/>
                    </a:lnTo>
                    <a:lnTo>
                      <a:pt x="414" y="875"/>
                    </a:lnTo>
                    <a:lnTo>
                      <a:pt x="408" y="871"/>
                    </a:lnTo>
                    <a:lnTo>
                      <a:pt x="400" y="867"/>
                    </a:lnTo>
                    <a:lnTo>
                      <a:pt x="392" y="864"/>
                    </a:lnTo>
                    <a:lnTo>
                      <a:pt x="345" y="853"/>
                    </a:lnTo>
                    <a:lnTo>
                      <a:pt x="283" y="836"/>
                    </a:lnTo>
                    <a:lnTo>
                      <a:pt x="265" y="830"/>
                    </a:lnTo>
                    <a:lnTo>
                      <a:pt x="248" y="824"/>
                    </a:lnTo>
                    <a:lnTo>
                      <a:pt x="231" y="817"/>
                    </a:lnTo>
                    <a:lnTo>
                      <a:pt x="215" y="809"/>
                    </a:lnTo>
                    <a:lnTo>
                      <a:pt x="201" y="801"/>
                    </a:lnTo>
                    <a:lnTo>
                      <a:pt x="187" y="792"/>
                    </a:lnTo>
                    <a:lnTo>
                      <a:pt x="174" y="783"/>
                    </a:lnTo>
                    <a:lnTo>
                      <a:pt x="161" y="774"/>
                    </a:lnTo>
                    <a:lnTo>
                      <a:pt x="151" y="764"/>
                    </a:lnTo>
                    <a:lnTo>
                      <a:pt x="142" y="754"/>
                    </a:lnTo>
                    <a:lnTo>
                      <a:pt x="132" y="745"/>
                    </a:lnTo>
                    <a:lnTo>
                      <a:pt x="125" y="735"/>
                    </a:lnTo>
                    <a:lnTo>
                      <a:pt x="121" y="726"/>
                    </a:lnTo>
                    <a:lnTo>
                      <a:pt x="116" y="715"/>
                    </a:lnTo>
                    <a:lnTo>
                      <a:pt x="113" y="707"/>
                    </a:lnTo>
                    <a:lnTo>
                      <a:pt x="112" y="698"/>
                    </a:lnTo>
                    <a:lnTo>
                      <a:pt x="111" y="690"/>
                    </a:lnTo>
                    <a:lnTo>
                      <a:pt x="109" y="681"/>
                    </a:lnTo>
                    <a:lnTo>
                      <a:pt x="104" y="673"/>
                    </a:lnTo>
                    <a:lnTo>
                      <a:pt x="97" y="666"/>
                    </a:lnTo>
                    <a:lnTo>
                      <a:pt x="90" y="659"/>
                    </a:lnTo>
                    <a:lnTo>
                      <a:pt x="82" y="653"/>
                    </a:lnTo>
                    <a:lnTo>
                      <a:pt x="74" y="648"/>
                    </a:lnTo>
                    <a:lnTo>
                      <a:pt x="64" y="642"/>
                    </a:lnTo>
                    <a:lnTo>
                      <a:pt x="32" y="625"/>
                    </a:lnTo>
                    <a:lnTo>
                      <a:pt x="18" y="620"/>
                    </a:lnTo>
                    <a:lnTo>
                      <a:pt x="6" y="505"/>
                    </a:lnTo>
                    <a:lnTo>
                      <a:pt x="3" y="505"/>
                    </a:lnTo>
                    <a:lnTo>
                      <a:pt x="1" y="498"/>
                    </a:lnTo>
                    <a:lnTo>
                      <a:pt x="0" y="489"/>
                    </a:lnTo>
                    <a:lnTo>
                      <a:pt x="0" y="478"/>
                    </a:lnTo>
                    <a:lnTo>
                      <a:pt x="0" y="467"/>
                    </a:lnTo>
                    <a:lnTo>
                      <a:pt x="1" y="454"/>
                    </a:lnTo>
                    <a:lnTo>
                      <a:pt x="3" y="441"/>
                    </a:lnTo>
                    <a:lnTo>
                      <a:pt x="5" y="427"/>
                    </a:lnTo>
                    <a:lnTo>
                      <a:pt x="7" y="413"/>
                    </a:lnTo>
                    <a:lnTo>
                      <a:pt x="12" y="400"/>
                    </a:lnTo>
                    <a:lnTo>
                      <a:pt x="17" y="388"/>
                    </a:lnTo>
                    <a:lnTo>
                      <a:pt x="22" y="377"/>
                    </a:lnTo>
                    <a:lnTo>
                      <a:pt x="28" y="367"/>
                    </a:lnTo>
                    <a:lnTo>
                      <a:pt x="32" y="363"/>
                    </a:lnTo>
                    <a:lnTo>
                      <a:pt x="36" y="359"/>
                    </a:lnTo>
                    <a:lnTo>
                      <a:pt x="41" y="356"/>
                    </a:lnTo>
                    <a:lnTo>
                      <a:pt x="45" y="353"/>
                    </a:lnTo>
                    <a:lnTo>
                      <a:pt x="50" y="351"/>
                    </a:lnTo>
                    <a:lnTo>
                      <a:pt x="55" y="350"/>
                    </a:lnTo>
                    <a:lnTo>
                      <a:pt x="61" y="350"/>
                    </a:lnTo>
                    <a:lnTo>
                      <a:pt x="67" y="350"/>
                    </a:lnTo>
                    <a:lnTo>
                      <a:pt x="104" y="281"/>
                    </a:lnTo>
                    <a:lnTo>
                      <a:pt x="97" y="274"/>
                    </a:lnTo>
                    <a:lnTo>
                      <a:pt x="91" y="267"/>
                    </a:lnTo>
                    <a:lnTo>
                      <a:pt x="87" y="259"/>
                    </a:lnTo>
                    <a:lnTo>
                      <a:pt x="84" y="250"/>
                    </a:lnTo>
                    <a:lnTo>
                      <a:pt x="82" y="241"/>
                    </a:lnTo>
                    <a:lnTo>
                      <a:pt x="81" y="232"/>
                    </a:lnTo>
                    <a:lnTo>
                      <a:pt x="82" y="222"/>
                    </a:lnTo>
                    <a:lnTo>
                      <a:pt x="84" y="213"/>
                    </a:lnTo>
                    <a:lnTo>
                      <a:pt x="89" y="204"/>
                    </a:lnTo>
                    <a:lnTo>
                      <a:pt x="95" y="194"/>
                    </a:lnTo>
                    <a:lnTo>
                      <a:pt x="102" y="186"/>
                    </a:lnTo>
                    <a:lnTo>
                      <a:pt x="112" y="178"/>
                    </a:lnTo>
                    <a:lnTo>
                      <a:pt x="124" y="171"/>
                    </a:lnTo>
                    <a:lnTo>
                      <a:pt x="138" y="165"/>
                    </a:lnTo>
                    <a:lnTo>
                      <a:pt x="154" y="160"/>
                    </a:lnTo>
                    <a:lnTo>
                      <a:pt x="173" y="156"/>
                    </a:lnTo>
                    <a:lnTo>
                      <a:pt x="142" y="27"/>
                    </a:lnTo>
                    <a:lnTo>
                      <a:pt x="830" y="0"/>
                    </a:lnTo>
                    <a:lnTo>
                      <a:pt x="852" y="25"/>
                    </a:lnTo>
                    <a:lnTo>
                      <a:pt x="876" y="48"/>
                    </a:lnTo>
                    <a:lnTo>
                      <a:pt x="903" y="72"/>
                    </a:lnTo>
                    <a:lnTo>
                      <a:pt x="930" y="96"/>
                    </a:lnTo>
                    <a:lnTo>
                      <a:pt x="1077" y="629"/>
                    </a:lnTo>
                    <a:lnTo>
                      <a:pt x="1082" y="639"/>
                    </a:lnTo>
                    <a:lnTo>
                      <a:pt x="1088" y="650"/>
                    </a:lnTo>
                    <a:lnTo>
                      <a:pt x="1095" y="660"/>
                    </a:lnTo>
                    <a:lnTo>
                      <a:pt x="1102" y="672"/>
                    </a:lnTo>
                    <a:lnTo>
                      <a:pt x="1119" y="693"/>
                    </a:lnTo>
                    <a:lnTo>
                      <a:pt x="1137" y="715"/>
                    </a:lnTo>
                    <a:lnTo>
                      <a:pt x="1157" y="735"/>
                    </a:lnTo>
                    <a:lnTo>
                      <a:pt x="1175" y="753"/>
                    </a:lnTo>
                    <a:lnTo>
                      <a:pt x="1194" y="769"/>
                    </a:lnTo>
                    <a:lnTo>
                      <a:pt x="1210" y="782"/>
                    </a:lnTo>
                    <a:lnTo>
                      <a:pt x="1188" y="806"/>
                    </a:lnTo>
                    <a:lnTo>
                      <a:pt x="1169" y="831"/>
                    </a:lnTo>
                    <a:lnTo>
                      <a:pt x="1161" y="841"/>
                    </a:lnTo>
                    <a:lnTo>
                      <a:pt x="1154" y="853"/>
                    </a:lnTo>
                    <a:lnTo>
                      <a:pt x="1148" y="865"/>
                    </a:lnTo>
                    <a:lnTo>
                      <a:pt x="1143" y="877"/>
                    </a:lnTo>
                    <a:lnTo>
                      <a:pt x="1138" y="889"/>
                    </a:lnTo>
                    <a:lnTo>
                      <a:pt x="1134" y="902"/>
                    </a:lnTo>
                    <a:lnTo>
                      <a:pt x="1131" y="915"/>
                    </a:lnTo>
                    <a:lnTo>
                      <a:pt x="1127" y="930"/>
                    </a:lnTo>
                    <a:lnTo>
                      <a:pt x="1126" y="945"/>
                    </a:lnTo>
                    <a:lnTo>
                      <a:pt x="1124" y="963"/>
                    </a:lnTo>
                    <a:lnTo>
                      <a:pt x="1124" y="980"/>
                    </a:lnTo>
                    <a:lnTo>
                      <a:pt x="1124" y="1000"/>
                    </a:lnTo>
                    <a:lnTo>
                      <a:pt x="1124" y="1041"/>
                    </a:lnTo>
                    <a:lnTo>
                      <a:pt x="1125" y="1081"/>
                    </a:lnTo>
                    <a:lnTo>
                      <a:pt x="1127" y="1119"/>
                    </a:lnTo>
                    <a:lnTo>
                      <a:pt x="1131" y="1156"/>
                    </a:lnTo>
                    <a:lnTo>
                      <a:pt x="1133" y="1186"/>
                    </a:lnTo>
                    <a:lnTo>
                      <a:pt x="1136" y="1209"/>
                    </a:lnTo>
                    <a:lnTo>
                      <a:pt x="1137" y="1225"/>
                    </a:lnTo>
                    <a:lnTo>
                      <a:pt x="1138" y="1230"/>
                    </a:lnTo>
                    <a:lnTo>
                      <a:pt x="1123" y="1257"/>
                    </a:lnTo>
                    <a:lnTo>
                      <a:pt x="1108" y="1281"/>
                    </a:lnTo>
                    <a:lnTo>
                      <a:pt x="1094" y="1299"/>
                    </a:lnTo>
                    <a:lnTo>
                      <a:pt x="1080" y="1315"/>
                    </a:lnTo>
                    <a:lnTo>
                      <a:pt x="1067" y="1327"/>
                    </a:lnTo>
                    <a:lnTo>
                      <a:pt x="1053" y="1338"/>
                    </a:lnTo>
                    <a:lnTo>
                      <a:pt x="1040" y="1347"/>
                    </a:lnTo>
                    <a:lnTo>
                      <a:pt x="1027" y="1354"/>
                    </a:lnTo>
                    <a:lnTo>
                      <a:pt x="1001" y="1367"/>
                    </a:lnTo>
                    <a:lnTo>
                      <a:pt x="974" y="1380"/>
                    </a:lnTo>
                    <a:lnTo>
                      <a:pt x="960" y="1388"/>
                    </a:lnTo>
                    <a:lnTo>
                      <a:pt x="946" y="1397"/>
                    </a:lnTo>
                    <a:lnTo>
                      <a:pt x="931" y="1409"/>
                    </a:lnTo>
                    <a:lnTo>
                      <a:pt x="916" y="1423"/>
                    </a:lnTo>
                    <a:close/>
                  </a:path>
                </a:pathLst>
              </a:custGeom>
              <a:solidFill>
                <a:srgbClr val="93D5ED"/>
              </a:solidFill>
              <a:ln w="9525">
                <a:solidFill>
                  <a:srgbClr val="CCECFF"/>
                </a:solidFill>
                <a:round/>
                <a:headEnd/>
                <a:tailEnd/>
              </a:ln>
            </p:spPr>
            <p:txBody>
              <a:bodyPr/>
              <a:lstStyle/>
              <a:p>
                <a:endParaRPr lang="en-US"/>
              </a:p>
            </p:txBody>
          </p:sp>
          <p:sp>
            <p:nvSpPr>
              <p:cNvPr id="24791" name="Freeform 212"/>
              <p:cNvSpPr>
                <a:spLocks/>
              </p:cNvSpPr>
              <p:nvPr/>
            </p:nvSpPr>
            <p:spPr bwMode="auto">
              <a:xfrm>
                <a:off x="3767" y="1197"/>
                <a:ext cx="187" cy="185"/>
              </a:xfrm>
              <a:custGeom>
                <a:avLst/>
                <a:gdLst>
                  <a:gd name="T0" fmla="*/ 0 w 932"/>
                  <a:gd name="T1" fmla="*/ 0 h 925"/>
                  <a:gd name="T2" fmla="*/ 0 w 932"/>
                  <a:gd name="T3" fmla="*/ 0 h 925"/>
                  <a:gd name="T4" fmla="*/ 0 w 932"/>
                  <a:gd name="T5" fmla="*/ 0 h 925"/>
                  <a:gd name="T6" fmla="*/ 0 w 932"/>
                  <a:gd name="T7" fmla="*/ 0 h 925"/>
                  <a:gd name="T8" fmla="*/ 0 w 932"/>
                  <a:gd name="T9" fmla="*/ 0 h 925"/>
                  <a:gd name="T10" fmla="*/ 0 w 932"/>
                  <a:gd name="T11" fmla="*/ 0 h 925"/>
                  <a:gd name="T12" fmla="*/ 0 w 932"/>
                  <a:gd name="T13" fmla="*/ 0 h 925"/>
                  <a:gd name="T14" fmla="*/ 0 w 932"/>
                  <a:gd name="T15" fmla="*/ 0 h 925"/>
                  <a:gd name="T16" fmla="*/ 0 w 932"/>
                  <a:gd name="T17" fmla="*/ 0 h 925"/>
                  <a:gd name="T18" fmla="*/ 0 w 932"/>
                  <a:gd name="T19" fmla="*/ 0 h 925"/>
                  <a:gd name="T20" fmla="*/ 0 w 932"/>
                  <a:gd name="T21" fmla="*/ 0 h 925"/>
                  <a:gd name="T22" fmla="*/ 0 w 932"/>
                  <a:gd name="T23" fmla="*/ 0 h 925"/>
                  <a:gd name="T24" fmla="*/ 0 w 932"/>
                  <a:gd name="T25" fmla="*/ 0 h 925"/>
                  <a:gd name="T26" fmla="*/ 0 w 932"/>
                  <a:gd name="T27" fmla="*/ 0 h 925"/>
                  <a:gd name="T28" fmla="*/ 0 w 932"/>
                  <a:gd name="T29" fmla="*/ 0 h 925"/>
                  <a:gd name="T30" fmla="*/ 0 w 932"/>
                  <a:gd name="T31" fmla="*/ 0 h 925"/>
                  <a:gd name="T32" fmla="*/ 0 w 932"/>
                  <a:gd name="T33" fmla="*/ 0 h 925"/>
                  <a:gd name="T34" fmla="*/ 0 w 932"/>
                  <a:gd name="T35" fmla="*/ 0 h 925"/>
                  <a:gd name="T36" fmla="*/ 0 w 932"/>
                  <a:gd name="T37" fmla="*/ 0 h 925"/>
                  <a:gd name="T38" fmla="*/ 0 w 932"/>
                  <a:gd name="T39" fmla="*/ 0 h 925"/>
                  <a:gd name="T40" fmla="*/ 0 w 932"/>
                  <a:gd name="T41" fmla="*/ 0 h 925"/>
                  <a:gd name="T42" fmla="*/ 0 w 932"/>
                  <a:gd name="T43" fmla="*/ 0 h 925"/>
                  <a:gd name="T44" fmla="*/ 0 w 932"/>
                  <a:gd name="T45" fmla="*/ 0 h 925"/>
                  <a:gd name="T46" fmla="*/ 0 w 932"/>
                  <a:gd name="T47" fmla="*/ 0 h 925"/>
                  <a:gd name="T48" fmla="*/ 0 w 932"/>
                  <a:gd name="T49" fmla="*/ 0 h 925"/>
                  <a:gd name="T50" fmla="*/ 0 w 932"/>
                  <a:gd name="T51" fmla="*/ 0 h 925"/>
                  <a:gd name="T52" fmla="*/ 0 w 932"/>
                  <a:gd name="T53" fmla="*/ 0 h 925"/>
                  <a:gd name="T54" fmla="*/ 0 w 932"/>
                  <a:gd name="T55" fmla="*/ 0 h 925"/>
                  <a:gd name="T56" fmla="*/ 0 w 932"/>
                  <a:gd name="T57" fmla="*/ 0 h 925"/>
                  <a:gd name="T58" fmla="*/ 0 w 932"/>
                  <a:gd name="T59" fmla="*/ 0 h 925"/>
                  <a:gd name="T60" fmla="*/ 0 w 932"/>
                  <a:gd name="T61" fmla="*/ 0 h 925"/>
                  <a:gd name="T62" fmla="*/ 0 w 932"/>
                  <a:gd name="T63" fmla="*/ 0 h 925"/>
                  <a:gd name="T64" fmla="*/ 0 w 932"/>
                  <a:gd name="T65" fmla="*/ 0 h 925"/>
                  <a:gd name="T66" fmla="*/ 0 w 932"/>
                  <a:gd name="T67" fmla="*/ 0 h 925"/>
                  <a:gd name="T68" fmla="*/ 0 w 932"/>
                  <a:gd name="T69" fmla="*/ 0 h 925"/>
                  <a:gd name="T70" fmla="*/ 0 w 932"/>
                  <a:gd name="T71" fmla="*/ 0 h 925"/>
                  <a:gd name="T72" fmla="*/ 0 w 932"/>
                  <a:gd name="T73" fmla="*/ 0 h 925"/>
                  <a:gd name="T74" fmla="*/ 0 w 932"/>
                  <a:gd name="T75" fmla="*/ 0 h 925"/>
                  <a:gd name="T76" fmla="*/ 0 w 932"/>
                  <a:gd name="T77" fmla="*/ 0 h 925"/>
                  <a:gd name="T78" fmla="*/ 0 w 932"/>
                  <a:gd name="T79" fmla="*/ 0 h 925"/>
                  <a:gd name="T80" fmla="*/ 0 w 932"/>
                  <a:gd name="T81" fmla="*/ 0 h 925"/>
                  <a:gd name="T82" fmla="*/ 0 w 932"/>
                  <a:gd name="T83" fmla="*/ 0 h 925"/>
                  <a:gd name="T84" fmla="*/ 0 w 932"/>
                  <a:gd name="T85" fmla="*/ 0 h 925"/>
                  <a:gd name="T86" fmla="*/ 0 w 932"/>
                  <a:gd name="T87" fmla="*/ 0 h 925"/>
                  <a:gd name="T88" fmla="*/ 0 w 932"/>
                  <a:gd name="T89" fmla="*/ 0 h 925"/>
                  <a:gd name="T90" fmla="*/ 0 w 932"/>
                  <a:gd name="T91" fmla="*/ 0 h 925"/>
                  <a:gd name="T92" fmla="*/ 0 w 932"/>
                  <a:gd name="T93" fmla="*/ 0 h 925"/>
                  <a:gd name="T94" fmla="*/ 0 w 932"/>
                  <a:gd name="T95" fmla="*/ 0 h 925"/>
                  <a:gd name="T96" fmla="*/ 0 w 932"/>
                  <a:gd name="T97" fmla="*/ 0 h 925"/>
                  <a:gd name="T98" fmla="*/ 0 w 932"/>
                  <a:gd name="T99" fmla="*/ 0 h 925"/>
                  <a:gd name="T100" fmla="*/ 0 w 932"/>
                  <a:gd name="T101" fmla="*/ 0 h 925"/>
                  <a:gd name="T102" fmla="*/ 0 w 932"/>
                  <a:gd name="T103" fmla="*/ 0 h 925"/>
                  <a:gd name="T104" fmla="*/ 0 w 932"/>
                  <a:gd name="T105" fmla="*/ 0 h 925"/>
                  <a:gd name="T106" fmla="*/ 0 w 932"/>
                  <a:gd name="T107" fmla="*/ 0 h 9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32"/>
                  <a:gd name="T163" fmla="*/ 0 h 925"/>
                  <a:gd name="T164" fmla="*/ 932 w 932"/>
                  <a:gd name="T165" fmla="*/ 925 h 9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32" h="925">
                    <a:moveTo>
                      <a:pt x="10" y="740"/>
                    </a:moveTo>
                    <a:lnTo>
                      <a:pt x="6" y="735"/>
                    </a:lnTo>
                    <a:lnTo>
                      <a:pt x="2" y="729"/>
                    </a:lnTo>
                    <a:lnTo>
                      <a:pt x="1" y="723"/>
                    </a:lnTo>
                    <a:lnTo>
                      <a:pt x="0" y="717"/>
                    </a:lnTo>
                    <a:lnTo>
                      <a:pt x="2" y="704"/>
                    </a:lnTo>
                    <a:lnTo>
                      <a:pt x="7" y="690"/>
                    </a:lnTo>
                    <a:lnTo>
                      <a:pt x="11" y="674"/>
                    </a:lnTo>
                    <a:lnTo>
                      <a:pt x="17" y="654"/>
                    </a:lnTo>
                    <a:lnTo>
                      <a:pt x="18" y="642"/>
                    </a:lnTo>
                    <a:lnTo>
                      <a:pt x="20" y="631"/>
                    </a:lnTo>
                    <a:lnTo>
                      <a:pt x="20" y="617"/>
                    </a:lnTo>
                    <a:lnTo>
                      <a:pt x="18" y="601"/>
                    </a:lnTo>
                    <a:lnTo>
                      <a:pt x="32" y="598"/>
                    </a:lnTo>
                    <a:lnTo>
                      <a:pt x="44" y="593"/>
                    </a:lnTo>
                    <a:lnTo>
                      <a:pt x="54" y="589"/>
                    </a:lnTo>
                    <a:lnTo>
                      <a:pt x="62" y="582"/>
                    </a:lnTo>
                    <a:lnTo>
                      <a:pt x="68" y="573"/>
                    </a:lnTo>
                    <a:lnTo>
                      <a:pt x="72" y="564"/>
                    </a:lnTo>
                    <a:lnTo>
                      <a:pt x="76" y="555"/>
                    </a:lnTo>
                    <a:lnTo>
                      <a:pt x="78" y="544"/>
                    </a:lnTo>
                    <a:lnTo>
                      <a:pt x="79" y="534"/>
                    </a:lnTo>
                    <a:lnTo>
                      <a:pt x="80" y="522"/>
                    </a:lnTo>
                    <a:lnTo>
                      <a:pt x="80" y="510"/>
                    </a:lnTo>
                    <a:lnTo>
                      <a:pt x="79" y="497"/>
                    </a:lnTo>
                    <a:lnTo>
                      <a:pt x="77" y="472"/>
                    </a:lnTo>
                    <a:lnTo>
                      <a:pt x="73" y="446"/>
                    </a:lnTo>
                    <a:lnTo>
                      <a:pt x="92" y="434"/>
                    </a:lnTo>
                    <a:lnTo>
                      <a:pt x="105" y="425"/>
                    </a:lnTo>
                    <a:lnTo>
                      <a:pt x="110" y="422"/>
                    </a:lnTo>
                    <a:lnTo>
                      <a:pt x="113" y="418"/>
                    </a:lnTo>
                    <a:lnTo>
                      <a:pt x="117" y="413"/>
                    </a:lnTo>
                    <a:lnTo>
                      <a:pt x="119" y="409"/>
                    </a:lnTo>
                    <a:lnTo>
                      <a:pt x="127" y="383"/>
                    </a:lnTo>
                    <a:lnTo>
                      <a:pt x="142" y="332"/>
                    </a:lnTo>
                    <a:lnTo>
                      <a:pt x="149" y="308"/>
                    </a:lnTo>
                    <a:lnTo>
                      <a:pt x="154" y="290"/>
                    </a:lnTo>
                    <a:lnTo>
                      <a:pt x="157" y="272"/>
                    </a:lnTo>
                    <a:lnTo>
                      <a:pt x="157" y="257"/>
                    </a:lnTo>
                    <a:lnTo>
                      <a:pt x="157" y="244"/>
                    </a:lnTo>
                    <a:lnTo>
                      <a:pt x="155" y="232"/>
                    </a:lnTo>
                    <a:lnTo>
                      <a:pt x="152" y="221"/>
                    </a:lnTo>
                    <a:lnTo>
                      <a:pt x="147" y="211"/>
                    </a:lnTo>
                    <a:lnTo>
                      <a:pt x="136" y="193"/>
                    </a:lnTo>
                    <a:lnTo>
                      <a:pt x="122" y="174"/>
                    </a:lnTo>
                    <a:lnTo>
                      <a:pt x="117" y="163"/>
                    </a:lnTo>
                    <a:lnTo>
                      <a:pt x="110" y="152"/>
                    </a:lnTo>
                    <a:lnTo>
                      <a:pt x="103" y="139"/>
                    </a:lnTo>
                    <a:lnTo>
                      <a:pt x="97" y="124"/>
                    </a:lnTo>
                    <a:lnTo>
                      <a:pt x="91" y="109"/>
                    </a:lnTo>
                    <a:lnTo>
                      <a:pt x="87" y="95"/>
                    </a:lnTo>
                    <a:lnTo>
                      <a:pt x="86" y="82"/>
                    </a:lnTo>
                    <a:lnTo>
                      <a:pt x="85" y="71"/>
                    </a:lnTo>
                    <a:lnTo>
                      <a:pt x="85" y="62"/>
                    </a:lnTo>
                    <a:lnTo>
                      <a:pt x="86" y="52"/>
                    </a:lnTo>
                    <a:lnTo>
                      <a:pt x="87" y="45"/>
                    </a:lnTo>
                    <a:lnTo>
                      <a:pt x="90" y="38"/>
                    </a:lnTo>
                    <a:lnTo>
                      <a:pt x="94" y="27"/>
                    </a:lnTo>
                    <a:lnTo>
                      <a:pt x="98" y="16"/>
                    </a:lnTo>
                    <a:lnTo>
                      <a:pt x="99" y="13"/>
                    </a:lnTo>
                    <a:lnTo>
                      <a:pt x="99" y="8"/>
                    </a:lnTo>
                    <a:lnTo>
                      <a:pt x="98" y="5"/>
                    </a:lnTo>
                    <a:lnTo>
                      <a:pt x="97" y="0"/>
                    </a:lnTo>
                    <a:lnTo>
                      <a:pt x="106" y="5"/>
                    </a:lnTo>
                    <a:lnTo>
                      <a:pt x="114" y="10"/>
                    </a:lnTo>
                    <a:lnTo>
                      <a:pt x="120" y="16"/>
                    </a:lnTo>
                    <a:lnTo>
                      <a:pt x="126" y="22"/>
                    </a:lnTo>
                    <a:lnTo>
                      <a:pt x="136" y="36"/>
                    </a:lnTo>
                    <a:lnTo>
                      <a:pt x="146" y="50"/>
                    </a:lnTo>
                    <a:lnTo>
                      <a:pt x="150" y="57"/>
                    </a:lnTo>
                    <a:lnTo>
                      <a:pt x="155" y="63"/>
                    </a:lnTo>
                    <a:lnTo>
                      <a:pt x="161" y="69"/>
                    </a:lnTo>
                    <a:lnTo>
                      <a:pt x="168" y="73"/>
                    </a:lnTo>
                    <a:lnTo>
                      <a:pt x="176" y="78"/>
                    </a:lnTo>
                    <a:lnTo>
                      <a:pt x="187" y="80"/>
                    </a:lnTo>
                    <a:lnTo>
                      <a:pt x="198" y="83"/>
                    </a:lnTo>
                    <a:lnTo>
                      <a:pt x="211" y="83"/>
                    </a:lnTo>
                    <a:lnTo>
                      <a:pt x="218" y="84"/>
                    </a:lnTo>
                    <a:lnTo>
                      <a:pt x="224" y="84"/>
                    </a:lnTo>
                    <a:lnTo>
                      <a:pt x="229" y="85"/>
                    </a:lnTo>
                    <a:lnTo>
                      <a:pt x="233" y="87"/>
                    </a:lnTo>
                    <a:lnTo>
                      <a:pt x="237" y="90"/>
                    </a:lnTo>
                    <a:lnTo>
                      <a:pt x="239" y="92"/>
                    </a:lnTo>
                    <a:lnTo>
                      <a:pt x="242" y="95"/>
                    </a:lnTo>
                    <a:lnTo>
                      <a:pt x="243" y="98"/>
                    </a:lnTo>
                    <a:lnTo>
                      <a:pt x="245" y="106"/>
                    </a:lnTo>
                    <a:lnTo>
                      <a:pt x="245" y="116"/>
                    </a:lnTo>
                    <a:lnTo>
                      <a:pt x="244" y="127"/>
                    </a:lnTo>
                    <a:lnTo>
                      <a:pt x="243" y="139"/>
                    </a:lnTo>
                    <a:lnTo>
                      <a:pt x="242" y="153"/>
                    </a:lnTo>
                    <a:lnTo>
                      <a:pt x="242" y="167"/>
                    </a:lnTo>
                    <a:lnTo>
                      <a:pt x="242" y="182"/>
                    </a:lnTo>
                    <a:lnTo>
                      <a:pt x="243" y="198"/>
                    </a:lnTo>
                    <a:lnTo>
                      <a:pt x="246" y="216"/>
                    </a:lnTo>
                    <a:lnTo>
                      <a:pt x="253" y="234"/>
                    </a:lnTo>
                    <a:lnTo>
                      <a:pt x="257" y="243"/>
                    </a:lnTo>
                    <a:lnTo>
                      <a:pt x="263" y="252"/>
                    </a:lnTo>
                    <a:lnTo>
                      <a:pt x="268" y="262"/>
                    </a:lnTo>
                    <a:lnTo>
                      <a:pt x="275" y="271"/>
                    </a:lnTo>
                    <a:lnTo>
                      <a:pt x="288" y="271"/>
                    </a:lnTo>
                    <a:lnTo>
                      <a:pt x="302" y="271"/>
                    </a:lnTo>
                    <a:lnTo>
                      <a:pt x="316" y="271"/>
                    </a:lnTo>
                    <a:lnTo>
                      <a:pt x="330" y="270"/>
                    </a:lnTo>
                    <a:lnTo>
                      <a:pt x="361" y="265"/>
                    </a:lnTo>
                    <a:lnTo>
                      <a:pt x="393" y="259"/>
                    </a:lnTo>
                    <a:lnTo>
                      <a:pt x="426" y="252"/>
                    </a:lnTo>
                    <a:lnTo>
                      <a:pt x="462" y="245"/>
                    </a:lnTo>
                    <a:lnTo>
                      <a:pt x="499" y="237"/>
                    </a:lnTo>
                    <a:lnTo>
                      <a:pt x="537" y="230"/>
                    </a:lnTo>
                    <a:lnTo>
                      <a:pt x="559" y="262"/>
                    </a:lnTo>
                    <a:lnTo>
                      <a:pt x="579" y="285"/>
                    </a:lnTo>
                    <a:lnTo>
                      <a:pt x="587" y="293"/>
                    </a:lnTo>
                    <a:lnTo>
                      <a:pt x="596" y="301"/>
                    </a:lnTo>
                    <a:lnTo>
                      <a:pt x="604" y="306"/>
                    </a:lnTo>
                    <a:lnTo>
                      <a:pt x="611" y="311"/>
                    </a:lnTo>
                    <a:lnTo>
                      <a:pt x="617" y="314"/>
                    </a:lnTo>
                    <a:lnTo>
                      <a:pt x="622" y="315"/>
                    </a:lnTo>
                    <a:lnTo>
                      <a:pt x="628" y="316"/>
                    </a:lnTo>
                    <a:lnTo>
                      <a:pt x="634" y="316"/>
                    </a:lnTo>
                    <a:lnTo>
                      <a:pt x="640" y="315"/>
                    </a:lnTo>
                    <a:lnTo>
                      <a:pt x="645" y="313"/>
                    </a:lnTo>
                    <a:lnTo>
                      <a:pt x="649" y="309"/>
                    </a:lnTo>
                    <a:lnTo>
                      <a:pt x="654" y="307"/>
                    </a:lnTo>
                    <a:lnTo>
                      <a:pt x="674" y="290"/>
                    </a:lnTo>
                    <a:lnTo>
                      <a:pt x="697" y="270"/>
                    </a:lnTo>
                    <a:lnTo>
                      <a:pt x="704" y="266"/>
                    </a:lnTo>
                    <a:lnTo>
                      <a:pt x="711" y="262"/>
                    </a:lnTo>
                    <a:lnTo>
                      <a:pt x="719" y="258"/>
                    </a:lnTo>
                    <a:lnTo>
                      <a:pt x="728" y="256"/>
                    </a:lnTo>
                    <a:lnTo>
                      <a:pt x="736" y="253"/>
                    </a:lnTo>
                    <a:lnTo>
                      <a:pt x="746" y="252"/>
                    </a:lnTo>
                    <a:lnTo>
                      <a:pt x="757" y="252"/>
                    </a:lnTo>
                    <a:lnTo>
                      <a:pt x="767" y="253"/>
                    </a:lnTo>
                    <a:lnTo>
                      <a:pt x="807" y="258"/>
                    </a:lnTo>
                    <a:lnTo>
                      <a:pt x="834" y="260"/>
                    </a:lnTo>
                    <a:lnTo>
                      <a:pt x="854" y="262"/>
                    </a:lnTo>
                    <a:lnTo>
                      <a:pt x="867" y="260"/>
                    </a:lnTo>
                    <a:lnTo>
                      <a:pt x="878" y="260"/>
                    </a:lnTo>
                    <a:lnTo>
                      <a:pt x="891" y="259"/>
                    </a:lnTo>
                    <a:lnTo>
                      <a:pt x="907" y="260"/>
                    </a:lnTo>
                    <a:lnTo>
                      <a:pt x="932" y="262"/>
                    </a:lnTo>
                    <a:lnTo>
                      <a:pt x="924" y="270"/>
                    </a:lnTo>
                    <a:lnTo>
                      <a:pt x="916" y="280"/>
                    </a:lnTo>
                    <a:lnTo>
                      <a:pt x="907" y="293"/>
                    </a:lnTo>
                    <a:lnTo>
                      <a:pt x="898" y="308"/>
                    </a:lnTo>
                    <a:lnTo>
                      <a:pt x="878" y="343"/>
                    </a:lnTo>
                    <a:lnTo>
                      <a:pt x="858" y="382"/>
                    </a:lnTo>
                    <a:lnTo>
                      <a:pt x="836" y="423"/>
                    </a:lnTo>
                    <a:lnTo>
                      <a:pt x="814" y="462"/>
                    </a:lnTo>
                    <a:lnTo>
                      <a:pt x="802" y="480"/>
                    </a:lnTo>
                    <a:lnTo>
                      <a:pt x="791" y="496"/>
                    </a:lnTo>
                    <a:lnTo>
                      <a:pt x="779" y="512"/>
                    </a:lnTo>
                    <a:lnTo>
                      <a:pt x="767" y="524"/>
                    </a:lnTo>
                    <a:lnTo>
                      <a:pt x="763" y="530"/>
                    </a:lnTo>
                    <a:lnTo>
                      <a:pt x="758" y="538"/>
                    </a:lnTo>
                    <a:lnTo>
                      <a:pt x="753" y="547"/>
                    </a:lnTo>
                    <a:lnTo>
                      <a:pt x="750" y="556"/>
                    </a:lnTo>
                    <a:lnTo>
                      <a:pt x="744" y="577"/>
                    </a:lnTo>
                    <a:lnTo>
                      <a:pt x="738" y="600"/>
                    </a:lnTo>
                    <a:lnTo>
                      <a:pt x="731" y="652"/>
                    </a:lnTo>
                    <a:lnTo>
                      <a:pt x="724" y="708"/>
                    </a:lnTo>
                    <a:lnTo>
                      <a:pt x="719" y="736"/>
                    </a:lnTo>
                    <a:lnTo>
                      <a:pt x="713" y="764"/>
                    </a:lnTo>
                    <a:lnTo>
                      <a:pt x="710" y="777"/>
                    </a:lnTo>
                    <a:lnTo>
                      <a:pt x="706" y="790"/>
                    </a:lnTo>
                    <a:lnTo>
                      <a:pt x="702" y="802"/>
                    </a:lnTo>
                    <a:lnTo>
                      <a:pt x="697" y="814"/>
                    </a:lnTo>
                    <a:lnTo>
                      <a:pt x="691" y="825"/>
                    </a:lnTo>
                    <a:lnTo>
                      <a:pt x="684" y="835"/>
                    </a:lnTo>
                    <a:lnTo>
                      <a:pt x="677" y="846"/>
                    </a:lnTo>
                    <a:lnTo>
                      <a:pt x="670" y="855"/>
                    </a:lnTo>
                    <a:lnTo>
                      <a:pt x="661" y="863"/>
                    </a:lnTo>
                    <a:lnTo>
                      <a:pt x="652" y="870"/>
                    </a:lnTo>
                    <a:lnTo>
                      <a:pt x="641" y="876"/>
                    </a:lnTo>
                    <a:lnTo>
                      <a:pt x="629" y="881"/>
                    </a:lnTo>
                    <a:lnTo>
                      <a:pt x="597" y="891"/>
                    </a:lnTo>
                    <a:lnTo>
                      <a:pt x="566" y="900"/>
                    </a:lnTo>
                    <a:lnTo>
                      <a:pt x="537" y="907"/>
                    </a:lnTo>
                    <a:lnTo>
                      <a:pt x="509" y="913"/>
                    </a:lnTo>
                    <a:lnTo>
                      <a:pt x="482" y="918"/>
                    </a:lnTo>
                    <a:lnTo>
                      <a:pt x="458" y="922"/>
                    </a:lnTo>
                    <a:lnTo>
                      <a:pt x="433" y="924"/>
                    </a:lnTo>
                    <a:lnTo>
                      <a:pt x="410" y="925"/>
                    </a:lnTo>
                    <a:lnTo>
                      <a:pt x="388" y="925"/>
                    </a:lnTo>
                    <a:lnTo>
                      <a:pt x="367" y="924"/>
                    </a:lnTo>
                    <a:lnTo>
                      <a:pt x="347" y="922"/>
                    </a:lnTo>
                    <a:lnTo>
                      <a:pt x="328" y="919"/>
                    </a:lnTo>
                    <a:lnTo>
                      <a:pt x="309" y="916"/>
                    </a:lnTo>
                    <a:lnTo>
                      <a:pt x="292" y="912"/>
                    </a:lnTo>
                    <a:lnTo>
                      <a:pt x="275" y="907"/>
                    </a:lnTo>
                    <a:lnTo>
                      <a:pt x="260" y="903"/>
                    </a:lnTo>
                    <a:lnTo>
                      <a:pt x="231" y="892"/>
                    </a:lnTo>
                    <a:lnTo>
                      <a:pt x="205" y="882"/>
                    </a:lnTo>
                    <a:lnTo>
                      <a:pt x="181" y="871"/>
                    </a:lnTo>
                    <a:lnTo>
                      <a:pt x="160" y="861"/>
                    </a:lnTo>
                    <a:lnTo>
                      <a:pt x="140" y="851"/>
                    </a:lnTo>
                    <a:lnTo>
                      <a:pt x="121" y="846"/>
                    </a:lnTo>
                    <a:lnTo>
                      <a:pt x="113" y="843"/>
                    </a:lnTo>
                    <a:lnTo>
                      <a:pt x="104" y="841"/>
                    </a:lnTo>
                    <a:lnTo>
                      <a:pt x="96" y="841"/>
                    </a:lnTo>
                    <a:lnTo>
                      <a:pt x="87" y="841"/>
                    </a:lnTo>
                    <a:lnTo>
                      <a:pt x="73" y="839"/>
                    </a:lnTo>
                    <a:lnTo>
                      <a:pt x="61" y="835"/>
                    </a:lnTo>
                    <a:lnTo>
                      <a:pt x="50" y="830"/>
                    </a:lnTo>
                    <a:lnTo>
                      <a:pt x="39" y="825"/>
                    </a:lnTo>
                    <a:lnTo>
                      <a:pt x="30" y="819"/>
                    </a:lnTo>
                    <a:lnTo>
                      <a:pt x="23" y="812"/>
                    </a:lnTo>
                    <a:lnTo>
                      <a:pt x="16" y="804"/>
                    </a:lnTo>
                    <a:lnTo>
                      <a:pt x="11" y="795"/>
                    </a:lnTo>
                    <a:lnTo>
                      <a:pt x="7" y="788"/>
                    </a:lnTo>
                    <a:lnTo>
                      <a:pt x="4" y="780"/>
                    </a:lnTo>
                    <a:lnTo>
                      <a:pt x="2" y="772"/>
                    </a:lnTo>
                    <a:lnTo>
                      <a:pt x="1" y="764"/>
                    </a:lnTo>
                    <a:lnTo>
                      <a:pt x="2" y="757"/>
                    </a:lnTo>
                    <a:lnTo>
                      <a:pt x="3" y="751"/>
                    </a:lnTo>
                    <a:lnTo>
                      <a:pt x="6" y="745"/>
                    </a:lnTo>
                    <a:lnTo>
                      <a:pt x="10" y="740"/>
                    </a:lnTo>
                    <a:close/>
                  </a:path>
                </a:pathLst>
              </a:custGeom>
              <a:solidFill>
                <a:srgbClr val="93D5ED"/>
              </a:solidFill>
              <a:ln w="9525">
                <a:solidFill>
                  <a:srgbClr val="CCECFF"/>
                </a:solidFill>
                <a:round/>
                <a:headEnd/>
                <a:tailEnd/>
              </a:ln>
            </p:spPr>
            <p:txBody>
              <a:bodyPr/>
              <a:lstStyle/>
              <a:p>
                <a:endParaRPr lang="en-US"/>
              </a:p>
            </p:txBody>
          </p:sp>
          <p:sp>
            <p:nvSpPr>
              <p:cNvPr id="24792" name="Freeform 213"/>
              <p:cNvSpPr>
                <a:spLocks/>
              </p:cNvSpPr>
              <p:nvPr/>
            </p:nvSpPr>
            <p:spPr bwMode="auto">
              <a:xfrm>
                <a:off x="3765" y="1114"/>
                <a:ext cx="314" cy="137"/>
              </a:xfrm>
              <a:custGeom>
                <a:avLst/>
                <a:gdLst>
                  <a:gd name="T0" fmla="*/ 0 w 1568"/>
                  <a:gd name="T1" fmla="*/ 0 h 689"/>
                  <a:gd name="T2" fmla="*/ 0 w 1568"/>
                  <a:gd name="T3" fmla="*/ 0 h 689"/>
                  <a:gd name="T4" fmla="*/ 0 w 1568"/>
                  <a:gd name="T5" fmla="*/ 0 h 689"/>
                  <a:gd name="T6" fmla="*/ 0 w 1568"/>
                  <a:gd name="T7" fmla="*/ 0 h 689"/>
                  <a:gd name="T8" fmla="*/ 0 w 1568"/>
                  <a:gd name="T9" fmla="*/ 0 h 689"/>
                  <a:gd name="T10" fmla="*/ 0 w 1568"/>
                  <a:gd name="T11" fmla="*/ 0 h 689"/>
                  <a:gd name="T12" fmla="*/ 0 w 1568"/>
                  <a:gd name="T13" fmla="*/ 0 h 689"/>
                  <a:gd name="T14" fmla="*/ 0 w 1568"/>
                  <a:gd name="T15" fmla="*/ 0 h 689"/>
                  <a:gd name="T16" fmla="*/ 0 w 1568"/>
                  <a:gd name="T17" fmla="*/ 0 h 689"/>
                  <a:gd name="T18" fmla="*/ 0 w 1568"/>
                  <a:gd name="T19" fmla="*/ 0 h 689"/>
                  <a:gd name="T20" fmla="*/ 0 w 1568"/>
                  <a:gd name="T21" fmla="*/ 0 h 689"/>
                  <a:gd name="T22" fmla="*/ 0 w 1568"/>
                  <a:gd name="T23" fmla="*/ 0 h 689"/>
                  <a:gd name="T24" fmla="*/ 0 w 1568"/>
                  <a:gd name="T25" fmla="*/ 0 h 689"/>
                  <a:gd name="T26" fmla="*/ 0 w 1568"/>
                  <a:gd name="T27" fmla="*/ 0 h 689"/>
                  <a:gd name="T28" fmla="*/ 0 w 1568"/>
                  <a:gd name="T29" fmla="*/ 0 h 689"/>
                  <a:gd name="T30" fmla="*/ 0 w 1568"/>
                  <a:gd name="T31" fmla="*/ 0 h 689"/>
                  <a:gd name="T32" fmla="*/ 0 w 1568"/>
                  <a:gd name="T33" fmla="*/ 0 h 689"/>
                  <a:gd name="T34" fmla="*/ 0 w 1568"/>
                  <a:gd name="T35" fmla="*/ 0 h 689"/>
                  <a:gd name="T36" fmla="*/ 0 w 1568"/>
                  <a:gd name="T37" fmla="*/ 0 h 689"/>
                  <a:gd name="T38" fmla="*/ 0 w 1568"/>
                  <a:gd name="T39" fmla="*/ 0 h 689"/>
                  <a:gd name="T40" fmla="*/ 0 w 1568"/>
                  <a:gd name="T41" fmla="*/ 0 h 689"/>
                  <a:gd name="T42" fmla="*/ 0 w 1568"/>
                  <a:gd name="T43" fmla="*/ 0 h 689"/>
                  <a:gd name="T44" fmla="*/ 0 w 1568"/>
                  <a:gd name="T45" fmla="*/ 0 h 689"/>
                  <a:gd name="T46" fmla="*/ 0 w 1568"/>
                  <a:gd name="T47" fmla="*/ 0 h 689"/>
                  <a:gd name="T48" fmla="*/ 0 w 1568"/>
                  <a:gd name="T49" fmla="*/ 0 h 689"/>
                  <a:gd name="T50" fmla="*/ 0 w 1568"/>
                  <a:gd name="T51" fmla="*/ 0 h 689"/>
                  <a:gd name="T52" fmla="*/ 0 w 1568"/>
                  <a:gd name="T53" fmla="*/ 0 h 689"/>
                  <a:gd name="T54" fmla="*/ 0 w 1568"/>
                  <a:gd name="T55" fmla="*/ 0 h 689"/>
                  <a:gd name="T56" fmla="*/ 0 w 1568"/>
                  <a:gd name="T57" fmla="*/ 0 h 689"/>
                  <a:gd name="T58" fmla="*/ 0 w 1568"/>
                  <a:gd name="T59" fmla="*/ 0 h 689"/>
                  <a:gd name="T60" fmla="*/ 0 w 1568"/>
                  <a:gd name="T61" fmla="*/ 0 h 689"/>
                  <a:gd name="T62" fmla="*/ 0 w 1568"/>
                  <a:gd name="T63" fmla="*/ 0 h 689"/>
                  <a:gd name="T64" fmla="*/ 0 w 1568"/>
                  <a:gd name="T65" fmla="*/ 0 h 689"/>
                  <a:gd name="T66" fmla="*/ 0 w 1568"/>
                  <a:gd name="T67" fmla="*/ 0 h 689"/>
                  <a:gd name="T68" fmla="*/ 0 w 1568"/>
                  <a:gd name="T69" fmla="*/ 0 h 689"/>
                  <a:gd name="T70" fmla="*/ 0 w 1568"/>
                  <a:gd name="T71" fmla="*/ 0 h 689"/>
                  <a:gd name="T72" fmla="*/ 0 w 1568"/>
                  <a:gd name="T73" fmla="*/ 0 h 689"/>
                  <a:gd name="T74" fmla="*/ 0 w 1568"/>
                  <a:gd name="T75" fmla="*/ 0 h 689"/>
                  <a:gd name="T76" fmla="*/ 0 w 1568"/>
                  <a:gd name="T77" fmla="*/ 0 h 689"/>
                  <a:gd name="T78" fmla="*/ 0 w 1568"/>
                  <a:gd name="T79" fmla="*/ 0 h 689"/>
                  <a:gd name="T80" fmla="*/ 0 w 1568"/>
                  <a:gd name="T81" fmla="*/ 0 h 689"/>
                  <a:gd name="T82" fmla="*/ 0 w 1568"/>
                  <a:gd name="T83" fmla="*/ 0 h 689"/>
                  <a:gd name="T84" fmla="*/ 0 w 1568"/>
                  <a:gd name="T85" fmla="*/ 0 h 689"/>
                  <a:gd name="T86" fmla="*/ 0 w 1568"/>
                  <a:gd name="T87" fmla="*/ 0 h 689"/>
                  <a:gd name="T88" fmla="*/ 0 w 1568"/>
                  <a:gd name="T89" fmla="*/ 0 h 689"/>
                  <a:gd name="T90" fmla="*/ 0 w 1568"/>
                  <a:gd name="T91" fmla="*/ 0 h 68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68"/>
                  <a:gd name="T139" fmla="*/ 0 h 689"/>
                  <a:gd name="T140" fmla="*/ 1568 w 1568"/>
                  <a:gd name="T141" fmla="*/ 689 h 68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68" h="689">
                    <a:moveTo>
                      <a:pt x="548" y="648"/>
                    </a:moveTo>
                    <a:lnTo>
                      <a:pt x="508" y="655"/>
                    </a:lnTo>
                    <a:lnTo>
                      <a:pt x="471" y="663"/>
                    </a:lnTo>
                    <a:lnTo>
                      <a:pt x="435" y="670"/>
                    </a:lnTo>
                    <a:lnTo>
                      <a:pt x="402" y="677"/>
                    </a:lnTo>
                    <a:lnTo>
                      <a:pt x="371" y="683"/>
                    </a:lnTo>
                    <a:lnTo>
                      <a:pt x="340" y="688"/>
                    </a:lnTo>
                    <a:lnTo>
                      <a:pt x="326" y="689"/>
                    </a:lnTo>
                    <a:lnTo>
                      <a:pt x="312" y="689"/>
                    </a:lnTo>
                    <a:lnTo>
                      <a:pt x="299" y="689"/>
                    </a:lnTo>
                    <a:lnTo>
                      <a:pt x="286" y="689"/>
                    </a:lnTo>
                    <a:lnTo>
                      <a:pt x="279" y="680"/>
                    </a:lnTo>
                    <a:lnTo>
                      <a:pt x="274" y="670"/>
                    </a:lnTo>
                    <a:lnTo>
                      <a:pt x="268" y="661"/>
                    </a:lnTo>
                    <a:lnTo>
                      <a:pt x="264" y="652"/>
                    </a:lnTo>
                    <a:lnTo>
                      <a:pt x="257" y="634"/>
                    </a:lnTo>
                    <a:lnTo>
                      <a:pt x="254" y="616"/>
                    </a:lnTo>
                    <a:lnTo>
                      <a:pt x="253" y="600"/>
                    </a:lnTo>
                    <a:lnTo>
                      <a:pt x="253" y="585"/>
                    </a:lnTo>
                    <a:lnTo>
                      <a:pt x="253" y="571"/>
                    </a:lnTo>
                    <a:lnTo>
                      <a:pt x="254" y="557"/>
                    </a:lnTo>
                    <a:lnTo>
                      <a:pt x="255" y="545"/>
                    </a:lnTo>
                    <a:lnTo>
                      <a:pt x="256" y="534"/>
                    </a:lnTo>
                    <a:lnTo>
                      <a:pt x="256" y="524"/>
                    </a:lnTo>
                    <a:lnTo>
                      <a:pt x="254" y="516"/>
                    </a:lnTo>
                    <a:lnTo>
                      <a:pt x="253" y="513"/>
                    </a:lnTo>
                    <a:lnTo>
                      <a:pt x="250" y="510"/>
                    </a:lnTo>
                    <a:lnTo>
                      <a:pt x="248" y="508"/>
                    </a:lnTo>
                    <a:lnTo>
                      <a:pt x="244" y="505"/>
                    </a:lnTo>
                    <a:lnTo>
                      <a:pt x="240" y="503"/>
                    </a:lnTo>
                    <a:lnTo>
                      <a:pt x="235" y="502"/>
                    </a:lnTo>
                    <a:lnTo>
                      <a:pt x="229" y="502"/>
                    </a:lnTo>
                    <a:lnTo>
                      <a:pt x="222" y="501"/>
                    </a:lnTo>
                    <a:lnTo>
                      <a:pt x="209" y="501"/>
                    </a:lnTo>
                    <a:lnTo>
                      <a:pt x="198" y="498"/>
                    </a:lnTo>
                    <a:lnTo>
                      <a:pt x="187" y="496"/>
                    </a:lnTo>
                    <a:lnTo>
                      <a:pt x="179" y="491"/>
                    </a:lnTo>
                    <a:lnTo>
                      <a:pt x="172" y="487"/>
                    </a:lnTo>
                    <a:lnTo>
                      <a:pt x="166" y="481"/>
                    </a:lnTo>
                    <a:lnTo>
                      <a:pt x="161" y="475"/>
                    </a:lnTo>
                    <a:lnTo>
                      <a:pt x="157" y="468"/>
                    </a:lnTo>
                    <a:lnTo>
                      <a:pt x="147" y="454"/>
                    </a:lnTo>
                    <a:lnTo>
                      <a:pt x="137" y="440"/>
                    </a:lnTo>
                    <a:lnTo>
                      <a:pt x="131" y="434"/>
                    </a:lnTo>
                    <a:lnTo>
                      <a:pt x="125" y="428"/>
                    </a:lnTo>
                    <a:lnTo>
                      <a:pt x="117" y="423"/>
                    </a:lnTo>
                    <a:lnTo>
                      <a:pt x="108" y="418"/>
                    </a:lnTo>
                    <a:lnTo>
                      <a:pt x="90" y="391"/>
                    </a:lnTo>
                    <a:lnTo>
                      <a:pt x="77" y="369"/>
                    </a:lnTo>
                    <a:lnTo>
                      <a:pt x="68" y="349"/>
                    </a:lnTo>
                    <a:lnTo>
                      <a:pt x="60" y="331"/>
                    </a:lnTo>
                    <a:lnTo>
                      <a:pt x="55" y="317"/>
                    </a:lnTo>
                    <a:lnTo>
                      <a:pt x="52" y="303"/>
                    </a:lnTo>
                    <a:lnTo>
                      <a:pt x="50" y="291"/>
                    </a:lnTo>
                    <a:lnTo>
                      <a:pt x="48" y="279"/>
                    </a:lnTo>
                    <a:lnTo>
                      <a:pt x="47" y="266"/>
                    </a:lnTo>
                    <a:lnTo>
                      <a:pt x="46" y="253"/>
                    </a:lnTo>
                    <a:lnTo>
                      <a:pt x="43" y="239"/>
                    </a:lnTo>
                    <a:lnTo>
                      <a:pt x="40" y="223"/>
                    </a:lnTo>
                    <a:lnTo>
                      <a:pt x="34" y="204"/>
                    </a:lnTo>
                    <a:lnTo>
                      <a:pt x="26" y="182"/>
                    </a:lnTo>
                    <a:lnTo>
                      <a:pt x="15" y="156"/>
                    </a:lnTo>
                    <a:lnTo>
                      <a:pt x="0" y="127"/>
                    </a:lnTo>
                    <a:lnTo>
                      <a:pt x="18" y="114"/>
                    </a:lnTo>
                    <a:lnTo>
                      <a:pt x="33" y="100"/>
                    </a:lnTo>
                    <a:lnTo>
                      <a:pt x="49" y="87"/>
                    </a:lnTo>
                    <a:lnTo>
                      <a:pt x="65" y="72"/>
                    </a:lnTo>
                    <a:lnTo>
                      <a:pt x="73" y="139"/>
                    </a:lnTo>
                    <a:lnTo>
                      <a:pt x="83" y="138"/>
                    </a:lnTo>
                    <a:lnTo>
                      <a:pt x="111" y="134"/>
                    </a:lnTo>
                    <a:lnTo>
                      <a:pt x="154" y="129"/>
                    </a:lnTo>
                    <a:lnTo>
                      <a:pt x="212" y="122"/>
                    </a:lnTo>
                    <a:lnTo>
                      <a:pt x="281" y="114"/>
                    </a:lnTo>
                    <a:lnTo>
                      <a:pt x="357" y="105"/>
                    </a:lnTo>
                    <a:lnTo>
                      <a:pt x="439" y="96"/>
                    </a:lnTo>
                    <a:lnTo>
                      <a:pt x="526" y="85"/>
                    </a:lnTo>
                    <a:lnTo>
                      <a:pt x="612" y="74"/>
                    </a:lnTo>
                    <a:lnTo>
                      <a:pt x="699" y="64"/>
                    </a:lnTo>
                    <a:lnTo>
                      <a:pt x="779" y="53"/>
                    </a:lnTo>
                    <a:lnTo>
                      <a:pt x="855" y="44"/>
                    </a:lnTo>
                    <a:lnTo>
                      <a:pt x="922" y="35"/>
                    </a:lnTo>
                    <a:lnTo>
                      <a:pt x="977" y="27"/>
                    </a:lnTo>
                    <a:lnTo>
                      <a:pt x="1018" y="20"/>
                    </a:lnTo>
                    <a:lnTo>
                      <a:pt x="1043" y="15"/>
                    </a:lnTo>
                    <a:lnTo>
                      <a:pt x="1071" y="8"/>
                    </a:lnTo>
                    <a:lnTo>
                      <a:pt x="1094" y="4"/>
                    </a:lnTo>
                    <a:lnTo>
                      <a:pt x="1111" y="3"/>
                    </a:lnTo>
                    <a:lnTo>
                      <a:pt x="1126" y="4"/>
                    </a:lnTo>
                    <a:lnTo>
                      <a:pt x="1139" y="6"/>
                    </a:lnTo>
                    <a:lnTo>
                      <a:pt x="1152" y="6"/>
                    </a:lnTo>
                    <a:lnTo>
                      <a:pt x="1166" y="4"/>
                    </a:lnTo>
                    <a:lnTo>
                      <a:pt x="1181" y="0"/>
                    </a:lnTo>
                    <a:lnTo>
                      <a:pt x="1366" y="84"/>
                    </a:lnTo>
                    <a:lnTo>
                      <a:pt x="1358" y="92"/>
                    </a:lnTo>
                    <a:lnTo>
                      <a:pt x="1352" y="99"/>
                    </a:lnTo>
                    <a:lnTo>
                      <a:pt x="1347" y="106"/>
                    </a:lnTo>
                    <a:lnTo>
                      <a:pt x="1345" y="113"/>
                    </a:lnTo>
                    <a:lnTo>
                      <a:pt x="1344" y="120"/>
                    </a:lnTo>
                    <a:lnTo>
                      <a:pt x="1345" y="127"/>
                    </a:lnTo>
                    <a:lnTo>
                      <a:pt x="1347" y="133"/>
                    </a:lnTo>
                    <a:lnTo>
                      <a:pt x="1351" y="140"/>
                    </a:lnTo>
                    <a:lnTo>
                      <a:pt x="1355" y="146"/>
                    </a:lnTo>
                    <a:lnTo>
                      <a:pt x="1361" y="152"/>
                    </a:lnTo>
                    <a:lnTo>
                      <a:pt x="1369" y="157"/>
                    </a:lnTo>
                    <a:lnTo>
                      <a:pt x="1377" y="163"/>
                    </a:lnTo>
                    <a:lnTo>
                      <a:pt x="1396" y="175"/>
                    </a:lnTo>
                    <a:lnTo>
                      <a:pt x="1417" y="187"/>
                    </a:lnTo>
                    <a:lnTo>
                      <a:pt x="1439" y="199"/>
                    </a:lnTo>
                    <a:lnTo>
                      <a:pt x="1463" y="213"/>
                    </a:lnTo>
                    <a:lnTo>
                      <a:pt x="1486" y="227"/>
                    </a:lnTo>
                    <a:lnTo>
                      <a:pt x="1508" y="243"/>
                    </a:lnTo>
                    <a:lnTo>
                      <a:pt x="1519" y="251"/>
                    </a:lnTo>
                    <a:lnTo>
                      <a:pt x="1528" y="260"/>
                    </a:lnTo>
                    <a:lnTo>
                      <a:pt x="1538" y="270"/>
                    </a:lnTo>
                    <a:lnTo>
                      <a:pt x="1546" y="279"/>
                    </a:lnTo>
                    <a:lnTo>
                      <a:pt x="1553" y="289"/>
                    </a:lnTo>
                    <a:lnTo>
                      <a:pt x="1559" y="300"/>
                    </a:lnTo>
                    <a:lnTo>
                      <a:pt x="1564" y="310"/>
                    </a:lnTo>
                    <a:lnTo>
                      <a:pt x="1568" y="323"/>
                    </a:lnTo>
                    <a:lnTo>
                      <a:pt x="1567" y="362"/>
                    </a:lnTo>
                    <a:lnTo>
                      <a:pt x="1563" y="393"/>
                    </a:lnTo>
                    <a:lnTo>
                      <a:pt x="1560" y="416"/>
                    </a:lnTo>
                    <a:lnTo>
                      <a:pt x="1559" y="424"/>
                    </a:lnTo>
                    <a:lnTo>
                      <a:pt x="1548" y="426"/>
                    </a:lnTo>
                    <a:lnTo>
                      <a:pt x="1539" y="428"/>
                    </a:lnTo>
                    <a:lnTo>
                      <a:pt x="1529" y="432"/>
                    </a:lnTo>
                    <a:lnTo>
                      <a:pt x="1521" y="435"/>
                    </a:lnTo>
                    <a:lnTo>
                      <a:pt x="1514" y="439"/>
                    </a:lnTo>
                    <a:lnTo>
                      <a:pt x="1508" y="444"/>
                    </a:lnTo>
                    <a:lnTo>
                      <a:pt x="1502" y="449"/>
                    </a:lnTo>
                    <a:lnTo>
                      <a:pt x="1499" y="455"/>
                    </a:lnTo>
                    <a:lnTo>
                      <a:pt x="1494" y="461"/>
                    </a:lnTo>
                    <a:lnTo>
                      <a:pt x="1492" y="467"/>
                    </a:lnTo>
                    <a:lnTo>
                      <a:pt x="1490" y="474"/>
                    </a:lnTo>
                    <a:lnTo>
                      <a:pt x="1488" y="481"/>
                    </a:lnTo>
                    <a:lnTo>
                      <a:pt x="1487" y="488"/>
                    </a:lnTo>
                    <a:lnTo>
                      <a:pt x="1487" y="495"/>
                    </a:lnTo>
                    <a:lnTo>
                      <a:pt x="1488" y="502"/>
                    </a:lnTo>
                    <a:lnTo>
                      <a:pt x="1490" y="510"/>
                    </a:lnTo>
                    <a:lnTo>
                      <a:pt x="548" y="648"/>
                    </a:lnTo>
                    <a:close/>
                  </a:path>
                </a:pathLst>
              </a:custGeom>
              <a:solidFill>
                <a:srgbClr val="93D5ED"/>
              </a:solidFill>
              <a:ln w="9525">
                <a:solidFill>
                  <a:srgbClr val="CCECFF"/>
                </a:solidFill>
                <a:round/>
                <a:headEnd/>
                <a:tailEnd/>
              </a:ln>
            </p:spPr>
            <p:txBody>
              <a:bodyPr/>
              <a:lstStyle/>
              <a:p>
                <a:endParaRPr lang="en-US"/>
              </a:p>
            </p:txBody>
          </p:sp>
          <p:sp>
            <p:nvSpPr>
              <p:cNvPr id="24793" name="Freeform 214"/>
              <p:cNvSpPr>
                <a:spLocks/>
              </p:cNvSpPr>
              <p:nvPr/>
            </p:nvSpPr>
            <p:spPr bwMode="auto">
              <a:xfrm>
                <a:off x="4033" y="856"/>
                <a:ext cx="203" cy="164"/>
              </a:xfrm>
              <a:custGeom>
                <a:avLst/>
                <a:gdLst>
                  <a:gd name="T0" fmla="*/ 0 w 1016"/>
                  <a:gd name="T1" fmla="*/ 0 h 821"/>
                  <a:gd name="T2" fmla="*/ 0 w 1016"/>
                  <a:gd name="T3" fmla="*/ 0 h 821"/>
                  <a:gd name="T4" fmla="*/ 0 w 1016"/>
                  <a:gd name="T5" fmla="*/ 0 h 821"/>
                  <a:gd name="T6" fmla="*/ 0 w 1016"/>
                  <a:gd name="T7" fmla="*/ 0 h 821"/>
                  <a:gd name="T8" fmla="*/ 0 w 1016"/>
                  <a:gd name="T9" fmla="*/ 0 h 821"/>
                  <a:gd name="T10" fmla="*/ 0 w 1016"/>
                  <a:gd name="T11" fmla="*/ 0 h 821"/>
                  <a:gd name="T12" fmla="*/ 0 w 1016"/>
                  <a:gd name="T13" fmla="*/ 0 h 821"/>
                  <a:gd name="T14" fmla="*/ 0 w 1016"/>
                  <a:gd name="T15" fmla="*/ 0 h 821"/>
                  <a:gd name="T16" fmla="*/ 0 w 1016"/>
                  <a:gd name="T17" fmla="*/ 0 h 821"/>
                  <a:gd name="T18" fmla="*/ 0 w 1016"/>
                  <a:gd name="T19" fmla="*/ 0 h 821"/>
                  <a:gd name="T20" fmla="*/ 0 w 1016"/>
                  <a:gd name="T21" fmla="*/ 0 h 821"/>
                  <a:gd name="T22" fmla="*/ 0 w 1016"/>
                  <a:gd name="T23" fmla="*/ 0 h 821"/>
                  <a:gd name="T24" fmla="*/ 0 w 1016"/>
                  <a:gd name="T25" fmla="*/ 0 h 821"/>
                  <a:gd name="T26" fmla="*/ 0 w 1016"/>
                  <a:gd name="T27" fmla="*/ 0 h 821"/>
                  <a:gd name="T28" fmla="*/ 0 w 1016"/>
                  <a:gd name="T29" fmla="*/ 0 h 821"/>
                  <a:gd name="T30" fmla="*/ 0 w 1016"/>
                  <a:gd name="T31" fmla="*/ 0 h 821"/>
                  <a:gd name="T32" fmla="*/ 0 w 1016"/>
                  <a:gd name="T33" fmla="*/ 0 h 821"/>
                  <a:gd name="T34" fmla="*/ 0 w 1016"/>
                  <a:gd name="T35" fmla="*/ 0 h 821"/>
                  <a:gd name="T36" fmla="*/ 0 w 1016"/>
                  <a:gd name="T37" fmla="*/ 0 h 821"/>
                  <a:gd name="T38" fmla="*/ 0 w 1016"/>
                  <a:gd name="T39" fmla="*/ 0 h 821"/>
                  <a:gd name="T40" fmla="*/ 0 w 1016"/>
                  <a:gd name="T41" fmla="*/ 0 h 821"/>
                  <a:gd name="T42" fmla="*/ 0 w 1016"/>
                  <a:gd name="T43" fmla="*/ 0 h 821"/>
                  <a:gd name="T44" fmla="*/ 0 w 1016"/>
                  <a:gd name="T45" fmla="*/ 0 h 821"/>
                  <a:gd name="T46" fmla="*/ 0 w 1016"/>
                  <a:gd name="T47" fmla="*/ 0 h 821"/>
                  <a:gd name="T48" fmla="*/ 0 w 1016"/>
                  <a:gd name="T49" fmla="*/ 0 h 821"/>
                  <a:gd name="T50" fmla="*/ 0 w 1016"/>
                  <a:gd name="T51" fmla="*/ 0 h 821"/>
                  <a:gd name="T52" fmla="*/ 0 w 1016"/>
                  <a:gd name="T53" fmla="*/ 0 h 821"/>
                  <a:gd name="T54" fmla="*/ 0 w 1016"/>
                  <a:gd name="T55" fmla="*/ 0 h 821"/>
                  <a:gd name="T56" fmla="*/ 0 w 1016"/>
                  <a:gd name="T57" fmla="*/ 0 h 821"/>
                  <a:gd name="T58" fmla="*/ 0 w 1016"/>
                  <a:gd name="T59" fmla="*/ 0 h 821"/>
                  <a:gd name="T60" fmla="*/ 0 w 1016"/>
                  <a:gd name="T61" fmla="*/ 0 h 821"/>
                  <a:gd name="T62" fmla="*/ 0 w 1016"/>
                  <a:gd name="T63" fmla="*/ 0 h 821"/>
                  <a:gd name="T64" fmla="*/ 0 w 1016"/>
                  <a:gd name="T65" fmla="*/ 0 h 821"/>
                  <a:gd name="T66" fmla="*/ 0 w 1016"/>
                  <a:gd name="T67" fmla="*/ 0 h 821"/>
                  <a:gd name="T68" fmla="*/ 0 w 1016"/>
                  <a:gd name="T69" fmla="*/ 0 h 821"/>
                  <a:gd name="T70" fmla="*/ 0 w 1016"/>
                  <a:gd name="T71" fmla="*/ 0 h 821"/>
                  <a:gd name="T72" fmla="*/ 0 w 1016"/>
                  <a:gd name="T73" fmla="*/ 0 h 821"/>
                  <a:gd name="T74" fmla="*/ 0 w 1016"/>
                  <a:gd name="T75" fmla="*/ 0 h 821"/>
                  <a:gd name="T76" fmla="*/ 0 w 1016"/>
                  <a:gd name="T77" fmla="*/ 0 h 821"/>
                  <a:gd name="T78" fmla="*/ 0 w 1016"/>
                  <a:gd name="T79" fmla="*/ 0 h 821"/>
                  <a:gd name="T80" fmla="*/ 0 w 1016"/>
                  <a:gd name="T81" fmla="*/ 0 h 821"/>
                  <a:gd name="T82" fmla="*/ 0 w 1016"/>
                  <a:gd name="T83" fmla="*/ 0 h 821"/>
                  <a:gd name="T84" fmla="*/ 0 w 1016"/>
                  <a:gd name="T85" fmla="*/ 0 h 821"/>
                  <a:gd name="T86" fmla="*/ 0 w 1016"/>
                  <a:gd name="T87" fmla="*/ 0 h 821"/>
                  <a:gd name="T88" fmla="*/ 0 w 1016"/>
                  <a:gd name="T89" fmla="*/ 0 h 821"/>
                  <a:gd name="T90" fmla="*/ 0 w 1016"/>
                  <a:gd name="T91" fmla="*/ 0 h 821"/>
                  <a:gd name="T92" fmla="*/ 0 w 1016"/>
                  <a:gd name="T93" fmla="*/ 0 h 82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16"/>
                  <a:gd name="T142" fmla="*/ 0 h 821"/>
                  <a:gd name="T143" fmla="*/ 1016 w 1016"/>
                  <a:gd name="T144" fmla="*/ 821 h 82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16" h="821">
                    <a:moveTo>
                      <a:pt x="593" y="821"/>
                    </a:moveTo>
                    <a:lnTo>
                      <a:pt x="107" y="470"/>
                    </a:lnTo>
                    <a:lnTo>
                      <a:pt x="112" y="458"/>
                    </a:lnTo>
                    <a:lnTo>
                      <a:pt x="114" y="449"/>
                    </a:lnTo>
                    <a:lnTo>
                      <a:pt x="115" y="438"/>
                    </a:lnTo>
                    <a:lnTo>
                      <a:pt x="114" y="430"/>
                    </a:lnTo>
                    <a:lnTo>
                      <a:pt x="112" y="421"/>
                    </a:lnTo>
                    <a:lnTo>
                      <a:pt x="108" y="413"/>
                    </a:lnTo>
                    <a:lnTo>
                      <a:pt x="104" y="404"/>
                    </a:lnTo>
                    <a:lnTo>
                      <a:pt x="98" y="395"/>
                    </a:lnTo>
                    <a:lnTo>
                      <a:pt x="85" y="377"/>
                    </a:lnTo>
                    <a:lnTo>
                      <a:pt x="72" y="358"/>
                    </a:lnTo>
                    <a:lnTo>
                      <a:pt x="66" y="347"/>
                    </a:lnTo>
                    <a:lnTo>
                      <a:pt x="60" y="335"/>
                    </a:lnTo>
                    <a:lnTo>
                      <a:pt x="56" y="323"/>
                    </a:lnTo>
                    <a:lnTo>
                      <a:pt x="52" y="309"/>
                    </a:lnTo>
                    <a:lnTo>
                      <a:pt x="50" y="295"/>
                    </a:lnTo>
                    <a:lnTo>
                      <a:pt x="49" y="283"/>
                    </a:lnTo>
                    <a:lnTo>
                      <a:pt x="49" y="272"/>
                    </a:lnTo>
                    <a:lnTo>
                      <a:pt x="50" y="264"/>
                    </a:lnTo>
                    <a:lnTo>
                      <a:pt x="51" y="256"/>
                    </a:lnTo>
                    <a:lnTo>
                      <a:pt x="53" y="249"/>
                    </a:lnTo>
                    <a:lnTo>
                      <a:pt x="56" y="243"/>
                    </a:lnTo>
                    <a:lnTo>
                      <a:pt x="58" y="237"/>
                    </a:lnTo>
                    <a:lnTo>
                      <a:pt x="64" y="227"/>
                    </a:lnTo>
                    <a:lnTo>
                      <a:pt x="70" y="214"/>
                    </a:lnTo>
                    <a:lnTo>
                      <a:pt x="72" y="206"/>
                    </a:lnTo>
                    <a:lnTo>
                      <a:pt x="73" y="198"/>
                    </a:lnTo>
                    <a:lnTo>
                      <a:pt x="74" y="187"/>
                    </a:lnTo>
                    <a:lnTo>
                      <a:pt x="76" y="175"/>
                    </a:lnTo>
                    <a:lnTo>
                      <a:pt x="74" y="171"/>
                    </a:lnTo>
                    <a:lnTo>
                      <a:pt x="72" y="165"/>
                    </a:lnTo>
                    <a:lnTo>
                      <a:pt x="70" y="158"/>
                    </a:lnTo>
                    <a:lnTo>
                      <a:pt x="65" y="152"/>
                    </a:lnTo>
                    <a:lnTo>
                      <a:pt x="56" y="137"/>
                    </a:lnTo>
                    <a:lnTo>
                      <a:pt x="43" y="120"/>
                    </a:lnTo>
                    <a:lnTo>
                      <a:pt x="30" y="102"/>
                    </a:lnTo>
                    <a:lnTo>
                      <a:pt x="18" y="81"/>
                    </a:lnTo>
                    <a:lnTo>
                      <a:pt x="12" y="69"/>
                    </a:lnTo>
                    <a:lnTo>
                      <a:pt x="8" y="56"/>
                    </a:lnTo>
                    <a:lnTo>
                      <a:pt x="3" y="43"/>
                    </a:lnTo>
                    <a:lnTo>
                      <a:pt x="0" y="28"/>
                    </a:lnTo>
                    <a:lnTo>
                      <a:pt x="42" y="34"/>
                    </a:lnTo>
                    <a:lnTo>
                      <a:pt x="78" y="38"/>
                    </a:lnTo>
                    <a:lnTo>
                      <a:pt x="111" y="40"/>
                    </a:lnTo>
                    <a:lnTo>
                      <a:pt x="141" y="42"/>
                    </a:lnTo>
                    <a:lnTo>
                      <a:pt x="168" y="42"/>
                    </a:lnTo>
                    <a:lnTo>
                      <a:pt x="192" y="41"/>
                    </a:lnTo>
                    <a:lnTo>
                      <a:pt x="215" y="40"/>
                    </a:lnTo>
                    <a:lnTo>
                      <a:pt x="234" y="38"/>
                    </a:lnTo>
                    <a:lnTo>
                      <a:pt x="253" y="34"/>
                    </a:lnTo>
                    <a:lnTo>
                      <a:pt x="271" y="31"/>
                    </a:lnTo>
                    <a:lnTo>
                      <a:pt x="288" y="26"/>
                    </a:lnTo>
                    <a:lnTo>
                      <a:pt x="304" y="21"/>
                    </a:lnTo>
                    <a:lnTo>
                      <a:pt x="340" y="11"/>
                    </a:lnTo>
                    <a:lnTo>
                      <a:pt x="377" y="0"/>
                    </a:lnTo>
                    <a:lnTo>
                      <a:pt x="386" y="8"/>
                    </a:lnTo>
                    <a:lnTo>
                      <a:pt x="410" y="33"/>
                    </a:lnTo>
                    <a:lnTo>
                      <a:pt x="446" y="67"/>
                    </a:lnTo>
                    <a:lnTo>
                      <a:pt x="488" y="109"/>
                    </a:lnTo>
                    <a:lnTo>
                      <a:pt x="535" y="152"/>
                    </a:lnTo>
                    <a:lnTo>
                      <a:pt x="580" y="195"/>
                    </a:lnTo>
                    <a:lnTo>
                      <a:pt x="622" y="234"/>
                    </a:lnTo>
                    <a:lnTo>
                      <a:pt x="657" y="262"/>
                    </a:lnTo>
                    <a:lnTo>
                      <a:pt x="677" y="272"/>
                    </a:lnTo>
                    <a:lnTo>
                      <a:pt x="697" y="281"/>
                    </a:lnTo>
                    <a:lnTo>
                      <a:pt x="717" y="288"/>
                    </a:lnTo>
                    <a:lnTo>
                      <a:pt x="737" y="293"/>
                    </a:lnTo>
                    <a:lnTo>
                      <a:pt x="757" y="297"/>
                    </a:lnTo>
                    <a:lnTo>
                      <a:pt x="776" y="300"/>
                    </a:lnTo>
                    <a:lnTo>
                      <a:pt x="796" y="303"/>
                    </a:lnTo>
                    <a:lnTo>
                      <a:pt x="816" y="304"/>
                    </a:lnTo>
                    <a:lnTo>
                      <a:pt x="855" y="306"/>
                    </a:lnTo>
                    <a:lnTo>
                      <a:pt x="893" y="310"/>
                    </a:lnTo>
                    <a:lnTo>
                      <a:pt x="912" y="312"/>
                    </a:lnTo>
                    <a:lnTo>
                      <a:pt x="929" y="314"/>
                    </a:lnTo>
                    <a:lnTo>
                      <a:pt x="948" y="318"/>
                    </a:lnTo>
                    <a:lnTo>
                      <a:pt x="964" y="323"/>
                    </a:lnTo>
                    <a:lnTo>
                      <a:pt x="981" y="328"/>
                    </a:lnTo>
                    <a:lnTo>
                      <a:pt x="994" y="334"/>
                    </a:lnTo>
                    <a:lnTo>
                      <a:pt x="1004" y="340"/>
                    </a:lnTo>
                    <a:lnTo>
                      <a:pt x="1011" y="347"/>
                    </a:lnTo>
                    <a:lnTo>
                      <a:pt x="1014" y="349"/>
                    </a:lnTo>
                    <a:lnTo>
                      <a:pt x="1016" y="353"/>
                    </a:lnTo>
                    <a:lnTo>
                      <a:pt x="1016" y="355"/>
                    </a:lnTo>
                    <a:lnTo>
                      <a:pt x="1016" y="359"/>
                    </a:lnTo>
                    <a:lnTo>
                      <a:pt x="1016" y="362"/>
                    </a:lnTo>
                    <a:lnTo>
                      <a:pt x="1014" y="366"/>
                    </a:lnTo>
                    <a:lnTo>
                      <a:pt x="1011" y="368"/>
                    </a:lnTo>
                    <a:lnTo>
                      <a:pt x="1008" y="372"/>
                    </a:lnTo>
                    <a:lnTo>
                      <a:pt x="997" y="379"/>
                    </a:lnTo>
                    <a:lnTo>
                      <a:pt x="983" y="386"/>
                    </a:lnTo>
                    <a:lnTo>
                      <a:pt x="964" y="393"/>
                    </a:lnTo>
                    <a:lnTo>
                      <a:pt x="942" y="400"/>
                    </a:lnTo>
                    <a:lnTo>
                      <a:pt x="917" y="408"/>
                    </a:lnTo>
                    <a:lnTo>
                      <a:pt x="885" y="415"/>
                    </a:lnTo>
                    <a:lnTo>
                      <a:pt x="850" y="423"/>
                    </a:lnTo>
                    <a:lnTo>
                      <a:pt x="809" y="432"/>
                    </a:lnTo>
                    <a:lnTo>
                      <a:pt x="783" y="438"/>
                    </a:lnTo>
                    <a:lnTo>
                      <a:pt x="760" y="446"/>
                    </a:lnTo>
                    <a:lnTo>
                      <a:pt x="751" y="451"/>
                    </a:lnTo>
                    <a:lnTo>
                      <a:pt x="741" y="456"/>
                    </a:lnTo>
                    <a:lnTo>
                      <a:pt x="733" y="460"/>
                    </a:lnTo>
                    <a:lnTo>
                      <a:pt x="726" y="465"/>
                    </a:lnTo>
                    <a:lnTo>
                      <a:pt x="720" y="471"/>
                    </a:lnTo>
                    <a:lnTo>
                      <a:pt x="714" y="476"/>
                    </a:lnTo>
                    <a:lnTo>
                      <a:pt x="709" y="481"/>
                    </a:lnTo>
                    <a:lnTo>
                      <a:pt x="705" y="487"/>
                    </a:lnTo>
                    <a:lnTo>
                      <a:pt x="698" y="499"/>
                    </a:lnTo>
                    <a:lnTo>
                      <a:pt x="695" y="511"/>
                    </a:lnTo>
                    <a:lnTo>
                      <a:pt x="692" y="522"/>
                    </a:lnTo>
                    <a:lnTo>
                      <a:pt x="692" y="534"/>
                    </a:lnTo>
                    <a:lnTo>
                      <a:pt x="693" y="546"/>
                    </a:lnTo>
                    <a:lnTo>
                      <a:pt x="697" y="556"/>
                    </a:lnTo>
                    <a:lnTo>
                      <a:pt x="700" y="567"/>
                    </a:lnTo>
                    <a:lnTo>
                      <a:pt x="706" y="577"/>
                    </a:lnTo>
                    <a:lnTo>
                      <a:pt x="711" y="585"/>
                    </a:lnTo>
                    <a:lnTo>
                      <a:pt x="717" y="594"/>
                    </a:lnTo>
                    <a:lnTo>
                      <a:pt x="721" y="601"/>
                    </a:lnTo>
                    <a:lnTo>
                      <a:pt x="725" y="606"/>
                    </a:lnTo>
                    <a:lnTo>
                      <a:pt x="726" y="613"/>
                    </a:lnTo>
                    <a:lnTo>
                      <a:pt x="726" y="620"/>
                    </a:lnTo>
                    <a:lnTo>
                      <a:pt x="725" y="627"/>
                    </a:lnTo>
                    <a:lnTo>
                      <a:pt x="723" y="634"/>
                    </a:lnTo>
                    <a:lnTo>
                      <a:pt x="718" y="641"/>
                    </a:lnTo>
                    <a:lnTo>
                      <a:pt x="713" y="648"/>
                    </a:lnTo>
                    <a:lnTo>
                      <a:pt x="702" y="662"/>
                    </a:lnTo>
                    <a:lnTo>
                      <a:pt x="688" y="678"/>
                    </a:lnTo>
                    <a:lnTo>
                      <a:pt x="671" y="692"/>
                    </a:lnTo>
                    <a:lnTo>
                      <a:pt x="654" y="706"/>
                    </a:lnTo>
                    <a:lnTo>
                      <a:pt x="637" y="721"/>
                    </a:lnTo>
                    <a:lnTo>
                      <a:pt x="621" y="735"/>
                    </a:lnTo>
                    <a:lnTo>
                      <a:pt x="607" y="749"/>
                    </a:lnTo>
                    <a:lnTo>
                      <a:pt x="595" y="764"/>
                    </a:lnTo>
                    <a:lnTo>
                      <a:pt x="591" y="771"/>
                    </a:lnTo>
                    <a:lnTo>
                      <a:pt x="587" y="778"/>
                    </a:lnTo>
                    <a:lnTo>
                      <a:pt x="585" y="785"/>
                    </a:lnTo>
                    <a:lnTo>
                      <a:pt x="584" y="792"/>
                    </a:lnTo>
                    <a:lnTo>
                      <a:pt x="584" y="799"/>
                    </a:lnTo>
                    <a:lnTo>
                      <a:pt x="586" y="806"/>
                    </a:lnTo>
                    <a:lnTo>
                      <a:pt x="588" y="814"/>
                    </a:lnTo>
                    <a:lnTo>
                      <a:pt x="593" y="821"/>
                    </a:lnTo>
                    <a:close/>
                  </a:path>
                </a:pathLst>
              </a:custGeom>
              <a:solidFill>
                <a:srgbClr val="93D5ED"/>
              </a:solidFill>
              <a:ln w="9525">
                <a:solidFill>
                  <a:srgbClr val="CCECFF"/>
                </a:solidFill>
                <a:round/>
                <a:headEnd/>
                <a:tailEnd/>
              </a:ln>
            </p:spPr>
            <p:txBody>
              <a:bodyPr/>
              <a:lstStyle/>
              <a:p>
                <a:endParaRPr lang="en-US"/>
              </a:p>
            </p:txBody>
          </p:sp>
          <p:sp>
            <p:nvSpPr>
              <p:cNvPr id="24794" name="Freeform 215"/>
              <p:cNvSpPr>
                <a:spLocks/>
              </p:cNvSpPr>
              <p:nvPr/>
            </p:nvSpPr>
            <p:spPr bwMode="auto">
              <a:xfrm>
                <a:off x="3870" y="1503"/>
                <a:ext cx="318" cy="211"/>
              </a:xfrm>
              <a:custGeom>
                <a:avLst/>
                <a:gdLst>
                  <a:gd name="T0" fmla="*/ 0 w 1588"/>
                  <a:gd name="T1" fmla="*/ 0 h 1055"/>
                  <a:gd name="T2" fmla="*/ 0 w 1588"/>
                  <a:gd name="T3" fmla="*/ 0 h 1055"/>
                  <a:gd name="T4" fmla="*/ 0 w 1588"/>
                  <a:gd name="T5" fmla="*/ 0 h 1055"/>
                  <a:gd name="T6" fmla="*/ 0 w 1588"/>
                  <a:gd name="T7" fmla="*/ 0 h 1055"/>
                  <a:gd name="T8" fmla="*/ 0 w 1588"/>
                  <a:gd name="T9" fmla="*/ 0 h 1055"/>
                  <a:gd name="T10" fmla="*/ 0 w 1588"/>
                  <a:gd name="T11" fmla="*/ 0 h 1055"/>
                  <a:gd name="T12" fmla="*/ 0 w 1588"/>
                  <a:gd name="T13" fmla="*/ 0 h 1055"/>
                  <a:gd name="T14" fmla="*/ 0 w 1588"/>
                  <a:gd name="T15" fmla="*/ 0 h 1055"/>
                  <a:gd name="T16" fmla="*/ 0 w 1588"/>
                  <a:gd name="T17" fmla="*/ 0 h 1055"/>
                  <a:gd name="T18" fmla="*/ 0 w 1588"/>
                  <a:gd name="T19" fmla="*/ 0 h 1055"/>
                  <a:gd name="T20" fmla="*/ 0 w 1588"/>
                  <a:gd name="T21" fmla="*/ 0 h 1055"/>
                  <a:gd name="T22" fmla="*/ 0 w 1588"/>
                  <a:gd name="T23" fmla="*/ 0 h 1055"/>
                  <a:gd name="T24" fmla="*/ 0 w 1588"/>
                  <a:gd name="T25" fmla="*/ 0 h 1055"/>
                  <a:gd name="T26" fmla="*/ 0 w 1588"/>
                  <a:gd name="T27" fmla="*/ 0 h 1055"/>
                  <a:gd name="T28" fmla="*/ 0 w 1588"/>
                  <a:gd name="T29" fmla="*/ 0 h 1055"/>
                  <a:gd name="T30" fmla="*/ 0 w 1588"/>
                  <a:gd name="T31" fmla="*/ 0 h 1055"/>
                  <a:gd name="T32" fmla="*/ 0 w 1588"/>
                  <a:gd name="T33" fmla="*/ 0 h 1055"/>
                  <a:gd name="T34" fmla="*/ 0 w 1588"/>
                  <a:gd name="T35" fmla="*/ 0 h 1055"/>
                  <a:gd name="T36" fmla="*/ 0 w 1588"/>
                  <a:gd name="T37" fmla="*/ 0 h 1055"/>
                  <a:gd name="T38" fmla="*/ 0 w 1588"/>
                  <a:gd name="T39" fmla="*/ 0 h 1055"/>
                  <a:gd name="T40" fmla="*/ 0 w 1588"/>
                  <a:gd name="T41" fmla="*/ 0 h 1055"/>
                  <a:gd name="T42" fmla="*/ 0 w 1588"/>
                  <a:gd name="T43" fmla="*/ 0 h 1055"/>
                  <a:gd name="T44" fmla="*/ 0 w 1588"/>
                  <a:gd name="T45" fmla="*/ 0 h 1055"/>
                  <a:gd name="T46" fmla="*/ 0 w 1588"/>
                  <a:gd name="T47" fmla="*/ 0 h 1055"/>
                  <a:gd name="T48" fmla="*/ 0 w 1588"/>
                  <a:gd name="T49" fmla="*/ 0 h 1055"/>
                  <a:gd name="T50" fmla="*/ 0 w 1588"/>
                  <a:gd name="T51" fmla="*/ 0 h 1055"/>
                  <a:gd name="T52" fmla="*/ 0 w 1588"/>
                  <a:gd name="T53" fmla="*/ 0 h 1055"/>
                  <a:gd name="T54" fmla="*/ 0 w 1588"/>
                  <a:gd name="T55" fmla="*/ 0 h 1055"/>
                  <a:gd name="T56" fmla="*/ 0 w 1588"/>
                  <a:gd name="T57" fmla="*/ 0 h 1055"/>
                  <a:gd name="T58" fmla="*/ 0 w 1588"/>
                  <a:gd name="T59" fmla="*/ 0 h 1055"/>
                  <a:gd name="T60" fmla="*/ 0 w 1588"/>
                  <a:gd name="T61" fmla="*/ 0 h 1055"/>
                  <a:gd name="T62" fmla="*/ 0 w 1588"/>
                  <a:gd name="T63" fmla="*/ 0 h 1055"/>
                  <a:gd name="T64" fmla="*/ 0 w 1588"/>
                  <a:gd name="T65" fmla="*/ 0 h 1055"/>
                  <a:gd name="T66" fmla="*/ 0 w 1588"/>
                  <a:gd name="T67" fmla="*/ 0 h 1055"/>
                  <a:gd name="T68" fmla="*/ 0 w 1588"/>
                  <a:gd name="T69" fmla="*/ 0 h 1055"/>
                  <a:gd name="T70" fmla="*/ 0 w 1588"/>
                  <a:gd name="T71" fmla="*/ 0 h 1055"/>
                  <a:gd name="T72" fmla="*/ 0 w 1588"/>
                  <a:gd name="T73" fmla="*/ 0 h 1055"/>
                  <a:gd name="T74" fmla="*/ 0 w 1588"/>
                  <a:gd name="T75" fmla="*/ 0 h 1055"/>
                  <a:gd name="T76" fmla="*/ 0 w 1588"/>
                  <a:gd name="T77" fmla="*/ 0 h 1055"/>
                  <a:gd name="T78" fmla="*/ 0 w 1588"/>
                  <a:gd name="T79" fmla="*/ 0 h 1055"/>
                  <a:gd name="T80" fmla="*/ 0 w 1588"/>
                  <a:gd name="T81" fmla="*/ 0 h 1055"/>
                  <a:gd name="T82" fmla="*/ 0 w 1588"/>
                  <a:gd name="T83" fmla="*/ 0 h 1055"/>
                  <a:gd name="T84" fmla="*/ 0 w 1588"/>
                  <a:gd name="T85" fmla="*/ 0 h 1055"/>
                  <a:gd name="T86" fmla="*/ 0 w 1588"/>
                  <a:gd name="T87" fmla="*/ 0 h 1055"/>
                  <a:gd name="T88" fmla="*/ 0 w 1588"/>
                  <a:gd name="T89" fmla="*/ 0 h 105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588"/>
                  <a:gd name="T136" fmla="*/ 0 h 1055"/>
                  <a:gd name="T137" fmla="*/ 1588 w 1588"/>
                  <a:gd name="T138" fmla="*/ 1055 h 105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588" h="1055">
                    <a:moveTo>
                      <a:pt x="1576" y="239"/>
                    </a:moveTo>
                    <a:lnTo>
                      <a:pt x="1580" y="281"/>
                    </a:lnTo>
                    <a:lnTo>
                      <a:pt x="1585" y="322"/>
                    </a:lnTo>
                    <a:lnTo>
                      <a:pt x="1587" y="361"/>
                    </a:lnTo>
                    <a:lnTo>
                      <a:pt x="1588" y="397"/>
                    </a:lnTo>
                    <a:lnTo>
                      <a:pt x="1588" y="432"/>
                    </a:lnTo>
                    <a:lnTo>
                      <a:pt x="1588" y="465"/>
                    </a:lnTo>
                    <a:lnTo>
                      <a:pt x="1586" y="496"/>
                    </a:lnTo>
                    <a:lnTo>
                      <a:pt x="1583" y="527"/>
                    </a:lnTo>
                    <a:lnTo>
                      <a:pt x="1579" y="555"/>
                    </a:lnTo>
                    <a:lnTo>
                      <a:pt x="1574" y="580"/>
                    </a:lnTo>
                    <a:lnTo>
                      <a:pt x="1570" y="606"/>
                    </a:lnTo>
                    <a:lnTo>
                      <a:pt x="1563" y="629"/>
                    </a:lnTo>
                    <a:lnTo>
                      <a:pt x="1557" y="652"/>
                    </a:lnTo>
                    <a:lnTo>
                      <a:pt x="1549" y="672"/>
                    </a:lnTo>
                    <a:lnTo>
                      <a:pt x="1542" y="691"/>
                    </a:lnTo>
                    <a:lnTo>
                      <a:pt x="1533" y="709"/>
                    </a:lnTo>
                    <a:lnTo>
                      <a:pt x="1524" y="726"/>
                    </a:lnTo>
                    <a:lnTo>
                      <a:pt x="1515" y="743"/>
                    </a:lnTo>
                    <a:lnTo>
                      <a:pt x="1505" y="757"/>
                    </a:lnTo>
                    <a:lnTo>
                      <a:pt x="1496" y="771"/>
                    </a:lnTo>
                    <a:lnTo>
                      <a:pt x="1477" y="795"/>
                    </a:lnTo>
                    <a:lnTo>
                      <a:pt x="1458" y="816"/>
                    </a:lnTo>
                    <a:lnTo>
                      <a:pt x="1439" y="834"/>
                    </a:lnTo>
                    <a:lnTo>
                      <a:pt x="1421" y="849"/>
                    </a:lnTo>
                    <a:lnTo>
                      <a:pt x="1405" y="862"/>
                    </a:lnTo>
                    <a:lnTo>
                      <a:pt x="1391" y="872"/>
                    </a:lnTo>
                    <a:lnTo>
                      <a:pt x="1373" y="885"/>
                    </a:lnTo>
                    <a:lnTo>
                      <a:pt x="1357" y="898"/>
                    </a:lnTo>
                    <a:lnTo>
                      <a:pt x="1342" y="910"/>
                    </a:lnTo>
                    <a:lnTo>
                      <a:pt x="1330" y="923"/>
                    </a:lnTo>
                    <a:lnTo>
                      <a:pt x="1319" y="934"/>
                    </a:lnTo>
                    <a:lnTo>
                      <a:pt x="1309" y="946"/>
                    </a:lnTo>
                    <a:lnTo>
                      <a:pt x="1300" y="959"/>
                    </a:lnTo>
                    <a:lnTo>
                      <a:pt x="1293" y="971"/>
                    </a:lnTo>
                    <a:lnTo>
                      <a:pt x="1287" y="981"/>
                    </a:lnTo>
                    <a:lnTo>
                      <a:pt x="1282" y="993"/>
                    </a:lnTo>
                    <a:lnTo>
                      <a:pt x="1279" y="1004"/>
                    </a:lnTo>
                    <a:lnTo>
                      <a:pt x="1277" y="1015"/>
                    </a:lnTo>
                    <a:lnTo>
                      <a:pt x="1274" y="1025"/>
                    </a:lnTo>
                    <a:lnTo>
                      <a:pt x="1273" y="1035"/>
                    </a:lnTo>
                    <a:lnTo>
                      <a:pt x="1273" y="1045"/>
                    </a:lnTo>
                    <a:lnTo>
                      <a:pt x="1273" y="1055"/>
                    </a:lnTo>
                    <a:lnTo>
                      <a:pt x="1260" y="1035"/>
                    </a:lnTo>
                    <a:lnTo>
                      <a:pt x="1246" y="1016"/>
                    </a:lnTo>
                    <a:lnTo>
                      <a:pt x="1230" y="1000"/>
                    </a:lnTo>
                    <a:lnTo>
                      <a:pt x="1212" y="985"/>
                    </a:lnTo>
                    <a:lnTo>
                      <a:pt x="1194" y="971"/>
                    </a:lnTo>
                    <a:lnTo>
                      <a:pt x="1173" y="958"/>
                    </a:lnTo>
                    <a:lnTo>
                      <a:pt x="1152" y="945"/>
                    </a:lnTo>
                    <a:lnTo>
                      <a:pt x="1130" y="934"/>
                    </a:lnTo>
                    <a:lnTo>
                      <a:pt x="1107" y="925"/>
                    </a:lnTo>
                    <a:lnTo>
                      <a:pt x="1084" y="916"/>
                    </a:lnTo>
                    <a:lnTo>
                      <a:pt x="1060" y="907"/>
                    </a:lnTo>
                    <a:lnTo>
                      <a:pt x="1037" y="899"/>
                    </a:lnTo>
                    <a:lnTo>
                      <a:pt x="989" y="885"/>
                    </a:lnTo>
                    <a:lnTo>
                      <a:pt x="941" y="872"/>
                    </a:lnTo>
                    <a:lnTo>
                      <a:pt x="920" y="867"/>
                    </a:lnTo>
                    <a:lnTo>
                      <a:pt x="903" y="858"/>
                    </a:lnTo>
                    <a:lnTo>
                      <a:pt x="886" y="850"/>
                    </a:lnTo>
                    <a:lnTo>
                      <a:pt x="875" y="841"/>
                    </a:lnTo>
                    <a:lnTo>
                      <a:pt x="863" y="830"/>
                    </a:lnTo>
                    <a:lnTo>
                      <a:pt x="855" y="820"/>
                    </a:lnTo>
                    <a:lnTo>
                      <a:pt x="848" y="807"/>
                    </a:lnTo>
                    <a:lnTo>
                      <a:pt x="841" y="794"/>
                    </a:lnTo>
                    <a:lnTo>
                      <a:pt x="830" y="767"/>
                    </a:lnTo>
                    <a:lnTo>
                      <a:pt x="820" y="737"/>
                    </a:lnTo>
                    <a:lnTo>
                      <a:pt x="814" y="722"/>
                    </a:lnTo>
                    <a:lnTo>
                      <a:pt x="806" y="705"/>
                    </a:lnTo>
                    <a:lnTo>
                      <a:pt x="798" y="688"/>
                    </a:lnTo>
                    <a:lnTo>
                      <a:pt x="786" y="672"/>
                    </a:lnTo>
                    <a:lnTo>
                      <a:pt x="753" y="659"/>
                    </a:lnTo>
                    <a:lnTo>
                      <a:pt x="722" y="646"/>
                    </a:lnTo>
                    <a:lnTo>
                      <a:pt x="692" y="632"/>
                    </a:lnTo>
                    <a:lnTo>
                      <a:pt x="666" y="617"/>
                    </a:lnTo>
                    <a:lnTo>
                      <a:pt x="640" y="601"/>
                    </a:lnTo>
                    <a:lnTo>
                      <a:pt x="618" y="586"/>
                    </a:lnTo>
                    <a:lnTo>
                      <a:pt x="597" y="571"/>
                    </a:lnTo>
                    <a:lnTo>
                      <a:pt x="579" y="556"/>
                    </a:lnTo>
                    <a:lnTo>
                      <a:pt x="549" y="529"/>
                    </a:lnTo>
                    <a:lnTo>
                      <a:pt x="527" y="507"/>
                    </a:lnTo>
                    <a:lnTo>
                      <a:pt x="514" y="493"/>
                    </a:lnTo>
                    <a:lnTo>
                      <a:pt x="510" y="487"/>
                    </a:lnTo>
                    <a:lnTo>
                      <a:pt x="354" y="441"/>
                    </a:lnTo>
                    <a:lnTo>
                      <a:pt x="0" y="112"/>
                    </a:lnTo>
                    <a:lnTo>
                      <a:pt x="15" y="47"/>
                    </a:lnTo>
                    <a:lnTo>
                      <a:pt x="548" y="0"/>
                    </a:lnTo>
                    <a:lnTo>
                      <a:pt x="579" y="55"/>
                    </a:lnTo>
                    <a:lnTo>
                      <a:pt x="927" y="23"/>
                    </a:lnTo>
                    <a:lnTo>
                      <a:pt x="1576" y="239"/>
                    </a:lnTo>
                    <a:close/>
                  </a:path>
                </a:pathLst>
              </a:custGeom>
              <a:solidFill>
                <a:srgbClr val="93D5ED"/>
              </a:solidFill>
              <a:ln w="9525">
                <a:solidFill>
                  <a:srgbClr val="CCECFF"/>
                </a:solidFill>
                <a:round/>
                <a:headEnd/>
                <a:tailEnd/>
              </a:ln>
            </p:spPr>
            <p:txBody>
              <a:bodyPr/>
              <a:lstStyle/>
              <a:p>
                <a:endParaRPr lang="en-US"/>
              </a:p>
            </p:txBody>
          </p:sp>
          <p:sp>
            <p:nvSpPr>
              <p:cNvPr id="24795" name="Freeform 216"/>
              <p:cNvSpPr>
                <a:spLocks/>
              </p:cNvSpPr>
              <p:nvPr/>
            </p:nvSpPr>
            <p:spPr bwMode="auto">
              <a:xfrm>
                <a:off x="3762" y="1374"/>
                <a:ext cx="533" cy="177"/>
              </a:xfrm>
              <a:custGeom>
                <a:avLst/>
                <a:gdLst>
                  <a:gd name="T0" fmla="*/ 0 w 2666"/>
                  <a:gd name="T1" fmla="*/ 0 h 882"/>
                  <a:gd name="T2" fmla="*/ 0 w 2666"/>
                  <a:gd name="T3" fmla="*/ 0 h 882"/>
                  <a:gd name="T4" fmla="*/ 0 w 2666"/>
                  <a:gd name="T5" fmla="*/ 0 h 882"/>
                  <a:gd name="T6" fmla="*/ 0 w 2666"/>
                  <a:gd name="T7" fmla="*/ 0 h 882"/>
                  <a:gd name="T8" fmla="*/ 0 w 2666"/>
                  <a:gd name="T9" fmla="*/ 0 h 882"/>
                  <a:gd name="T10" fmla="*/ 0 w 2666"/>
                  <a:gd name="T11" fmla="*/ 0 h 882"/>
                  <a:gd name="T12" fmla="*/ 0 w 2666"/>
                  <a:gd name="T13" fmla="*/ 0 h 882"/>
                  <a:gd name="T14" fmla="*/ 0 w 2666"/>
                  <a:gd name="T15" fmla="*/ 0 h 882"/>
                  <a:gd name="T16" fmla="*/ 0 w 2666"/>
                  <a:gd name="T17" fmla="*/ 0 h 882"/>
                  <a:gd name="T18" fmla="*/ 0 w 2666"/>
                  <a:gd name="T19" fmla="*/ 0 h 882"/>
                  <a:gd name="T20" fmla="*/ 0 w 2666"/>
                  <a:gd name="T21" fmla="*/ 0 h 882"/>
                  <a:gd name="T22" fmla="*/ 0 w 2666"/>
                  <a:gd name="T23" fmla="*/ 0 h 882"/>
                  <a:gd name="T24" fmla="*/ 0 w 2666"/>
                  <a:gd name="T25" fmla="*/ 0 h 882"/>
                  <a:gd name="T26" fmla="*/ 0 w 2666"/>
                  <a:gd name="T27" fmla="*/ 0 h 882"/>
                  <a:gd name="T28" fmla="*/ 0 w 2666"/>
                  <a:gd name="T29" fmla="*/ 0 h 882"/>
                  <a:gd name="T30" fmla="*/ 0 w 2666"/>
                  <a:gd name="T31" fmla="*/ 0 h 882"/>
                  <a:gd name="T32" fmla="*/ 0 w 2666"/>
                  <a:gd name="T33" fmla="*/ 0 h 882"/>
                  <a:gd name="T34" fmla="*/ 0 w 2666"/>
                  <a:gd name="T35" fmla="*/ 0 h 882"/>
                  <a:gd name="T36" fmla="*/ 0 w 2666"/>
                  <a:gd name="T37" fmla="*/ 0 h 882"/>
                  <a:gd name="T38" fmla="*/ 0 w 2666"/>
                  <a:gd name="T39" fmla="*/ 0 h 882"/>
                  <a:gd name="T40" fmla="*/ 0 w 2666"/>
                  <a:gd name="T41" fmla="*/ 0 h 882"/>
                  <a:gd name="T42" fmla="*/ 0 w 2666"/>
                  <a:gd name="T43" fmla="*/ 0 h 882"/>
                  <a:gd name="T44" fmla="*/ 0 w 2666"/>
                  <a:gd name="T45" fmla="*/ 0 h 882"/>
                  <a:gd name="T46" fmla="*/ 0 w 2666"/>
                  <a:gd name="T47" fmla="*/ 0 h 882"/>
                  <a:gd name="T48" fmla="*/ 0 w 2666"/>
                  <a:gd name="T49" fmla="*/ 0 h 882"/>
                  <a:gd name="T50" fmla="*/ 0 w 2666"/>
                  <a:gd name="T51" fmla="*/ 0 h 882"/>
                  <a:gd name="T52" fmla="*/ 0 w 2666"/>
                  <a:gd name="T53" fmla="*/ 0 h 882"/>
                  <a:gd name="T54" fmla="*/ 0 w 2666"/>
                  <a:gd name="T55" fmla="*/ 0 h 882"/>
                  <a:gd name="T56" fmla="*/ 0 w 2666"/>
                  <a:gd name="T57" fmla="*/ 0 h 882"/>
                  <a:gd name="T58" fmla="*/ 0 w 2666"/>
                  <a:gd name="T59" fmla="*/ 0 h 882"/>
                  <a:gd name="T60" fmla="*/ 0 w 2666"/>
                  <a:gd name="T61" fmla="*/ 0 h 882"/>
                  <a:gd name="T62" fmla="*/ 0 w 2666"/>
                  <a:gd name="T63" fmla="*/ 0 h 882"/>
                  <a:gd name="T64" fmla="*/ 0 w 2666"/>
                  <a:gd name="T65" fmla="*/ 0 h 882"/>
                  <a:gd name="T66" fmla="*/ 0 w 2666"/>
                  <a:gd name="T67" fmla="*/ 0 h 882"/>
                  <a:gd name="T68" fmla="*/ 0 w 2666"/>
                  <a:gd name="T69" fmla="*/ 0 h 882"/>
                  <a:gd name="T70" fmla="*/ 0 w 2666"/>
                  <a:gd name="T71" fmla="*/ 0 h 882"/>
                  <a:gd name="T72" fmla="*/ 0 w 2666"/>
                  <a:gd name="T73" fmla="*/ 0 h 882"/>
                  <a:gd name="T74" fmla="*/ 0 w 2666"/>
                  <a:gd name="T75" fmla="*/ 0 h 882"/>
                  <a:gd name="T76" fmla="*/ 0 w 2666"/>
                  <a:gd name="T77" fmla="*/ 0 h 882"/>
                  <a:gd name="T78" fmla="*/ 0 w 2666"/>
                  <a:gd name="T79" fmla="*/ 0 h 882"/>
                  <a:gd name="T80" fmla="*/ 0 w 2666"/>
                  <a:gd name="T81" fmla="*/ 0 h 882"/>
                  <a:gd name="T82" fmla="*/ 0 w 2666"/>
                  <a:gd name="T83" fmla="*/ 0 h 882"/>
                  <a:gd name="T84" fmla="*/ 0 w 2666"/>
                  <a:gd name="T85" fmla="*/ 0 h 882"/>
                  <a:gd name="T86" fmla="*/ 0 w 2666"/>
                  <a:gd name="T87" fmla="*/ 0 h 882"/>
                  <a:gd name="T88" fmla="*/ 0 w 2666"/>
                  <a:gd name="T89" fmla="*/ 0 h 882"/>
                  <a:gd name="T90" fmla="*/ 0 w 2666"/>
                  <a:gd name="T91" fmla="*/ 0 h 882"/>
                  <a:gd name="T92" fmla="*/ 0 w 2666"/>
                  <a:gd name="T93" fmla="*/ 0 h 88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666"/>
                  <a:gd name="T142" fmla="*/ 0 h 882"/>
                  <a:gd name="T143" fmla="*/ 2666 w 2666"/>
                  <a:gd name="T144" fmla="*/ 882 h 88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666" h="882">
                    <a:moveTo>
                      <a:pt x="541" y="755"/>
                    </a:moveTo>
                    <a:lnTo>
                      <a:pt x="556" y="690"/>
                    </a:lnTo>
                    <a:lnTo>
                      <a:pt x="1089" y="643"/>
                    </a:lnTo>
                    <a:lnTo>
                      <a:pt x="1120" y="698"/>
                    </a:lnTo>
                    <a:lnTo>
                      <a:pt x="1468" y="666"/>
                    </a:lnTo>
                    <a:lnTo>
                      <a:pt x="2117" y="882"/>
                    </a:lnTo>
                    <a:lnTo>
                      <a:pt x="2317" y="851"/>
                    </a:lnTo>
                    <a:lnTo>
                      <a:pt x="2316" y="843"/>
                    </a:lnTo>
                    <a:lnTo>
                      <a:pt x="2312" y="822"/>
                    </a:lnTo>
                    <a:lnTo>
                      <a:pt x="2307" y="790"/>
                    </a:lnTo>
                    <a:lnTo>
                      <a:pt x="2302" y="753"/>
                    </a:lnTo>
                    <a:lnTo>
                      <a:pt x="2301" y="733"/>
                    </a:lnTo>
                    <a:lnTo>
                      <a:pt x="2301" y="713"/>
                    </a:lnTo>
                    <a:lnTo>
                      <a:pt x="2302" y="694"/>
                    </a:lnTo>
                    <a:lnTo>
                      <a:pt x="2305" y="676"/>
                    </a:lnTo>
                    <a:lnTo>
                      <a:pt x="2308" y="658"/>
                    </a:lnTo>
                    <a:lnTo>
                      <a:pt x="2314" y="643"/>
                    </a:lnTo>
                    <a:lnTo>
                      <a:pt x="2319" y="637"/>
                    </a:lnTo>
                    <a:lnTo>
                      <a:pt x="2322" y="630"/>
                    </a:lnTo>
                    <a:lnTo>
                      <a:pt x="2327" y="625"/>
                    </a:lnTo>
                    <a:lnTo>
                      <a:pt x="2333" y="621"/>
                    </a:lnTo>
                    <a:lnTo>
                      <a:pt x="2344" y="610"/>
                    </a:lnTo>
                    <a:lnTo>
                      <a:pt x="2357" y="599"/>
                    </a:lnTo>
                    <a:lnTo>
                      <a:pt x="2371" y="586"/>
                    </a:lnTo>
                    <a:lnTo>
                      <a:pt x="2386" y="572"/>
                    </a:lnTo>
                    <a:lnTo>
                      <a:pt x="2418" y="540"/>
                    </a:lnTo>
                    <a:lnTo>
                      <a:pt x="2453" y="507"/>
                    </a:lnTo>
                    <a:lnTo>
                      <a:pt x="2473" y="492"/>
                    </a:lnTo>
                    <a:lnTo>
                      <a:pt x="2494" y="477"/>
                    </a:lnTo>
                    <a:lnTo>
                      <a:pt x="2515" y="463"/>
                    </a:lnTo>
                    <a:lnTo>
                      <a:pt x="2538" y="450"/>
                    </a:lnTo>
                    <a:lnTo>
                      <a:pt x="2550" y="444"/>
                    </a:lnTo>
                    <a:lnTo>
                      <a:pt x="2563" y="438"/>
                    </a:lnTo>
                    <a:lnTo>
                      <a:pt x="2576" y="434"/>
                    </a:lnTo>
                    <a:lnTo>
                      <a:pt x="2588" y="429"/>
                    </a:lnTo>
                    <a:lnTo>
                      <a:pt x="2601" y="426"/>
                    </a:lnTo>
                    <a:lnTo>
                      <a:pt x="2615" y="422"/>
                    </a:lnTo>
                    <a:lnTo>
                      <a:pt x="2629" y="420"/>
                    </a:lnTo>
                    <a:lnTo>
                      <a:pt x="2643" y="419"/>
                    </a:lnTo>
                    <a:lnTo>
                      <a:pt x="2645" y="403"/>
                    </a:lnTo>
                    <a:lnTo>
                      <a:pt x="2646" y="387"/>
                    </a:lnTo>
                    <a:lnTo>
                      <a:pt x="2648" y="370"/>
                    </a:lnTo>
                    <a:lnTo>
                      <a:pt x="2652" y="351"/>
                    </a:lnTo>
                    <a:lnTo>
                      <a:pt x="2659" y="314"/>
                    </a:lnTo>
                    <a:lnTo>
                      <a:pt x="2664" y="276"/>
                    </a:lnTo>
                    <a:lnTo>
                      <a:pt x="2666" y="257"/>
                    </a:lnTo>
                    <a:lnTo>
                      <a:pt x="2666" y="239"/>
                    </a:lnTo>
                    <a:lnTo>
                      <a:pt x="2664" y="222"/>
                    </a:lnTo>
                    <a:lnTo>
                      <a:pt x="2662" y="206"/>
                    </a:lnTo>
                    <a:lnTo>
                      <a:pt x="2660" y="198"/>
                    </a:lnTo>
                    <a:lnTo>
                      <a:pt x="2656" y="191"/>
                    </a:lnTo>
                    <a:lnTo>
                      <a:pt x="2653" y="184"/>
                    </a:lnTo>
                    <a:lnTo>
                      <a:pt x="2649" y="178"/>
                    </a:lnTo>
                    <a:lnTo>
                      <a:pt x="2645" y="172"/>
                    </a:lnTo>
                    <a:lnTo>
                      <a:pt x="2639" y="166"/>
                    </a:lnTo>
                    <a:lnTo>
                      <a:pt x="2633" y="160"/>
                    </a:lnTo>
                    <a:lnTo>
                      <a:pt x="2626" y="157"/>
                    </a:lnTo>
                    <a:lnTo>
                      <a:pt x="2597" y="141"/>
                    </a:lnTo>
                    <a:lnTo>
                      <a:pt x="2569" y="128"/>
                    </a:lnTo>
                    <a:lnTo>
                      <a:pt x="2539" y="116"/>
                    </a:lnTo>
                    <a:lnTo>
                      <a:pt x="2511" y="102"/>
                    </a:lnTo>
                    <a:lnTo>
                      <a:pt x="2496" y="95"/>
                    </a:lnTo>
                    <a:lnTo>
                      <a:pt x="2482" y="86"/>
                    </a:lnTo>
                    <a:lnTo>
                      <a:pt x="2468" y="76"/>
                    </a:lnTo>
                    <a:lnTo>
                      <a:pt x="2454" y="65"/>
                    </a:lnTo>
                    <a:lnTo>
                      <a:pt x="2439" y="52"/>
                    </a:lnTo>
                    <a:lnTo>
                      <a:pt x="2425" y="37"/>
                    </a:lnTo>
                    <a:lnTo>
                      <a:pt x="2411" y="20"/>
                    </a:lnTo>
                    <a:lnTo>
                      <a:pt x="2396" y="0"/>
                    </a:lnTo>
                    <a:lnTo>
                      <a:pt x="625" y="240"/>
                    </a:lnTo>
                    <a:lnTo>
                      <a:pt x="618" y="246"/>
                    </a:lnTo>
                    <a:lnTo>
                      <a:pt x="613" y="252"/>
                    </a:lnTo>
                    <a:lnTo>
                      <a:pt x="611" y="260"/>
                    </a:lnTo>
                    <a:lnTo>
                      <a:pt x="607" y="269"/>
                    </a:lnTo>
                    <a:lnTo>
                      <a:pt x="605" y="290"/>
                    </a:lnTo>
                    <a:lnTo>
                      <a:pt x="603" y="311"/>
                    </a:lnTo>
                    <a:lnTo>
                      <a:pt x="600" y="323"/>
                    </a:lnTo>
                    <a:lnTo>
                      <a:pt x="598" y="333"/>
                    </a:lnTo>
                    <a:lnTo>
                      <a:pt x="593" y="343"/>
                    </a:lnTo>
                    <a:lnTo>
                      <a:pt x="589" y="351"/>
                    </a:lnTo>
                    <a:lnTo>
                      <a:pt x="582" y="359"/>
                    </a:lnTo>
                    <a:lnTo>
                      <a:pt x="573" y="365"/>
                    </a:lnTo>
                    <a:lnTo>
                      <a:pt x="569" y="367"/>
                    </a:lnTo>
                    <a:lnTo>
                      <a:pt x="563" y="370"/>
                    </a:lnTo>
                    <a:lnTo>
                      <a:pt x="557" y="372"/>
                    </a:lnTo>
                    <a:lnTo>
                      <a:pt x="550" y="372"/>
                    </a:lnTo>
                    <a:lnTo>
                      <a:pt x="538" y="374"/>
                    </a:lnTo>
                    <a:lnTo>
                      <a:pt x="528" y="377"/>
                    </a:lnTo>
                    <a:lnTo>
                      <a:pt x="517" y="380"/>
                    </a:lnTo>
                    <a:lnTo>
                      <a:pt x="507" y="385"/>
                    </a:lnTo>
                    <a:lnTo>
                      <a:pt x="498" y="389"/>
                    </a:lnTo>
                    <a:lnTo>
                      <a:pt x="488" y="395"/>
                    </a:lnTo>
                    <a:lnTo>
                      <a:pt x="480" y="401"/>
                    </a:lnTo>
                    <a:lnTo>
                      <a:pt x="472" y="408"/>
                    </a:lnTo>
                    <a:lnTo>
                      <a:pt x="455" y="423"/>
                    </a:lnTo>
                    <a:lnTo>
                      <a:pt x="440" y="438"/>
                    </a:lnTo>
                    <a:lnTo>
                      <a:pt x="424" y="456"/>
                    </a:lnTo>
                    <a:lnTo>
                      <a:pt x="409" y="474"/>
                    </a:lnTo>
                    <a:lnTo>
                      <a:pt x="394" y="491"/>
                    </a:lnTo>
                    <a:lnTo>
                      <a:pt x="377" y="507"/>
                    </a:lnTo>
                    <a:lnTo>
                      <a:pt x="360" y="524"/>
                    </a:lnTo>
                    <a:lnTo>
                      <a:pt x="341" y="539"/>
                    </a:lnTo>
                    <a:lnTo>
                      <a:pt x="332" y="545"/>
                    </a:lnTo>
                    <a:lnTo>
                      <a:pt x="321" y="552"/>
                    </a:lnTo>
                    <a:lnTo>
                      <a:pt x="311" y="556"/>
                    </a:lnTo>
                    <a:lnTo>
                      <a:pt x="299" y="562"/>
                    </a:lnTo>
                    <a:lnTo>
                      <a:pt x="287" y="566"/>
                    </a:lnTo>
                    <a:lnTo>
                      <a:pt x="274" y="569"/>
                    </a:lnTo>
                    <a:lnTo>
                      <a:pt x="262" y="573"/>
                    </a:lnTo>
                    <a:lnTo>
                      <a:pt x="248" y="574"/>
                    </a:lnTo>
                    <a:lnTo>
                      <a:pt x="236" y="575"/>
                    </a:lnTo>
                    <a:lnTo>
                      <a:pt x="224" y="577"/>
                    </a:lnTo>
                    <a:lnTo>
                      <a:pt x="213" y="580"/>
                    </a:lnTo>
                    <a:lnTo>
                      <a:pt x="201" y="583"/>
                    </a:lnTo>
                    <a:lnTo>
                      <a:pt x="177" y="592"/>
                    </a:lnTo>
                    <a:lnTo>
                      <a:pt x="154" y="601"/>
                    </a:lnTo>
                    <a:lnTo>
                      <a:pt x="132" y="613"/>
                    </a:lnTo>
                    <a:lnTo>
                      <a:pt x="111" y="625"/>
                    </a:lnTo>
                    <a:lnTo>
                      <a:pt x="91" y="639"/>
                    </a:lnTo>
                    <a:lnTo>
                      <a:pt x="72" y="653"/>
                    </a:lnTo>
                    <a:lnTo>
                      <a:pt x="56" y="669"/>
                    </a:lnTo>
                    <a:lnTo>
                      <a:pt x="41" y="683"/>
                    </a:lnTo>
                    <a:lnTo>
                      <a:pt x="28" y="697"/>
                    </a:lnTo>
                    <a:lnTo>
                      <a:pt x="19" y="709"/>
                    </a:lnTo>
                    <a:lnTo>
                      <a:pt x="12" y="720"/>
                    </a:lnTo>
                    <a:lnTo>
                      <a:pt x="7" y="731"/>
                    </a:lnTo>
                    <a:lnTo>
                      <a:pt x="6" y="735"/>
                    </a:lnTo>
                    <a:lnTo>
                      <a:pt x="6" y="739"/>
                    </a:lnTo>
                    <a:lnTo>
                      <a:pt x="7" y="741"/>
                    </a:lnTo>
                    <a:lnTo>
                      <a:pt x="8" y="745"/>
                    </a:lnTo>
                    <a:lnTo>
                      <a:pt x="12" y="748"/>
                    </a:lnTo>
                    <a:lnTo>
                      <a:pt x="15" y="754"/>
                    </a:lnTo>
                    <a:lnTo>
                      <a:pt x="17" y="759"/>
                    </a:lnTo>
                    <a:lnTo>
                      <a:pt x="19" y="763"/>
                    </a:lnTo>
                    <a:lnTo>
                      <a:pt x="20" y="775"/>
                    </a:lnTo>
                    <a:lnTo>
                      <a:pt x="17" y="785"/>
                    </a:lnTo>
                    <a:lnTo>
                      <a:pt x="15" y="795"/>
                    </a:lnTo>
                    <a:lnTo>
                      <a:pt x="10" y="803"/>
                    </a:lnTo>
                    <a:lnTo>
                      <a:pt x="5" y="810"/>
                    </a:lnTo>
                    <a:lnTo>
                      <a:pt x="0" y="813"/>
                    </a:lnTo>
                    <a:lnTo>
                      <a:pt x="541" y="755"/>
                    </a:lnTo>
                    <a:close/>
                  </a:path>
                </a:pathLst>
              </a:custGeom>
              <a:solidFill>
                <a:srgbClr val="93D5ED"/>
              </a:solidFill>
              <a:ln w="9525">
                <a:solidFill>
                  <a:srgbClr val="CCECFF"/>
                </a:solidFill>
                <a:round/>
                <a:headEnd/>
                <a:tailEnd/>
              </a:ln>
            </p:spPr>
            <p:txBody>
              <a:bodyPr/>
              <a:lstStyle/>
              <a:p>
                <a:endParaRPr lang="en-US"/>
              </a:p>
            </p:txBody>
          </p:sp>
          <p:sp>
            <p:nvSpPr>
              <p:cNvPr id="24796" name="Freeform 217"/>
              <p:cNvSpPr>
                <a:spLocks/>
              </p:cNvSpPr>
              <p:nvPr/>
            </p:nvSpPr>
            <p:spPr bwMode="auto">
              <a:xfrm>
                <a:off x="3369" y="1422"/>
                <a:ext cx="518" cy="159"/>
              </a:xfrm>
              <a:custGeom>
                <a:avLst/>
                <a:gdLst>
                  <a:gd name="T0" fmla="*/ 0 w 2590"/>
                  <a:gd name="T1" fmla="*/ 0 h 792"/>
                  <a:gd name="T2" fmla="*/ 0 w 2590"/>
                  <a:gd name="T3" fmla="*/ 0 h 792"/>
                  <a:gd name="T4" fmla="*/ 0 w 2590"/>
                  <a:gd name="T5" fmla="*/ 0 h 792"/>
                  <a:gd name="T6" fmla="*/ 0 w 2590"/>
                  <a:gd name="T7" fmla="*/ 0 h 792"/>
                  <a:gd name="T8" fmla="*/ 0 w 2590"/>
                  <a:gd name="T9" fmla="*/ 0 h 792"/>
                  <a:gd name="T10" fmla="*/ 0 w 2590"/>
                  <a:gd name="T11" fmla="*/ 0 h 792"/>
                  <a:gd name="T12" fmla="*/ 0 w 2590"/>
                  <a:gd name="T13" fmla="*/ 0 h 792"/>
                  <a:gd name="T14" fmla="*/ 0 w 2590"/>
                  <a:gd name="T15" fmla="*/ 0 h 792"/>
                  <a:gd name="T16" fmla="*/ 0 w 2590"/>
                  <a:gd name="T17" fmla="*/ 0 h 792"/>
                  <a:gd name="T18" fmla="*/ 0 w 2590"/>
                  <a:gd name="T19" fmla="*/ 0 h 792"/>
                  <a:gd name="T20" fmla="*/ 0 w 2590"/>
                  <a:gd name="T21" fmla="*/ 0 h 792"/>
                  <a:gd name="T22" fmla="*/ 0 w 2590"/>
                  <a:gd name="T23" fmla="*/ 0 h 792"/>
                  <a:gd name="T24" fmla="*/ 0 w 2590"/>
                  <a:gd name="T25" fmla="*/ 0 h 792"/>
                  <a:gd name="T26" fmla="*/ 0 w 2590"/>
                  <a:gd name="T27" fmla="*/ 0 h 792"/>
                  <a:gd name="T28" fmla="*/ 0 w 2590"/>
                  <a:gd name="T29" fmla="*/ 0 h 792"/>
                  <a:gd name="T30" fmla="*/ 0 w 2590"/>
                  <a:gd name="T31" fmla="*/ 0 h 792"/>
                  <a:gd name="T32" fmla="*/ 0 w 2590"/>
                  <a:gd name="T33" fmla="*/ 0 h 792"/>
                  <a:gd name="T34" fmla="*/ 0 w 2590"/>
                  <a:gd name="T35" fmla="*/ 0 h 792"/>
                  <a:gd name="T36" fmla="*/ 0 w 2590"/>
                  <a:gd name="T37" fmla="*/ 0 h 792"/>
                  <a:gd name="T38" fmla="*/ 0 w 2590"/>
                  <a:gd name="T39" fmla="*/ 0 h 792"/>
                  <a:gd name="T40" fmla="*/ 0 w 2590"/>
                  <a:gd name="T41" fmla="*/ 0 h 792"/>
                  <a:gd name="T42" fmla="*/ 0 w 2590"/>
                  <a:gd name="T43" fmla="*/ 0 h 792"/>
                  <a:gd name="T44" fmla="*/ 0 w 2590"/>
                  <a:gd name="T45" fmla="*/ 0 h 792"/>
                  <a:gd name="T46" fmla="*/ 0 w 2590"/>
                  <a:gd name="T47" fmla="*/ 0 h 792"/>
                  <a:gd name="T48" fmla="*/ 0 w 2590"/>
                  <a:gd name="T49" fmla="*/ 0 h 792"/>
                  <a:gd name="T50" fmla="*/ 0 w 2590"/>
                  <a:gd name="T51" fmla="*/ 0 h 792"/>
                  <a:gd name="T52" fmla="*/ 0 w 2590"/>
                  <a:gd name="T53" fmla="*/ 0 h 792"/>
                  <a:gd name="T54" fmla="*/ 0 w 2590"/>
                  <a:gd name="T55" fmla="*/ 0 h 792"/>
                  <a:gd name="T56" fmla="*/ 0 w 2590"/>
                  <a:gd name="T57" fmla="*/ 0 h 792"/>
                  <a:gd name="T58" fmla="*/ 0 w 2590"/>
                  <a:gd name="T59" fmla="*/ 0 h 792"/>
                  <a:gd name="T60" fmla="*/ 0 w 2590"/>
                  <a:gd name="T61" fmla="*/ 0 h 792"/>
                  <a:gd name="T62" fmla="*/ 0 w 2590"/>
                  <a:gd name="T63" fmla="*/ 0 h 792"/>
                  <a:gd name="T64" fmla="*/ 0 w 2590"/>
                  <a:gd name="T65" fmla="*/ 0 h 792"/>
                  <a:gd name="T66" fmla="*/ 0 w 2590"/>
                  <a:gd name="T67" fmla="*/ 0 h 792"/>
                  <a:gd name="T68" fmla="*/ 0 w 2590"/>
                  <a:gd name="T69" fmla="*/ 0 h 792"/>
                  <a:gd name="T70" fmla="*/ 0 w 2590"/>
                  <a:gd name="T71" fmla="*/ 0 h 792"/>
                  <a:gd name="T72" fmla="*/ 0 w 2590"/>
                  <a:gd name="T73" fmla="*/ 0 h 792"/>
                  <a:gd name="T74" fmla="*/ 0 w 2590"/>
                  <a:gd name="T75" fmla="*/ 0 h 792"/>
                  <a:gd name="T76" fmla="*/ 0 w 2590"/>
                  <a:gd name="T77" fmla="*/ 0 h 792"/>
                  <a:gd name="T78" fmla="*/ 0 w 2590"/>
                  <a:gd name="T79" fmla="*/ 0 h 792"/>
                  <a:gd name="T80" fmla="*/ 0 w 2590"/>
                  <a:gd name="T81" fmla="*/ 0 h 792"/>
                  <a:gd name="T82" fmla="*/ 0 w 2590"/>
                  <a:gd name="T83" fmla="*/ 0 h 792"/>
                  <a:gd name="T84" fmla="*/ 0 w 2590"/>
                  <a:gd name="T85" fmla="*/ 0 h 792"/>
                  <a:gd name="T86" fmla="*/ 0 w 2590"/>
                  <a:gd name="T87" fmla="*/ 0 h 792"/>
                  <a:gd name="T88" fmla="*/ 0 w 2590"/>
                  <a:gd name="T89" fmla="*/ 0 h 792"/>
                  <a:gd name="T90" fmla="*/ 0 w 2590"/>
                  <a:gd name="T91" fmla="*/ 0 h 792"/>
                  <a:gd name="T92" fmla="*/ 0 w 2590"/>
                  <a:gd name="T93" fmla="*/ 0 h 792"/>
                  <a:gd name="T94" fmla="*/ 0 w 2590"/>
                  <a:gd name="T95" fmla="*/ 0 h 792"/>
                  <a:gd name="T96" fmla="*/ 0 w 2590"/>
                  <a:gd name="T97" fmla="*/ 0 h 792"/>
                  <a:gd name="T98" fmla="*/ 0 w 2590"/>
                  <a:gd name="T99" fmla="*/ 0 h 792"/>
                  <a:gd name="T100" fmla="*/ 0 w 2590"/>
                  <a:gd name="T101" fmla="*/ 0 h 792"/>
                  <a:gd name="T102" fmla="*/ 0 w 2590"/>
                  <a:gd name="T103" fmla="*/ 0 h 79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90"/>
                  <a:gd name="T157" fmla="*/ 0 h 792"/>
                  <a:gd name="T158" fmla="*/ 2590 w 2590"/>
                  <a:gd name="T159" fmla="*/ 792 h 79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90" h="792">
                    <a:moveTo>
                      <a:pt x="2590" y="0"/>
                    </a:moveTo>
                    <a:lnTo>
                      <a:pt x="613" y="265"/>
                    </a:lnTo>
                    <a:lnTo>
                      <a:pt x="596" y="311"/>
                    </a:lnTo>
                    <a:lnTo>
                      <a:pt x="78" y="366"/>
                    </a:lnTo>
                    <a:lnTo>
                      <a:pt x="76" y="377"/>
                    </a:lnTo>
                    <a:lnTo>
                      <a:pt x="75" y="388"/>
                    </a:lnTo>
                    <a:lnTo>
                      <a:pt x="74" y="398"/>
                    </a:lnTo>
                    <a:lnTo>
                      <a:pt x="74" y="408"/>
                    </a:lnTo>
                    <a:lnTo>
                      <a:pt x="74" y="426"/>
                    </a:lnTo>
                    <a:lnTo>
                      <a:pt x="74" y="443"/>
                    </a:lnTo>
                    <a:lnTo>
                      <a:pt x="73" y="452"/>
                    </a:lnTo>
                    <a:lnTo>
                      <a:pt x="70" y="460"/>
                    </a:lnTo>
                    <a:lnTo>
                      <a:pt x="68" y="469"/>
                    </a:lnTo>
                    <a:lnTo>
                      <a:pt x="63" y="478"/>
                    </a:lnTo>
                    <a:lnTo>
                      <a:pt x="59" y="487"/>
                    </a:lnTo>
                    <a:lnTo>
                      <a:pt x="52" y="498"/>
                    </a:lnTo>
                    <a:lnTo>
                      <a:pt x="42" y="508"/>
                    </a:lnTo>
                    <a:lnTo>
                      <a:pt x="32" y="519"/>
                    </a:lnTo>
                    <a:lnTo>
                      <a:pt x="35" y="535"/>
                    </a:lnTo>
                    <a:lnTo>
                      <a:pt x="36" y="551"/>
                    </a:lnTo>
                    <a:lnTo>
                      <a:pt x="37" y="568"/>
                    </a:lnTo>
                    <a:lnTo>
                      <a:pt x="39" y="585"/>
                    </a:lnTo>
                    <a:lnTo>
                      <a:pt x="37" y="603"/>
                    </a:lnTo>
                    <a:lnTo>
                      <a:pt x="37" y="619"/>
                    </a:lnTo>
                    <a:lnTo>
                      <a:pt x="35" y="637"/>
                    </a:lnTo>
                    <a:lnTo>
                      <a:pt x="33" y="654"/>
                    </a:lnTo>
                    <a:lnTo>
                      <a:pt x="27" y="689"/>
                    </a:lnTo>
                    <a:lnTo>
                      <a:pt x="20" y="724"/>
                    </a:lnTo>
                    <a:lnTo>
                      <a:pt x="11" y="758"/>
                    </a:lnTo>
                    <a:lnTo>
                      <a:pt x="0" y="792"/>
                    </a:lnTo>
                    <a:lnTo>
                      <a:pt x="709" y="717"/>
                    </a:lnTo>
                    <a:lnTo>
                      <a:pt x="712" y="717"/>
                    </a:lnTo>
                    <a:lnTo>
                      <a:pt x="1466" y="631"/>
                    </a:lnTo>
                    <a:lnTo>
                      <a:pt x="1967" y="576"/>
                    </a:lnTo>
                    <a:lnTo>
                      <a:pt x="1972" y="563"/>
                    </a:lnTo>
                    <a:lnTo>
                      <a:pt x="1981" y="545"/>
                    </a:lnTo>
                    <a:lnTo>
                      <a:pt x="1982" y="541"/>
                    </a:lnTo>
                    <a:lnTo>
                      <a:pt x="1984" y="536"/>
                    </a:lnTo>
                    <a:lnTo>
                      <a:pt x="1985" y="530"/>
                    </a:lnTo>
                    <a:lnTo>
                      <a:pt x="1985" y="526"/>
                    </a:lnTo>
                    <a:lnTo>
                      <a:pt x="1984" y="520"/>
                    </a:lnTo>
                    <a:lnTo>
                      <a:pt x="1981" y="515"/>
                    </a:lnTo>
                    <a:lnTo>
                      <a:pt x="1978" y="509"/>
                    </a:lnTo>
                    <a:lnTo>
                      <a:pt x="1973" y="505"/>
                    </a:lnTo>
                    <a:lnTo>
                      <a:pt x="1972" y="501"/>
                    </a:lnTo>
                    <a:lnTo>
                      <a:pt x="1971" y="499"/>
                    </a:lnTo>
                    <a:lnTo>
                      <a:pt x="1971" y="495"/>
                    </a:lnTo>
                    <a:lnTo>
                      <a:pt x="1972" y="491"/>
                    </a:lnTo>
                    <a:lnTo>
                      <a:pt x="1977" y="480"/>
                    </a:lnTo>
                    <a:lnTo>
                      <a:pt x="1984" y="469"/>
                    </a:lnTo>
                    <a:lnTo>
                      <a:pt x="1993" y="457"/>
                    </a:lnTo>
                    <a:lnTo>
                      <a:pt x="2006" y="443"/>
                    </a:lnTo>
                    <a:lnTo>
                      <a:pt x="2021" y="429"/>
                    </a:lnTo>
                    <a:lnTo>
                      <a:pt x="2037" y="413"/>
                    </a:lnTo>
                    <a:lnTo>
                      <a:pt x="2056" y="399"/>
                    </a:lnTo>
                    <a:lnTo>
                      <a:pt x="2076" y="385"/>
                    </a:lnTo>
                    <a:lnTo>
                      <a:pt x="2097" y="373"/>
                    </a:lnTo>
                    <a:lnTo>
                      <a:pt x="2119" y="361"/>
                    </a:lnTo>
                    <a:lnTo>
                      <a:pt x="2142" y="352"/>
                    </a:lnTo>
                    <a:lnTo>
                      <a:pt x="2166" y="343"/>
                    </a:lnTo>
                    <a:lnTo>
                      <a:pt x="2178" y="340"/>
                    </a:lnTo>
                    <a:lnTo>
                      <a:pt x="2189" y="337"/>
                    </a:lnTo>
                    <a:lnTo>
                      <a:pt x="2201" y="335"/>
                    </a:lnTo>
                    <a:lnTo>
                      <a:pt x="2213" y="334"/>
                    </a:lnTo>
                    <a:lnTo>
                      <a:pt x="2227" y="333"/>
                    </a:lnTo>
                    <a:lnTo>
                      <a:pt x="2239" y="329"/>
                    </a:lnTo>
                    <a:lnTo>
                      <a:pt x="2252" y="326"/>
                    </a:lnTo>
                    <a:lnTo>
                      <a:pt x="2264" y="322"/>
                    </a:lnTo>
                    <a:lnTo>
                      <a:pt x="2276" y="316"/>
                    </a:lnTo>
                    <a:lnTo>
                      <a:pt x="2286" y="312"/>
                    </a:lnTo>
                    <a:lnTo>
                      <a:pt x="2297" y="305"/>
                    </a:lnTo>
                    <a:lnTo>
                      <a:pt x="2306" y="299"/>
                    </a:lnTo>
                    <a:lnTo>
                      <a:pt x="2325" y="284"/>
                    </a:lnTo>
                    <a:lnTo>
                      <a:pt x="2342" y="267"/>
                    </a:lnTo>
                    <a:lnTo>
                      <a:pt x="2359" y="251"/>
                    </a:lnTo>
                    <a:lnTo>
                      <a:pt x="2374" y="234"/>
                    </a:lnTo>
                    <a:lnTo>
                      <a:pt x="2389" y="216"/>
                    </a:lnTo>
                    <a:lnTo>
                      <a:pt x="2405" y="198"/>
                    </a:lnTo>
                    <a:lnTo>
                      <a:pt x="2420" y="183"/>
                    </a:lnTo>
                    <a:lnTo>
                      <a:pt x="2437" y="168"/>
                    </a:lnTo>
                    <a:lnTo>
                      <a:pt x="2445" y="161"/>
                    </a:lnTo>
                    <a:lnTo>
                      <a:pt x="2453" y="155"/>
                    </a:lnTo>
                    <a:lnTo>
                      <a:pt x="2463" y="149"/>
                    </a:lnTo>
                    <a:lnTo>
                      <a:pt x="2472" y="145"/>
                    </a:lnTo>
                    <a:lnTo>
                      <a:pt x="2482" y="140"/>
                    </a:lnTo>
                    <a:lnTo>
                      <a:pt x="2493" y="137"/>
                    </a:lnTo>
                    <a:lnTo>
                      <a:pt x="2503" y="134"/>
                    </a:lnTo>
                    <a:lnTo>
                      <a:pt x="2515" y="132"/>
                    </a:lnTo>
                    <a:lnTo>
                      <a:pt x="2522" y="132"/>
                    </a:lnTo>
                    <a:lnTo>
                      <a:pt x="2528" y="130"/>
                    </a:lnTo>
                    <a:lnTo>
                      <a:pt x="2534" y="127"/>
                    </a:lnTo>
                    <a:lnTo>
                      <a:pt x="2538" y="125"/>
                    </a:lnTo>
                    <a:lnTo>
                      <a:pt x="2547" y="119"/>
                    </a:lnTo>
                    <a:lnTo>
                      <a:pt x="2554" y="111"/>
                    </a:lnTo>
                    <a:lnTo>
                      <a:pt x="2558" y="103"/>
                    </a:lnTo>
                    <a:lnTo>
                      <a:pt x="2563" y="93"/>
                    </a:lnTo>
                    <a:lnTo>
                      <a:pt x="2565" y="83"/>
                    </a:lnTo>
                    <a:lnTo>
                      <a:pt x="2568" y="71"/>
                    </a:lnTo>
                    <a:lnTo>
                      <a:pt x="2570" y="50"/>
                    </a:lnTo>
                    <a:lnTo>
                      <a:pt x="2572" y="29"/>
                    </a:lnTo>
                    <a:lnTo>
                      <a:pt x="2576" y="20"/>
                    </a:lnTo>
                    <a:lnTo>
                      <a:pt x="2578" y="12"/>
                    </a:lnTo>
                    <a:lnTo>
                      <a:pt x="2583" y="6"/>
                    </a:lnTo>
                    <a:lnTo>
                      <a:pt x="2590" y="0"/>
                    </a:lnTo>
                    <a:close/>
                  </a:path>
                </a:pathLst>
              </a:custGeom>
              <a:solidFill>
                <a:srgbClr val="93D5ED"/>
              </a:solidFill>
              <a:ln w="9525">
                <a:solidFill>
                  <a:srgbClr val="CCECFF"/>
                </a:solidFill>
                <a:round/>
                <a:headEnd/>
                <a:tailEnd/>
              </a:ln>
            </p:spPr>
            <p:txBody>
              <a:bodyPr/>
              <a:lstStyle/>
              <a:p>
                <a:endParaRPr lang="en-US"/>
              </a:p>
            </p:txBody>
          </p:sp>
          <p:sp>
            <p:nvSpPr>
              <p:cNvPr id="24797" name="Freeform 218"/>
              <p:cNvSpPr>
                <a:spLocks/>
              </p:cNvSpPr>
              <p:nvPr/>
            </p:nvSpPr>
            <p:spPr bwMode="auto">
              <a:xfrm>
                <a:off x="3385" y="1317"/>
                <a:ext cx="427" cy="179"/>
              </a:xfrm>
              <a:custGeom>
                <a:avLst/>
                <a:gdLst>
                  <a:gd name="T0" fmla="*/ 0 w 2135"/>
                  <a:gd name="T1" fmla="*/ 0 h 893"/>
                  <a:gd name="T2" fmla="*/ 0 w 2135"/>
                  <a:gd name="T3" fmla="*/ 0 h 893"/>
                  <a:gd name="T4" fmla="*/ 0 w 2135"/>
                  <a:gd name="T5" fmla="*/ 0 h 893"/>
                  <a:gd name="T6" fmla="*/ 0 w 2135"/>
                  <a:gd name="T7" fmla="*/ 0 h 893"/>
                  <a:gd name="T8" fmla="*/ 0 w 2135"/>
                  <a:gd name="T9" fmla="*/ 0 h 893"/>
                  <a:gd name="T10" fmla="*/ 0 w 2135"/>
                  <a:gd name="T11" fmla="*/ 0 h 893"/>
                  <a:gd name="T12" fmla="*/ 0 w 2135"/>
                  <a:gd name="T13" fmla="*/ 0 h 893"/>
                  <a:gd name="T14" fmla="*/ 0 w 2135"/>
                  <a:gd name="T15" fmla="*/ 0 h 893"/>
                  <a:gd name="T16" fmla="*/ 0 w 2135"/>
                  <a:gd name="T17" fmla="*/ 0 h 893"/>
                  <a:gd name="T18" fmla="*/ 0 w 2135"/>
                  <a:gd name="T19" fmla="*/ 0 h 893"/>
                  <a:gd name="T20" fmla="*/ 0 w 2135"/>
                  <a:gd name="T21" fmla="*/ 0 h 893"/>
                  <a:gd name="T22" fmla="*/ 0 w 2135"/>
                  <a:gd name="T23" fmla="*/ 0 h 893"/>
                  <a:gd name="T24" fmla="*/ 0 w 2135"/>
                  <a:gd name="T25" fmla="*/ 0 h 893"/>
                  <a:gd name="T26" fmla="*/ 0 w 2135"/>
                  <a:gd name="T27" fmla="*/ 0 h 893"/>
                  <a:gd name="T28" fmla="*/ 0 w 2135"/>
                  <a:gd name="T29" fmla="*/ 0 h 893"/>
                  <a:gd name="T30" fmla="*/ 0 w 2135"/>
                  <a:gd name="T31" fmla="*/ 0 h 893"/>
                  <a:gd name="T32" fmla="*/ 0 w 2135"/>
                  <a:gd name="T33" fmla="*/ 0 h 893"/>
                  <a:gd name="T34" fmla="*/ 0 w 2135"/>
                  <a:gd name="T35" fmla="*/ 0 h 893"/>
                  <a:gd name="T36" fmla="*/ 0 w 2135"/>
                  <a:gd name="T37" fmla="*/ 0 h 893"/>
                  <a:gd name="T38" fmla="*/ 0 w 2135"/>
                  <a:gd name="T39" fmla="*/ 0 h 893"/>
                  <a:gd name="T40" fmla="*/ 0 w 2135"/>
                  <a:gd name="T41" fmla="*/ 0 h 893"/>
                  <a:gd name="T42" fmla="*/ 0 w 2135"/>
                  <a:gd name="T43" fmla="*/ 0 h 893"/>
                  <a:gd name="T44" fmla="*/ 0 w 2135"/>
                  <a:gd name="T45" fmla="*/ 0 h 893"/>
                  <a:gd name="T46" fmla="*/ 0 w 2135"/>
                  <a:gd name="T47" fmla="*/ 0 h 893"/>
                  <a:gd name="T48" fmla="*/ 0 w 2135"/>
                  <a:gd name="T49" fmla="*/ 0 h 893"/>
                  <a:gd name="T50" fmla="*/ 0 w 2135"/>
                  <a:gd name="T51" fmla="*/ 0 h 893"/>
                  <a:gd name="T52" fmla="*/ 0 w 2135"/>
                  <a:gd name="T53" fmla="*/ 0 h 893"/>
                  <a:gd name="T54" fmla="*/ 0 w 2135"/>
                  <a:gd name="T55" fmla="*/ 0 h 893"/>
                  <a:gd name="T56" fmla="*/ 0 w 2135"/>
                  <a:gd name="T57" fmla="*/ 0 h 893"/>
                  <a:gd name="T58" fmla="*/ 0 w 2135"/>
                  <a:gd name="T59" fmla="*/ 0 h 893"/>
                  <a:gd name="T60" fmla="*/ 0 w 2135"/>
                  <a:gd name="T61" fmla="*/ 0 h 893"/>
                  <a:gd name="T62" fmla="*/ 0 w 2135"/>
                  <a:gd name="T63" fmla="*/ 0 h 893"/>
                  <a:gd name="T64" fmla="*/ 0 w 2135"/>
                  <a:gd name="T65" fmla="*/ 0 h 893"/>
                  <a:gd name="T66" fmla="*/ 0 w 2135"/>
                  <a:gd name="T67" fmla="*/ 0 h 893"/>
                  <a:gd name="T68" fmla="*/ 0 w 2135"/>
                  <a:gd name="T69" fmla="*/ 0 h 893"/>
                  <a:gd name="T70" fmla="*/ 0 w 2135"/>
                  <a:gd name="T71" fmla="*/ 0 h 893"/>
                  <a:gd name="T72" fmla="*/ 0 w 2135"/>
                  <a:gd name="T73" fmla="*/ 0 h 893"/>
                  <a:gd name="T74" fmla="*/ 0 w 2135"/>
                  <a:gd name="T75" fmla="*/ 0 h 893"/>
                  <a:gd name="T76" fmla="*/ 0 w 2135"/>
                  <a:gd name="T77" fmla="*/ 0 h 893"/>
                  <a:gd name="T78" fmla="*/ 0 w 2135"/>
                  <a:gd name="T79" fmla="*/ 0 h 893"/>
                  <a:gd name="T80" fmla="*/ 0 w 2135"/>
                  <a:gd name="T81" fmla="*/ 0 h 893"/>
                  <a:gd name="T82" fmla="*/ 0 w 2135"/>
                  <a:gd name="T83" fmla="*/ 0 h 893"/>
                  <a:gd name="T84" fmla="*/ 0 w 2135"/>
                  <a:gd name="T85" fmla="*/ 0 h 893"/>
                  <a:gd name="T86" fmla="*/ 0 w 2135"/>
                  <a:gd name="T87" fmla="*/ 0 h 893"/>
                  <a:gd name="T88" fmla="*/ 0 w 2135"/>
                  <a:gd name="T89" fmla="*/ 0 h 893"/>
                  <a:gd name="T90" fmla="*/ 0 w 2135"/>
                  <a:gd name="T91" fmla="*/ 0 h 893"/>
                  <a:gd name="T92" fmla="*/ 0 w 2135"/>
                  <a:gd name="T93" fmla="*/ 0 h 893"/>
                  <a:gd name="T94" fmla="*/ 0 w 2135"/>
                  <a:gd name="T95" fmla="*/ 0 h 893"/>
                  <a:gd name="T96" fmla="*/ 0 w 2135"/>
                  <a:gd name="T97" fmla="*/ 0 h 8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35"/>
                  <a:gd name="T148" fmla="*/ 0 h 893"/>
                  <a:gd name="T149" fmla="*/ 2135 w 2135"/>
                  <a:gd name="T150" fmla="*/ 893 h 8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35" h="893">
                    <a:moveTo>
                      <a:pt x="1872" y="611"/>
                    </a:moveTo>
                    <a:lnTo>
                      <a:pt x="535" y="792"/>
                    </a:lnTo>
                    <a:lnTo>
                      <a:pt x="518" y="838"/>
                    </a:lnTo>
                    <a:lnTo>
                      <a:pt x="0" y="893"/>
                    </a:lnTo>
                    <a:lnTo>
                      <a:pt x="7" y="870"/>
                    </a:lnTo>
                    <a:lnTo>
                      <a:pt x="16" y="849"/>
                    </a:lnTo>
                    <a:lnTo>
                      <a:pt x="25" y="829"/>
                    </a:lnTo>
                    <a:lnTo>
                      <a:pt x="37" y="812"/>
                    </a:lnTo>
                    <a:lnTo>
                      <a:pt x="49" y="794"/>
                    </a:lnTo>
                    <a:lnTo>
                      <a:pt x="63" y="778"/>
                    </a:lnTo>
                    <a:lnTo>
                      <a:pt x="79" y="764"/>
                    </a:lnTo>
                    <a:lnTo>
                      <a:pt x="95" y="751"/>
                    </a:lnTo>
                    <a:lnTo>
                      <a:pt x="110" y="737"/>
                    </a:lnTo>
                    <a:lnTo>
                      <a:pt x="125" y="725"/>
                    </a:lnTo>
                    <a:lnTo>
                      <a:pt x="139" y="716"/>
                    </a:lnTo>
                    <a:lnTo>
                      <a:pt x="153" y="708"/>
                    </a:lnTo>
                    <a:lnTo>
                      <a:pt x="180" y="695"/>
                    </a:lnTo>
                    <a:lnTo>
                      <a:pt x="206" y="682"/>
                    </a:lnTo>
                    <a:lnTo>
                      <a:pt x="219" y="675"/>
                    </a:lnTo>
                    <a:lnTo>
                      <a:pt x="232" y="666"/>
                    </a:lnTo>
                    <a:lnTo>
                      <a:pt x="246" y="655"/>
                    </a:lnTo>
                    <a:lnTo>
                      <a:pt x="259" y="643"/>
                    </a:lnTo>
                    <a:lnTo>
                      <a:pt x="273" y="627"/>
                    </a:lnTo>
                    <a:lnTo>
                      <a:pt x="287" y="609"/>
                    </a:lnTo>
                    <a:lnTo>
                      <a:pt x="302" y="585"/>
                    </a:lnTo>
                    <a:lnTo>
                      <a:pt x="317" y="558"/>
                    </a:lnTo>
                    <a:lnTo>
                      <a:pt x="326" y="539"/>
                    </a:lnTo>
                    <a:lnTo>
                      <a:pt x="331" y="527"/>
                    </a:lnTo>
                    <a:lnTo>
                      <a:pt x="336" y="520"/>
                    </a:lnTo>
                    <a:lnTo>
                      <a:pt x="344" y="509"/>
                    </a:lnTo>
                    <a:lnTo>
                      <a:pt x="359" y="495"/>
                    </a:lnTo>
                    <a:lnTo>
                      <a:pt x="380" y="476"/>
                    </a:lnTo>
                    <a:lnTo>
                      <a:pt x="391" y="466"/>
                    </a:lnTo>
                    <a:lnTo>
                      <a:pt x="402" y="458"/>
                    </a:lnTo>
                    <a:lnTo>
                      <a:pt x="415" y="451"/>
                    </a:lnTo>
                    <a:lnTo>
                      <a:pt x="430" y="444"/>
                    </a:lnTo>
                    <a:lnTo>
                      <a:pt x="444" y="438"/>
                    </a:lnTo>
                    <a:lnTo>
                      <a:pt x="461" y="432"/>
                    </a:lnTo>
                    <a:lnTo>
                      <a:pt x="478" y="428"/>
                    </a:lnTo>
                    <a:lnTo>
                      <a:pt x="496" y="423"/>
                    </a:lnTo>
                    <a:lnTo>
                      <a:pt x="575" y="407"/>
                    </a:lnTo>
                    <a:lnTo>
                      <a:pt x="663" y="391"/>
                    </a:lnTo>
                    <a:lnTo>
                      <a:pt x="708" y="382"/>
                    </a:lnTo>
                    <a:lnTo>
                      <a:pt x="755" y="370"/>
                    </a:lnTo>
                    <a:lnTo>
                      <a:pt x="778" y="363"/>
                    </a:lnTo>
                    <a:lnTo>
                      <a:pt x="802" y="356"/>
                    </a:lnTo>
                    <a:lnTo>
                      <a:pt x="825" y="348"/>
                    </a:lnTo>
                    <a:lnTo>
                      <a:pt x="848" y="340"/>
                    </a:lnTo>
                    <a:lnTo>
                      <a:pt x="872" y="330"/>
                    </a:lnTo>
                    <a:lnTo>
                      <a:pt x="894" y="319"/>
                    </a:lnTo>
                    <a:lnTo>
                      <a:pt x="916" y="306"/>
                    </a:lnTo>
                    <a:lnTo>
                      <a:pt x="938" y="293"/>
                    </a:lnTo>
                    <a:lnTo>
                      <a:pt x="961" y="279"/>
                    </a:lnTo>
                    <a:lnTo>
                      <a:pt x="982" y="263"/>
                    </a:lnTo>
                    <a:lnTo>
                      <a:pt x="1003" y="247"/>
                    </a:lnTo>
                    <a:lnTo>
                      <a:pt x="1022" y="228"/>
                    </a:lnTo>
                    <a:lnTo>
                      <a:pt x="1041" y="208"/>
                    </a:lnTo>
                    <a:lnTo>
                      <a:pt x="1054" y="191"/>
                    </a:lnTo>
                    <a:lnTo>
                      <a:pt x="1059" y="182"/>
                    </a:lnTo>
                    <a:lnTo>
                      <a:pt x="1062" y="175"/>
                    </a:lnTo>
                    <a:lnTo>
                      <a:pt x="1066" y="168"/>
                    </a:lnTo>
                    <a:lnTo>
                      <a:pt x="1068" y="161"/>
                    </a:lnTo>
                    <a:lnTo>
                      <a:pt x="1070" y="150"/>
                    </a:lnTo>
                    <a:lnTo>
                      <a:pt x="1070" y="139"/>
                    </a:lnTo>
                    <a:lnTo>
                      <a:pt x="1068" y="130"/>
                    </a:lnTo>
                    <a:lnTo>
                      <a:pt x="1067" y="120"/>
                    </a:lnTo>
                    <a:lnTo>
                      <a:pt x="1065" y="112"/>
                    </a:lnTo>
                    <a:lnTo>
                      <a:pt x="1062" y="104"/>
                    </a:lnTo>
                    <a:lnTo>
                      <a:pt x="1062" y="96"/>
                    </a:lnTo>
                    <a:lnTo>
                      <a:pt x="1063" y="87"/>
                    </a:lnTo>
                    <a:lnTo>
                      <a:pt x="1066" y="82"/>
                    </a:lnTo>
                    <a:lnTo>
                      <a:pt x="1068" y="77"/>
                    </a:lnTo>
                    <a:lnTo>
                      <a:pt x="1072" y="71"/>
                    </a:lnTo>
                    <a:lnTo>
                      <a:pt x="1076" y="66"/>
                    </a:lnTo>
                    <a:lnTo>
                      <a:pt x="1089" y="54"/>
                    </a:lnTo>
                    <a:lnTo>
                      <a:pt x="1105" y="40"/>
                    </a:lnTo>
                    <a:lnTo>
                      <a:pt x="1109" y="36"/>
                    </a:lnTo>
                    <a:lnTo>
                      <a:pt x="1112" y="34"/>
                    </a:lnTo>
                    <a:lnTo>
                      <a:pt x="1116" y="32"/>
                    </a:lnTo>
                    <a:lnTo>
                      <a:pt x="1121" y="30"/>
                    </a:lnTo>
                    <a:lnTo>
                      <a:pt x="1131" y="28"/>
                    </a:lnTo>
                    <a:lnTo>
                      <a:pt x="1142" y="28"/>
                    </a:lnTo>
                    <a:lnTo>
                      <a:pt x="1153" y="27"/>
                    </a:lnTo>
                    <a:lnTo>
                      <a:pt x="1164" y="25"/>
                    </a:lnTo>
                    <a:lnTo>
                      <a:pt x="1170" y="22"/>
                    </a:lnTo>
                    <a:lnTo>
                      <a:pt x="1174" y="20"/>
                    </a:lnTo>
                    <a:lnTo>
                      <a:pt x="1179" y="16"/>
                    </a:lnTo>
                    <a:lnTo>
                      <a:pt x="1184" y="12"/>
                    </a:lnTo>
                    <a:lnTo>
                      <a:pt x="1186" y="8"/>
                    </a:lnTo>
                    <a:lnTo>
                      <a:pt x="1190" y="6"/>
                    </a:lnTo>
                    <a:lnTo>
                      <a:pt x="1193" y="5"/>
                    </a:lnTo>
                    <a:lnTo>
                      <a:pt x="1197" y="2"/>
                    </a:lnTo>
                    <a:lnTo>
                      <a:pt x="1206" y="1"/>
                    </a:lnTo>
                    <a:lnTo>
                      <a:pt x="1216" y="0"/>
                    </a:lnTo>
                    <a:lnTo>
                      <a:pt x="1229" y="0"/>
                    </a:lnTo>
                    <a:lnTo>
                      <a:pt x="1242" y="1"/>
                    </a:lnTo>
                    <a:lnTo>
                      <a:pt x="1255" y="4"/>
                    </a:lnTo>
                    <a:lnTo>
                      <a:pt x="1269" y="6"/>
                    </a:lnTo>
                    <a:lnTo>
                      <a:pt x="1296" y="11"/>
                    </a:lnTo>
                    <a:lnTo>
                      <a:pt x="1320" y="15"/>
                    </a:lnTo>
                    <a:lnTo>
                      <a:pt x="1331" y="18"/>
                    </a:lnTo>
                    <a:lnTo>
                      <a:pt x="1340" y="18"/>
                    </a:lnTo>
                    <a:lnTo>
                      <a:pt x="1348" y="19"/>
                    </a:lnTo>
                    <a:lnTo>
                      <a:pt x="1353" y="18"/>
                    </a:lnTo>
                    <a:lnTo>
                      <a:pt x="1358" y="16"/>
                    </a:lnTo>
                    <a:lnTo>
                      <a:pt x="1364" y="18"/>
                    </a:lnTo>
                    <a:lnTo>
                      <a:pt x="1369" y="20"/>
                    </a:lnTo>
                    <a:lnTo>
                      <a:pt x="1376" y="23"/>
                    </a:lnTo>
                    <a:lnTo>
                      <a:pt x="1390" y="30"/>
                    </a:lnTo>
                    <a:lnTo>
                      <a:pt x="1404" y="40"/>
                    </a:lnTo>
                    <a:lnTo>
                      <a:pt x="1420" y="48"/>
                    </a:lnTo>
                    <a:lnTo>
                      <a:pt x="1435" y="53"/>
                    </a:lnTo>
                    <a:lnTo>
                      <a:pt x="1442" y="54"/>
                    </a:lnTo>
                    <a:lnTo>
                      <a:pt x="1449" y="54"/>
                    </a:lnTo>
                    <a:lnTo>
                      <a:pt x="1455" y="53"/>
                    </a:lnTo>
                    <a:lnTo>
                      <a:pt x="1461" y="49"/>
                    </a:lnTo>
                    <a:lnTo>
                      <a:pt x="1466" y="44"/>
                    </a:lnTo>
                    <a:lnTo>
                      <a:pt x="1473" y="41"/>
                    </a:lnTo>
                    <a:lnTo>
                      <a:pt x="1482" y="37"/>
                    </a:lnTo>
                    <a:lnTo>
                      <a:pt x="1490" y="34"/>
                    </a:lnTo>
                    <a:lnTo>
                      <a:pt x="1508" y="29"/>
                    </a:lnTo>
                    <a:lnTo>
                      <a:pt x="1529" y="25"/>
                    </a:lnTo>
                    <a:lnTo>
                      <a:pt x="1552" y="21"/>
                    </a:lnTo>
                    <a:lnTo>
                      <a:pt x="1576" y="19"/>
                    </a:lnTo>
                    <a:lnTo>
                      <a:pt x="1603" y="18"/>
                    </a:lnTo>
                    <a:lnTo>
                      <a:pt x="1630" y="18"/>
                    </a:lnTo>
                    <a:lnTo>
                      <a:pt x="1653" y="18"/>
                    </a:lnTo>
                    <a:lnTo>
                      <a:pt x="1673" y="19"/>
                    </a:lnTo>
                    <a:lnTo>
                      <a:pt x="1689" y="23"/>
                    </a:lnTo>
                    <a:lnTo>
                      <a:pt x="1704" y="29"/>
                    </a:lnTo>
                    <a:lnTo>
                      <a:pt x="1716" y="36"/>
                    </a:lnTo>
                    <a:lnTo>
                      <a:pt x="1729" y="44"/>
                    </a:lnTo>
                    <a:lnTo>
                      <a:pt x="1741" y="53"/>
                    </a:lnTo>
                    <a:lnTo>
                      <a:pt x="1753" y="63"/>
                    </a:lnTo>
                    <a:lnTo>
                      <a:pt x="1764" y="74"/>
                    </a:lnTo>
                    <a:lnTo>
                      <a:pt x="1778" y="84"/>
                    </a:lnTo>
                    <a:lnTo>
                      <a:pt x="1795" y="95"/>
                    </a:lnTo>
                    <a:lnTo>
                      <a:pt x="1813" y="105"/>
                    </a:lnTo>
                    <a:lnTo>
                      <a:pt x="1834" y="116"/>
                    </a:lnTo>
                    <a:lnTo>
                      <a:pt x="1860" y="125"/>
                    </a:lnTo>
                    <a:lnTo>
                      <a:pt x="1889" y="133"/>
                    </a:lnTo>
                    <a:lnTo>
                      <a:pt x="1924" y="141"/>
                    </a:lnTo>
                    <a:lnTo>
                      <a:pt x="1920" y="146"/>
                    </a:lnTo>
                    <a:lnTo>
                      <a:pt x="1917" y="152"/>
                    </a:lnTo>
                    <a:lnTo>
                      <a:pt x="1916" y="158"/>
                    </a:lnTo>
                    <a:lnTo>
                      <a:pt x="1915" y="165"/>
                    </a:lnTo>
                    <a:lnTo>
                      <a:pt x="1916" y="173"/>
                    </a:lnTo>
                    <a:lnTo>
                      <a:pt x="1918" y="181"/>
                    </a:lnTo>
                    <a:lnTo>
                      <a:pt x="1921" y="189"/>
                    </a:lnTo>
                    <a:lnTo>
                      <a:pt x="1925" y="196"/>
                    </a:lnTo>
                    <a:lnTo>
                      <a:pt x="1930" y="205"/>
                    </a:lnTo>
                    <a:lnTo>
                      <a:pt x="1937" y="213"/>
                    </a:lnTo>
                    <a:lnTo>
                      <a:pt x="1944" y="220"/>
                    </a:lnTo>
                    <a:lnTo>
                      <a:pt x="1953" y="226"/>
                    </a:lnTo>
                    <a:lnTo>
                      <a:pt x="1964" y="231"/>
                    </a:lnTo>
                    <a:lnTo>
                      <a:pt x="1975" y="236"/>
                    </a:lnTo>
                    <a:lnTo>
                      <a:pt x="1987" y="240"/>
                    </a:lnTo>
                    <a:lnTo>
                      <a:pt x="2001" y="242"/>
                    </a:lnTo>
                    <a:lnTo>
                      <a:pt x="2015" y="242"/>
                    </a:lnTo>
                    <a:lnTo>
                      <a:pt x="2029" y="244"/>
                    </a:lnTo>
                    <a:lnTo>
                      <a:pt x="2043" y="249"/>
                    </a:lnTo>
                    <a:lnTo>
                      <a:pt x="2060" y="256"/>
                    </a:lnTo>
                    <a:lnTo>
                      <a:pt x="2094" y="272"/>
                    </a:lnTo>
                    <a:lnTo>
                      <a:pt x="2135" y="291"/>
                    </a:lnTo>
                    <a:lnTo>
                      <a:pt x="2124" y="297"/>
                    </a:lnTo>
                    <a:lnTo>
                      <a:pt x="2114" y="301"/>
                    </a:lnTo>
                    <a:lnTo>
                      <a:pt x="2103" y="305"/>
                    </a:lnTo>
                    <a:lnTo>
                      <a:pt x="2094" y="306"/>
                    </a:lnTo>
                    <a:lnTo>
                      <a:pt x="2076" y="308"/>
                    </a:lnTo>
                    <a:lnTo>
                      <a:pt x="2061" y="310"/>
                    </a:lnTo>
                    <a:lnTo>
                      <a:pt x="2055" y="311"/>
                    </a:lnTo>
                    <a:lnTo>
                      <a:pt x="2050" y="313"/>
                    </a:lnTo>
                    <a:lnTo>
                      <a:pt x="2047" y="317"/>
                    </a:lnTo>
                    <a:lnTo>
                      <a:pt x="2045" y="320"/>
                    </a:lnTo>
                    <a:lnTo>
                      <a:pt x="2045" y="326"/>
                    </a:lnTo>
                    <a:lnTo>
                      <a:pt x="2047" y="334"/>
                    </a:lnTo>
                    <a:lnTo>
                      <a:pt x="2050" y="345"/>
                    </a:lnTo>
                    <a:lnTo>
                      <a:pt x="2056" y="358"/>
                    </a:lnTo>
                    <a:lnTo>
                      <a:pt x="2060" y="365"/>
                    </a:lnTo>
                    <a:lnTo>
                      <a:pt x="2061" y="373"/>
                    </a:lnTo>
                    <a:lnTo>
                      <a:pt x="2062" y="381"/>
                    </a:lnTo>
                    <a:lnTo>
                      <a:pt x="2063" y="389"/>
                    </a:lnTo>
                    <a:lnTo>
                      <a:pt x="2062" y="398"/>
                    </a:lnTo>
                    <a:lnTo>
                      <a:pt x="2061" y="408"/>
                    </a:lnTo>
                    <a:lnTo>
                      <a:pt x="2059" y="417"/>
                    </a:lnTo>
                    <a:lnTo>
                      <a:pt x="2056" y="426"/>
                    </a:lnTo>
                    <a:lnTo>
                      <a:pt x="2049" y="445"/>
                    </a:lnTo>
                    <a:lnTo>
                      <a:pt x="2039" y="465"/>
                    </a:lnTo>
                    <a:lnTo>
                      <a:pt x="2027" y="485"/>
                    </a:lnTo>
                    <a:lnTo>
                      <a:pt x="2013" y="505"/>
                    </a:lnTo>
                    <a:lnTo>
                      <a:pt x="1998" y="523"/>
                    </a:lnTo>
                    <a:lnTo>
                      <a:pt x="1980" y="541"/>
                    </a:lnTo>
                    <a:lnTo>
                      <a:pt x="1963" y="557"/>
                    </a:lnTo>
                    <a:lnTo>
                      <a:pt x="1945" y="572"/>
                    </a:lnTo>
                    <a:lnTo>
                      <a:pt x="1927" y="585"/>
                    </a:lnTo>
                    <a:lnTo>
                      <a:pt x="1908" y="596"/>
                    </a:lnTo>
                    <a:lnTo>
                      <a:pt x="1889" y="605"/>
                    </a:lnTo>
                    <a:lnTo>
                      <a:pt x="1872" y="611"/>
                    </a:lnTo>
                    <a:close/>
                  </a:path>
                </a:pathLst>
              </a:custGeom>
              <a:solidFill>
                <a:srgbClr val="93D5ED"/>
              </a:solidFill>
              <a:ln w="9525">
                <a:solidFill>
                  <a:srgbClr val="CCECFF"/>
                </a:solidFill>
                <a:round/>
                <a:headEnd/>
                <a:tailEnd/>
              </a:ln>
            </p:spPr>
            <p:txBody>
              <a:bodyPr/>
              <a:lstStyle/>
              <a:p>
                <a:endParaRPr lang="en-US"/>
              </a:p>
            </p:txBody>
          </p:sp>
          <p:sp>
            <p:nvSpPr>
              <p:cNvPr id="24798" name="Freeform 219"/>
              <p:cNvSpPr>
                <a:spLocks/>
              </p:cNvSpPr>
              <p:nvPr/>
            </p:nvSpPr>
            <p:spPr bwMode="auto">
              <a:xfrm>
                <a:off x="3759" y="1248"/>
                <a:ext cx="482" cy="191"/>
              </a:xfrm>
              <a:custGeom>
                <a:avLst/>
                <a:gdLst>
                  <a:gd name="T0" fmla="*/ 0 w 2411"/>
                  <a:gd name="T1" fmla="*/ 0 h 954"/>
                  <a:gd name="T2" fmla="*/ 0 w 2411"/>
                  <a:gd name="T3" fmla="*/ 0 h 954"/>
                  <a:gd name="T4" fmla="*/ 0 w 2411"/>
                  <a:gd name="T5" fmla="*/ 0 h 954"/>
                  <a:gd name="T6" fmla="*/ 0 w 2411"/>
                  <a:gd name="T7" fmla="*/ 0 h 954"/>
                  <a:gd name="T8" fmla="*/ 0 w 2411"/>
                  <a:gd name="T9" fmla="*/ 0 h 954"/>
                  <a:gd name="T10" fmla="*/ 0 w 2411"/>
                  <a:gd name="T11" fmla="*/ 0 h 954"/>
                  <a:gd name="T12" fmla="*/ 0 w 2411"/>
                  <a:gd name="T13" fmla="*/ 0 h 954"/>
                  <a:gd name="T14" fmla="*/ 0 w 2411"/>
                  <a:gd name="T15" fmla="*/ 0 h 954"/>
                  <a:gd name="T16" fmla="*/ 0 w 2411"/>
                  <a:gd name="T17" fmla="*/ 0 h 954"/>
                  <a:gd name="T18" fmla="*/ 0 w 2411"/>
                  <a:gd name="T19" fmla="*/ 0 h 954"/>
                  <a:gd name="T20" fmla="*/ 0 w 2411"/>
                  <a:gd name="T21" fmla="*/ 0 h 954"/>
                  <a:gd name="T22" fmla="*/ 0 w 2411"/>
                  <a:gd name="T23" fmla="*/ 0 h 954"/>
                  <a:gd name="T24" fmla="*/ 0 w 2411"/>
                  <a:gd name="T25" fmla="*/ 0 h 954"/>
                  <a:gd name="T26" fmla="*/ 0 w 2411"/>
                  <a:gd name="T27" fmla="*/ 0 h 954"/>
                  <a:gd name="T28" fmla="*/ 0 w 2411"/>
                  <a:gd name="T29" fmla="*/ 0 h 954"/>
                  <a:gd name="T30" fmla="*/ 0 w 2411"/>
                  <a:gd name="T31" fmla="*/ 0 h 954"/>
                  <a:gd name="T32" fmla="*/ 0 w 2411"/>
                  <a:gd name="T33" fmla="*/ 0 h 954"/>
                  <a:gd name="T34" fmla="*/ 0 w 2411"/>
                  <a:gd name="T35" fmla="*/ 0 h 954"/>
                  <a:gd name="T36" fmla="*/ 0 w 2411"/>
                  <a:gd name="T37" fmla="*/ 0 h 954"/>
                  <a:gd name="T38" fmla="*/ 0 w 2411"/>
                  <a:gd name="T39" fmla="*/ 0 h 954"/>
                  <a:gd name="T40" fmla="*/ 0 w 2411"/>
                  <a:gd name="T41" fmla="*/ 0 h 954"/>
                  <a:gd name="T42" fmla="*/ 0 w 2411"/>
                  <a:gd name="T43" fmla="*/ 0 h 954"/>
                  <a:gd name="T44" fmla="*/ 0 w 2411"/>
                  <a:gd name="T45" fmla="*/ 0 h 954"/>
                  <a:gd name="T46" fmla="*/ 0 w 2411"/>
                  <a:gd name="T47" fmla="*/ 0 h 954"/>
                  <a:gd name="T48" fmla="*/ 0 w 2411"/>
                  <a:gd name="T49" fmla="*/ 0 h 954"/>
                  <a:gd name="T50" fmla="*/ 0 w 2411"/>
                  <a:gd name="T51" fmla="*/ 0 h 954"/>
                  <a:gd name="T52" fmla="*/ 0 w 2411"/>
                  <a:gd name="T53" fmla="*/ 0 h 954"/>
                  <a:gd name="T54" fmla="*/ 0 w 2411"/>
                  <a:gd name="T55" fmla="*/ 0 h 954"/>
                  <a:gd name="T56" fmla="*/ 0 w 2411"/>
                  <a:gd name="T57" fmla="*/ 0 h 954"/>
                  <a:gd name="T58" fmla="*/ 0 w 2411"/>
                  <a:gd name="T59" fmla="*/ 0 h 954"/>
                  <a:gd name="T60" fmla="*/ 0 w 2411"/>
                  <a:gd name="T61" fmla="*/ 0 h 954"/>
                  <a:gd name="T62" fmla="*/ 0 w 2411"/>
                  <a:gd name="T63" fmla="*/ 0 h 954"/>
                  <a:gd name="T64" fmla="*/ 0 w 2411"/>
                  <a:gd name="T65" fmla="*/ 0 h 954"/>
                  <a:gd name="T66" fmla="*/ 0 w 2411"/>
                  <a:gd name="T67" fmla="*/ 0 h 954"/>
                  <a:gd name="T68" fmla="*/ 0 w 2411"/>
                  <a:gd name="T69" fmla="*/ 0 h 954"/>
                  <a:gd name="T70" fmla="*/ 0 w 2411"/>
                  <a:gd name="T71" fmla="*/ 0 h 954"/>
                  <a:gd name="T72" fmla="*/ 0 w 2411"/>
                  <a:gd name="T73" fmla="*/ 0 h 954"/>
                  <a:gd name="T74" fmla="*/ 0 w 2411"/>
                  <a:gd name="T75" fmla="*/ 0 h 954"/>
                  <a:gd name="T76" fmla="*/ 0 w 2411"/>
                  <a:gd name="T77" fmla="*/ 0 h 954"/>
                  <a:gd name="T78" fmla="*/ 0 w 2411"/>
                  <a:gd name="T79" fmla="*/ 0 h 954"/>
                  <a:gd name="T80" fmla="*/ 0 w 2411"/>
                  <a:gd name="T81" fmla="*/ 0 h 954"/>
                  <a:gd name="T82" fmla="*/ 0 w 2411"/>
                  <a:gd name="T83" fmla="*/ 0 h 954"/>
                  <a:gd name="T84" fmla="*/ 0 w 2411"/>
                  <a:gd name="T85" fmla="*/ 0 h 954"/>
                  <a:gd name="T86" fmla="*/ 0 w 2411"/>
                  <a:gd name="T87" fmla="*/ 0 h 954"/>
                  <a:gd name="T88" fmla="*/ 0 w 2411"/>
                  <a:gd name="T89" fmla="*/ 0 h 954"/>
                  <a:gd name="T90" fmla="*/ 0 w 2411"/>
                  <a:gd name="T91" fmla="*/ 0 h 954"/>
                  <a:gd name="T92" fmla="*/ 0 w 2411"/>
                  <a:gd name="T93" fmla="*/ 0 h 954"/>
                  <a:gd name="T94" fmla="*/ 0 w 2411"/>
                  <a:gd name="T95" fmla="*/ 0 h 954"/>
                  <a:gd name="T96" fmla="*/ 0 w 2411"/>
                  <a:gd name="T97" fmla="*/ 0 h 954"/>
                  <a:gd name="T98" fmla="*/ 0 w 2411"/>
                  <a:gd name="T99" fmla="*/ 0 h 954"/>
                  <a:gd name="T100" fmla="*/ 0 w 2411"/>
                  <a:gd name="T101" fmla="*/ 0 h 954"/>
                  <a:gd name="T102" fmla="*/ 0 w 2411"/>
                  <a:gd name="T103" fmla="*/ 0 h 954"/>
                  <a:gd name="T104" fmla="*/ 0 w 2411"/>
                  <a:gd name="T105" fmla="*/ 0 h 954"/>
                  <a:gd name="T106" fmla="*/ 0 w 2411"/>
                  <a:gd name="T107" fmla="*/ 0 h 954"/>
                  <a:gd name="T108" fmla="*/ 0 w 2411"/>
                  <a:gd name="T109" fmla="*/ 0 h 9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411"/>
                  <a:gd name="T166" fmla="*/ 0 h 954"/>
                  <a:gd name="T167" fmla="*/ 2411 w 2411"/>
                  <a:gd name="T168" fmla="*/ 954 h 9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411" h="954">
                    <a:moveTo>
                      <a:pt x="1823" y="245"/>
                    </a:moveTo>
                    <a:lnTo>
                      <a:pt x="1840" y="252"/>
                    </a:lnTo>
                    <a:lnTo>
                      <a:pt x="1855" y="260"/>
                    </a:lnTo>
                    <a:lnTo>
                      <a:pt x="1870" y="268"/>
                    </a:lnTo>
                    <a:lnTo>
                      <a:pt x="1883" y="277"/>
                    </a:lnTo>
                    <a:lnTo>
                      <a:pt x="1896" y="286"/>
                    </a:lnTo>
                    <a:lnTo>
                      <a:pt x="1907" y="296"/>
                    </a:lnTo>
                    <a:lnTo>
                      <a:pt x="1919" y="307"/>
                    </a:lnTo>
                    <a:lnTo>
                      <a:pt x="1929" y="319"/>
                    </a:lnTo>
                    <a:lnTo>
                      <a:pt x="1952" y="344"/>
                    </a:lnTo>
                    <a:lnTo>
                      <a:pt x="1974" y="375"/>
                    </a:lnTo>
                    <a:lnTo>
                      <a:pt x="1997" y="409"/>
                    </a:lnTo>
                    <a:lnTo>
                      <a:pt x="2025" y="447"/>
                    </a:lnTo>
                    <a:lnTo>
                      <a:pt x="2049" y="447"/>
                    </a:lnTo>
                    <a:lnTo>
                      <a:pt x="2073" y="451"/>
                    </a:lnTo>
                    <a:lnTo>
                      <a:pt x="2099" y="454"/>
                    </a:lnTo>
                    <a:lnTo>
                      <a:pt x="2126" y="460"/>
                    </a:lnTo>
                    <a:lnTo>
                      <a:pt x="2153" y="468"/>
                    </a:lnTo>
                    <a:lnTo>
                      <a:pt x="2179" y="476"/>
                    </a:lnTo>
                    <a:lnTo>
                      <a:pt x="2207" y="487"/>
                    </a:lnTo>
                    <a:lnTo>
                      <a:pt x="2234" y="498"/>
                    </a:lnTo>
                    <a:lnTo>
                      <a:pt x="2260" y="511"/>
                    </a:lnTo>
                    <a:lnTo>
                      <a:pt x="2287" y="525"/>
                    </a:lnTo>
                    <a:lnTo>
                      <a:pt x="2311" y="541"/>
                    </a:lnTo>
                    <a:lnTo>
                      <a:pt x="2335" y="557"/>
                    </a:lnTo>
                    <a:lnTo>
                      <a:pt x="2357" y="574"/>
                    </a:lnTo>
                    <a:lnTo>
                      <a:pt x="2377" y="592"/>
                    </a:lnTo>
                    <a:lnTo>
                      <a:pt x="2394" y="612"/>
                    </a:lnTo>
                    <a:lnTo>
                      <a:pt x="2411" y="630"/>
                    </a:lnTo>
                    <a:lnTo>
                      <a:pt x="640" y="870"/>
                    </a:lnTo>
                    <a:lnTo>
                      <a:pt x="0" y="954"/>
                    </a:lnTo>
                    <a:lnTo>
                      <a:pt x="17" y="948"/>
                    </a:lnTo>
                    <a:lnTo>
                      <a:pt x="36" y="939"/>
                    </a:lnTo>
                    <a:lnTo>
                      <a:pt x="55" y="928"/>
                    </a:lnTo>
                    <a:lnTo>
                      <a:pt x="73" y="915"/>
                    </a:lnTo>
                    <a:lnTo>
                      <a:pt x="91" y="900"/>
                    </a:lnTo>
                    <a:lnTo>
                      <a:pt x="108" y="884"/>
                    </a:lnTo>
                    <a:lnTo>
                      <a:pt x="126" y="866"/>
                    </a:lnTo>
                    <a:lnTo>
                      <a:pt x="141" y="848"/>
                    </a:lnTo>
                    <a:lnTo>
                      <a:pt x="155" y="828"/>
                    </a:lnTo>
                    <a:lnTo>
                      <a:pt x="167" y="808"/>
                    </a:lnTo>
                    <a:lnTo>
                      <a:pt x="177" y="788"/>
                    </a:lnTo>
                    <a:lnTo>
                      <a:pt x="184" y="769"/>
                    </a:lnTo>
                    <a:lnTo>
                      <a:pt x="187" y="760"/>
                    </a:lnTo>
                    <a:lnTo>
                      <a:pt x="189" y="751"/>
                    </a:lnTo>
                    <a:lnTo>
                      <a:pt x="190" y="741"/>
                    </a:lnTo>
                    <a:lnTo>
                      <a:pt x="191" y="732"/>
                    </a:lnTo>
                    <a:lnTo>
                      <a:pt x="190" y="724"/>
                    </a:lnTo>
                    <a:lnTo>
                      <a:pt x="189" y="716"/>
                    </a:lnTo>
                    <a:lnTo>
                      <a:pt x="188" y="708"/>
                    </a:lnTo>
                    <a:lnTo>
                      <a:pt x="184" y="701"/>
                    </a:lnTo>
                    <a:lnTo>
                      <a:pt x="178" y="688"/>
                    </a:lnTo>
                    <a:lnTo>
                      <a:pt x="175" y="677"/>
                    </a:lnTo>
                    <a:lnTo>
                      <a:pt x="173" y="669"/>
                    </a:lnTo>
                    <a:lnTo>
                      <a:pt x="173" y="663"/>
                    </a:lnTo>
                    <a:lnTo>
                      <a:pt x="175" y="660"/>
                    </a:lnTo>
                    <a:lnTo>
                      <a:pt x="178" y="656"/>
                    </a:lnTo>
                    <a:lnTo>
                      <a:pt x="183" y="654"/>
                    </a:lnTo>
                    <a:lnTo>
                      <a:pt x="189" y="653"/>
                    </a:lnTo>
                    <a:lnTo>
                      <a:pt x="204" y="651"/>
                    </a:lnTo>
                    <a:lnTo>
                      <a:pt x="222" y="649"/>
                    </a:lnTo>
                    <a:lnTo>
                      <a:pt x="231" y="648"/>
                    </a:lnTo>
                    <a:lnTo>
                      <a:pt x="242" y="644"/>
                    </a:lnTo>
                    <a:lnTo>
                      <a:pt x="252" y="640"/>
                    </a:lnTo>
                    <a:lnTo>
                      <a:pt x="263" y="634"/>
                    </a:lnTo>
                    <a:lnTo>
                      <a:pt x="278" y="640"/>
                    </a:lnTo>
                    <a:lnTo>
                      <a:pt x="294" y="647"/>
                    </a:lnTo>
                    <a:lnTo>
                      <a:pt x="313" y="651"/>
                    </a:lnTo>
                    <a:lnTo>
                      <a:pt x="331" y="657"/>
                    </a:lnTo>
                    <a:lnTo>
                      <a:pt x="351" y="662"/>
                    </a:lnTo>
                    <a:lnTo>
                      <a:pt x="374" y="666"/>
                    </a:lnTo>
                    <a:lnTo>
                      <a:pt x="396" y="668"/>
                    </a:lnTo>
                    <a:lnTo>
                      <a:pt x="420" y="669"/>
                    </a:lnTo>
                    <a:lnTo>
                      <a:pt x="446" y="670"/>
                    </a:lnTo>
                    <a:lnTo>
                      <a:pt x="473" y="669"/>
                    </a:lnTo>
                    <a:lnTo>
                      <a:pt x="502" y="666"/>
                    </a:lnTo>
                    <a:lnTo>
                      <a:pt x="532" y="662"/>
                    </a:lnTo>
                    <a:lnTo>
                      <a:pt x="564" y="656"/>
                    </a:lnTo>
                    <a:lnTo>
                      <a:pt x="598" y="648"/>
                    </a:lnTo>
                    <a:lnTo>
                      <a:pt x="634" y="637"/>
                    </a:lnTo>
                    <a:lnTo>
                      <a:pt x="671" y="625"/>
                    </a:lnTo>
                    <a:lnTo>
                      <a:pt x="683" y="620"/>
                    </a:lnTo>
                    <a:lnTo>
                      <a:pt x="694" y="614"/>
                    </a:lnTo>
                    <a:lnTo>
                      <a:pt x="703" y="607"/>
                    </a:lnTo>
                    <a:lnTo>
                      <a:pt x="712" y="599"/>
                    </a:lnTo>
                    <a:lnTo>
                      <a:pt x="719" y="590"/>
                    </a:lnTo>
                    <a:lnTo>
                      <a:pt x="726" y="579"/>
                    </a:lnTo>
                    <a:lnTo>
                      <a:pt x="733" y="569"/>
                    </a:lnTo>
                    <a:lnTo>
                      <a:pt x="739" y="558"/>
                    </a:lnTo>
                    <a:lnTo>
                      <a:pt x="744" y="546"/>
                    </a:lnTo>
                    <a:lnTo>
                      <a:pt x="748" y="534"/>
                    </a:lnTo>
                    <a:lnTo>
                      <a:pt x="752" y="521"/>
                    </a:lnTo>
                    <a:lnTo>
                      <a:pt x="755" y="508"/>
                    </a:lnTo>
                    <a:lnTo>
                      <a:pt x="761" y="480"/>
                    </a:lnTo>
                    <a:lnTo>
                      <a:pt x="766" y="452"/>
                    </a:lnTo>
                    <a:lnTo>
                      <a:pt x="773" y="396"/>
                    </a:lnTo>
                    <a:lnTo>
                      <a:pt x="780" y="344"/>
                    </a:lnTo>
                    <a:lnTo>
                      <a:pt x="786" y="321"/>
                    </a:lnTo>
                    <a:lnTo>
                      <a:pt x="792" y="300"/>
                    </a:lnTo>
                    <a:lnTo>
                      <a:pt x="795" y="291"/>
                    </a:lnTo>
                    <a:lnTo>
                      <a:pt x="800" y="282"/>
                    </a:lnTo>
                    <a:lnTo>
                      <a:pt x="805" y="274"/>
                    </a:lnTo>
                    <a:lnTo>
                      <a:pt x="809" y="268"/>
                    </a:lnTo>
                    <a:lnTo>
                      <a:pt x="821" y="256"/>
                    </a:lnTo>
                    <a:lnTo>
                      <a:pt x="833" y="240"/>
                    </a:lnTo>
                    <a:lnTo>
                      <a:pt x="844" y="224"/>
                    </a:lnTo>
                    <a:lnTo>
                      <a:pt x="856" y="206"/>
                    </a:lnTo>
                    <a:lnTo>
                      <a:pt x="878" y="167"/>
                    </a:lnTo>
                    <a:lnTo>
                      <a:pt x="900" y="126"/>
                    </a:lnTo>
                    <a:lnTo>
                      <a:pt x="920" y="87"/>
                    </a:lnTo>
                    <a:lnTo>
                      <a:pt x="940" y="52"/>
                    </a:lnTo>
                    <a:lnTo>
                      <a:pt x="949" y="37"/>
                    </a:lnTo>
                    <a:lnTo>
                      <a:pt x="958" y="24"/>
                    </a:lnTo>
                    <a:lnTo>
                      <a:pt x="966" y="14"/>
                    </a:lnTo>
                    <a:lnTo>
                      <a:pt x="974" y="6"/>
                    </a:lnTo>
                    <a:lnTo>
                      <a:pt x="1019" y="1"/>
                    </a:lnTo>
                    <a:lnTo>
                      <a:pt x="1060" y="0"/>
                    </a:lnTo>
                    <a:lnTo>
                      <a:pt x="1097" y="0"/>
                    </a:lnTo>
                    <a:lnTo>
                      <a:pt x="1128" y="1"/>
                    </a:lnTo>
                    <a:lnTo>
                      <a:pt x="1156" y="4"/>
                    </a:lnTo>
                    <a:lnTo>
                      <a:pt x="1180" y="8"/>
                    </a:lnTo>
                    <a:lnTo>
                      <a:pt x="1201" y="14"/>
                    </a:lnTo>
                    <a:lnTo>
                      <a:pt x="1218" y="20"/>
                    </a:lnTo>
                    <a:lnTo>
                      <a:pt x="1247" y="31"/>
                    </a:lnTo>
                    <a:lnTo>
                      <a:pt x="1271" y="41"/>
                    </a:lnTo>
                    <a:lnTo>
                      <a:pt x="1281" y="44"/>
                    </a:lnTo>
                    <a:lnTo>
                      <a:pt x="1292" y="45"/>
                    </a:lnTo>
                    <a:lnTo>
                      <a:pt x="1302" y="45"/>
                    </a:lnTo>
                    <a:lnTo>
                      <a:pt x="1314" y="43"/>
                    </a:lnTo>
                    <a:lnTo>
                      <a:pt x="1323" y="44"/>
                    </a:lnTo>
                    <a:lnTo>
                      <a:pt x="1330" y="45"/>
                    </a:lnTo>
                    <a:lnTo>
                      <a:pt x="1337" y="48"/>
                    </a:lnTo>
                    <a:lnTo>
                      <a:pt x="1342" y="51"/>
                    </a:lnTo>
                    <a:lnTo>
                      <a:pt x="1347" y="55"/>
                    </a:lnTo>
                    <a:lnTo>
                      <a:pt x="1350" y="59"/>
                    </a:lnTo>
                    <a:lnTo>
                      <a:pt x="1354" y="65"/>
                    </a:lnTo>
                    <a:lnTo>
                      <a:pt x="1356" y="71"/>
                    </a:lnTo>
                    <a:lnTo>
                      <a:pt x="1363" y="83"/>
                    </a:lnTo>
                    <a:lnTo>
                      <a:pt x="1372" y="95"/>
                    </a:lnTo>
                    <a:lnTo>
                      <a:pt x="1378" y="102"/>
                    </a:lnTo>
                    <a:lnTo>
                      <a:pt x="1385" y="108"/>
                    </a:lnTo>
                    <a:lnTo>
                      <a:pt x="1394" y="115"/>
                    </a:lnTo>
                    <a:lnTo>
                      <a:pt x="1406" y="121"/>
                    </a:lnTo>
                    <a:lnTo>
                      <a:pt x="1412" y="135"/>
                    </a:lnTo>
                    <a:lnTo>
                      <a:pt x="1419" y="148"/>
                    </a:lnTo>
                    <a:lnTo>
                      <a:pt x="1427" y="159"/>
                    </a:lnTo>
                    <a:lnTo>
                      <a:pt x="1435" y="169"/>
                    </a:lnTo>
                    <a:lnTo>
                      <a:pt x="1442" y="177"/>
                    </a:lnTo>
                    <a:lnTo>
                      <a:pt x="1452" y="185"/>
                    </a:lnTo>
                    <a:lnTo>
                      <a:pt x="1460" y="192"/>
                    </a:lnTo>
                    <a:lnTo>
                      <a:pt x="1469" y="198"/>
                    </a:lnTo>
                    <a:lnTo>
                      <a:pt x="1477" y="203"/>
                    </a:lnTo>
                    <a:lnTo>
                      <a:pt x="1487" y="208"/>
                    </a:lnTo>
                    <a:lnTo>
                      <a:pt x="1496" y="211"/>
                    </a:lnTo>
                    <a:lnTo>
                      <a:pt x="1505" y="213"/>
                    </a:lnTo>
                    <a:lnTo>
                      <a:pt x="1524" y="218"/>
                    </a:lnTo>
                    <a:lnTo>
                      <a:pt x="1543" y="219"/>
                    </a:lnTo>
                    <a:lnTo>
                      <a:pt x="1577" y="220"/>
                    </a:lnTo>
                    <a:lnTo>
                      <a:pt x="1607" y="220"/>
                    </a:lnTo>
                    <a:lnTo>
                      <a:pt x="1620" y="222"/>
                    </a:lnTo>
                    <a:lnTo>
                      <a:pt x="1630" y="225"/>
                    </a:lnTo>
                    <a:lnTo>
                      <a:pt x="1635" y="226"/>
                    </a:lnTo>
                    <a:lnTo>
                      <a:pt x="1639" y="229"/>
                    </a:lnTo>
                    <a:lnTo>
                      <a:pt x="1642" y="232"/>
                    </a:lnTo>
                    <a:lnTo>
                      <a:pt x="1644" y="237"/>
                    </a:lnTo>
                    <a:lnTo>
                      <a:pt x="1823" y="245"/>
                    </a:lnTo>
                    <a:close/>
                  </a:path>
                </a:pathLst>
              </a:custGeom>
              <a:solidFill>
                <a:srgbClr val="93D5ED"/>
              </a:solidFill>
              <a:ln w="9525">
                <a:solidFill>
                  <a:srgbClr val="CCECFF"/>
                </a:solidFill>
                <a:round/>
                <a:headEnd/>
                <a:tailEnd/>
              </a:ln>
            </p:spPr>
            <p:txBody>
              <a:bodyPr/>
              <a:lstStyle/>
              <a:p>
                <a:endParaRPr lang="en-US"/>
              </a:p>
            </p:txBody>
          </p:sp>
          <p:sp>
            <p:nvSpPr>
              <p:cNvPr id="24799" name="Freeform 220"/>
              <p:cNvSpPr>
                <a:spLocks/>
              </p:cNvSpPr>
              <p:nvPr/>
            </p:nvSpPr>
            <p:spPr bwMode="auto">
              <a:xfrm>
                <a:off x="4137" y="1257"/>
                <a:ext cx="58" cy="71"/>
              </a:xfrm>
              <a:custGeom>
                <a:avLst/>
                <a:gdLst>
                  <a:gd name="T0" fmla="*/ 0 w 289"/>
                  <a:gd name="T1" fmla="*/ 0 h 357"/>
                  <a:gd name="T2" fmla="*/ 0 w 289"/>
                  <a:gd name="T3" fmla="*/ 0 h 357"/>
                  <a:gd name="T4" fmla="*/ 0 w 289"/>
                  <a:gd name="T5" fmla="*/ 0 h 357"/>
                  <a:gd name="T6" fmla="*/ 0 w 289"/>
                  <a:gd name="T7" fmla="*/ 0 h 357"/>
                  <a:gd name="T8" fmla="*/ 0 w 289"/>
                  <a:gd name="T9" fmla="*/ 0 h 357"/>
                  <a:gd name="T10" fmla="*/ 0 w 289"/>
                  <a:gd name="T11" fmla="*/ 0 h 357"/>
                  <a:gd name="T12" fmla="*/ 0 w 289"/>
                  <a:gd name="T13" fmla="*/ 0 h 357"/>
                  <a:gd name="T14" fmla="*/ 0 w 289"/>
                  <a:gd name="T15" fmla="*/ 0 h 357"/>
                  <a:gd name="T16" fmla="*/ 0 w 289"/>
                  <a:gd name="T17" fmla="*/ 0 h 357"/>
                  <a:gd name="T18" fmla="*/ 0 w 289"/>
                  <a:gd name="T19" fmla="*/ 0 h 357"/>
                  <a:gd name="T20" fmla="*/ 0 w 289"/>
                  <a:gd name="T21" fmla="*/ 0 h 357"/>
                  <a:gd name="T22" fmla="*/ 0 w 289"/>
                  <a:gd name="T23" fmla="*/ 0 h 357"/>
                  <a:gd name="T24" fmla="*/ 0 w 289"/>
                  <a:gd name="T25" fmla="*/ 0 h 357"/>
                  <a:gd name="T26" fmla="*/ 0 w 289"/>
                  <a:gd name="T27" fmla="*/ 0 h 357"/>
                  <a:gd name="T28" fmla="*/ 0 w 289"/>
                  <a:gd name="T29" fmla="*/ 0 h 357"/>
                  <a:gd name="T30" fmla="*/ 0 w 289"/>
                  <a:gd name="T31" fmla="*/ 0 h 357"/>
                  <a:gd name="T32" fmla="*/ 0 w 289"/>
                  <a:gd name="T33" fmla="*/ 0 h 357"/>
                  <a:gd name="T34" fmla="*/ 0 w 289"/>
                  <a:gd name="T35" fmla="*/ 0 h 357"/>
                  <a:gd name="T36" fmla="*/ 0 w 289"/>
                  <a:gd name="T37" fmla="*/ 0 h 357"/>
                  <a:gd name="T38" fmla="*/ 0 w 289"/>
                  <a:gd name="T39" fmla="*/ 0 h 357"/>
                  <a:gd name="T40" fmla="*/ 0 w 289"/>
                  <a:gd name="T41" fmla="*/ 0 h 357"/>
                  <a:gd name="T42" fmla="*/ 0 w 289"/>
                  <a:gd name="T43" fmla="*/ 0 h 357"/>
                  <a:gd name="T44" fmla="*/ 0 w 289"/>
                  <a:gd name="T45" fmla="*/ 0 h 357"/>
                  <a:gd name="T46" fmla="*/ 0 w 289"/>
                  <a:gd name="T47" fmla="*/ 0 h 357"/>
                  <a:gd name="T48" fmla="*/ 0 w 289"/>
                  <a:gd name="T49" fmla="*/ 0 h 357"/>
                  <a:gd name="T50" fmla="*/ 0 w 289"/>
                  <a:gd name="T51" fmla="*/ 0 h 357"/>
                  <a:gd name="T52" fmla="*/ 0 w 289"/>
                  <a:gd name="T53" fmla="*/ 0 h 357"/>
                  <a:gd name="T54" fmla="*/ 0 w 289"/>
                  <a:gd name="T55" fmla="*/ 0 h 357"/>
                  <a:gd name="T56" fmla="*/ 0 w 289"/>
                  <a:gd name="T57" fmla="*/ 0 h 357"/>
                  <a:gd name="T58" fmla="*/ 0 w 289"/>
                  <a:gd name="T59" fmla="*/ 0 h 357"/>
                  <a:gd name="T60" fmla="*/ 0 w 289"/>
                  <a:gd name="T61" fmla="*/ 0 h 357"/>
                  <a:gd name="T62" fmla="*/ 0 w 289"/>
                  <a:gd name="T63" fmla="*/ 0 h 357"/>
                  <a:gd name="T64" fmla="*/ 0 w 289"/>
                  <a:gd name="T65" fmla="*/ 0 h 357"/>
                  <a:gd name="T66" fmla="*/ 0 w 289"/>
                  <a:gd name="T67" fmla="*/ 0 h 357"/>
                  <a:gd name="T68" fmla="*/ 0 w 289"/>
                  <a:gd name="T69" fmla="*/ 0 h 357"/>
                  <a:gd name="T70" fmla="*/ 0 w 289"/>
                  <a:gd name="T71" fmla="*/ 0 h 357"/>
                  <a:gd name="T72" fmla="*/ 0 w 289"/>
                  <a:gd name="T73" fmla="*/ 0 h 357"/>
                  <a:gd name="T74" fmla="*/ 0 w 289"/>
                  <a:gd name="T75" fmla="*/ 0 h 357"/>
                  <a:gd name="T76" fmla="*/ 0 w 289"/>
                  <a:gd name="T77" fmla="*/ 0 h 357"/>
                  <a:gd name="T78" fmla="*/ 0 w 289"/>
                  <a:gd name="T79" fmla="*/ 0 h 357"/>
                  <a:gd name="T80" fmla="*/ 0 w 289"/>
                  <a:gd name="T81" fmla="*/ 0 h 357"/>
                  <a:gd name="T82" fmla="*/ 0 w 289"/>
                  <a:gd name="T83" fmla="*/ 0 h 357"/>
                  <a:gd name="T84" fmla="*/ 0 w 289"/>
                  <a:gd name="T85" fmla="*/ 0 h 357"/>
                  <a:gd name="T86" fmla="*/ 0 w 289"/>
                  <a:gd name="T87" fmla="*/ 0 h 357"/>
                  <a:gd name="T88" fmla="*/ 0 w 289"/>
                  <a:gd name="T89" fmla="*/ 0 h 357"/>
                  <a:gd name="T90" fmla="*/ 0 w 289"/>
                  <a:gd name="T91" fmla="*/ 0 h 357"/>
                  <a:gd name="T92" fmla="*/ 0 w 289"/>
                  <a:gd name="T93" fmla="*/ 0 h 357"/>
                  <a:gd name="T94" fmla="*/ 0 w 289"/>
                  <a:gd name="T95" fmla="*/ 0 h 35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9"/>
                  <a:gd name="T145" fmla="*/ 0 h 357"/>
                  <a:gd name="T146" fmla="*/ 289 w 289"/>
                  <a:gd name="T147" fmla="*/ 357 h 35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9" h="357">
                    <a:moveTo>
                      <a:pt x="285" y="357"/>
                    </a:moveTo>
                    <a:lnTo>
                      <a:pt x="273" y="353"/>
                    </a:lnTo>
                    <a:lnTo>
                      <a:pt x="263" y="347"/>
                    </a:lnTo>
                    <a:lnTo>
                      <a:pt x="251" y="340"/>
                    </a:lnTo>
                    <a:lnTo>
                      <a:pt x="241" y="332"/>
                    </a:lnTo>
                    <a:lnTo>
                      <a:pt x="230" y="322"/>
                    </a:lnTo>
                    <a:lnTo>
                      <a:pt x="220" y="313"/>
                    </a:lnTo>
                    <a:lnTo>
                      <a:pt x="209" y="302"/>
                    </a:lnTo>
                    <a:lnTo>
                      <a:pt x="200" y="292"/>
                    </a:lnTo>
                    <a:lnTo>
                      <a:pt x="180" y="269"/>
                    </a:lnTo>
                    <a:lnTo>
                      <a:pt x="161" y="243"/>
                    </a:lnTo>
                    <a:lnTo>
                      <a:pt x="144" y="217"/>
                    </a:lnTo>
                    <a:lnTo>
                      <a:pt x="125" y="191"/>
                    </a:lnTo>
                    <a:lnTo>
                      <a:pt x="92" y="140"/>
                    </a:lnTo>
                    <a:lnTo>
                      <a:pt x="61" y="96"/>
                    </a:lnTo>
                    <a:lnTo>
                      <a:pt x="44" y="78"/>
                    </a:lnTo>
                    <a:lnTo>
                      <a:pt x="29" y="63"/>
                    </a:lnTo>
                    <a:lnTo>
                      <a:pt x="22" y="57"/>
                    </a:lnTo>
                    <a:lnTo>
                      <a:pt x="15" y="52"/>
                    </a:lnTo>
                    <a:lnTo>
                      <a:pt x="7" y="49"/>
                    </a:lnTo>
                    <a:lnTo>
                      <a:pt x="0" y="47"/>
                    </a:lnTo>
                    <a:lnTo>
                      <a:pt x="161" y="0"/>
                    </a:lnTo>
                    <a:lnTo>
                      <a:pt x="162" y="10"/>
                    </a:lnTo>
                    <a:lnTo>
                      <a:pt x="165" y="20"/>
                    </a:lnTo>
                    <a:lnTo>
                      <a:pt x="168" y="29"/>
                    </a:lnTo>
                    <a:lnTo>
                      <a:pt x="174" y="37"/>
                    </a:lnTo>
                    <a:lnTo>
                      <a:pt x="186" y="55"/>
                    </a:lnTo>
                    <a:lnTo>
                      <a:pt x="201" y="71"/>
                    </a:lnTo>
                    <a:lnTo>
                      <a:pt x="215" y="88"/>
                    </a:lnTo>
                    <a:lnTo>
                      <a:pt x="227" y="104"/>
                    </a:lnTo>
                    <a:lnTo>
                      <a:pt x="233" y="113"/>
                    </a:lnTo>
                    <a:lnTo>
                      <a:pt x="236" y="123"/>
                    </a:lnTo>
                    <a:lnTo>
                      <a:pt x="238" y="132"/>
                    </a:lnTo>
                    <a:lnTo>
                      <a:pt x="240" y="141"/>
                    </a:lnTo>
                    <a:lnTo>
                      <a:pt x="240" y="158"/>
                    </a:lnTo>
                    <a:lnTo>
                      <a:pt x="242" y="173"/>
                    </a:lnTo>
                    <a:lnTo>
                      <a:pt x="245" y="187"/>
                    </a:lnTo>
                    <a:lnTo>
                      <a:pt x="249" y="200"/>
                    </a:lnTo>
                    <a:lnTo>
                      <a:pt x="258" y="224"/>
                    </a:lnTo>
                    <a:lnTo>
                      <a:pt x="269" y="246"/>
                    </a:lnTo>
                    <a:lnTo>
                      <a:pt x="273" y="258"/>
                    </a:lnTo>
                    <a:lnTo>
                      <a:pt x="278" y="270"/>
                    </a:lnTo>
                    <a:lnTo>
                      <a:pt x="283" y="281"/>
                    </a:lnTo>
                    <a:lnTo>
                      <a:pt x="285" y="294"/>
                    </a:lnTo>
                    <a:lnTo>
                      <a:pt x="287" y="308"/>
                    </a:lnTo>
                    <a:lnTo>
                      <a:pt x="289" y="323"/>
                    </a:lnTo>
                    <a:lnTo>
                      <a:pt x="287" y="340"/>
                    </a:lnTo>
                    <a:lnTo>
                      <a:pt x="285" y="357"/>
                    </a:lnTo>
                    <a:close/>
                  </a:path>
                </a:pathLst>
              </a:custGeom>
              <a:solidFill>
                <a:srgbClr val="93D5ED"/>
              </a:solidFill>
              <a:ln w="9525">
                <a:solidFill>
                  <a:srgbClr val="CCECFF"/>
                </a:solidFill>
                <a:round/>
                <a:headEnd/>
                <a:tailEnd/>
              </a:ln>
            </p:spPr>
            <p:txBody>
              <a:bodyPr/>
              <a:lstStyle/>
              <a:p>
                <a:endParaRPr lang="en-US"/>
              </a:p>
            </p:txBody>
          </p:sp>
          <p:sp>
            <p:nvSpPr>
              <p:cNvPr id="24800" name="Freeform 221"/>
              <p:cNvSpPr>
                <a:spLocks/>
              </p:cNvSpPr>
              <p:nvPr/>
            </p:nvSpPr>
            <p:spPr bwMode="auto">
              <a:xfrm>
                <a:off x="2912" y="1148"/>
                <a:ext cx="343" cy="143"/>
              </a:xfrm>
              <a:custGeom>
                <a:avLst/>
                <a:gdLst>
                  <a:gd name="T0" fmla="*/ 0 w 1714"/>
                  <a:gd name="T1" fmla="*/ 0 h 717"/>
                  <a:gd name="T2" fmla="*/ 0 w 1714"/>
                  <a:gd name="T3" fmla="*/ 0 h 717"/>
                  <a:gd name="T4" fmla="*/ 0 w 1714"/>
                  <a:gd name="T5" fmla="*/ 0 h 717"/>
                  <a:gd name="T6" fmla="*/ 0 w 1714"/>
                  <a:gd name="T7" fmla="*/ 0 h 717"/>
                  <a:gd name="T8" fmla="*/ 0 w 1714"/>
                  <a:gd name="T9" fmla="*/ 0 h 717"/>
                  <a:gd name="T10" fmla="*/ 0 w 1714"/>
                  <a:gd name="T11" fmla="*/ 0 h 717"/>
                  <a:gd name="T12" fmla="*/ 0 w 1714"/>
                  <a:gd name="T13" fmla="*/ 0 h 717"/>
                  <a:gd name="T14" fmla="*/ 0 w 1714"/>
                  <a:gd name="T15" fmla="*/ 0 h 717"/>
                  <a:gd name="T16" fmla="*/ 0 w 1714"/>
                  <a:gd name="T17" fmla="*/ 0 h 717"/>
                  <a:gd name="T18" fmla="*/ 0 w 1714"/>
                  <a:gd name="T19" fmla="*/ 0 h 717"/>
                  <a:gd name="T20" fmla="*/ 0 w 1714"/>
                  <a:gd name="T21" fmla="*/ 0 h 717"/>
                  <a:gd name="T22" fmla="*/ 0 w 1714"/>
                  <a:gd name="T23" fmla="*/ 0 h 717"/>
                  <a:gd name="T24" fmla="*/ 0 w 1714"/>
                  <a:gd name="T25" fmla="*/ 0 h 717"/>
                  <a:gd name="T26" fmla="*/ 0 w 1714"/>
                  <a:gd name="T27" fmla="*/ 0 h 717"/>
                  <a:gd name="T28" fmla="*/ 0 w 1714"/>
                  <a:gd name="T29" fmla="*/ 0 h 717"/>
                  <a:gd name="T30" fmla="*/ 0 w 1714"/>
                  <a:gd name="T31" fmla="*/ 0 h 717"/>
                  <a:gd name="T32" fmla="*/ 0 w 1714"/>
                  <a:gd name="T33" fmla="*/ 0 h 717"/>
                  <a:gd name="T34" fmla="*/ 0 w 1714"/>
                  <a:gd name="T35" fmla="*/ 0 h 717"/>
                  <a:gd name="T36" fmla="*/ 0 w 1714"/>
                  <a:gd name="T37" fmla="*/ 0 h 717"/>
                  <a:gd name="T38" fmla="*/ 0 w 1714"/>
                  <a:gd name="T39" fmla="*/ 0 h 717"/>
                  <a:gd name="T40" fmla="*/ 0 w 1714"/>
                  <a:gd name="T41" fmla="*/ 0 h 717"/>
                  <a:gd name="T42" fmla="*/ 0 w 1714"/>
                  <a:gd name="T43" fmla="*/ 0 h 717"/>
                  <a:gd name="T44" fmla="*/ 0 w 1714"/>
                  <a:gd name="T45" fmla="*/ 0 h 717"/>
                  <a:gd name="T46" fmla="*/ 0 w 1714"/>
                  <a:gd name="T47" fmla="*/ 0 h 717"/>
                  <a:gd name="T48" fmla="*/ 0 w 1714"/>
                  <a:gd name="T49" fmla="*/ 0 h 717"/>
                  <a:gd name="T50" fmla="*/ 0 w 1714"/>
                  <a:gd name="T51" fmla="*/ 0 h 717"/>
                  <a:gd name="T52" fmla="*/ 0 w 1714"/>
                  <a:gd name="T53" fmla="*/ 0 h 717"/>
                  <a:gd name="T54" fmla="*/ 0 w 1714"/>
                  <a:gd name="T55" fmla="*/ 0 h 717"/>
                  <a:gd name="T56" fmla="*/ 0 w 1714"/>
                  <a:gd name="T57" fmla="*/ 0 h 717"/>
                  <a:gd name="T58" fmla="*/ 0 w 1714"/>
                  <a:gd name="T59" fmla="*/ 0 h 717"/>
                  <a:gd name="T60" fmla="*/ 0 w 1714"/>
                  <a:gd name="T61" fmla="*/ 0 h 717"/>
                  <a:gd name="T62" fmla="*/ 0 w 1714"/>
                  <a:gd name="T63" fmla="*/ 0 h 717"/>
                  <a:gd name="T64" fmla="*/ 0 w 1714"/>
                  <a:gd name="T65" fmla="*/ 0 h 717"/>
                  <a:gd name="T66" fmla="*/ 0 w 1714"/>
                  <a:gd name="T67" fmla="*/ 0 h 717"/>
                  <a:gd name="T68" fmla="*/ 0 w 1714"/>
                  <a:gd name="T69" fmla="*/ 0 h 717"/>
                  <a:gd name="T70" fmla="*/ 0 w 1714"/>
                  <a:gd name="T71" fmla="*/ 0 h 717"/>
                  <a:gd name="T72" fmla="*/ 0 w 1714"/>
                  <a:gd name="T73" fmla="*/ 0 h 717"/>
                  <a:gd name="T74" fmla="*/ 0 w 1714"/>
                  <a:gd name="T75" fmla="*/ 0 h 717"/>
                  <a:gd name="T76" fmla="*/ 0 w 1714"/>
                  <a:gd name="T77" fmla="*/ 0 h 717"/>
                  <a:gd name="T78" fmla="*/ 0 w 1714"/>
                  <a:gd name="T79" fmla="*/ 0 h 717"/>
                  <a:gd name="T80" fmla="*/ 0 w 1714"/>
                  <a:gd name="T81" fmla="*/ 0 h 717"/>
                  <a:gd name="T82" fmla="*/ 0 w 1714"/>
                  <a:gd name="T83" fmla="*/ 0 h 717"/>
                  <a:gd name="T84" fmla="*/ 0 w 1714"/>
                  <a:gd name="T85" fmla="*/ 0 h 717"/>
                  <a:gd name="T86" fmla="*/ 0 w 1714"/>
                  <a:gd name="T87" fmla="*/ 0 h 717"/>
                  <a:gd name="T88" fmla="*/ 0 w 1714"/>
                  <a:gd name="T89" fmla="*/ 0 h 717"/>
                  <a:gd name="T90" fmla="*/ 0 w 1714"/>
                  <a:gd name="T91" fmla="*/ 0 h 717"/>
                  <a:gd name="T92" fmla="*/ 0 w 1714"/>
                  <a:gd name="T93" fmla="*/ 0 h 717"/>
                  <a:gd name="T94" fmla="*/ 0 w 1714"/>
                  <a:gd name="T95" fmla="*/ 0 h 717"/>
                  <a:gd name="T96" fmla="*/ 0 w 1714"/>
                  <a:gd name="T97" fmla="*/ 0 h 717"/>
                  <a:gd name="T98" fmla="*/ 0 w 1714"/>
                  <a:gd name="T99" fmla="*/ 0 h 71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14"/>
                  <a:gd name="T151" fmla="*/ 0 h 717"/>
                  <a:gd name="T152" fmla="*/ 1714 w 1714"/>
                  <a:gd name="T153" fmla="*/ 717 h 71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14" h="717">
                    <a:moveTo>
                      <a:pt x="1388" y="0"/>
                    </a:moveTo>
                    <a:lnTo>
                      <a:pt x="1399" y="19"/>
                    </a:lnTo>
                    <a:lnTo>
                      <a:pt x="1410" y="38"/>
                    </a:lnTo>
                    <a:lnTo>
                      <a:pt x="1424" y="56"/>
                    </a:lnTo>
                    <a:lnTo>
                      <a:pt x="1440" y="75"/>
                    </a:lnTo>
                    <a:lnTo>
                      <a:pt x="1457" y="93"/>
                    </a:lnTo>
                    <a:lnTo>
                      <a:pt x="1475" y="109"/>
                    </a:lnTo>
                    <a:lnTo>
                      <a:pt x="1494" y="125"/>
                    </a:lnTo>
                    <a:lnTo>
                      <a:pt x="1514" y="140"/>
                    </a:lnTo>
                    <a:lnTo>
                      <a:pt x="1535" y="153"/>
                    </a:lnTo>
                    <a:lnTo>
                      <a:pt x="1558" y="166"/>
                    </a:lnTo>
                    <a:lnTo>
                      <a:pt x="1579" y="177"/>
                    </a:lnTo>
                    <a:lnTo>
                      <a:pt x="1601" y="186"/>
                    </a:lnTo>
                    <a:lnTo>
                      <a:pt x="1622" y="193"/>
                    </a:lnTo>
                    <a:lnTo>
                      <a:pt x="1643" y="198"/>
                    </a:lnTo>
                    <a:lnTo>
                      <a:pt x="1663" y="201"/>
                    </a:lnTo>
                    <a:lnTo>
                      <a:pt x="1683" y="202"/>
                    </a:lnTo>
                    <a:lnTo>
                      <a:pt x="1714" y="331"/>
                    </a:lnTo>
                    <a:lnTo>
                      <a:pt x="1695" y="335"/>
                    </a:lnTo>
                    <a:lnTo>
                      <a:pt x="1679" y="340"/>
                    </a:lnTo>
                    <a:lnTo>
                      <a:pt x="1665" y="346"/>
                    </a:lnTo>
                    <a:lnTo>
                      <a:pt x="1653" y="353"/>
                    </a:lnTo>
                    <a:lnTo>
                      <a:pt x="1643" y="361"/>
                    </a:lnTo>
                    <a:lnTo>
                      <a:pt x="1636" y="369"/>
                    </a:lnTo>
                    <a:lnTo>
                      <a:pt x="1630" y="379"/>
                    </a:lnTo>
                    <a:lnTo>
                      <a:pt x="1625" y="388"/>
                    </a:lnTo>
                    <a:lnTo>
                      <a:pt x="1623" y="397"/>
                    </a:lnTo>
                    <a:lnTo>
                      <a:pt x="1622" y="407"/>
                    </a:lnTo>
                    <a:lnTo>
                      <a:pt x="1623" y="416"/>
                    </a:lnTo>
                    <a:lnTo>
                      <a:pt x="1625" y="425"/>
                    </a:lnTo>
                    <a:lnTo>
                      <a:pt x="1628" y="434"/>
                    </a:lnTo>
                    <a:lnTo>
                      <a:pt x="1632" y="442"/>
                    </a:lnTo>
                    <a:lnTo>
                      <a:pt x="1638" y="449"/>
                    </a:lnTo>
                    <a:lnTo>
                      <a:pt x="1645" y="456"/>
                    </a:lnTo>
                    <a:lnTo>
                      <a:pt x="1608" y="525"/>
                    </a:lnTo>
                    <a:lnTo>
                      <a:pt x="1602" y="525"/>
                    </a:lnTo>
                    <a:lnTo>
                      <a:pt x="1596" y="525"/>
                    </a:lnTo>
                    <a:lnTo>
                      <a:pt x="1591" y="526"/>
                    </a:lnTo>
                    <a:lnTo>
                      <a:pt x="1586" y="528"/>
                    </a:lnTo>
                    <a:lnTo>
                      <a:pt x="1582" y="531"/>
                    </a:lnTo>
                    <a:lnTo>
                      <a:pt x="1577" y="534"/>
                    </a:lnTo>
                    <a:lnTo>
                      <a:pt x="1573" y="538"/>
                    </a:lnTo>
                    <a:lnTo>
                      <a:pt x="1569" y="542"/>
                    </a:lnTo>
                    <a:lnTo>
                      <a:pt x="1563" y="552"/>
                    </a:lnTo>
                    <a:lnTo>
                      <a:pt x="1558" y="563"/>
                    </a:lnTo>
                    <a:lnTo>
                      <a:pt x="1553" y="575"/>
                    </a:lnTo>
                    <a:lnTo>
                      <a:pt x="1548" y="588"/>
                    </a:lnTo>
                    <a:lnTo>
                      <a:pt x="1546" y="602"/>
                    </a:lnTo>
                    <a:lnTo>
                      <a:pt x="1544" y="616"/>
                    </a:lnTo>
                    <a:lnTo>
                      <a:pt x="1542" y="629"/>
                    </a:lnTo>
                    <a:lnTo>
                      <a:pt x="1541" y="642"/>
                    </a:lnTo>
                    <a:lnTo>
                      <a:pt x="1541" y="653"/>
                    </a:lnTo>
                    <a:lnTo>
                      <a:pt x="1541" y="664"/>
                    </a:lnTo>
                    <a:lnTo>
                      <a:pt x="1542" y="673"/>
                    </a:lnTo>
                    <a:lnTo>
                      <a:pt x="1544" y="680"/>
                    </a:lnTo>
                    <a:lnTo>
                      <a:pt x="277" y="717"/>
                    </a:lnTo>
                    <a:lnTo>
                      <a:pt x="259" y="709"/>
                    </a:lnTo>
                    <a:lnTo>
                      <a:pt x="243" y="702"/>
                    </a:lnTo>
                    <a:lnTo>
                      <a:pt x="236" y="699"/>
                    </a:lnTo>
                    <a:lnTo>
                      <a:pt x="232" y="694"/>
                    </a:lnTo>
                    <a:lnTo>
                      <a:pt x="227" y="689"/>
                    </a:lnTo>
                    <a:lnTo>
                      <a:pt x="224" y="685"/>
                    </a:lnTo>
                    <a:lnTo>
                      <a:pt x="220" y="678"/>
                    </a:lnTo>
                    <a:lnTo>
                      <a:pt x="219" y="671"/>
                    </a:lnTo>
                    <a:lnTo>
                      <a:pt x="218" y="663"/>
                    </a:lnTo>
                    <a:lnTo>
                      <a:pt x="217" y="652"/>
                    </a:lnTo>
                    <a:lnTo>
                      <a:pt x="218" y="626"/>
                    </a:lnTo>
                    <a:lnTo>
                      <a:pt x="222" y="594"/>
                    </a:lnTo>
                    <a:lnTo>
                      <a:pt x="225" y="576"/>
                    </a:lnTo>
                    <a:lnTo>
                      <a:pt x="225" y="561"/>
                    </a:lnTo>
                    <a:lnTo>
                      <a:pt x="222" y="549"/>
                    </a:lnTo>
                    <a:lnTo>
                      <a:pt x="220" y="538"/>
                    </a:lnTo>
                    <a:lnTo>
                      <a:pt x="215" y="528"/>
                    </a:lnTo>
                    <a:lnTo>
                      <a:pt x="210" y="520"/>
                    </a:lnTo>
                    <a:lnTo>
                      <a:pt x="203" y="513"/>
                    </a:lnTo>
                    <a:lnTo>
                      <a:pt x="196" y="508"/>
                    </a:lnTo>
                    <a:lnTo>
                      <a:pt x="179" y="498"/>
                    </a:lnTo>
                    <a:lnTo>
                      <a:pt x="162" y="490"/>
                    </a:lnTo>
                    <a:lnTo>
                      <a:pt x="152" y="485"/>
                    </a:lnTo>
                    <a:lnTo>
                      <a:pt x="144" y="480"/>
                    </a:lnTo>
                    <a:lnTo>
                      <a:pt x="137" y="476"/>
                    </a:lnTo>
                    <a:lnTo>
                      <a:pt x="130" y="470"/>
                    </a:lnTo>
                    <a:lnTo>
                      <a:pt x="125" y="465"/>
                    </a:lnTo>
                    <a:lnTo>
                      <a:pt x="123" y="460"/>
                    </a:lnTo>
                    <a:lnTo>
                      <a:pt x="123" y="457"/>
                    </a:lnTo>
                    <a:lnTo>
                      <a:pt x="123" y="453"/>
                    </a:lnTo>
                    <a:lnTo>
                      <a:pt x="124" y="449"/>
                    </a:lnTo>
                    <a:lnTo>
                      <a:pt x="125" y="444"/>
                    </a:lnTo>
                    <a:lnTo>
                      <a:pt x="127" y="438"/>
                    </a:lnTo>
                    <a:lnTo>
                      <a:pt x="125" y="431"/>
                    </a:lnTo>
                    <a:lnTo>
                      <a:pt x="123" y="422"/>
                    </a:lnTo>
                    <a:lnTo>
                      <a:pt x="117" y="410"/>
                    </a:lnTo>
                    <a:lnTo>
                      <a:pt x="109" y="395"/>
                    </a:lnTo>
                    <a:lnTo>
                      <a:pt x="97" y="378"/>
                    </a:lnTo>
                    <a:lnTo>
                      <a:pt x="81" y="358"/>
                    </a:lnTo>
                    <a:lnTo>
                      <a:pt x="60" y="333"/>
                    </a:lnTo>
                    <a:lnTo>
                      <a:pt x="33" y="304"/>
                    </a:lnTo>
                    <a:lnTo>
                      <a:pt x="0" y="271"/>
                    </a:lnTo>
                    <a:lnTo>
                      <a:pt x="14" y="14"/>
                    </a:lnTo>
                    <a:lnTo>
                      <a:pt x="1388" y="0"/>
                    </a:lnTo>
                    <a:close/>
                  </a:path>
                </a:pathLst>
              </a:custGeom>
              <a:solidFill>
                <a:srgbClr val="93D5ED"/>
              </a:solidFill>
              <a:ln w="9525">
                <a:solidFill>
                  <a:srgbClr val="CCECFF"/>
                </a:solidFill>
                <a:round/>
                <a:headEnd/>
                <a:tailEnd/>
              </a:ln>
            </p:spPr>
            <p:txBody>
              <a:bodyPr/>
              <a:lstStyle/>
              <a:p>
                <a:endParaRPr lang="en-US"/>
              </a:p>
            </p:txBody>
          </p:sp>
          <p:sp>
            <p:nvSpPr>
              <p:cNvPr id="24801" name="Freeform 222"/>
              <p:cNvSpPr>
                <a:spLocks/>
              </p:cNvSpPr>
              <p:nvPr/>
            </p:nvSpPr>
            <p:spPr bwMode="auto">
              <a:xfrm>
                <a:off x="1360" y="1168"/>
                <a:ext cx="381" cy="581"/>
              </a:xfrm>
              <a:custGeom>
                <a:avLst/>
                <a:gdLst>
                  <a:gd name="T0" fmla="*/ 0 w 1904"/>
                  <a:gd name="T1" fmla="*/ 0 h 2906"/>
                  <a:gd name="T2" fmla="*/ 0 w 1904"/>
                  <a:gd name="T3" fmla="*/ 0 h 2906"/>
                  <a:gd name="T4" fmla="*/ 0 w 1904"/>
                  <a:gd name="T5" fmla="*/ 0 h 2906"/>
                  <a:gd name="T6" fmla="*/ 0 w 1904"/>
                  <a:gd name="T7" fmla="*/ 0 h 2906"/>
                  <a:gd name="T8" fmla="*/ 0 w 1904"/>
                  <a:gd name="T9" fmla="*/ 0 h 2906"/>
                  <a:gd name="T10" fmla="*/ 0 w 1904"/>
                  <a:gd name="T11" fmla="*/ 0 h 2906"/>
                  <a:gd name="T12" fmla="*/ 0 w 1904"/>
                  <a:gd name="T13" fmla="*/ 0 h 2906"/>
                  <a:gd name="T14" fmla="*/ 0 w 1904"/>
                  <a:gd name="T15" fmla="*/ 0 h 2906"/>
                  <a:gd name="T16" fmla="*/ 0 w 1904"/>
                  <a:gd name="T17" fmla="*/ 0 h 2906"/>
                  <a:gd name="T18" fmla="*/ 0 w 1904"/>
                  <a:gd name="T19" fmla="*/ 0 h 2906"/>
                  <a:gd name="T20" fmla="*/ 0 w 1904"/>
                  <a:gd name="T21" fmla="*/ 0 h 2906"/>
                  <a:gd name="T22" fmla="*/ 0 w 1904"/>
                  <a:gd name="T23" fmla="*/ 0 h 2906"/>
                  <a:gd name="T24" fmla="*/ 0 w 1904"/>
                  <a:gd name="T25" fmla="*/ 0 h 2906"/>
                  <a:gd name="T26" fmla="*/ 0 w 1904"/>
                  <a:gd name="T27" fmla="*/ 0 h 2906"/>
                  <a:gd name="T28" fmla="*/ 0 w 1904"/>
                  <a:gd name="T29" fmla="*/ 0 h 2906"/>
                  <a:gd name="T30" fmla="*/ 0 w 1904"/>
                  <a:gd name="T31" fmla="*/ 0 h 2906"/>
                  <a:gd name="T32" fmla="*/ 0 w 1904"/>
                  <a:gd name="T33" fmla="*/ 0 h 2906"/>
                  <a:gd name="T34" fmla="*/ 0 w 1904"/>
                  <a:gd name="T35" fmla="*/ 0 h 2906"/>
                  <a:gd name="T36" fmla="*/ 0 w 1904"/>
                  <a:gd name="T37" fmla="*/ 0 h 2906"/>
                  <a:gd name="T38" fmla="*/ 0 w 1904"/>
                  <a:gd name="T39" fmla="*/ 0 h 2906"/>
                  <a:gd name="T40" fmla="*/ 0 w 1904"/>
                  <a:gd name="T41" fmla="*/ 0 h 2906"/>
                  <a:gd name="T42" fmla="*/ 0 w 1904"/>
                  <a:gd name="T43" fmla="*/ 0 h 2906"/>
                  <a:gd name="T44" fmla="*/ 0 w 1904"/>
                  <a:gd name="T45" fmla="*/ 0 h 2906"/>
                  <a:gd name="T46" fmla="*/ 0 w 1904"/>
                  <a:gd name="T47" fmla="*/ 0 h 2906"/>
                  <a:gd name="T48" fmla="*/ 0 w 1904"/>
                  <a:gd name="T49" fmla="*/ 0 h 2906"/>
                  <a:gd name="T50" fmla="*/ 0 w 1904"/>
                  <a:gd name="T51" fmla="*/ 0 h 2906"/>
                  <a:gd name="T52" fmla="*/ 0 w 1904"/>
                  <a:gd name="T53" fmla="*/ 0 h 2906"/>
                  <a:gd name="T54" fmla="*/ 0 w 1904"/>
                  <a:gd name="T55" fmla="*/ 0 h 2906"/>
                  <a:gd name="T56" fmla="*/ 0 w 1904"/>
                  <a:gd name="T57" fmla="*/ 0 h 2906"/>
                  <a:gd name="T58" fmla="*/ 0 w 1904"/>
                  <a:gd name="T59" fmla="*/ 0 h 2906"/>
                  <a:gd name="T60" fmla="*/ 0 w 1904"/>
                  <a:gd name="T61" fmla="*/ 0 h 2906"/>
                  <a:gd name="T62" fmla="*/ 0 w 1904"/>
                  <a:gd name="T63" fmla="*/ 0 h 2906"/>
                  <a:gd name="T64" fmla="*/ 0 w 1904"/>
                  <a:gd name="T65" fmla="*/ 0 h 2906"/>
                  <a:gd name="T66" fmla="*/ 0 w 1904"/>
                  <a:gd name="T67" fmla="*/ 0 h 2906"/>
                  <a:gd name="T68" fmla="*/ 0 w 1904"/>
                  <a:gd name="T69" fmla="*/ 0 h 2906"/>
                  <a:gd name="T70" fmla="*/ 0 w 1904"/>
                  <a:gd name="T71" fmla="*/ 0 h 2906"/>
                  <a:gd name="T72" fmla="*/ 0 w 1904"/>
                  <a:gd name="T73" fmla="*/ 0 h 2906"/>
                  <a:gd name="T74" fmla="*/ 0 w 1904"/>
                  <a:gd name="T75" fmla="*/ 0 h 2906"/>
                  <a:gd name="T76" fmla="*/ 0 w 1904"/>
                  <a:gd name="T77" fmla="*/ 0 h 2906"/>
                  <a:gd name="T78" fmla="*/ 0 w 1904"/>
                  <a:gd name="T79" fmla="*/ 0 h 2906"/>
                  <a:gd name="T80" fmla="*/ 0 w 1904"/>
                  <a:gd name="T81" fmla="*/ 0 h 2906"/>
                  <a:gd name="T82" fmla="*/ 0 w 1904"/>
                  <a:gd name="T83" fmla="*/ 0 h 2906"/>
                  <a:gd name="T84" fmla="*/ 0 w 1904"/>
                  <a:gd name="T85" fmla="*/ 0 h 2906"/>
                  <a:gd name="T86" fmla="*/ 0 w 1904"/>
                  <a:gd name="T87" fmla="*/ 0 h 2906"/>
                  <a:gd name="T88" fmla="*/ 0 w 1904"/>
                  <a:gd name="T89" fmla="*/ 0 h 2906"/>
                  <a:gd name="T90" fmla="*/ 0 w 1904"/>
                  <a:gd name="T91" fmla="*/ 0 h 2906"/>
                  <a:gd name="T92" fmla="*/ 0 w 1904"/>
                  <a:gd name="T93" fmla="*/ 0 h 2906"/>
                  <a:gd name="T94" fmla="*/ 0 w 1904"/>
                  <a:gd name="T95" fmla="*/ 0 h 2906"/>
                  <a:gd name="T96" fmla="*/ 0 w 1904"/>
                  <a:gd name="T97" fmla="*/ 0 h 2906"/>
                  <a:gd name="T98" fmla="*/ 0 w 1904"/>
                  <a:gd name="T99" fmla="*/ 0 h 2906"/>
                  <a:gd name="T100" fmla="*/ 0 w 1904"/>
                  <a:gd name="T101" fmla="*/ 0 h 2906"/>
                  <a:gd name="T102" fmla="*/ 0 w 1904"/>
                  <a:gd name="T103" fmla="*/ 0 h 2906"/>
                  <a:gd name="T104" fmla="*/ 0 w 1904"/>
                  <a:gd name="T105" fmla="*/ 0 h 29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04"/>
                  <a:gd name="T160" fmla="*/ 0 h 2906"/>
                  <a:gd name="T161" fmla="*/ 1904 w 1904"/>
                  <a:gd name="T162" fmla="*/ 2906 h 29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04" h="2906">
                    <a:moveTo>
                      <a:pt x="1147" y="2906"/>
                    </a:moveTo>
                    <a:lnTo>
                      <a:pt x="1175" y="2857"/>
                    </a:lnTo>
                    <a:lnTo>
                      <a:pt x="400" y="2857"/>
                    </a:lnTo>
                    <a:lnTo>
                      <a:pt x="411" y="2837"/>
                    </a:lnTo>
                    <a:lnTo>
                      <a:pt x="421" y="2817"/>
                    </a:lnTo>
                    <a:lnTo>
                      <a:pt x="428" y="2797"/>
                    </a:lnTo>
                    <a:lnTo>
                      <a:pt x="435" y="2777"/>
                    </a:lnTo>
                    <a:lnTo>
                      <a:pt x="441" y="2759"/>
                    </a:lnTo>
                    <a:lnTo>
                      <a:pt x="446" y="2739"/>
                    </a:lnTo>
                    <a:lnTo>
                      <a:pt x="449" y="2720"/>
                    </a:lnTo>
                    <a:lnTo>
                      <a:pt x="452" y="2701"/>
                    </a:lnTo>
                    <a:lnTo>
                      <a:pt x="453" y="2683"/>
                    </a:lnTo>
                    <a:lnTo>
                      <a:pt x="453" y="2665"/>
                    </a:lnTo>
                    <a:lnTo>
                      <a:pt x="452" y="2647"/>
                    </a:lnTo>
                    <a:lnTo>
                      <a:pt x="449" y="2629"/>
                    </a:lnTo>
                    <a:lnTo>
                      <a:pt x="447" y="2612"/>
                    </a:lnTo>
                    <a:lnTo>
                      <a:pt x="443" y="2594"/>
                    </a:lnTo>
                    <a:lnTo>
                      <a:pt x="440" y="2578"/>
                    </a:lnTo>
                    <a:lnTo>
                      <a:pt x="435" y="2560"/>
                    </a:lnTo>
                    <a:lnTo>
                      <a:pt x="429" y="2544"/>
                    </a:lnTo>
                    <a:lnTo>
                      <a:pt x="424" y="2527"/>
                    </a:lnTo>
                    <a:lnTo>
                      <a:pt x="418" y="2512"/>
                    </a:lnTo>
                    <a:lnTo>
                      <a:pt x="411" y="2496"/>
                    </a:lnTo>
                    <a:lnTo>
                      <a:pt x="396" y="2466"/>
                    </a:lnTo>
                    <a:lnTo>
                      <a:pt x="379" y="2436"/>
                    </a:lnTo>
                    <a:lnTo>
                      <a:pt x="362" y="2408"/>
                    </a:lnTo>
                    <a:lnTo>
                      <a:pt x="344" y="2383"/>
                    </a:lnTo>
                    <a:lnTo>
                      <a:pt x="325" y="2357"/>
                    </a:lnTo>
                    <a:lnTo>
                      <a:pt x="308" y="2332"/>
                    </a:lnTo>
                    <a:lnTo>
                      <a:pt x="300" y="2322"/>
                    </a:lnTo>
                    <a:lnTo>
                      <a:pt x="293" y="2310"/>
                    </a:lnTo>
                    <a:lnTo>
                      <a:pt x="286" y="2298"/>
                    </a:lnTo>
                    <a:lnTo>
                      <a:pt x="280" y="2288"/>
                    </a:lnTo>
                    <a:lnTo>
                      <a:pt x="272" y="2267"/>
                    </a:lnTo>
                    <a:lnTo>
                      <a:pt x="265" y="2247"/>
                    </a:lnTo>
                    <a:lnTo>
                      <a:pt x="260" y="2228"/>
                    </a:lnTo>
                    <a:lnTo>
                      <a:pt x="259" y="2210"/>
                    </a:lnTo>
                    <a:lnTo>
                      <a:pt x="258" y="2193"/>
                    </a:lnTo>
                    <a:lnTo>
                      <a:pt x="259" y="2178"/>
                    </a:lnTo>
                    <a:lnTo>
                      <a:pt x="261" y="2164"/>
                    </a:lnTo>
                    <a:lnTo>
                      <a:pt x="265" y="2152"/>
                    </a:lnTo>
                    <a:lnTo>
                      <a:pt x="267" y="2142"/>
                    </a:lnTo>
                    <a:lnTo>
                      <a:pt x="271" y="2133"/>
                    </a:lnTo>
                    <a:lnTo>
                      <a:pt x="276" y="2121"/>
                    </a:lnTo>
                    <a:lnTo>
                      <a:pt x="280" y="2117"/>
                    </a:lnTo>
                    <a:lnTo>
                      <a:pt x="60" y="2085"/>
                    </a:lnTo>
                    <a:lnTo>
                      <a:pt x="63" y="2077"/>
                    </a:lnTo>
                    <a:lnTo>
                      <a:pt x="65" y="2068"/>
                    </a:lnTo>
                    <a:lnTo>
                      <a:pt x="66" y="2060"/>
                    </a:lnTo>
                    <a:lnTo>
                      <a:pt x="67" y="2052"/>
                    </a:lnTo>
                    <a:lnTo>
                      <a:pt x="66" y="2037"/>
                    </a:lnTo>
                    <a:lnTo>
                      <a:pt x="64" y="2022"/>
                    </a:lnTo>
                    <a:lnTo>
                      <a:pt x="60" y="2009"/>
                    </a:lnTo>
                    <a:lnTo>
                      <a:pt x="56" y="1996"/>
                    </a:lnTo>
                    <a:lnTo>
                      <a:pt x="49" y="1983"/>
                    </a:lnTo>
                    <a:lnTo>
                      <a:pt x="42" y="1973"/>
                    </a:lnTo>
                    <a:lnTo>
                      <a:pt x="28" y="1955"/>
                    </a:lnTo>
                    <a:lnTo>
                      <a:pt x="14" y="1941"/>
                    </a:lnTo>
                    <a:lnTo>
                      <a:pt x="4" y="1933"/>
                    </a:lnTo>
                    <a:lnTo>
                      <a:pt x="0" y="1929"/>
                    </a:lnTo>
                    <a:lnTo>
                      <a:pt x="184" y="1713"/>
                    </a:lnTo>
                    <a:lnTo>
                      <a:pt x="184" y="1705"/>
                    </a:lnTo>
                    <a:lnTo>
                      <a:pt x="183" y="1697"/>
                    </a:lnTo>
                    <a:lnTo>
                      <a:pt x="181" y="1689"/>
                    </a:lnTo>
                    <a:lnTo>
                      <a:pt x="178" y="1681"/>
                    </a:lnTo>
                    <a:lnTo>
                      <a:pt x="170" y="1664"/>
                    </a:lnTo>
                    <a:lnTo>
                      <a:pt x="161" y="1649"/>
                    </a:lnTo>
                    <a:lnTo>
                      <a:pt x="137" y="1619"/>
                    </a:lnTo>
                    <a:lnTo>
                      <a:pt x="112" y="1587"/>
                    </a:lnTo>
                    <a:lnTo>
                      <a:pt x="99" y="1571"/>
                    </a:lnTo>
                    <a:lnTo>
                      <a:pt x="87" y="1554"/>
                    </a:lnTo>
                    <a:lnTo>
                      <a:pt x="77" y="1538"/>
                    </a:lnTo>
                    <a:lnTo>
                      <a:pt x="67" y="1519"/>
                    </a:lnTo>
                    <a:lnTo>
                      <a:pt x="64" y="1510"/>
                    </a:lnTo>
                    <a:lnTo>
                      <a:pt x="61" y="1501"/>
                    </a:lnTo>
                    <a:lnTo>
                      <a:pt x="59" y="1491"/>
                    </a:lnTo>
                    <a:lnTo>
                      <a:pt x="58" y="1481"/>
                    </a:lnTo>
                    <a:lnTo>
                      <a:pt x="57" y="1470"/>
                    </a:lnTo>
                    <a:lnTo>
                      <a:pt x="57" y="1460"/>
                    </a:lnTo>
                    <a:lnTo>
                      <a:pt x="58" y="1448"/>
                    </a:lnTo>
                    <a:lnTo>
                      <a:pt x="60" y="1438"/>
                    </a:lnTo>
                    <a:lnTo>
                      <a:pt x="67" y="1414"/>
                    </a:lnTo>
                    <a:lnTo>
                      <a:pt x="77" y="1391"/>
                    </a:lnTo>
                    <a:lnTo>
                      <a:pt x="86" y="1369"/>
                    </a:lnTo>
                    <a:lnTo>
                      <a:pt x="98" y="1347"/>
                    </a:lnTo>
                    <a:lnTo>
                      <a:pt x="111" y="1324"/>
                    </a:lnTo>
                    <a:lnTo>
                      <a:pt x="123" y="1304"/>
                    </a:lnTo>
                    <a:lnTo>
                      <a:pt x="137" y="1285"/>
                    </a:lnTo>
                    <a:lnTo>
                      <a:pt x="150" y="1267"/>
                    </a:lnTo>
                    <a:lnTo>
                      <a:pt x="175" y="1236"/>
                    </a:lnTo>
                    <a:lnTo>
                      <a:pt x="196" y="1211"/>
                    </a:lnTo>
                    <a:lnTo>
                      <a:pt x="211" y="1195"/>
                    </a:lnTo>
                    <a:lnTo>
                      <a:pt x="216" y="1190"/>
                    </a:lnTo>
                    <a:lnTo>
                      <a:pt x="224" y="1197"/>
                    </a:lnTo>
                    <a:lnTo>
                      <a:pt x="232" y="1203"/>
                    </a:lnTo>
                    <a:lnTo>
                      <a:pt x="239" y="1208"/>
                    </a:lnTo>
                    <a:lnTo>
                      <a:pt x="245" y="1209"/>
                    </a:lnTo>
                    <a:lnTo>
                      <a:pt x="251" y="1210"/>
                    </a:lnTo>
                    <a:lnTo>
                      <a:pt x="257" y="1210"/>
                    </a:lnTo>
                    <a:lnTo>
                      <a:pt x="261" y="1208"/>
                    </a:lnTo>
                    <a:lnTo>
                      <a:pt x="265" y="1204"/>
                    </a:lnTo>
                    <a:lnTo>
                      <a:pt x="268" y="1199"/>
                    </a:lnTo>
                    <a:lnTo>
                      <a:pt x="272" y="1195"/>
                    </a:lnTo>
                    <a:lnTo>
                      <a:pt x="274" y="1188"/>
                    </a:lnTo>
                    <a:lnTo>
                      <a:pt x="276" y="1181"/>
                    </a:lnTo>
                    <a:lnTo>
                      <a:pt x="280" y="1164"/>
                    </a:lnTo>
                    <a:lnTo>
                      <a:pt x="282" y="1147"/>
                    </a:lnTo>
                    <a:lnTo>
                      <a:pt x="283" y="1127"/>
                    </a:lnTo>
                    <a:lnTo>
                      <a:pt x="283" y="1107"/>
                    </a:lnTo>
                    <a:lnTo>
                      <a:pt x="283" y="1088"/>
                    </a:lnTo>
                    <a:lnTo>
                      <a:pt x="282" y="1071"/>
                    </a:lnTo>
                    <a:lnTo>
                      <a:pt x="280" y="1044"/>
                    </a:lnTo>
                    <a:lnTo>
                      <a:pt x="280" y="1033"/>
                    </a:lnTo>
                    <a:lnTo>
                      <a:pt x="296" y="1025"/>
                    </a:lnTo>
                    <a:lnTo>
                      <a:pt x="311" y="1016"/>
                    </a:lnTo>
                    <a:lnTo>
                      <a:pt x="325" y="1007"/>
                    </a:lnTo>
                    <a:lnTo>
                      <a:pt x="337" y="996"/>
                    </a:lnTo>
                    <a:lnTo>
                      <a:pt x="349" y="987"/>
                    </a:lnTo>
                    <a:lnTo>
                      <a:pt x="358" y="976"/>
                    </a:lnTo>
                    <a:lnTo>
                      <a:pt x="368" y="966"/>
                    </a:lnTo>
                    <a:lnTo>
                      <a:pt x="376" y="954"/>
                    </a:lnTo>
                    <a:lnTo>
                      <a:pt x="383" y="944"/>
                    </a:lnTo>
                    <a:lnTo>
                      <a:pt x="389" y="932"/>
                    </a:lnTo>
                    <a:lnTo>
                      <a:pt x="393" y="920"/>
                    </a:lnTo>
                    <a:lnTo>
                      <a:pt x="397" y="908"/>
                    </a:lnTo>
                    <a:lnTo>
                      <a:pt x="400" y="897"/>
                    </a:lnTo>
                    <a:lnTo>
                      <a:pt x="403" y="885"/>
                    </a:lnTo>
                    <a:lnTo>
                      <a:pt x="405" y="872"/>
                    </a:lnTo>
                    <a:lnTo>
                      <a:pt x="405" y="861"/>
                    </a:lnTo>
                    <a:lnTo>
                      <a:pt x="406" y="835"/>
                    </a:lnTo>
                    <a:lnTo>
                      <a:pt x="404" y="810"/>
                    </a:lnTo>
                    <a:lnTo>
                      <a:pt x="400" y="785"/>
                    </a:lnTo>
                    <a:lnTo>
                      <a:pt x="396" y="760"/>
                    </a:lnTo>
                    <a:lnTo>
                      <a:pt x="384" y="710"/>
                    </a:lnTo>
                    <a:lnTo>
                      <a:pt x="371" y="662"/>
                    </a:lnTo>
                    <a:lnTo>
                      <a:pt x="587" y="418"/>
                    </a:lnTo>
                    <a:lnTo>
                      <a:pt x="588" y="403"/>
                    </a:lnTo>
                    <a:lnTo>
                      <a:pt x="592" y="388"/>
                    </a:lnTo>
                    <a:lnTo>
                      <a:pt x="598" y="371"/>
                    </a:lnTo>
                    <a:lnTo>
                      <a:pt x="605" y="355"/>
                    </a:lnTo>
                    <a:lnTo>
                      <a:pt x="614" y="338"/>
                    </a:lnTo>
                    <a:lnTo>
                      <a:pt x="625" y="321"/>
                    </a:lnTo>
                    <a:lnTo>
                      <a:pt x="636" y="305"/>
                    </a:lnTo>
                    <a:lnTo>
                      <a:pt x="650" y="287"/>
                    </a:lnTo>
                    <a:lnTo>
                      <a:pt x="664" y="270"/>
                    </a:lnTo>
                    <a:lnTo>
                      <a:pt x="681" y="252"/>
                    </a:lnTo>
                    <a:lnTo>
                      <a:pt x="697" y="234"/>
                    </a:lnTo>
                    <a:lnTo>
                      <a:pt x="714" y="217"/>
                    </a:lnTo>
                    <a:lnTo>
                      <a:pt x="751" y="183"/>
                    </a:lnTo>
                    <a:lnTo>
                      <a:pt x="788" y="150"/>
                    </a:lnTo>
                    <a:lnTo>
                      <a:pt x="825" y="120"/>
                    </a:lnTo>
                    <a:lnTo>
                      <a:pt x="862" y="91"/>
                    </a:lnTo>
                    <a:lnTo>
                      <a:pt x="896" y="65"/>
                    </a:lnTo>
                    <a:lnTo>
                      <a:pt x="926" y="43"/>
                    </a:lnTo>
                    <a:lnTo>
                      <a:pt x="970" y="11"/>
                    </a:lnTo>
                    <a:lnTo>
                      <a:pt x="988" y="0"/>
                    </a:lnTo>
                    <a:lnTo>
                      <a:pt x="1904" y="95"/>
                    </a:lnTo>
                    <a:lnTo>
                      <a:pt x="1273" y="807"/>
                    </a:lnTo>
                    <a:lnTo>
                      <a:pt x="1837" y="2053"/>
                    </a:lnTo>
                    <a:lnTo>
                      <a:pt x="1824" y="2071"/>
                    </a:lnTo>
                    <a:lnTo>
                      <a:pt x="1814" y="2087"/>
                    </a:lnTo>
                    <a:lnTo>
                      <a:pt x="1805" y="2103"/>
                    </a:lnTo>
                    <a:lnTo>
                      <a:pt x="1798" y="2117"/>
                    </a:lnTo>
                    <a:lnTo>
                      <a:pt x="1794" y="2131"/>
                    </a:lnTo>
                    <a:lnTo>
                      <a:pt x="1790" y="2144"/>
                    </a:lnTo>
                    <a:lnTo>
                      <a:pt x="1788" y="2156"/>
                    </a:lnTo>
                    <a:lnTo>
                      <a:pt x="1787" y="2166"/>
                    </a:lnTo>
                    <a:lnTo>
                      <a:pt x="1787" y="2185"/>
                    </a:lnTo>
                    <a:lnTo>
                      <a:pt x="1788" y="2198"/>
                    </a:lnTo>
                    <a:lnTo>
                      <a:pt x="1790" y="2206"/>
                    </a:lnTo>
                    <a:lnTo>
                      <a:pt x="1791" y="2209"/>
                    </a:lnTo>
                    <a:lnTo>
                      <a:pt x="1809" y="2301"/>
                    </a:lnTo>
                    <a:lnTo>
                      <a:pt x="1787" y="2315"/>
                    </a:lnTo>
                    <a:lnTo>
                      <a:pt x="1763" y="2330"/>
                    </a:lnTo>
                    <a:lnTo>
                      <a:pt x="1738" y="2348"/>
                    </a:lnTo>
                    <a:lnTo>
                      <a:pt x="1712" y="2367"/>
                    </a:lnTo>
                    <a:lnTo>
                      <a:pt x="1685" y="2388"/>
                    </a:lnTo>
                    <a:lnTo>
                      <a:pt x="1658" y="2409"/>
                    </a:lnTo>
                    <a:lnTo>
                      <a:pt x="1633" y="2432"/>
                    </a:lnTo>
                    <a:lnTo>
                      <a:pt x="1607" y="2455"/>
                    </a:lnTo>
                    <a:lnTo>
                      <a:pt x="1582" y="2477"/>
                    </a:lnTo>
                    <a:lnTo>
                      <a:pt x="1561" y="2498"/>
                    </a:lnTo>
                    <a:lnTo>
                      <a:pt x="1542" y="2519"/>
                    </a:lnTo>
                    <a:lnTo>
                      <a:pt x="1525" y="2539"/>
                    </a:lnTo>
                    <a:lnTo>
                      <a:pt x="1511" y="2557"/>
                    </a:lnTo>
                    <a:lnTo>
                      <a:pt x="1503" y="2572"/>
                    </a:lnTo>
                    <a:lnTo>
                      <a:pt x="1499" y="2579"/>
                    </a:lnTo>
                    <a:lnTo>
                      <a:pt x="1497" y="2585"/>
                    </a:lnTo>
                    <a:lnTo>
                      <a:pt x="1497" y="2590"/>
                    </a:lnTo>
                    <a:lnTo>
                      <a:pt x="1497" y="2595"/>
                    </a:lnTo>
                    <a:lnTo>
                      <a:pt x="1475" y="2605"/>
                    </a:lnTo>
                    <a:lnTo>
                      <a:pt x="1454" y="2615"/>
                    </a:lnTo>
                    <a:lnTo>
                      <a:pt x="1433" y="2627"/>
                    </a:lnTo>
                    <a:lnTo>
                      <a:pt x="1414" y="2638"/>
                    </a:lnTo>
                    <a:lnTo>
                      <a:pt x="1397" y="2651"/>
                    </a:lnTo>
                    <a:lnTo>
                      <a:pt x="1380" y="2664"/>
                    </a:lnTo>
                    <a:lnTo>
                      <a:pt x="1365" y="2677"/>
                    </a:lnTo>
                    <a:lnTo>
                      <a:pt x="1352" y="2690"/>
                    </a:lnTo>
                    <a:lnTo>
                      <a:pt x="1329" y="2713"/>
                    </a:lnTo>
                    <a:lnTo>
                      <a:pt x="1313" y="2733"/>
                    </a:lnTo>
                    <a:lnTo>
                      <a:pt x="1302" y="2746"/>
                    </a:lnTo>
                    <a:lnTo>
                      <a:pt x="1299" y="2751"/>
                    </a:lnTo>
                    <a:lnTo>
                      <a:pt x="1328" y="2829"/>
                    </a:lnTo>
                    <a:lnTo>
                      <a:pt x="1313" y="2840"/>
                    </a:lnTo>
                    <a:lnTo>
                      <a:pt x="1297" y="2851"/>
                    </a:lnTo>
                    <a:lnTo>
                      <a:pt x="1282" y="2860"/>
                    </a:lnTo>
                    <a:lnTo>
                      <a:pt x="1268" y="2868"/>
                    </a:lnTo>
                    <a:lnTo>
                      <a:pt x="1254" y="2876"/>
                    </a:lnTo>
                    <a:lnTo>
                      <a:pt x="1241" y="2881"/>
                    </a:lnTo>
                    <a:lnTo>
                      <a:pt x="1228" y="2887"/>
                    </a:lnTo>
                    <a:lnTo>
                      <a:pt x="1217" y="2891"/>
                    </a:lnTo>
                    <a:lnTo>
                      <a:pt x="1195" y="2897"/>
                    </a:lnTo>
                    <a:lnTo>
                      <a:pt x="1175" y="2901"/>
                    </a:lnTo>
                    <a:lnTo>
                      <a:pt x="1158" y="2904"/>
                    </a:lnTo>
                    <a:lnTo>
                      <a:pt x="1147" y="2906"/>
                    </a:lnTo>
                    <a:close/>
                  </a:path>
                </a:pathLst>
              </a:custGeom>
              <a:solidFill>
                <a:srgbClr val="93D5ED"/>
              </a:solidFill>
              <a:ln w="9525">
                <a:solidFill>
                  <a:srgbClr val="CCECFF"/>
                </a:solidFill>
                <a:round/>
                <a:headEnd/>
                <a:tailEnd/>
              </a:ln>
            </p:spPr>
            <p:txBody>
              <a:bodyPr/>
              <a:lstStyle/>
              <a:p>
                <a:endParaRPr lang="en-US"/>
              </a:p>
            </p:txBody>
          </p:sp>
          <p:sp>
            <p:nvSpPr>
              <p:cNvPr id="24802" name="Freeform 223"/>
              <p:cNvSpPr>
                <a:spLocks/>
              </p:cNvSpPr>
              <p:nvPr/>
            </p:nvSpPr>
            <p:spPr bwMode="auto">
              <a:xfrm>
                <a:off x="1577" y="1478"/>
                <a:ext cx="559" cy="414"/>
              </a:xfrm>
              <a:custGeom>
                <a:avLst/>
                <a:gdLst>
                  <a:gd name="T0" fmla="*/ 0 w 2798"/>
                  <a:gd name="T1" fmla="*/ 0 h 2073"/>
                  <a:gd name="T2" fmla="*/ 0 w 2798"/>
                  <a:gd name="T3" fmla="*/ 0 h 2073"/>
                  <a:gd name="T4" fmla="*/ 0 w 2798"/>
                  <a:gd name="T5" fmla="*/ 0 h 2073"/>
                  <a:gd name="T6" fmla="*/ 0 w 2798"/>
                  <a:gd name="T7" fmla="*/ 0 h 2073"/>
                  <a:gd name="T8" fmla="*/ 0 w 2798"/>
                  <a:gd name="T9" fmla="*/ 0 h 2073"/>
                  <a:gd name="T10" fmla="*/ 0 w 2798"/>
                  <a:gd name="T11" fmla="*/ 0 h 2073"/>
                  <a:gd name="T12" fmla="*/ 0 w 2798"/>
                  <a:gd name="T13" fmla="*/ 0 h 2073"/>
                  <a:gd name="T14" fmla="*/ 0 w 2798"/>
                  <a:gd name="T15" fmla="*/ 0 h 2073"/>
                  <a:gd name="T16" fmla="*/ 0 w 2798"/>
                  <a:gd name="T17" fmla="*/ 0 h 2073"/>
                  <a:gd name="T18" fmla="*/ 0 w 2798"/>
                  <a:gd name="T19" fmla="*/ 0 h 2073"/>
                  <a:gd name="T20" fmla="*/ 0 w 2798"/>
                  <a:gd name="T21" fmla="*/ 0 h 2073"/>
                  <a:gd name="T22" fmla="*/ 0 w 2798"/>
                  <a:gd name="T23" fmla="*/ 0 h 2073"/>
                  <a:gd name="T24" fmla="*/ 0 w 2798"/>
                  <a:gd name="T25" fmla="*/ 0 h 2073"/>
                  <a:gd name="T26" fmla="*/ 0 w 2798"/>
                  <a:gd name="T27" fmla="*/ 0 h 2073"/>
                  <a:gd name="T28" fmla="*/ 0 w 2798"/>
                  <a:gd name="T29" fmla="*/ 0 h 2073"/>
                  <a:gd name="T30" fmla="*/ 0 w 2798"/>
                  <a:gd name="T31" fmla="*/ 0 h 2073"/>
                  <a:gd name="T32" fmla="*/ 0 w 2798"/>
                  <a:gd name="T33" fmla="*/ 0 h 2073"/>
                  <a:gd name="T34" fmla="*/ 0 w 2798"/>
                  <a:gd name="T35" fmla="*/ 0 h 2073"/>
                  <a:gd name="T36" fmla="*/ 0 w 2798"/>
                  <a:gd name="T37" fmla="*/ 0 h 2073"/>
                  <a:gd name="T38" fmla="*/ 0 w 2798"/>
                  <a:gd name="T39" fmla="*/ 0 h 2073"/>
                  <a:gd name="T40" fmla="*/ 0 w 2798"/>
                  <a:gd name="T41" fmla="*/ 0 h 2073"/>
                  <a:gd name="T42" fmla="*/ 0 w 2798"/>
                  <a:gd name="T43" fmla="*/ 0 h 2073"/>
                  <a:gd name="T44" fmla="*/ 0 w 2798"/>
                  <a:gd name="T45" fmla="*/ 0 h 2073"/>
                  <a:gd name="T46" fmla="*/ 0 w 2798"/>
                  <a:gd name="T47" fmla="*/ 0 h 2073"/>
                  <a:gd name="T48" fmla="*/ 0 w 2798"/>
                  <a:gd name="T49" fmla="*/ 0 h 2073"/>
                  <a:gd name="T50" fmla="*/ 0 w 2798"/>
                  <a:gd name="T51" fmla="*/ 0 h 2073"/>
                  <a:gd name="T52" fmla="*/ 0 w 2798"/>
                  <a:gd name="T53" fmla="*/ 0 h 2073"/>
                  <a:gd name="T54" fmla="*/ 0 w 2798"/>
                  <a:gd name="T55" fmla="*/ 0 h 2073"/>
                  <a:gd name="T56" fmla="*/ 0 w 2798"/>
                  <a:gd name="T57" fmla="*/ 0 h 2073"/>
                  <a:gd name="T58" fmla="*/ 0 w 2798"/>
                  <a:gd name="T59" fmla="*/ 0 h 2073"/>
                  <a:gd name="T60" fmla="*/ 0 w 2798"/>
                  <a:gd name="T61" fmla="*/ 0 h 2073"/>
                  <a:gd name="T62" fmla="*/ 0 w 2798"/>
                  <a:gd name="T63" fmla="*/ 0 h 2073"/>
                  <a:gd name="T64" fmla="*/ 0 w 2798"/>
                  <a:gd name="T65" fmla="*/ 0 h 2073"/>
                  <a:gd name="T66" fmla="*/ 0 w 2798"/>
                  <a:gd name="T67" fmla="*/ 0 h 2073"/>
                  <a:gd name="T68" fmla="*/ 0 w 2798"/>
                  <a:gd name="T69" fmla="*/ 0 h 2073"/>
                  <a:gd name="T70" fmla="*/ 0 w 2798"/>
                  <a:gd name="T71" fmla="*/ 0 h 2073"/>
                  <a:gd name="T72" fmla="*/ 0 w 2798"/>
                  <a:gd name="T73" fmla="*/ 0 h 2073"/>
                  <a:gd name="T74" fmla="*/ 0 w 2798"/>
                  <a:gd name="T75" fmla="*/ 0 h 2073"/>
                  <a:gd name="T76" fmla="*/ 0 w 2798"/>
                  <a:gd name="T77" fmla="*/ 0 h 2073"/>
                  <a:gd name="T78" fmla="*/ 0 w 2798"/>
                  <a:gd name="T79" fmla="*/ 0 h 2073"/>
                  <a:gd name="T80" fmla="*/ 0 w 2798"/>
                  <a:gd name="T81" fmla="*/ 0 h 2073"/>
                  <a:gd name="T82" fmla="*/ 0 w 2798"/>
                  <a:gd name="T83" fmla="*/ 0 h 2073"/>
                  <a:gd name="T84" fmla="*/ 0 w 2798"/>
                  <a:gd name="T85" fmla="*/ 0 h 20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98"/>
                  <a:gd name="T130" fmla="*/ 0 h 2073"/>
                  <a:gd name="T131" fmla="*/ 2798 w 2798"/>
                  <a:gd name="T132" fmla="*/ 2073 h 207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98" h="2073">
                    <a:moveTo>
                      <a:pt x="1741" y="2073"/>
                    </a:moveTo>
                    <a:lnTo>
                      <a:pt x="1081" y="2018"/>
                    </a:lnTo>
                    <a:lnTo>
                      <a:pt x="0" y="1462"/>
                    </a:lnTo>
                    <a:lnTo>
                      <a:pt x="65" y="1356"/>
                    </a:lnTo>
                    <a:lnTo>
                      <a:pt x="76" y="1354"/>
                    </a:lnTo>
                    <a:lnTo>
                      <a:pt x="93" y="1351"/>
                    </a:lnTo>
                    <a:lnTo>
                      <a:pt x="113" y="1347"/>
                    </a:lnTo>
                    <a:lnTo>
                      <a:pt x="135" y="1341"/>
                    </a:lnTo>
                    <a:lnTo>
                      <a:pt x="146" y="1337"/>
                    </a:lnTo>
                    <a:lnTo>
                      <a:pt x="159" y="1331"/>
                    </a:lnTo>
                    <a:lnTo>
                      <a:pt x="172" y="1326"/>
                    </a:lnTo>
                    <a:lnTo>
                      <a:pt x="186" y="1318"/>
                    </a:lnTo>
                    <a:lnTo>
                      <a:pt x="200" y="1310"/>
                    </a:lnTo>
                    <a:lnTo>
                      <a:pt x="215" y="1301"/>
                    </a:lnTo>
                    <a:lnTo>
                      <a:pt x="231" y="1290"/>
                    </a:lnTo>
                    <a:lnTo>
                      <a:pt x="246" y="1279"/>
                    </a:lnTo>
                    <a:lnTo>
                      <a:pt x="217" y="1201"/>
                    </a:lnTo>
                    <a:lnTo>
                      <a:pt x="220" y="1196"/>
                    </a:lnTo>
                    <a:lnTo>
                      <a:pt x="231" y="1183"/>
                    </a:lnTo>
                    <a:lnTo>
                      <a:pt x="247" y="1163"/>
                    </a:lnTo>
                    <a:lnTo>
                      <a:pt x="270" y="1140"/>
                    </a:lnTo>
                    <a:lnTo>
                      <a:pt x="283" y="1127"/>
                    </a:lnTo>
                    <a:lnTo>
                      <a:pt x="298" y="1114"/>
                    </a:lnTo>
                    <a:lnTo>
                      <a:pt x="315" y="1101"/>
                    </a:lnTo>
                    <a:lnTo>
                      <a:pt x="332" y="1088"/>
                    </a:lnTo>
                    <a:lnTo>
                      <a:pt x="351" y="1077"/>
                    </a:lnTo>
                    <a:lnTo>
                      <a:pt x="372" y="1065"/>
                    </a:lnTo>
                    <a:lnTo>
                      <a:pt x="393" y="1055"/>
                    </a:lnTo>
                    <a:lnTo>
                      <a:pt x="415" y="1045"/>
                    </a:lnTo>
                    <a:lnTo>
                      <a:pt x="415" y="1040"/>
                    </a:lnTo>
                    <a:lnTo>
                      <a:pt x="415" y="1035"/>
                    </a:lnTo>
                    <a:lnTo>
                      <a:pt x="417" y="1029"/>
                    </a:lnTo>
                    <a:lnTo>
                      <a:pt x="421" y="1022"/>
                    </a:lnTo>
                    <a:lnTo>
                      <a:pt x="429" y="1007"/>
                    </a:lnTo>
                    <a:lnTo>
                      <a:pt x="443" y="989"/>
                    </a:lnTo>
                    <a:lnTo>
                      <a:pt x="460" y="969"/>
                    </a:lnTo>
                    <a:lnTo>
                      <a:pt x="479" y="948"/>
                    </a:lnTo>
                    <a:lnTo>
                      <a:pt x="500" y="927"/>
                    </a:lnTo>
                    <a:lnTo>
                      <a:pt x="525" y="905"/>
                    </a:lnTo>
                    <a:lnTo>
                      <a:pt x="551" y="882"/>
                    </a:lnTo>
                    <a:lnTo>
                      <a:pt x="576" y="859"/>
                    </a:lnTo>
                    <a:lnTo>
                      <a:pt x="603" y="838"/>
                    </a:lnTo>
                    <a:lnTo>
                      <a:pt x="630" y="817"/>
                    </a:lnTo>
                    <a:lnTo>
                      <a:pt x="656" y="798"/>
                    </a:lnTo>
                    <a:lnTo>
                      <a:pt x="681" y="780"/>
                    </a:lnTo>
                    <a:lnTo>
                      <a:pt x="705" y="765"/>
                    </a:lnTo>
                    <a:lnTo>
                      <a:pt x="727" y="751"/>
                    </a:lnTo>
                    <a:lnTo>
                      <a:pt x="709" y="659"/>
                    </a:lnTo>
                    <a:lnTo>
                      <a:pt x="708" y="656"/>
                    </a:lnTo>
                    <a:lnTo>
                      <a:pt x="706" y="648"/>
                    </a:lnTo>
                    <a:lnTo>
                      <a:pt x="705" y="635"/>
                    </a:lnTo>
                    <a:lnTo>
                      <a:pt x="705" y="616"/>
                    </a:lnTo>
                    <a:lnTo>
                      <a:pt x="706" y="606"/>
                    </a:lnTo>
                    <a:lnTo>
                      <a:pt x="708" y="594"/>
                    </a:lnTo>
                    <a:lnTo>
                      <a:pt x="712" y="581"/>
                    </a:lnTo>
                    <a:lnTo>
                      <a:pt x="716" y="567"/>
                    </a:lnTo>
                    <a:lnTo>
                      <a:pt x="723" y="553"/>
                    </a:lnTo>
                    <a:lnTo>
                      <a:pt x="732" y="537"/>
                    </a:lnTo>
                    <a:lnTo>
                      <a:pt x="742" y="521"/>
                    </a:lnTo>
                    <a:lnTo>
                      <a:pt x="755" y="503"/>
                    </a:lnTo>
                    <a:lnTo>
                      <a:pt x="810" y="437"/>
                    </a:lnTo>
                    <a:lnTo>
                      <a:pt x="860" y="375"/>
                    </a:lnTo>
                    <a:lnTo>
                      <a:pt x="884" y="347"/>
                    </a:lnTo>
                    <a:lnTo>
                      <a:pt x="908" y="320"/>
                    </a:lnTo>
                    <a:lnTo>
                      <a:pt x="920" y="308"/>
                    </a:lnTo>
                    <a:lnTo>
                      <a:pt x="931" y="296"/>
                    </a:lnTo>
                    <a:lnTo>
                      <a:pt x="944" y="285"/>
                    </a:lnTo>
                    <a:lnTo>
                      <a:pt x="957" y="275"/>
                    </a:lnTo>
                    <a:lnTo>
                      <a:pt x="970" y="265"/>
                    </a:lnTo>
                    <a:lnTo>
                      <a:pt x="983" y="257"/>
                    </a:lnTo>
                    <a:lnTo>
                      <a:pt x="996" y="249"/>
                    </a:lnTo>
                    <a:lnTo>
                      <a:pt x="1010" y="242"/>
                    </a:lnTo>
                    <a:lnTo>
                      <a:pt x="1024" y="235"/>
                    </a:lnTo>
                    <a:lnTo>
                      <a:pt x="1039" y="230"/>
                    </a:lnTo>
                    <a:lnTo>
                      <a:pt x="1054" y="225"/>
                    </a:lnTo>
                    <a:lnTo>
                      <a:pt x="1070" y="222"/>
                    </a:lnTo>
                    <a:lnTo>
                      <a:pt x="1087" y="218"/>
                    </a:lnTo>
                    <a:lnTo>
                      <a:pt x="1104" y="217"/>
                    </a:lnTo>
                    <a:lnTo>
                      <a:pt x="1122" y="216"/>
                    </a:lnTo>
                    <a:lnTo>
                      <a:pt x="1141" y="217"/>
                    </a:lnTo>
                    <a:lnTo>
                      <a:pt x="1160" y="218"/>
                    </a:lnTo>
                    <a:lnTo>
                      <a:pt x="1181" y="221"/>
                    </a:lnTo>
                    <a:lnTo>
                      <a:pt x="1202" y="225"/>
                    </a:lnTo>
                    <a:lnTo>
                      <a:pt x="1225" y="230"/>
                    </a:lnTo>
                    <a:lnTo>
                      <a:pt x="1380" y="0"/>
                    </a:lnTo>
                    <a:lnTo>
                      <a:pt x="2798" y="51"/>
                    </a:lnTo>
                    <a:lnTo>
                      <a:pt x="1741" y="2073"/>
                    </a:lnTo>
                    <a:close/>
                  </a:path>
                </a:pathLst>
              </a:custGeom>
              <a:solidFill>
                <a:srgbClr val="93D5ED"/>
              </a:solidFill>
              <a:ln w="9525">
                <a:solidFill>
                  <a:srgbClr val="CCECFF"/>
                </a:solidFill>
                <a:round/>
                <a:headEnd/>
                <a:tailEnd/>
              </a:ln>
            </p:spPr>
            <p:txBody>
              <a:bodyPr/>
              <a:lstStyle/>
              <a:p>
                <a:endParaRPr lang="en-US"/>
              </a:p>
            </p:txBody>
          </p:sp>
          <p:sp>
            <p:nvSpPr>
              <p:cNvPr id="24803" name="Freeform 224"/>
              <p:cNvSpPr>
                <a:spLocks/>
              </p:cNvSpPr>
              <p:nvPr/>
            </p:nvSpPr>
            <p:spPr bwMode="auto">
              <a:xfrm>
                <a:off x="2136" y="1276"/>
                <a:ext cx="501" cy="212"/>
              </a:xfrm>
              <a:custGeom>
                <a:avLst/>
                <a:gdLst>
                  <a:gd name="T0" fmla="*/ 0 w 2502"/>
                  <a:gd name="T1" fmla="*/ 0 h 1059"/>
                  <a:gd name="T2" fmla="*/ 0 w 2502"/>
                  <a:gd name="T3" fmla="*/ 0 h 1059"/>
                  <a:gd name="T4" fmla="*/ 0 w 2502"/>
                  <a:gd name="T5" fmla="*/ 0 h 1059"/>
                  <a:gd name="T6" fmla="*/ 0 w 2502"/>
                  <a:gd name="T7" fmla="*/ 0 h 1059"/>
                  <a:gd name="T8" fmla="*/ 0 w 2502"/>
                  <a:gd name="T9" fmla="*/ 0 h 1059"/>
                  <a:gd name="T10" fmla="*/ 0 w 2502"/>
                  <a:gd name="T11" fmla="*/ 0 h 1059"/>
                  <a:gd name="T12" fmla="*/ 0 60000 65536"/>
                  <a:gd name="T13" fmla="*/ 0 60000 65536"/>
                  <a:gd name="T14" fmla="*/ 0 60000 65536"/>
                  <a:gd name="T15" fmla="*/ 0 60000 65536"/>
                  <a:gd name="T16" fmla="*/ 0 60000 65536"/>
                  <a:gd name="T17" fmla="*/ 0 60000 65536"/>
                  <a:gd name="T18" fmla="*/ 0 w 2502"/>
                  <a:gd name="T19" fmla="*/ 0 h 1059"/>
                  <a:gd name="T20" fmla="*/ 2502 w 2502"/>
                  <a:gd name="T21" fmla="*/ 1059 h 1059"/>
                </a:gdLst>
                <a:ahLst/>
                <a:cxnLst>
                  <a:cxn ang="T12">
                    <a:pos x="T0" y="T1"/>
                  </a:cxn>
                  <a:cxn ang="T13">
                    <a:pos x="T2" y="T3"/>
                  </a:cxn>
                  <a:cxn ang="T14">
                    <a:pos x="T4" y="T5"/>
                  </a:cxn>
                  <a:cxn ang="T15">
                    <a:pos x="T6" y="T7"/>
                  </a:cxn>
                  <a:cxn ang="T16">
                    <a:pos x="T8" y="T9"/>
                  </a:cxn>
                  <a:cxn ang="T17">
                    <a:pos x="T10" y="T11"/>
                  </a:cxn>
                </a:cxnLst>
                <a:rect l="T18" t="T19" r="T20" b="T21"/>
                <a:pathLst>
                  <a:path w="2502" h="1059">
                    <a:moveTo>
                      <a:pt x="0" y="1059"/>
                    </a:moveTo>
                    <a:lnTo>
                      <a:pt x="529" y="0"/>
                    </a:lnTo>
                    <a:lnTo>
                      <a:pt x="1871" y="37"/>
                    </a:lnTo>
                    <a:lnTo>
                      <a:pt x="2502" y="43"/>
                    </a:lnTo>
                    <a:lnTo>
                      <a:pt x="2235" y="1057"/>
                    </a:lnTo>
                    <a:lnTo>
                      <a:pt x="0" y="1059"/>
                    </a:lnTo>
                    <a:close/>
                  </a:path>
                </a:pathLst>
              </a:custGeom>
              <a:solidFill>
                <a:srgbClr val="93D5ED"/>
              </a:solidFill>
              <a:ln w="9525">
                <a:solidFill>
                  <a:srgbClr val="CCECFF"/>
                </a:solidFill>
                <a:round/>
                <a:headEnd/>
                <a:tailEnd/>
              </a:ln>
            </p:spPr>
            <p:txBody>
              <a:bodyPr/>
              <a:lstStyle/>
              <a:p>
                <a:endParaRPr lang="en-US"/>
              </a:p>
            </p:txBody>
          </p:sp>
          <p:sp>
            <p:nvSpPr>
              <p:cNvPr id="24804" name="Freeform 225"/>
              <p:cNvSpPr>
                <a:spLocks/>
              </p:cNvSpPr>
              <p:nvPr/>
            </p:nvSpPr>
            <p:spPr bwMode="auto">
              <a:xfrm>
                <a:off x="2138" y="1535"/>
                <a:ext cx="1040" cy="909"/>
              </a:xfrm>
              <a:custGeom>
                <a:avLst/>
                <a:gdLst>
                  <a:gd name="T0" fmla="*/ 0 w 5200"/>
                  <a:gd name="T1" fmla="*/ 0 h 4545"/>
                  <a:gd name="T2" fmla="*/ 0 w 5200"/>
                  <a:gd name="T3" fmla="*/ 0 h 4545"/>
                  <a:gd name="T4" fmla="*/ 0 w 5200"/>
                  <a:gd name="T5" fmla="*/ 0 h 4545"/>
                  <a:gd name="T6" fmla="*/ 0 w 5200"/>
                  <a:gd name="T7" fmla="*/ 0 h 4545"/>
                  <a:gd name="T8" fmla="*/ 0 w 5200"/>
                  <a:gd name="T9" fmla="*/ 0 h 4545"/>
                  <a:gd name="T10" fmla="*/ 0 w 5200"/>
                  <a:gd name="T11" fmla="*/ 0 h 4545"/>
                  <a:gd name="T12" fmla="*/ 0 w 5200"/>
                  <a:gd name="T13" fmla="*/ 0 h 4545"/>
                  <a:gd name="T14" fmla="*/ 0 w 5200"/>
                  <a:gd name="T15" fmla="*/ 0 h 4545"/>
                  <a:gd name="T16" fmla="*/ 0 w 5200"/>
                  <a:gd name="T17" fmla="*/ 0 h 4545"/>
                  <a:gd name="T18" fmla="*/ 0 w 5200"/>
                  <a:gd name="T19" fmla="*/ 0 h 4545"/>
                  <a:gd name="T20" fmla="*/ 0 w 5200"/>
                  <a:gd name="T21" fmla="*/ 0 h 4545"/>
                  <a:gd name="T22" fmla="*/ 0 w 5200"/>
                  <a:gd name="T23" fmla="*/ 0 h 4545"/>
                  <a:gd name="T24" fmla="*/ 0 w 5200"/>
                  <a:gd name="T25" fmla="*/ 0 h 4545"/>
                  <a:gd name="T26" fmla="*/ 0 w 5200"/>
                  <a:gd name="T27" fmla="*/ 0 h 4545"/>
                  <a:gd name="T28" fmla="*/ 0 w 5200"/>
                  <a:gd name="T29" fmla="*/ 0 h 4545"/>
                  <a:gd name="T30" fmla="*/ 0 w 5200"/>
                  <a:gd name="T31" fmla="*/ 0 h 4545"/>
                  <a:gd name="T32" fmla="*/ 0 w 5200"/>
                  <a:gd name="T33" fmla="*/ 0 h 4545"/>
                  <a:gd name="T34" fmla="*/ 0 w 5200"/>
                  <a:gd name="T35" fmla="*/ 0 h 4545"/>
                  <a:gd name="T36" fmla="*/ 0 w 5200"/>
                  <a:gd name="T37" fmla="*/ 0 h 4545"/>
                  <a:gd name="T38" fmla="*/ 0 w 5200"/>
                  <a:gd name="T39" fmla="*/ 0 h 4545"/>
                  <a:gd name="T40" fmla="*/ 0 w 5200"/>
                  <a:gd name="T41" fmla="*/ 0 h 4545"/>
                  <a:gd name="T42" fmla="*/ 0 w 5200"/>
                  <a:gd name="T43" fmla="*/ 0 h 4545"/>
                  <a:gd name="T44" fmla="*/ 0 w 5200"/>
                  <a:gd name="T45" fmla="*/ 0 h 4545"/>
                  <a:gd name="T46" fmla="*/ 0 w 5200"/>
                  <a:gd name="T47" fmla="*/ 0 h 4545"/>
                  <a:gd name="T48" fmla="*/ 0 w 5200"/>
                  <a:gd name="T49" fmla="*/ 0 h 4545"/>
                  <a:gd name="T50" fmla="*/ 0 w 5200"/>
                  <a:gd name="T51" fmla="*/ 0 h 4545"/>
                  <a:gd name="T52" fmla="*/ 0 w 5200"/>
                  <a:gd name="T53" fmla="*/ 0 h 4545"/>
                  <a:gd name="T54" fmla="*/ 0 w 5200"/>
                  <a:gd name="T55" fmla="*/ 0 h 4545"/>
                  <a:gd name="T56" fmla="*/ 0 w 5200"/>
                  <a:gd name="T57" fmla="*/ 0 h 4545"/>
                  <a:gd name="T58" fmla="*/ 0 w 5200"/>
                  <a:gd name="T59" fmla="*/ 0 h 4545"/>
                  <a:gd name="T60" fmla="*/ 0 w 5200"/>
                  <a:gd name="T61" fmla="*/ 0 h 4545"/>
                  <a:gd name="T62" fmla="*/ 0 w 5200"/>
                  <a:gd name="T63" fmla="*/ 0 h 4545"/>
                  <a:gd name="T64" fmla="*/ 0 w 5200"/>
                  <a:gd name="T65" fmla="*/ 0 h 4545"/>
                  <a:gd name="T66" fmla="*/ 0 w 5200"/>
                  <a:gd name="T67" fmla="*/ 0 h 4545"/>
                  <a:gd name="T68" fmla="*/ 0 w 5200"/>
                  <a:gd name="T69" fmla="*/ 0 h 4545"/>
                  <a:gd name="T70" fmla="*/ 0 w 5200"/>
                  <a:gd name="T71" fmla="*/ 0 h 4545"/>
                  <a:gd name="T72" fmla="*/ 0 w 5200"/>
                  <a:gd name="T73" fmla="*/ 0 h 4545"/>
                  <a:gd name="T74" fmla="*/ 0 w 5200"/>
                  <a:gd name="T75" fmla="*/ 0 h 4545"/>
                  <a:gd name="T76" fmla="*/ 0 w 5200"/>
                  <a:gd name="T77" fmla="*/ 0 h 4545"/>
                  <a:gd name="T78" fmla="*/ 0 w 5200"/>
                  <a:gd name="T79" fmla="*/ 0 h 4545"/>
                  <a:gd name="T80" fmla="*/ 0 w 5200"/>
                  <a:gd name="T81" fmla="*/ 0 h 4545"/>
                  <a:gd name="T82" fmla="*/ 0 w 5200"/>
                  <a:gd name="T83" fmla="*/ 0 h 4545"/>
                  <a:gd name="T84" fmla="*/ 0 w 5200"/>
                  <a:gd name="T85" fmla="*/ 0 h 4545"/>
                  <a:gd name="T86" fmla="*/ 0 w 5200"/>
                  <a:gd name="T87" fmla="*/ 0 h 4545"/>
                  <a:gd name="T88" fmla="*/ 0 w 5200"/>
                  <a:gd name="T89" fmla="*/ 0 h 4545"/>
                  <a:gd name="T90" fmla="*/ 0 w 5200"/>
                  <a:gd name="T91" fmla="*/ 0 h 4545"/>
                  <a:gd name="T92" fmla="*/ 0 w 5200"/>
                  <a:gd name="T93" fmla="*/ 0 h 4545"/>
                  <a:gd name="T94" fmla="*/ 0 w 5200"/>
                  <a:gd name="T95" fmla="*/ 0 h 4545"/>
                  <a:gd name="T96" fmla="*/ 0 w 5200"/>
                  <a:gd name="T97" fmla="*/ 0 h 4545"/>
                  <a:gd name="T98" fmla="*/ 0 w 5200"/>
                  <a:gd name="T99" fmla="*/ 0 h 4545"/>
                  <a:gd name="T100" fmla="*/ 0 w 5200"/>
                  <a:gd name="T101" fmla="*/ 0 h 4545"/>
                  <a:gd name="T102" fmla="*/ 0 w 5200"/>
                  <a:gd name="T103" fmla="*/ 0 h 4545"/>
                  <a:gd name="T104" fmla="*/ 0 w 5200"/>
                  <a:gd name="T105" fmla="*/ 0 h 4545"/>
                  <a:gd name="T106" fmla="*/ 0 w 5200"/>
                  <a:gd name="T107" fmla="*/ 0 h 4545"/>
                  <a:gd name="T108" fmla="*/ 0 w 5200"/>
                  <a:gd name="T109" fmla="*/ 0 h 4545"/>
                  <a:gd name="T110" fmla="*/ 0 w 5200"/>
                  <a:gd name="T111" fmla="*/ 0 h 4545"/>
                  <a:gd name="T112" fmla="*/ 0 w 5200"/>
                  <a:gd name="T113" fmla="*/ 0 h 4545"/>
                  <a:gd name="T114" fmla="*/ 0 w 5200"/>
                  <a:gd name="T115" fmla="*/ 0 h 4545"/>
                  <a:gd name="T116" fmla="*/ 0 w 5200"/>
                  <a:gd name="T117" fmla="*/ 0 h 4545"/>
                  <a:gd name="T118" fmla="*/ 0 w 5200"/>
                  <a:gd name="T119" fmla="*/ 0 h 45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00"/>
                  <a:gd name="T181" fmla="*/ 0 h 4545"/>
                  <a:gd name="T182" fmla="*/ 5200 w 5200"/>
                  <a:gd name="T183" fmla="*/ 4545 h 454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00" h="4545">
                    <a:moveTo>
                      <a:pt x="5200" y="2503"/>
                    </a:moveTo>
                    <a:lnTo>
                      <a:pt x="5184" y="1809"/>
                    </a:lnTo>
                    <a:lnTo>
                      <a:pt x="5164" y="1787"/>
                    </a:lnTo>
                    <a:lnTo>
                      <a:pt x="5146" y="1764"/>
                    </a:lnTo>
                    <a:lnTo>
                      <a:pt x="5136" y="1752"/>
                    </a:lnTo>
                    <a:lnTo>
                      <a:pt x="5128" y="1739"/>
                    </a:lnTo>
                    <a:lnTo>
                      <a:pt x="5120" y="1725"/>
                    </a:lnTo>
                    <a:lnTo>
                      <a:pt x="5112" y="1711"/>
                    </a:lnTo>
                    <a:lnTo>
                      <a:pt x="5103" y="1696"/>
                    </a:lnTo>
                    <a:lnTo>
                      <a:pt x="5096" y="1680"/>
                    </a:lnTo>
                    <a:lnTo>
                      <a:pt x="5089" y="1663"/>
                    </a:lnTo>
                    <a:lnTo>
                      <a:pt x="5082" y="1646"/>
                    </a:lnTo>
                    <a:lnTo>
                      <a:pt x="5071" y="1610"/>
                    </a:lnTo>
                    <a:lnTo>
                      <a:pt x="5059" y="1569"/>
                    </a:lnTo>
                    <a:lnTo>
                      <a:pt x="5050" y="1524"/>
                    </a:lnTo>
                    <a:lnTo>
                      <a:pt x="5040" y="1477"/>
                    </a:lnTo>
                    <a:lnTo>
                      <a:pt x="5033" y="1423"/>
                    </a:lnTo>
                    <a:lnTo>
                      <a:pt x="5028" y="1366"/>
                    </a:lnTo>
                    <a:lnTo>
                      <a:pt x="5023" y="1304"/>
                    </a:lnTo>
                    <a:lnTo>
                      <a:pt x="5019" y="1237"/>
                    </a:lnTo>
                    <a:lnTo>
                      <a:pt x="5017" y="1165"/>
                    </a:lnTo>
                    <a:lnTo>
                      <a:pt x="5017" y="1086"/>
                    </a:lnTo>
                    <a:lnTo>
                      <a:pt x="5004" y="1076"/>
                    </a:lnTo>
                    <a:lnTo>
                      <a:pt x="4988" y="1064"/>
                    </a:lnTo>
                    <a:lnTo>
                      <a:pt x="4969" y="1053"/>
                    </a:lnTo>
                    <a:lnTo>
                      <a:pt x="4947" y="1039"/>
                    </a:lnTo>
                    <a:lnTo>
                      <a:pt x="4922" y="1026"/>
                    </a:lnTo>
                    <a:lnTo>
                      <a:pt x="4896" y="1010"/>
                    </a:lnTo>
                    <a:lnTo>
                      <a:pt x="4866" y="996"/>
                    </a:lnTo>
                    <a:lnTo>
                      <a:pt x="4836" y="981"/>
                    </a:lnTo>
                    <a:lnTo>
                      <a:pt x="4769" y="951"/>
                    </a:lnTo>
                    <a:lnTo>
                      <a:pt x="4698" y="921"/>
                    </a:lnTo>
                    <a:lnTo>
                      <a:pt x="4623" y="891"/>
                    </a:lnTo>
                    <a:lnTo>
                      <a:pt x="4547" y="864"/>
                    </a:lnTo>
                    <a:lnTo>
                      <a:pt x="4509" y="852"/>
                    </a:lnTo>
                    <a:lnTo>
                      <a:pt x="4472" y="840"/>
                    </a:lnTo>
                    <a:lnTo>
                      <a:pt x="4434" y="828"/>
                    </a:lnTo>
                    <a:lnTo>
                      <a:pt x="4398" y="819"/>
                    </a:lnTo>
                    <a:lnTo>
                      <a:pt x="4363" y="810"/>
                    </a:lnTo>
                    <a:lnTo>
                      <a:pt x="4329" y="803"/>
                    </a:lnTo>
                    <a:lnTo>
                      <a:pt x="4296" y="797"/>
                    </a:lnTo>
                    <a:lnTo>
                      <a:pt x="4265" y="792"/>
                    </a:lnTo>
                    <a:lnTo>
                      <a:pt x="4236" y="789"/>
                    </a:lnTo>
                    <a:lnTo>
                      <a:pt x="4209" y="787"/>
                    </a:lnTo>
                    <a:lnTo>
                      <a:pt x="4184" y="787"/>
                    </a:lnTo>
                    <a:lnTo>
                      <a:pt x="4162" y="791"/>
                    </a:lnTo>
                    <a:lnTo>
                      <a:pt x="4142" y="794"/>
                    </a:lnTo>
                    <a:lnTo>
                      <a:pt x="4126" y="801"/>
                    </a:lnTo>
                    <a:lnTo>
                      <a:pt x="4113" y="810"/>
                    </a:lnTo>
                    <a:lnTo>
                      <a:pt x="4104" y="821"/>
                    </a:lnTo>
                    <a:lnTo>
                      <a:pt x="4080" y="856"/>
                    </a:lnTo>
                    <a:lnTo>
                      <a:pt x="4059" y="884"/>
                    </a:lnTo>
                    <a:lnTo>
                      <a:pt x="4049" y="896"/>
                    </a:lnTo>
                    <a:lnTo>
                      <a:pt x="4039" y="907"/>
                    </a:lnTo>
                    <a:lnTo>
                      <a:pt x="4031" y="916"/>
                    </a:lnTo>
                    <a:lnTo>
                      <a:pt x="4022" y="923"/>
                    </a:lnTo>
                    <a:lnTo>
                      <a:pt x="4014" y="930"/>
                    </a:lnTo>
                    <a:lnTo>
                      <a:pt x="4007" y="935"/>
                    </a:lnTo>
                    <a:lnTo>
                      <a:pt x="4000" y="939"/>
                    </a:lnTo>
                    <a:lnTo>
                      <a:pt x="3993" y="942"/>
                    </a:lnTo>
                    <a:lnTo>
                      <a:pt x="3986" y="944"/>
                    </a:lnTo>
                    <a:lnTo>
                      <a:pt x="3980" y="945"/>
                    </a:lnTo>
                    <a:lnTo>
                      <a:pt x="3974" y="945"/>
                    </a:lnTo>
                    <a:lnTo>
                      <a:pt x="3968" y="944"/>
                    </a:lnTo>
                    <a:lnTo>
                      <a:pt x="3963" y="943"/>
                    </a:lnTo>
                    <a:lnTo>
                      <a:pt x="3959" y="940"/>
                    </a:lnTo>
                    <a:lnTo>
                      <a:pt x="3954" y="937"/>
                    </a:lnTo>
                    <a:lnTo>
                      <a:pt x="3949" y="933"/>
                    </a:lnTo>
                    <a:lnTo>
                      <a:pt x="3942" y="925"/>
                    </a:lnTo>
                    <a:lnTo>
                      <a:pt x="3937" y="915"/>
                    </a:lnTo>
                    <a:lnTo>
                      <a:pt x="3931" y="903"/>
                    </a:lnTo>
                    <a:lnTo>
                      <a:pt x="3926" y="891"/>
                    </a:lnTo>
                    <a:lnTo>
                      <a:pt x="3922" y="880"/>
                    </a:lnTo>
                    <a:lnTo>
                      <a:pt x="3919" y="868"/>
                    </a:lnTo>
                    <a:lnTo>
                      <a:pt x="3917" y="862"/>
                    </a:lnTo>
                    <a:lnTo>
                      <a:pt x="3913" y="857"/>
                    </a:lnTo>
                    <a:lnTo>
                      <a:pt x="3907" y="854"/>
                    </a:lnTo>
                    <a:lnTo>
                      <a:pt x="3900" y="850"/>
                    </a:lnTo>
                    <a:lnTo>
                      <a:pt x="3893" y="848"/>
                    </a:lnTo>
                    <a:lnTo>
                      <a:pt x="3884" y="847"/>
                    </a:lnTo>
                    <a:lnTo>
                      <a:pt x="3873" y="846"/>
                    </a:lnTo>
                    <a:lnTo>
                      <a:pt x="3862" y="845"/>
                    </a:lnTo>
                    <a:lnTo>
                      <a:pt x="3837" y="845"/>
                    </a:lnTo>
                    <a:lnTo>
                      <a:pt x="3808" y="847"/>
                    </a:lnTo>
                    <a:lnTo>
                      <a:pt x="3778" y="850"/>
                    </a:lnTo>
                    <a:lnTo>
                      <a:pt x="3746" y="854"/>
                    </a:lnTo>
                    <a:lnTo>
                      <a:pt x="3680" y="863"/>
                    </a:lnTo>
                    <a:lnTo>
                      <a:pt x="3615" y="870"/>
                    </a:lnTo>
                    <a:lnTo>
                      <a:pt x="3586" y="873"/>
                    </a:lnTo>
                    <a:lnTo>
                      <a:pt x="3559" y="873"/>
                    </a:lnTo>
                    <a:lnTo>
                      <a:pt x="3546" y="873"/>
                    </a:lnTo>
                    <a:lnTo>
                      <a:pt x="3536" y="871"/>
                    </a:lnTo>
                    <a:lnTo>
                      <a:pt x="3525" y="870"/>
                    </a:lnTo>
                    <a:lnTo>
                      <a:pt x="3516" y="868"/>
                    </a:lnTo>
                    <a:lnTo>
                      <a:pt x="3500" y="861"/>
                    </a:lnTo>
                    <a:lnTo>
                      <a:pt x="3483" y="853"/>
                    </a:lnTo>
                    <a:lnTo>
                      <a:pt x="3467" y="845"/>
                    </a:lnTo>
                    <a:lnTo>
                      <a:pt x="3453" y="835"/>
                    </a:lnTo>
                    <a:lnTo>
                      <a:pt x="3439" y="825"/>
                    </a:lnTo>
                    <a:lnTo>
                      <a:pt x="3426" y="814"/>
                    </a:lnTo>
                    <a:lnTo>
                      <a:pt x="3414" y="804"/>
                    </a:lnTo>
                    <a:lnTo>
                      <a:pt x="3404" y="793"/>
                    </a:lnTo>
                    <a:lnTo>
                      <a:pt x="3372" y="758"/>
                    </a:lnTo>
                    <a:lnTo>
                      <a:pt x="3361" y="743"/>
                    </a:lnTo>
                    <a:lnTo>
                      <a:pt x="3356" y="748"/>
                    </a:lnTo>
                    <a:lnTo>
                      <a:pt x="3344" y="759"/>
                    </a:lnTo>
                    <a:lnTo>
                      <a:pt x="3335" y="766"/>
                    </a:lnTo>
                    <a:lnTo>
                      <a:pt x="3324" y="775"/>
                    </a:lnTo>
                    <a:lnTo>
                      <a:pt x="3313" y="783"/>
                    </a:lnTo>
                    <a:lnTo>
                      <a:pt x="3299" y="791"/>
                    </a:lnTo>
                    <a:lnTo>
                      <a:pt x="3284" y="799"/>
                    </a:lnTo>
                    <a:lnTo>
                      <a:pt x="3267" y="805"/>
                    </a:lnTo>
                    <a:lnTo>
                      <a:pt x="3250" y="811"/>
                    </a:lnTo>
                    <a:lnTo>
                      <a:pt x="3231" y="814"/>
                    </a:lnTo>
                    <a:lnTo>
                      <a:pt x="3220" y="815"/>
                    </a:lnTo>
                    <a:lnTo>
                      <a:pt x="3210" y="815"/>
                    </a:lnTo>
                    <a:lnTo>
                      <a:pt x="3201" y="815"/>
                    </a:lnTo>
                    <a:lnTo>
                      <a:pt x="3189" y="814"/>
                    </a:lnTo>
                    <a:lnTo>
                      <a:pt x="3178" y="813"/>
                    </a:lnTo>
                    <a:lnTo>
                      <a:pt x="3168" y="811"/>
                    </a:lnTo>
                    <a:lnTo>
                      <a:pt x="3156" y="808"/>
                    </a:lnTo>
                    <a:lnTo>
                      <a:pt x="3145" y="804"/>
                    </a:lnTo>
                    <a:lnTo>
                      <a:pt x="3122" y="794"/>
                    </a:lnTo>
                    <a:lnTo>
                      <a:pt x="3100" y="784"/>
                    </a:lnTo>
                    <a:lnTo>
                      <a:pt x="3079" y="771"/>
                    </a:lnTo>
                    <a:lnTo>
                      <a:pt x="3058" y="758"/>
                    </a:lnTo>
                    <a:lnTo>
                      <a:pt x="3016" y="730"/>
                    </a:lnTo>
                    <a:lnTo>
                      <a:pt x="2972" y="702"/>
                    </a:lnTo>
                    <a:lnTo>
                      <a:pt x="2947" y="688"/>
                    </a:lnTo>
                    <a:lnTo>
                      <a:pt x="2923" y="675"/>
                    </a:lnTo>
                    <a:lnTo>
                      <a:pt x="2896" y="665"/>
                    </a:lnTo>
                    <a:lnTo>
                      <a:pt x="2867" y="654"/>
                    </a:lnTo>
                    <a:lnTo>
                      <a:pt x="2851" y="650"/>
                    </a:lnTo>
                    <a:lnTo>
                      <a:pt x="2836" y="646"/>
                    </a:lnTo>
                    <a:lnTo>
                      <a:pt x="2820" y="643"/>
                    </a:lnTo>
                    <a:lnTo>
                      <a:pt x="2802" y="639"/>
                    </a:lnTo>
                    <a:lnTo>
                      <a:pt x="2785" y="637"/>
                    </a:lnTo>
                    <a:lnTo>
                      <a:pt x="2766" y="636"/>
                    </a:lnTo>
                    <a:lnTo>
                      <a:pt x="2747" y="634"/>
                    </a:lnTo>
                    <a:lnTo>
                      <a:pt x="2726" y="634"/>
                    </a:lnTo>
                    <a:lnTo>
                      <a:pt x="2759" y="47"/>
                    </a:lnTo>
                    <a:lnTo>
                      <a:pt x="1857" y="0"/>
                    </a:lnTo>
                    <a:lnTo>
                      <a:pt x="1399" y="1533"/>
                    </a:lnTo>
                    <a:lnTo>
                      <a:pt x="8" y="1501"/>
                    </a:lnTo>
                    <a:lnTo>
                      <a:pt x="0" y="1668"/>
                    </a:lnTo>
                    <a:lnTo>
                      <a:pt x="503" y="2350"/>
                    </a:lnTo>
                    <a:lnTo>
                      <a:pt x="472" y="2566"/>
                    </a:lnTo>
                    <a:lnTo>
                      <a:pt x="904" y="3030"/>
                    </a:lnTo>
                    <a:lnTo>
                      <a:pt x="1091" y="2938"/>
                    </a:lnTo>
                    <a:lnTo>
                      <a:pt x="1307" y="2598"/>
                    </a:lnTo>
                    <a:lnTo>
                      <a:pt x="1318" y="2597"/>
                    </a:lnTo>
                    <a:lnTo>
                      <a:pt x="1348" y="2593"/>
                    </a:lnTo>
                    <a:lnTo>
                      <a:pt x="1392" y="2589"/>
                    </a:lnTo>
                    <a:lnTo>
                      <a:pt x="1446" y="2583"/>
                    </a:lnTo>
                    <a:lnTo>
                      <a:pt x="1507" y="2577"/>
                    </a:lnTo>
                    <a:lnTo>
                      <a:pt x="1569" y="2572"/>
                    </a:lnTo>
                    <a:lnTo>
                      <a:pt x="1627" y="2568"/>
                    </a:lnTo>
                    <a:lnTo>
                      <a:pt x="1679" y="2566"/>
                    </a:lnTo>
                    <a:lnTo>
                      <a:pt x="1725" y="2568"/>
                    </a:lnTo>
                    <a:lnTo>
                      <a:pt x="1773" y="2570"/>
                    </a:lnTo>
                    <a:lnTo>
                      <a:pt x="1798" y="2572"/>
                    </a:lnTo>
                    <a:lnTo>
                      <a:pt x="1821" y="2577"/>
                    </a:lnTo>
                    <a:lnTo>
                      <a:pt x="1844" y="2582"/>
                    </a:lnTo>
                    <a:lnTo>
                      <a:pt x="1867" y="2590"/>
                    </a:lnTo>
                    <a:lnTo>
                      <a:pt x="1877" y="2594"/>
                    </a:lnTo>
                    <a:lnTo>
                      <a:pt x="1888" y="2599"/>
                    </a:lnTo>
                    <a:lnTo>
                      <a:pt x="1897" y="2605"/>
                    </a:lnTo>
                    <a:lnTo>
                      <a:pt x="1907" y="2612"/>
                    </a:lnTo>
                    <a:lnTo>
                      <a:pt x="1917" y="2619"/>
                    </a:lnTo>
                    <a:lnTo>
                      <a:pt x="1925" y="2627"/>
                    </a:lnTo>
                    <a:lnTo>
                      <a:pt x="1934" y="2635"/>
                    </a:lnTo>
                    <a:lnTo>
                      <a:pt x="1943" y="2645"/>
                    </a:lnTo>
                    <a:lnTo>
                      <a:pt x="1950" y="2655"/>
                    </a:lnTo>
                    <a:lnTo>
                      <a:pt x="1957" y="2666"/>
                    </a:lnTo>
                    <a:lnTo>
                      <a:pt x="1964" y="2677"/>
                    </a:lnTo>
                    <a:lnTo>
                      <a:pt x="1969" y="2690"/>
                    </a:lnTo>
                    <a:lnTo>
                      <a:pt x="1974" y="2704"/>
                    </a:lnTo>
                    <a:lnTo>
                      <a:pt x="1980" y="2718"/>
                    </a:lnTo>
                    <a:lnTo>
                      <a:pt x="1983" y="2735"/>
                    </a:lnTo>
                    <a:lnTo>
                      <a:pt x="1987" y="2751"/>
                    </a:lnTo>
                    <a:lnTo>
                      <a:pt x="1993" y="2788"/>
                    </a:lnTo>
                    <a:lnTo>
                      <a:pt x="1997" y="2830"/>
                    </a:lnTo>
                    <a:lnTo>
                      <a:pt x="2004" y="2876"/>
                    </a:lnTo>
                    <a:lnTo>
                      <a:pt x="2011" y="2926"/>
                    </a:lnTo>
                    <a:lnTo>
                      <a:pt x="2021" y="2977"/>
                    </a:lnTo>
                    <a:lnTo>
                      <a:pt x="2034" y="3032"/>
                    </a:lnTo>
                    <a:lnTo>
                      <a:pt x="2041" y="3060"/>
                    </a:lnTo>
                    <a:lnTo>
                      <a:pt x="2049" y="3088"/>
                    </a:lnTo>
                    <a:lnTo>
                      <a:pt x="2058" y="3116"/>
                    </a:lnTo>
                    <a:lnTo>
                      <a:pt x="2069" y="3146"/>
                    </a:lnTo>
                    <a:lnTo>
                      <a:pt x="2080" y="3175"/>
                    </a:lnTo>
                    <a:lnTo>
                      <a:pt x="2092" y="3204"/>
                    </a:lnTo>
                    <a:lnTo>
                      <a:pt x="2107" y="3233"/>
                    </a:lnTo>
                    <a:lnTo>
                      <a:pt x="2122" y="3263"/>
                    </a:lnTo>
                    <a:lnTo>
                      <a:pt x="2139" y="3292"/>
                    </a:lnTo>
                    <a:lnTo>
                      <a:pt x="2157" y="3321"/>
                    </a:lnTo>
                    <a:lnTo>
                      <a:pt x="2178" y="3349"/>
                    </a:lnTo>
                    <a:lnTo>
                      <a:pt x="2201" y="3377"/>
                    </a:lnTo>
                    <a:lnTo>
                      <a:pt x="2224" y="3405"/>
                    </a:lnTo>
                    <a:lnTo>
                      <a:pt x="2250" y="3433"/>
                    </a:lnTo>
                    <a:lnTo>
                      <a:pt x="2278" y="3460"/>
                    </a:lnTo>
                    <a:lnTo>
                      <a:pt x="2308" y="3487"/>
                    </a:lnTo>
                    <a:lnTo>
                      <a:pt x="2340" y="3512"/>
                    </a:lnTo>
                    <a:lnTo>
                      <a:pt x="2375" y="3538"/>
                    </a:lnTo>
                    <a:lnTo>
                      <a:pt x="2411" y="3563"/>
                    </a:lnTo>
                    <a:lnTo>
                      <a:pt x="2451" y="3586"/>
                    </a:lnTo>
                    <a:lnTo>
                      <a:pt x="2606" y="4050"/>
                    </a:lnTo>
                    <a:lnTo>
                      <a:pt x="3099" y="4545"/>
                    </a:lnTo>
                    <a:lnTo>
                      <a:pt x="3563" y="4545"/>
                    </a:lnTo>
                    <a:lnTo>
                      <a:pt x="3562" y="4528"/>
                    </a:lnTo>
                    <a:lnTo>
                      <a:pt x="3562" y="4478"/>
                    </a:lnTo>
                    <a:lnTo>
                      <a:pt x="3560" y="4406"/>
                    </a:lnTo>
                    <a:lnTo>
                      <a:pt x="3558" y="4316"/>
                    </a:lnTo>
                    <a:lnTo>
                      <a:pt x="3555" y="4217"/>
                    </a:lnTo>
                    <a:lnTo>
                      <a:pt x="3549" y="4114"/>
                    </a:lnTo>
                    <a:lnTo>
                      <a:pt x="3545" y="4064"/>
                    </a:lnTo>
                    <a:lnTo>
                      <a:pt x="3541" y="4015"/>
                    </a:lnTo>
                    <a:lnTo>
                      <a:pt x="3536" y="3969"/>
                    </a:lnTo>
                    <a:lnTo>
                      <a:pt x="3530" y="3926"/>
                    </a:lnTo>
                    <a:lnTo>
                      <a:pt x="3529" y="3905"/>
                    </a:lnTo>
                    <a:lnTo>
                      <a:pt x="3530" y="3883"/>
                    </a:lnTo>
                    <a:lnTo>
                      <a:pt x="3534" y="3861"/>
                    </a:lnTo>
                    <a:lnTo>
                      <a:pt x="3538" y="3836"/>
                    </a:lnTo>
                    <a:lnTo>
                      <a:pt x="3546" y="3811"/>
                    </a:lnTo>
                    <a:lnTo>
                      <a:pt x="3555" y="3786"/>
                    </a:lnTo>
                    <a:lnTo>
                      <a:pt x="3566" y="3759"/>
                    </a:lnTo>
                    <a:lnTo>
                      <a:pt x="3579" y="3732"/>
                    </a:lnTo>
                    <a:lnTo>
                      <a:pt x="3593" y="3705"/>
                    </a:lnTo>
                    <a:lnTo>
                      <a:pt x="3608" y="3677"/>
                    </a:lnTo>
                    <a:lnTo>
                      <a:pt x="3626" y="3649"/>
                    </a:lnTo>
                    <a:lnTo>
                      <a:pt x="3643" y="3621"/>
                    </a:lnTo>
                    <a:lnTo>
                      <a:pt x="3663" y="3593"/>
                    </a:lnTo>
                    <a:lnTo>
                      <a:pt x="3683" y="3565"/>
                    </a:lnTo>
                    <a:lnTo>
                      <a:pt x="3703" y="3537"/>
                    </a:lnTo>
                    <a:lnTo>
                      <a:pt x="3725" y="3509"/>
                    </a:lnTo>
                    <a:lnTo>
                      <a:pt x="3747" y="3482"/>
                    </a:lnTo>
                    <a:lnTo>
                      <a:pt x="3769" y="3455"/>
                    </a:lnTo>
                    <a:lnTo>
                      <a:pt x="3792" y="3430"/>
                    </a:lnTo>
                    <a:lnTo>
                      <a:pt x="3815" y="3404"/>
                    </a:lnTo>
                    <a:lnTo>
                      <a:pt x="3861" y="3355"/>
                    </a:lnTo>
                    <a:lnTo>
                      <a:pt x="3905" y="3310"/>
                    </a:lnTo>
                    <a:lnTo>
                      <a:pt x="3948" y="3270"/>
                    </a:lnTo>
                    <a:lnTo>
                      <a:pt x="3989" y="3236"/>
                    </a:lnTo>
                    <a:lnTo>
                      <a:pt x="4008" y="3220"/>
                    </a:lnTo>
                    <a:lnTo>
                      <a:pt x="4025" y="3206"/>
                    </a:lnTo>
                    <a:lnTo>
                      <a:pt x="4043" y="3196"/>
                    </a:lnTo>
                    <a:lnTo>
                      <a:pt x="4058" y="3185"/>
                    </a:lnTo>
                    <a:lnTo>
                      <a:pt x="4092" y="3167"/>
                    </a:lnTo>
                    <a:lnTo>
                      <a:pt x="4137" y="3145"/>
                    </a:lnTo>
                    <a:lnTo>
                      <a:pt x="4190" y="3119"/>
                    </a:lnTo>
                    <a:lnTo>
                      <a:pt x="4250" y="3092"/>
                    </a:lnTo>
                    <a:lnTo>
                      <a:pt x="4313" y="3063"/>
                    </a:lnTo>
                    <a:lnTo>
                      <a:pt x="4379" y="3034"/>
                    </a:lnTo>
                    <a:lnTo>
                      <a:pt x="4446" y="3002"/>
                    </a:lnTo>
                    <a:lnTo>
                      <a:pt x="4511" y="2970"/>
                    </a:lnTo>
                    <a:lnTo>
                      <a:pt x="4574" y="2939"/>
                    </a:lnTo>
                    <a:lnTo>
                      <a:pt x="4632" y="2907"/>
                    </a:lnTo>
                    <a:lnTo>
                      <a:pt x="4658" y="2892"/>
                    </a:lnTo>
                    <a:lnTo>
                      <a:pt x="4683" y="2877"/>
                    </a:lnTo>
                    <a:lnTo>
                      <a:pt x="4705" y="2863"/>
                    </a:lnTo>
                    <a:lnTo>
                      <a:pt x="4725" y="2848"/>
                    </a:lnTo>
                    <a:lnTo>
                      <a:pt x="4741" y="2834"/>
                    </a:lnTo>
                    <a:lnTo>
                      <a:pt x="4757" y="2821"/>
                    </a:lnTo>
                    <a:lnTo>
                      <a:pt x="4767" y="2807"/>
                    </a:lnTo>
                    <a:lnTo>
                      <a:pt x="4775" y="2795"/>
                    </a:lnTo>
                    <a:lnTo>
                      <a:pt x="4780" y="2782"/>
                    </a:lnTo>
                    <a:lnTo>
                      <a:pt x="4780" y="2772"/>
                    </a:lnTo>
                    <a:lnTo>
                      <a:pt x="4776" y="2761"/>
                    </a:lnTo>
                    <a:lnTo>
                      <a:pt x="4769" y="2751"/>
                    </a:lnTo>
                    <a:lnTo>
                      <a:pt x="4741" y="2725"/>
                    </a:lnTo>
                    <a:lnTo>
                      <a:pt x="4718" y="2699"/>
                    </a:lnTo>
                    <a:lnTo>
                      <a:pt x="4698" y="2676"/>
                    </a:lnTo>
                    <a:lnTo>
                      <a:pt x="4682" y="2654"/>
                    </a:lnTo>
                    <a:lnTo>
                      <a:pt x="4669" y="2633"/>
                    </a:lnTo>
                    <a:lnTo>
                      <a:pt x="4658" y="2613"/>
                    </a:lnTo>
                    <a:lnTo>
                      <a:pt x="4651" y="2594"/>
                    </a:lnTo>
                    <a:lnTo>
                      <a:pt x="4647" y="2578"/>
                    </a:lnTo>
                    <a:lnTo>
                      <a:pt x="4644" y="2562"/>
                    </a:lnTo>
                    <a:lnTo>
                      <a:pt x="4644" y="2548"/>
                    </a:lnTo>
                    <a:lnTo>
                      <a:pt x="4648" y="2536"/>
                    </a:lnTo>
                    <a:lnTo>
                      <a:pt x="4653" y="2524"/>
                    </a:lnTo>
                    <a:lnTo>
                      <a:pt x="4660" y="2515"/>
                    </a:lnTo>
                    <a:lnTo>
                      <a:pt x="4669" y="2508"/>
                    </a:lnTo>
                    <a:lnTo>
                      <a:pt x="4679" y="2501"/>
                    </a:lnTo>
                    <a:lnTo>
                      <a:pt x="4691" y="2497"/>
                    </a:lnTo>
                    <a:lnTo>
                      <a:pt x="4705" y="2495"/>
                    </a:lnTo>
                    <a:lnTo>
                      <a:pt x="4720" y="2494"/>
                    </a:lnTo>
                    <a:lnTo>
                      <a:pt x="4736" y="2495"/>
                    </a:lnTo>
                    <a:lnTo>
                      <a:pt x="4753" y="2497"/>
                    </a:lnTo>
                    <a:lnTo>
                      <a:pt x="4771" y="2502"/>
                    </a:lnTo>
                    <a:lnTo>
                      <a:pt x="4789" y="2509"/>
                    </a:lnTo>
                    <a:lnTo>
                      <a:pt x="4809" y="2518"/>
                    </a:lnTo>
                    <a:lnTo>
                      <a:pt x="4829" y="2529"/>
                    </a:lnTo>
                    <a:lnTo>
                      <a:pt x="4849" y="2542"/>
                    </a:lnTo>
                    <a:lnTo>
                      <a:pt x="4869" y="2556"/>
                    </a:lnTo>
                    <a:lnTo>
                      <a:pt x="4890" y="2573"/>
                    </a:lnTo>
                    <a:lnTo>
                      <a:pt x="4910" y="2592"/>
                    </a:lnTo>
                    <a:lnTo>
                      <a:pt x="4929" y="2613"/>
                    </a:lnTo>
                    <a:lnTo>
                      <a:pt x="4948" y="2636"/>
                    </a:lnTo>
                    <a:lnTo>
                      <a:pt x="4967" y="2662"/>
                    </a:lnTo>
                    <a:lnTo>
                      <a:pt x="4985" y="2690"/>
                    </a:lnTo>
                    <a:lnTo>
                      <a:pt x="5200" y="2503"/>
                    </a:lnTo>
                    <a:close/>
                  </a:path>
                </a:pathLst>
              </a:custGeom>
              <a:solidFill>
                <a:srgbClr val="93D5ED"/>
              </a:solidFill>
              <a:ln w="9525">
                <a:solidFill>
                  <a:srgbClr val="CCECFF"/>
                </a:solidFill>
                <a:round/>
                <a:headEnd/>
                <a:tailEnd/>
              </a:ln>
            </p:spPr>
            <p:txBody>
              <a:bodyPr/>
              <a:lstStyle/>
              <a:p>
                <a:endParaRPr lang="en-US"/>
              </a:p>
            </p:txBody>
          </p:sp>
          <p:sp>
            <p:nvSpPr>
              <p:cNvPr id="24805" name="Freeform 226"/>
              <p:cNvSpPr>
                <a:spLocks/>
              </p:cNvSpPr>
              <p:nvPr/>
            </p:nvSpPr>
            <p:spPr bwMode="auto">
              <a:xfrm>
                <a:off x="2583" y="1320"/>
                <a:ext cx="459" cy="169"/>
              </a:xfrm>
              <a:custGeom>
                <a:avLst/>
                <a:gdLst>
                  <a:gd name="T0" fmla="*/ 0 w 2293"/>
                  <a:gd name="T1" fmla="*/ 0 h 847"/>
                  <a:gd name="T2" fmla="*/ 0 w 2293"/>
                  <a:gd name="T3" fmla="*/ 0 h 847"/>
                  <a:gd name="T4" fmla="*/ 0 w 2293"/>
                  <a:gd name="T5" fmla="*/ 0 h 847"/>
                  <a:gd name="T6" fmla="*/ 0 w 2293"/>
                  <a:gd name="T7" fmla="*/ 0 h 847"/>
                  <a:gd name="T8" fmla="*/ 0 w 2293"/>
                  <a:gd name="T9" fmla="*/ 0 h 847"/>
                  <a:gd name="T10" fmla="*/ 0 w 2293"/>
                  <a:gd name="T11" fmla="*/ 0 h 847"/>
                  <a:gd name="T12" fmla="*/ 0 w 2293"/>
                  <a:gd name="T13" fmla="*/ 0 h 847"/>
                  <a:gd name="T14" fmla="*/ 0 w 2293"/>
                  <a:gd name="T15" fmla="*/ 0 h 847"/>
                  <a:gd name="T16" fmla="*/ 0 w 2293"/>
                  <a:gd name="T17" fmla="*/ 0 h 847"/>
                  <a:gd name="T18" fmla="*/ 0 w 2293"/>
                  <a:gd name="T19" fmla="*/ 0 h 847"/>
                  <a:gd name="T20" fmla="*/ 0 w 2293"/>
                  <a:gd name="T21" fmla="*/ 0 h 847"/>
                  <a:gd name="T22" fmla="*/ 0 w 2293"/>
                  <a:gd name="T23" fmla="*/ 0 h 847"/>
                  <a:gd name="T24" fmla="*/ 0 w 2293"/>
                  <a:gd name="T25" fmla="*/ 0 h 847"/>
                  <a:gd name="T26" fmla="*/ 0 w 2293"/>
                  <a:gd name="T27" fmla="*/ 0 h 847"/>
                  <a:gd name="T28" fmla="*/ 0 w 2293"/>
                  <a:gd name="T29" fmla="*/ 0 h 847"/>
                  <a:gd name="T30" fmla="*/ 0 w 2293"/>
                  <a:gd name="T31" fmla="*/ 0 h 847"/>
                  <a:gd name="T32" fmla="*/ 0 w 2293"/>
                  <a:gd name="T33" fmla="*/ 0 h 847"/>
                  <a:gd name="T34" fmla="*/ 0 w 2293"/>
                  <a:gd name="T35" fmla="*/ 0 h 847"/>
                  <a:gd name="T36" fmla="*/ 0 w 2293"/>
                  <a:gd name="T37" fmla="*/ 0 h 847"/>
                  <a:gd name="T38" fmla="*/ 0 w 2293"/>
                  <a:gd name="T39" fmla="*/ 0 h 847"/>
                  <a:gd name="T40" fmla="*/ 0 w 2293"/>
                  <a:gd name="T41" fmla="*/ 0 h 847"/>
                  <a:gd name="T42" fmla="*/ 0 w 2293"/>
                  <a:gd name="T43" fmla="*/ 0 h 847"/>
                  <a:gd name="T44" fmla="*/ 0 w 2293"/>
                  <a:gd name="T45" fmla="*/ 0 h 847"/>
                  <a:gd name="T46" fmla="*/ 0 w 2293"/>
                  <a:gd name="T47" fmla="*/ 0 h 847"/>
                  <a:gd name="T48" fmla="*/ 0 w 2293"/>
                  <a:gd name="T49" fmla="*/ 0 h 847"/>
                  <a:gd name="T50" fmla="*/ 0 w 2293"/>
                  <a:gd name="T51" fmla="*/ 0 h 847"/>
                  <a:gd name="T52" fmla="*/ 0 w 2293"/>
                  <a:gd name="T53" fmla="*/ 0 h 847"/>
                  <a:gd name="T54" fmla="*/ 0 w 2293"/>
                  <a:gd name="T55" fmla="*/ 0 h 847"/>
                  <a:gd name="T56" fmla="*/ 0 w 2293"/>
                  <a:gd name="T57" fmla="*/ 0 h 847"/>
                  <a:gd name="T58" fmla="*/ 0 w 2293"/>
                  <a:gd name="T59" fmla="*/ 0 h 847"/>
                  <a:gd name="T60" fmla="*/ 0 w 2293"/>
                  <a:gd name="T61" fmla="*/ 0 h 847"/>
                  <a:gd name="T62" fmla="*/ 0 w 2293"/>
                  <a:gd name="T63" fmla="*/ 0 h 847"/>
                  <a:gd name="T64" fmla="*/ 0 w 2293"/>
                  <a:gd name="T65" fmla="*/ 0 h 847"/>
                  <a:gd name="T66" fmla="*/ 0 w 2293"/>
                  <a:gd name="T67" fmla="*/ 0 h 847"/>
                  <a:gd name="T68" fmla="*/ 0 w 2293"/>
                  <a:gd name="T69" fmla="*/ 0 h 847"/>
                  <a:gd name="T70" fmla="*/ 0 w 2293"/>
                  <a:gd name="T71" fmla="*/ 0 h 847"/>
                  <a:gd name="T72" fmla="*/ 0 w 2293"/>
                  <a:gd name="T73" fmla="*/ 0 h 847"/>
                  <a:gd name="T74" fmla="*/ 0 w 2293"/>
                  <a:gd name="T75" fmla="*/ 0 h 847"/>
                  <a:gd name="T76" fmla="*/ 0 w 2293"/>
                  <a:gd name="T77" fmla="*/ 0 h 847"/>
                  <a:gd name="T78" fmla="*/ 0 w 2293"/>
                  <a:gd name="T79" fmla="*/ 0 h 847"/>
                  <a:gd name="T80" fmla="*/ 0 w 2293"/>
                  <a:gd name="T81" fmla="*/ 0 h 847"/>
                  <a:gd name="T82" fmla="*/ 0 w 2293"/>
                  <a:gd name="T83" fmla="*/ 0 h 847"/>
                  <a:gd name="T84" fmla="*/ 0 w 2293"/>
                  <a:gd name="T85" fmla="*/ 0 h 847"/>
                  <a:gd name="T86" fmla="*/ 0 w 2293"/>
                  <a:gd name="T87" fmla="*/ 0 h 847"/>
                  <a:gd name="T88" fmla="*/ 0 w 2293"/>
                  <a:gd name="T89" fmla="*/ 0 h 847"/>
                  <a:gd name="T90" fmla="*/ 0 w 2293"/>
                  <a:gd name="T91" fmla="*/ 0 h 847"/>
                  <a:gd name="T92" fmla="*/ 0 w 2293"/>
                  <a:gd name="T93" fmla="*/ 0 h 84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93"/>
                  <a:gd name="T142" fmla="*/ 0 h 847"/>
                  <a:gd name="T143" fmla="*/ 2293 w 2293"/>
                  <a:gd name="T144" fmla="*/ 847 h 84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93" h="847">
                    <a:moveTo>
                      <a:pt x="2293" y="224"/>
                    </a:moveTo>
                    <a:lnTo>
                      <a:pt x="2289" y="847"/>
                    </a:lnTo>
                    <a:lnTo>
                      <a:pt x="0" y="845"/>
                    </a:lnTo>
                    <a:lnTo>
                      <a:pt x="222" y="0"/>
                    </a:lnTo>
                    <a:lnTo>
                      <a:pt x="1998" y="4"/>
                    </a:lnTo>
                    <a:lnTo>
                      <a:pt x="2007" y="21"/>
                    </a:lnTo>
                    <a:lnTo>
                      <a:pt x="2014" y="36"/>
                    </a:lnTo>
                    <a:lnTo>
                      <a:pt x="2021" y="47"/>
                    </a:lnTo>
                    <a:lnTo>
                      <a:pt x="2028" y="54"/>
                    </a:lnTo>
                    <a:lnTo>
                      <a:pt x="2031" y="57"/>
                    </a:lnTo>
                    <a:lnTo>
                      <a:pt x="2036" y="59"/>
                    </a:lnTo>
                    <a:lnTo>
                      <a:pt x="2039" y="60"/>
                    </a:lnTo>
                    <a:lnTo>
                      <a:pt x="2044" y="61"/>
                    </a:lnTo>
                    <a:lnTo>
                      <a:pt x="2054" y="61"/>
                    </a:lnTo>
                    <a:lnTo>
                      <a:pt x="2067" y="57"/>
                    </a:lnTo>
                    <a:lnTo>
                      <a:pt x="2095" y="54"/>
                    </a:lnTo>
                    <a:lnTo>
                      <a:pt x="2122" y="50"/>
                    </a:lnTo>
                    <a:lnTo>
                      <a:pt x="2134" y="50"/>
                    </a:lnTo>
                    <a:lnTo>
                      <a:pt x="2144" y="52"/>
                    </a:lnTo>
                    <a:lnTo>
                      <a:pt x="2154" y="53"/>
                    </a:lnTo>
                    <a:lnTo>
                      <a:pt x="2163" y="55"/>
                    </a:lnTo>
                    <a:lnTo>
                      <a:pt x="2170" y="59"/>
                    </a:lnTo>
                    <a:lnTo>
                      <a:pt x="2177" y="63"/>
                    </a:lnTo>
                    <a:lnTo>
                      <a:pt x="2182" y="69"/>
                    </a:lnTo>
                    <a:lnTo>
                      <a:pt x="2185" y="76"/>
                    </a:lnTo>
                    <a:lnTo>
                      <a:pt x="2188" y="85"/>
                    </a:lnTo>
                    <a:lnTo>
                      <a:pt x="2188" y="96"/>
                    </a:lnTo>
                    <a:lnTo>
                      <a:pt x="2186" y="108"/>
                    </a:lnTo>
                    <a:lnTo>
                      <a:pt x="2183" y="122"/>
                    </a:lnTo>
                    <a:lnTo>
                      <a:pt x="2182" y="125"/>
                    </a:lnTo>
                    <a:lnTo>
                      <a:pt x="2182" y="130"/>
                    </a:lnTo>
                    <a:lnTo>
                      <a:pt x="2183" y="133"/>
                    </a:lnTo>
                    <a:lnTo>
                      <a:pt x="2184" y="137"/>
                    </a:lnTo>
                    <a:lnTo>
                      <a:pt x="2189" y="145"/>
                    </a:lnTo>
                    <a:lnTo>
                      <a:pt x="2196" y="151"/>
                    </a:lnTo>
                    <a:lnTo>
                      <a:pt x="2205" y="158"/>
                    </a:lnTo>
                    <a:lnTo>
                      <a:pt x="2214" y="164"/>
                    </a:lnTo>
                    <a:lnTo>
                      <a:pt x="2226" y="170"/>
                    </a:lnTo>
                    <a:lnTo>
                      <a:pt x="2238" y="175"/>
                    </a:lnTo>
                    <a:lnTo>
                      <a:pt x="2260" y="187"/>
                    </a:lnTo>
                    <a:lnTo>
                      <a:pt x="2279" y="199"/>
                    </a:lnTo>
                    <a:lnTo>
                      <a:pt x="2286" y="205"/>
                    </a:lnTo>
                    <a:lnTo>
                      <a:pt x="2292" y="210"/>
                    </a:lnTo>
                    <a:lnTo>
                      <a:pt x="2293" y="214"/>
                    </a:lnTo>
                    <a:lnTo>
                      <a:pt x="2293" y="217"/>
                    </a:lnTo>
                    <a:lnTo>
                      <a:pt x="2293" y="221"/>
                    </a:lnTo>
                    <a:lnTo>
                      <a:pt x="2293" y="224"/>
                    </a:lnTo>
                    <a:close/>
                  </a:path>
                </a:pathLst>
              </a:custGeom>
              <a:solidFill>
                <a:srgbClr val="93D5ED"/>
              </a:solidFill>
              <a:ln w="9525">
                <a:solidFill>
                  <a:srgbClr val="CCECFF"/>
                </a:solidFill>
                <a:round/>
                <a:headEnd/>
                <a:tailEnd/>
              </a:ln>
            </p:spPr>
            <p:txBody>
              <a:bodyPr/>
              <a:lstStyle/>
              <a:p>
                <a:endParaRPr lang="en-US"/>
              </a:p>
            </p:txBody>
          </p:sp>
          <p:sp>
            <p:nvSpPr>
              <p:cNvPr id="24806" name="Freeform 227"/>
              <p:cNvSpPr>
                <a:spLocks/>
              </p:cNvSpPr>
              <p:nvPr/>
            </p:nvSpPr>
            <p:spPr bwMode="auto">
              <a:xfrm>
                <a:off x="3093" y="1013"/>
                <a:ext cx="293" cy="175"/>
              </a:xfrm>
              <a:custGeom>
                <a:avLst/>
                <a:gdLst>
                  <a:gd name="T0" fmla="*/ 0 w 1469"/>
                  <a:gd name="T1" fmla="*/ 0 h 876"/>
                  <a:gd name="T2" fmla="*/ 0 w 1469"/>
                  <a:gd name="T3" fmla="*/ 0 h 876"/>
                  <a:gd name="T4" fmla="*/ 0 w 1469"/>
                  <a:gd name="T5" fmla="*/ 0 h 876"/>
                  <a:gd name="T6" fmla="*/ 0 w 1469"/>
                  <a:gd name="T7" fmla="*/ 0 h 876"/>
                  <a:gd name="T8" fmla="*/ 0 w 1469"/>
                  <a:gd name="T9" fmla="*/ 0 h 876"/>
                  <a:gd name="T10" fmla="*/ 0 w 1469"/>
                  <a:gd name="T11" fmla="*/ 0 h 876"/>
                  <a:gd name="T12" fmla="*/ 0 w 1469"/>
                  <a:gd name="T13" fmla="*/ 0 h 876"/>
                  <a:gd name="T14" fmla="*/ 0 w 1469"/>
                  <a:gd name="T15" fmla="*/ 0 h 876"/>
                  <a:gd name="T16" fmla="*/ 0 w 1469"/>
                  <a:gd name="T17" fmla="*/ 0 h 876"/>
                  <a:gd name="T18" fmla="*/ 0 w 1469"/>
                  <a:gd name="T19" fmla="*/ 0 h 876"/>
                  <a:gd name="T20" fmla="*/ 0 w 1469"/>
                  <a:gd name="T21" fmla="*/ 0 h 876"/>
                  <a:gd name="T22" fmla="*/ 0 w 1469"/>
                  <a:gd name="T23" fmla="*/ 0 h 876"/>
                  <a:gd name="T24" fmla="*/ 0 w 1469"/>
                  <a:gd name="T25" fmla="*/ 0 h 876"/>
                  <a:gd name="T26" fmla="*/ 0 w 1469"/>
                  <a:gd name="T27" fmla="*/ 0 h 876"/>
                  <a:gd name="T28" fmla="*/ 0 w 1469"/>
                  <a:gd name="T29" fmla="*/ 0 h 876"/>
                  <a:gd name="T30" fmla="*/ 0 w 1469"/>
                  <a:gd name="T31" fmla="*/ 0 h 876"/>
                  <a:gd name="T32" fmla="*/ 0 w 1469"/>
                  <a:gd name="T33" fmla="*/ 0 h 876"/>
                  <a:gd name="T34" fmla="*/ 0 w 1469"/>
                  <a:gd name="T35" fmla="*/ 0 h 876"/>
                  <a:gd name="T36" fmla="*/ 0 w 1469"/>
                  <a:gd name="T37" fmla="*/ 0 h 876"/>
                  <a:gd name="T38" fmla="*/ 0 w 1469"/>
                  <a:gd name="T39" fmla="*/ 0 h 876"/>
                  <a:gd name="T40" fmla="*/ 0 w 1469"/>
                  <a:gd name="T41" fmla="*/ 0 h 876"/>
                  <a:gd name="T42" fmla="*/ 0 w 1469"/>
                  <a:gd name="T43" fmla="*/ 0 h 876"/>
                  <a:gd name="T44" fmla="*/ 0 w 1469"/>
                  <a:gd name="T45" fmla="*/ 0 h 876"/>
                  <a:gd name="T46" fmla="*/ 0 w 1469"/>
                  <a:gd name="T47" fmla="*/ 0 h 876"/>
                  <a:gd name="T48" fmla="*/ 0 w 1469"/>
                  <a:gd name="T49" fmla="*/ 0 h 876"/>
                  <a:gd name="T50" fmla="*/ 0 w 1469"/>
                  <a:gd name="T51" fmla="*/ 0 h 876"/>
                  <a:gd name="T52" fmla="*/ 0 w 1469"/>
                  <a:gd name="T53" fmla="*/ 0 h 876"/>
                  <a:gd name="T54" fmla="*/ 0 w 1469"/>
                  <a:gd name="T55" fmla="*/ 0 h 876"/>
                  <a:gd name="T56" fmla="*/ 0 w 1469"/>
                  <a:gd name="T57" fmla="*/ 0 h 876"/>
                  <a:gd name="T58" fmla="*/ 0 w 1469"/>
                  <a:gd name="T59" fmla="*/ 0 h 876"/>
                  <a:gd name="T60" fmla="*/ 0 w 1469"/>
                  <a:gd name="T61" fmla="*/ 0 h 876"/>
                  <a:gd name="T62" fmla="*/ 0 w 1469"/>
                  <a:gd name="T63" fmla="*/ 0 h 876"/>
                  <a:gd name="T64" fmla="*/ 0 w 1469"/>
                  <a:gd name="T65" fmla="*/ 0 h 876"/>
                  <a:gd name="T66" fmla="*/ 0 w 1469"/>
                  <a:gd name="T67" fmla="*/ 0 h 876"/>
                  <a:gd name="T68" fmla="*/ 0 w 1469"/>
                  <a:gd name="T69" fmla="*/ 0 h 876"/>
                  <a:gd name="T70" fmla="*/ 0 w 1469"/>
                  <a:gd name="T71" fmla="*/ 0 h 876"/>
                  <a:gd name="T72" fmla="*/ 0 w 1469"/>
                  <a:gd name="T73" fmla="*/ 0 h 876"/>
                  <a:gd name="T74" fmla="*/ 0 w 1469"/>
                  <a:gd name="T75" fmla="*/ 0 h 876"/>
                  <a:gd name="T76" fmla="*/ 0 w 1469"/>
                  <a:gd name="T77" fmla="*/ 0 h 876"/>
                  <a:gd name="T78" fmla="*/ 0 w 1469"/>
                  <a:gd name="T79" fmla="*/ 0 h 876"/>
                  <a:gd name="T80" fmla="*/ 0 w 1469"/>
                  <a:gd name="T81" fmla="*/ 0 h 876"/>
                  <a:gd name="T82" fmla="*/ 0 w 1469"/>
                  <a:gd name="T83" fmla="*/ 0 h 876"/>
                  <a:gd name="T84" fmla="*/ 0 w 1469"/>
                  <a:gd name="T85" fmla="*/ 0 h 876"/>
                  <a:gd name="T86" fmla="*/ 0 w 1469"/>
                  <a:gd name="T87" fmla="*/ 0 h 876"/>
                  <a:gd name="T88" fmla="*/ 0 w 1469"/>
                  <a:gd name="T89" fmla="*/ 0 h 876"/>
                  <a:gd name="T90" fmla="*/ 0 w 1469"/>
                  <a:gd name="T91" fmla="*/ 0 h 876"/>
                  <a:gd name="T92" fmla="*/ 0 w 1469"/>
                  <a:gd name="T93" fmla="*/ 0 h 876"/>
                  <a:gd name="T94" fmla="*/ 0 w 1469"/>
                  <a:gd name="T95" fmla="*/ 0 h 876"/>
                  <a:gd name="T96" fmla="*/ 0 w 1469"/>
                  <a:gd name="T97" fmla="*/ 0 h 876"/>
                  <a:gd name="T98" fmla="*/ 0 w 1469"/>
                  <a:gd name="T99" fmla="*/ 0 h 876"/>
                  <a:gd name="T100" fmla="*/ 0 w 1469"/>
                  <a:gd name="T101" fmla="*/ 0 h 876"/>
                  <a:gd name="T102" fmla="*/ 0 w 1469"/>
                  <a:gd name="T103" fmla="*/ 0 h 8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69"/>
                  <a:gd name="T157" fmla="*/ 0 h 876"/>
                  <a:gd name="T158" fmla="*/ 1469 w 1469"/>
                  <a:gd name="T159" fmla="*/ 876 h 8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69" h="876">
                    <a:moveTo>
                      <a:pt x="781" y="876"/>
                    </a:moveTo>
                    <a:lnTo>
                      <a:pt x="761" y="875"/>
                    </a:lnTo>
                    <a:lnTo>
                      <a:pt x="741" y="872"/>
                    </a:lnTo>
                    <a:lnTo>
                      <a:pt x="720" y="867"/>
                    </a:lnTo>
                    <a:lnTo>
                      <a:pt x="699" y="860"/>
                    </a:lnTo>
                    <a:lnTo>
                      <a:pt x="677" y="851"/>
                    </a:lnTo>
                    <a:lnTo>
                      <a:pt x="656" y="840"/>
                    </a:lnTo>
                    <a:lnTo>
                      <a:pt x="633" y="827"/>
                    </a:lnTo>
                    <a:lnTo>
                      <a:pt x="612" y="814"/>
                    </a:lnTo>
                    <a:lnTo>
                      <a:pt x="592" y="799"/>
                    </a:lnTo>
                    <a:lnTo>
                      <a:pt x="573" y="783"/>
                    </a:lnTo>
                    <a:lnTo>
                      <a:pt x="555" y="767"/>
                    </a:lnTo>
                    <a:lnTo>
                      <a:pt x="538" y="749"/>
                    </a:lnTo>
                    <a:lnTo>
                      <a:pt x="522" y="730"/>
                    </a:lnTo>
                    <a:lnTo>
                      <a:pt x="508" y="712"/>
                    </a:lnTo>
                    <a:lnTo>
                      <a:pt x="497" y="693"/>
                    </a:lnTo>
                    <a:lnTo>
                      <a:pt x="486" y="674"/>
                    </a:lnTo>
                    <a:lnTo>
                      <a:pt x="486" y="670"/>
                    </a:lnTo>
                    <a:lnTo>
                      <a:pt x="484" y="656"/>
                    </a:lnTo>
                    <a:lnTo>
                      <a:pt x="481" y="646"/>
                    </a:lnTo>
                    <a:lnTo>
                      <a:pt x="478" y="636"/>
                    </a:lnTo>
                    <a:lnTo>
                      <a:pt x="473" y="625"/>
                    </a:lnTo>
                    <a:lnTo>
                      <a:pt x="467" y="612"/>
                    </a:lnTo>
                    <a:lnTo>
                      <a:pt x="459" y="601"/>
                    </a:lnTo>
                    <a:lnTo>
                      <a:pt x="450" y="588"/>
                    </a:lnTo>
                    <a:lnTo>
                      <a:pt x="439" y="575"/>
                    </a:lnTo>
                    <a:lnTo>
                      <a:pt x="425" y="563"/>
                    </a:lnTo>
                    <a:lnTo>
                      <a:pt x="410" y="553"/>
                    </a:lnTo>
                    <a:lnTo>
                      <a:pt x="393" y="542"/>
                    </a:lnTo>
                    <a:lnTo>
                      <a:pt x="382" y="539"/>
                    </a:lnTo>
                    <a:lnTo>
                      <a:pt x="372" y="534"/>
                    </a:lnTo>
                    <a:lnTo>
                      <a:pt x="360" y="531"/>
                    </a:lnTo>
                    <a:lnTo>
                      <a:pt x="348" y="527"/>
                    </a:lnTo>
                    <a:lnTo>
                      <a:pt x="299" y="515"/>
                    </a:lnTo>
                    <a:lnTo>
                      <a:pt x="251" y="501"/>
                    </a:lnTo>
                    <a:lnTo>
                      <a:pt x="228" y="494"/>
                    </a:lnTo>
                    <a:lnTo>
                      <a:pt x="206" y="487"/>
                    </a:lnTo>
                    <a:lnTo>
                      <a:pt x="185" y="479"/>
                    </a:lnTo>
                    <a:lnTo>
                      <a:pt x="166" y="471"/>
                    </a:lnTo>
                    <a:lnTo>
                      <a:pt x="147" y="462"/>
                    </a:lnTo>
                    <a:lnTo>
                      <a:pt x="131" y="452"/>
                    </a:lnTo>
                    <a:lnTo>
                      <a:pt x="116" y="443"/>
                    </a:lnTo>
                    <a:lnTo>
                      <a:pt x="102" y="431"/>
                    </a:lnTo>
                    <a:lnTo>
                      <a:pt x="91" y="420"/>
                    </a:lnTo>
                    <a:lnTo>
                      <a:pt x="82" y="408"/>
                    </a:lnTo>
                    <a:lnTo>
                      <a:pt x="78" y="401"/>
                    </a:lnTo>
                    <a:lnTo>
                      <a:pt x="76" y="395"/>
                    </a:lnTo>
                    <a:lnTo>
                      <a:pt x="74" y="388"/>
                    </a:lnTo>
                    <a:lnTo>
                      <a:pt x="71" y="380"/>
                    </a:lnTo>
                    <a:lnTo>
                      <a:pt x="68" y="346"/>
                    </a:lnTo>
                    <a:lnTo>
                      <a:pt x="63" y="313"/>
                    </a:lnTo>
                    <a:lnTo>
                      <a:pt x="61" y="305"/>
                    </a:lnTo>
                    <a:lnTo>
                      <a:pt x="57" y="297"/>
                    </a:lnTo>
                    <a:lnTo>
                      <a:pt x="53" y="290"/>
                    </a:lnTo>
                    <a:lnTo>
                      <a:pt x="46" y="283"/>
                    </a:lnTo>
                    <a:lnTo>
                      <a:pt x="38" y="276"/>
                    </a:lnTo>
                    <a:lnTo>
                      <a:pt x="27" y="269"/>
                    </a:lnTo>
                    <a:lnTo>
                      <a:pt x="14" y="263"/>
                    </a:lnTo>
                    <a:lnTo>
                      <a:pt x="0" y="256"/>
                    </a:lnTo>
                    <a:lnTo>
                      <a:pt x="11" y="253"/>
                    </a:lnTo>
                    <a:lnTo>
                      <a:pt x="24" y="247"/>
                    </a:lnTo>
                    <a:lnTo>
                      <a:pt x="38" y="237"/>
                    </a:lnTo>
                    <a:lnTo>
                      <a:pt x="53" y="227"/>
                    </a:lnTo>
                    <a:lnTo>
                      <a:pt x="69" y="215"/>
                    </a:lnTo>
                    <a:lnTo>
                      <a:pt x="87" y="201"/>
                    </a:lnTo>
                    <a:lnTo>
                      <a:pt x="104" y="186"/>
                    </a:lnTo>
                    <a:lnTo>
                      <a:pt x="122" y="168"/>
                    </a:lnTo>
                    <a:lnTo>
                      <a:pt x="140" y="150"/>
                    </a:lnTo>
                    <a:lnTo>
                      <a:pt x="158" y="131"/>
                    </a:lnTo>
                    <a:lnTo>
                      <a:pt x="174" y="110"/>
                    </a:lnTo>
                    <a:lnTo>
                      <a:pt x="191" y="89"/>
                    </a:lnTo>
                    <a:lnTo>
                      <a:pt x="206" y="68"/>
                    </a:lnTo>
                    <a:lnTo>
                      <a:pt x="221" y="46"/>
                    </a:lnTo>
                    <a:lnTo>
                      <a:pt x="234" y="22"/>
                    </a:lnTo>
                    <a:lnTo>
                      <a:pt x="244" y="0"/>
                    </a:lnTo>
                    <a:lnTo>
                      <a:pt x="564" y="0"/>
                    </a:lnTo>
                    <a:lnTo>
                      <a:pt x="589" y="24"/>
                    </a:lnTo>
                    <a:lnTo>
                      <a:pt x="613" y="44"/>
                    </a:lnTo>
                    <a:lnTo>
                      <a:pt x="638" y="62"/>
                    </a:lnTo>
                    <a:lnTo>
                      <a:pt x="663" y="76"/>
                    </a:lnTo>
                    <a:lnTo>
                      <a:pt x="687" y="89"/>
                    </a:lnTo>
                    <a:lnTo>
                      <a:pt x="712" y="100"/>
                    </a:lnTo>
                    <a:lnTo>
                      <a:pt x="736" y="109"/>
                    </a:lnTo>
                    <a:lnTo>
                      <a:pt x="761" y="115"/>
                    </a:lnTo>
                    <a:lnTo>
                      <a:pt x="784" y="121"/>
                    </a:lnTo>
                    <a:lnTo>
                      <a:pt x="809" y="124"/>
                    </a:lnTo>
                    <a:lnTo>
                      <a:pt x="832" y="126"/>
                    </a:lnTo>
                    <a:lnTo>
                      <a:pt x="856" y="128"/>
                    </a:lnTo>
                    <a:lnTo>
                      <a:pt x="903" y="126"/>
                    </a:lnTo>
                    <a:lnTo>
                      <a:pt x="950" y="124"/>
                    </a:lnTo>
                    <a:lnTo>
                      <a:pt x="978" y="123"/>
                    </a:lnTo>
                    <a:lnTo>
                      <a:pt x="1005" y="123"/>
                    </a:lnTo>
                    <a:lnTo>
                      <a:pt x="1031" y="124"/>
                    </a:lnTo>
                    <a:lnTo>
                      <a:pt x="1056" y="125"/>
                    </a:lnTo>
                    <a:lnTo>
                      <a:pt x="1081" y="128"/>
                    </a:lnTo>
                    <a:lnTo>
                      <a:pt x="1104" y="130"/>
                    </a:lnTo>
                    <a:lnTo>
                      <a:pt x="1126" y="135"/>
                    </a:lnTo>
                    <a:lnTo>
                      <a:pt x="1148" y="139"/>
                    </a:lnTo>
                    <a:lnTo>
                      <a:pt x="1168" y="145"/>
                    </a:lnTo>
                    <a:lnTo>
                      <a:pt x="1187" y="151"/>
                    </a:lnTo>
                    <a:lnTo>
                      <a:pt x="1205" y="159"/>
                    </a:lnTo>
                    <a:lnTo>
                      <a:pt x="1220" y="168"/>
                    </a:lnTo>
                    <a:lnTo>
                      <a:pt x="1234" y="178"/>
                    </a:lnTo>
                    <a:lnTo>
                      <a:pt x="1245" y="190"/>
                    </a:lnTo>
                    <a:lnTo>
                      <a:pt x="1251" y="195"/>
                    </a:lnTo>
                    <a:lnTo>
                      <a:pt x="1256" y="202"/>
                    </a:lnTo>
                    <a:lnTo>
                      <a:pt x="1261" y="209"/>
                    </a:lnTo>
                    <a:lnTo>
                      <a:pt x="1264" y="216"/>
                    </a:lnTo>
                    <a:lnTo>
                      <a:pt x="1256" y="234"/>
                    </a:lnTo>
                    <a:lnTo>
                      <a:pt x="1248" y="253"/>
                    </a:lnTo>
                    <a:lnTo>
                      <a:pt x="1242" y="270"/>
                    </a:lnTo>
                    <a:lnTo>
                      <a:pt x="1235" y="289"/>
                    </a:lnTo>
                    <a:lnTo>
                      <a:pt x="1224" y="325"/>
                    </a:lnTo>
                    <a:lnTo>
                      <a:pt x="1215" y="358"/>
                    </a:lnTo>
                    <a:lnTo>
                      <a:pt x="1254" y="327"/>
                    </a:lnTo>
                    <a:lnTo>
                      <a:pt x="1287" y="298"/>
                    </a:lnTo>
                    <a:lnTo>
                      <a:pt x="1318" y="270"/>
                    </a:lnTo>
                    <a:lnTo>
                      <a:pt x="1346" y="246"/>
                    </a:lnTo>
                    <a:lnTo>
                      <a:pt x="1359" y="234"/>
                    </a:lnTo>
                    <a:lnTo>
                      <a:pt x="1370" y="225"/>
                    </a:lnTo>
                    <a:lnTo>
                      <a:pt x="1382" y="216"/>
                    </a:lnTo>
                    <a:lnTo>
                      <a:pt x="1393" y="209"/>
                    </a:lnTo>
                    <a:lnTo>
                      <a:pt x="1403" y="205"/>
                    </a:lnTo>
                    <a:lnTo>
                      <a:pt x="1412" y="201"/>
                    </a:lnTo>
                    <a:lnTo>
                      <a:pt x="1422" y="200"/>
                    </a:lnTo>
                    <a:lnTo>
                      <a:pt x="1431" y="202"/>
                    </a:lnTo>
                    <a:lnTo>
                      <a:pt x="1411" y="235"/>
                    </a:lnTo>
                    <a:lnTo>
                      <a:pt x="1394" y="271"/>
                    </a:lnTo>
                    <a:lnTo>
                      <a:pt x="1384" y="289"/>
                    </a:lnTo>
                    <a:lnTo>
                      <a:pt x="1377" y="307"/>
                    </a:lnTo>
                    <a:lnTo>
                      <a:pt x="1370" y="326"/>
                    </a:lnTo>
                    <a:lnTo>
                      <a:pt x="1363" y="346"/>
                    </a:lnTo>
                    <a:lnTo>
                      <a:pt x="1358" y="365"/>
                    </a:lnTo>
                    <a:lnTo>
                      <a:pt x="1352" y="385"/>
                    </a:lnTo>
                    <a:lnTo>
                      <a:pt x="1347" y="404"/>
                    </a:lnTo>
                    <a:lnTo>
                      <a:pt x="1344" y="424"/>
                    </a:lnTo>
                    <a:lnTo>
                      <a:pt x="1340" y="445"/>
                    </a:lnTo>
                    <a:lnTo>
                      <a:pt x="1338" y="466"/>
                    </a:lnTo>
                    <a:lnTo>
                      <a:pt x="1337" y="486"/>
                    </a:lnTo>
                    <a:lnTo>
                      <a:pt x="1335" y="507"/>
                    </a:lnTo>
                    <a:lnTo>
                      <a:pt x="1335" y="528"/>
                    </a:lnTo>
                    <a:lnTo>
                      <a:pt x="1337" y="549"/>
                    </a:lnTo>
                    <a:lnTo>
                      <a:pt x="1339" y="571"/>
                    </a:lnTo>
                    <a:lnTo>
                      <a:pt x="1341" y="592"/>
                    </a:lnTo>
                    <a:lnTo>
                      <a:pt x="1346" y="614"/>
                    </a:lnTo>
                    <a:lnTo>
                      <a:pt x="1351" y="636"/>
                    </a:lnTo>
                    <a:lnTo>
                      <a:pt x="1358" y="657"/>
                    </a:lnTo>
                    <a:lnTo>
                      <a:pt x="1365" y="679"/>
                    </a:lnTo>
                    <a:lnTo>
                      <a:pt x="1373" y="700"/>
                    </a:lnTo>
                    <a:lnTo>
                      <a:pt x="1383" y="722"/>
                    </a:lnTo>
                    <a:lnTo>
                      <a:pt x="1394" y="743"/>
                    </a:lnTo>
                    <a:lnTo>
                      <a:pt x="1407" y="764"/>
                    </a:lnTo>
                    <a:lnTo>
                      <a:pt x="1419" y="786"/>
                    </a:lnTo>
                    <a:lnTo>
                      <a:pt x="1435" y="807"/>
                    </a:lnTo>
                    <a:lnTo>
                      <a:pt x="1451" y="828"/>
                    </a:lnTo>
                    <a:lnTo>
                      <a:pt x="1469" y="849"/>
                    </a:lnTo>
                    <a:lnTo>
                      <a:pt x="781" y="876"/>
                    </a:lnTo>
                    <a:close/>
                  </a:path>
                </a:pathLst>
              </a:custGeom>
              <a:solidFill>
                <a:srgbClr val="93D5ED"/>
              </a:solidFill>
              <a:ln w="9525">
                <a:solidFill>
                  <a:srgbClr val="CCECFF"/>
                </a:solidFill>
                <a:round/>
                <a:headEnd/>
                <a:tailEnd/>
              </a:ln>
            </p:spPr>
            <p:txBody>
              <a:bodyPr/>
              <a:lstStyle/>
              <a:p>
                <a:endParaRPr lang="en-US"/>
              </a:p>
            </p:txBody>
          </p:sp>
          <p:sp>
            <p:nvSpPr>
              <p:cNvPr id="24807" name="Freeform 228"/>
              <p:cNvSpPr>
                <a:spLocks/>
              </p:cNvSpPr>
              <p:nvPr/>
            </p:nvSpPr>
            <p:spPr bwMode="auto">
              <a:xfrm>
                <a:off x="2968" y="1284"/>
                <a:ext cx="436" cy="245"/>
              </a:xfrm>
              <a:custGeom>
                <a:avLst/>
                <a:gdLst>
                  <a:gd name="T0" fmla="*/ 0 w 2180"/>
                  <a:gd name="T1" fmla="*/ 0 h 1227"/>
                  <a:gd name="T2" fmla="*/ 0 w 2180"/>
                  <a:gd name="T3" fmla="*/ 0 h 1227"/>
                  <a:gd name="T4" fmla="*/ 0 w 2180"/>
                  <a:gd name="T5" fmla="*/ 0 h 1227"/>
                  <a:gd name="T6" fmla="*/ 0 w 2180"/>
                  <a:gd name="T7" fmla="*/ 0 h 1227"/>
                  <a:gd name="T8" fmla="*/ 0 w 2180"/>
                  <a:gd name="T9" fmla="*/ 0 h 1227"/>
                  <a:gd name="T10" fmla="*/ 0 w 2180"/>
                  <a:gd name="T11" fmla="*/ 0 h 1227"/>
                  <a:gd name="T12" fmla="*/ 0 w 2180"/>
                  <a:gd name="T13" fmla="*/ 0 h 1227"/>
                  <a:gd name="T14" fmla="*/ 0 w 2180"/>
                  <a:gd name="T15" fmla="*/ 0 h 1227"/>
                  <a:gd name="T16" fmla="*/ 0 w 2180"/>
                  <a:gd name="T17" fmla="*/ 0 h 1227"/>
                  <a:gd name="T18" fmla="*/ 0 w 2180"/>
                  <a:gd name="T19" fmla="*/ 0 h 1227"/>
                  <a:gd name="T20" fmla="*/ 0 w 2180"/>
                  <a:gd name="T21" fmla="*/ 0 h 1227"/>
                  <a:gd name="T22" fmla="*/ 0 w 2180"/>
                  <a:gd name="T23" fmla="*/ 0 h 1227"/>
                  <a:gd name="T24" fmla="*/ 0 w 2180"/>
                  <a:gd name="T25" fmla="*/ 0 h 1227"/>
                  <a:gd name="T26" fmla="*/ 0 w 2180"/>
                  <a:gd name="T27" fmla="*/ 0 h 1227"/>
                  <a:gd name="T28" fmla="*/ 0 w 2180"/>
                  <a:gd name="T29" fmla="*/ 0 h 1227"/>
                  <a:gd name="T30" fmla="*/ 0 w 2180"/>
                  <a:gd name="T31" fmla="*/ 0 h 1227"/>
                  <a:gd name="T32" fmla="*/ 0 w 2180"/>
                  <a:gd name="T33" fmla="*/ 0 h 1227"/>
                  <a:gd name="T34" fmla="*/ 0 w 2180"/>
                  <a:gd name="T35" fmla="*/ 0 h 1227"/>
                  <a:gd name="T36" fmla="*/ 0 w 2180"/>
                  <a:gd name="T37" fmla="*/ 0 h 1227"/>
                  <a:gd name="T38" fmla="*/ 0 w 2180"/>
                  <a:gd name="T39" fmla="*/ 0 h 1227"/>
                  <a:gd name="T40" fmla="*/ 0 w 2180"/>
                  <a:gd name="T41" fmla="*/ 0 h 1227"/>
                  <a:gd name="T42" fmla="*/ 0 w 2180"/>
                  <a:gd name="T43" fmla="*/ 0 h 1227"/>
                  <a:gd name="T44" fmla="*/ 0 w 2180"/>
                  <a:gd name="T45" fmla="*/ 0 h 1227"/>
                  <a:gd name="T46" fmla="*/ 0 w 2180"/>
                  <a:gd name="T47" fmla="*/ 0 h 1227"/>
                  <a:gd name="T48" fmla="*/ 0 w 2180"/>
                  <a:gd name="T49" fmla="*/ 0 h 1227"/>
                  <a:gd name="T50" fmla="*/ 0 w 2180"/>
                  <a:gd name="T51" fmla="*/ 0 h 1227"/>
                  <a:gd name="T52" fmla="*/ 0 w 2180"/>
                  <a:gd name="T53" fmla="*/ 0 h 1227"/>
                  <a:gd name="T54" fmla="*/ 0 w 2180"/>
                  <a:gd name="T55" fmla="*/ 0 h 1227"/>
                  <a:gd name="T56" fmla="*/ 0 w 2180"/>
                  <a:gd name="T57" fmla="*/ 0 h 1227"/>
                  <a:gd name="T58" fmla="*/ 0 w 2180"/>
                  <a:gd name="T59" fmla="*/ 0 h 1227"/>
                  <a:gd name="T60" fmla="*/ 0 w 2180"/>
                  <a:gd name="T61" fmla="*/ 0 h 1227"/>
                  <a:gd name="T62" fmla="*/ 0 w 2180"/>
                  <a:gd name="T63" fmla="*/ 0 h 1227"/>
                  <a:gd name="T64" fmla="*/ 0 w 2180"/>
                  <a:gd name="T65" fmla="*/ 0 h 1227"/>
                  <a:gd name="T66" fmla="*/ 0 w 2180"/>
                  <a:gd name="T67" fmla="*/ 0 h 1227"/>
                  <a:gd name="T68" fmla="*/ 0 w 2180"/>
                  <a:gd name="T69" fmla="*/ 0 h 1227"/>
                  <a:gd name="T70" fmla="*/ 0 w 2180"/>
                  <a:gd name="T71" fmla="*/ 0 h 1227"/>
                  <a:gd name="T72" fmla="*/ 0 w 2180"/>
                  <a:gd name="T73" fmla="*/ 0 h 1227"/>
                  <a:gd name="T74" fmla="*/ 0 w 2180"/>
                  <a:gd name="T75" fmla="*/ 0 h 1227"/>
                  <a:gd name="T76" fmla="*/ 0 w 2180"/>
                  <a:gd name="T77" fmla="*/ 0 h 1227"/>
                  <a:gd name="T78" fmla="*/ 0 w 2180"/>
                  <a:gd name="T79" fmla="*/ 0 h 1227"/>
                  <a:gd name="T80" fmla="*/ 0 w 2180"/>
                  <a:gd name="T81" fmla="*/ 0 h 1227"/>
                  <a:gd name="T82" fmla="*/ 0 w 2180"/>
                  <a:gd name="T83" fmla="*/ 0 h 1227"/>
                  <a:gd name="T84" fmla="*/ 0 w 2180"/>
                  <a:gd name="T85" fmla="*/ 0 h 1227"/>
                  <a:gd name="T86" fmla="*/ 0 w 2180"/>
                  <a:gd name="T87" fmla="*/ 0 h 1227"/>
                  <a:gd name="T88" fmla="*/ 0 w 2180"/>
                  <a:gd name="T89" fmla="*/ 0 h 1227"/>
                  <a:gd name="T90" fmla="*/ 0 w 2180"/>
                  <a:gd name="T91" fmla="*/ 0 h 1227"/>
                  <a:gd name="T92" fmla="*/ 0 w 2180"/>
                  <a:gd name="T93" fmla="*/ 0 h 1227"/>
                  <a:gd name="T94" fmla="*/ 0 w 2180"/>
                  <a:gd name="T95" fmla="*/ 0 h 1227"/>
                  <a:gd name="T96" fmla="*/ 0 w 2180"/>
                  <a:gd name="T97" fmla="*/ 0 h 1227"/>
                  <a:gd name="T98" fmla="*/ 0 w 2180"/>
                  <a:gd name="T99" fmla="*/ 0 h 1227"/>
                  <a:gd name="T100" fmla="*/ 0 w 2180"/>
                  <a:gd name="T101" fmla="*/ 0 h 1227"/>
                  <a:gd name="T102" fmla="*/ 0 w 2180"/>
                  <a:gd name="T103" fmla="*/ 0 h 1227"/>
                  <a:gd name="T104" fmla="*/ 0 w 2180"/>
                  <a:gd name="T105" fmla="*/ 0 h 1227"/>
                  <a:gd name="T106" fmla="*/ 0 w 2180"/>
                  <a:gd name="T107" fmla="*/ 0 h 1227"/>
                  <a:gd name="T108" fmla="*/ 0 w 2180"/>
                  <a:gd name="T109" fmla="*/ 0 h 1227"/>
                  <a:gd name="T110" fmla="*/ 0 w 2180"/>
                  <a:gd name="T111" fmla="*/ 0 h 12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80"/>
                  <a:gd name="T169" fmla="*/ 0 h 1227"/>
                  <a:gd name="T170" fmla="*/ 2180 w 2180"/>
                  <a:gd name="T171" fmla="*/ 1227 h 122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80" h="1227">
                    <a:moveTo>
                      <a:pt x="1270" y="0"/>
                    </a:moveTo>
                    <a:lnTo>
                      <a:pt x="0" y="37"/>
                    </a:lnTo>
                    <a:lnTo>
                      <a:pt x="5" y="65"/>
                    </a:lnTo>
                    <a:lnTo>
                      <a:pt x="12" y="94"/>
                    </a:lnTo>
                    <a:lnTo>
                      <a:pt x="20" y="118"/>
                    </a:lnTo>
                    <a:lnTo>
                      <a:pt x="28" y="140"/>
                    </a:lnTo>
                    <a:lnTo>
                      <a:pt x="34" y="150"/>
                    </a:lnTo>
                    <a:lnTo>
                      <a:pt x="39" y="158"/>
                    </a:lnTo>
                    <a:lnTo>
                      <a:pt x="45" y="166"/>
                    </a:lnTo>
                    <a:lnTo>
                      <a:pt x="51" y="172"/>
                    </a:lnTo>
                    <a:lnTo>
                      <a:pt x="56" y="178"/>
                    </a:lnTo>
                    <a:lnTo>
                      <a:pt x="63" y="181"/>
                    </a:lnTo>
                    <a:lnTo>
                      <a:pt x="70" y="183"/>
                    </a:lnTo>
                    <a:lnTo>
                      <a:pt x="77" y="185"/>
                    </a:lnTo>
                    <a:lnTo>
                      <a:pt x="86" y="202"/>
                    </a:lnTo>
                    <a:lnTo>
                      <a:pt x="93" y="217"/>
                    </a:lnTo>
                    <a:lnTo>
                      <a:pt x="100" y="228"/>
                    </a:lnTo>
                    <a:lnTo>
                      <a:pt x="107" y="235"/>
                    </a:lnTo>
                    <a:lnTo>
                      <a:pt x="110" y="238"/>
                    </a:lnTo>
                    <a:lnTo>
                      <a:pt x="115" y="240"/>
                    </a:lnTo>
                    <a:lnTo>
                      <a:pt x="118" y="241"/>
                    </a:lnTo>
                    <a:lnTo>
                      <a:pt x="123" y="242"/>
                    </a:lnTo>
                    <a:lnTo>
                      <a:pt x="133" y="242"/>
                    </a:lnTo>
                    <a:lnTo>
                      <a:pt x="146" y="238"/>
                    </a:lnTo>
                    <a:lnTo>
                      <a:pt x="174" y="235"/>
                    </a:lnTo>
                    <a:lnTo>
                      <a:pt x="201" y="231"/>
                    </a:lnTo>
                    <a:lnTo>
                      <a:pt x="213" y="231"/>
                    </a:lnTo>
                    <a:lnTo>
                      <a:pt x="223" y="233"/>
                    </a:lnTo>
                    <a:lnTo>
                      <a:pt x="233" y="234"/>
                    </a:lnTo>
                    <a:lnTo>
                      <a:pt x="242" y="236"/>
                    </a:lnTo>
                    <a:lnTo>
                      <a:pt x="249" y="240"/>
                    </a:lnTo>
                    <a:lnTo>
                      <a:pt x="256" y="244"/>
                    </a:lnTo>
                    <a:lnTo>
                      <a:pt x="261" y="250"/>
                    </a:lnTo>
                    <a:lnTo>
                      <a:pt x="264" y="257"/>
                    </a:lnTo>
                    <a:lnTo>
                      <a:pt x="267" y="266"/>
                    </a:lnTo>
                    <a:lnTo>
                      <a:pt x="267" y="277"/>
                    </a:lnTo>
                    <a:lnTo>
                      <a:pt x="265" y="289"/>
                    </a:lnTo>
                    <a:lnTo>
                      <a:pt x="262" y="303"/>
                    </a:lnTo>
                    <a:lnTo>
                      <a:pt x="261" y="306"/>
                    </a:lnTo>
                    <a:lnTo>
                      <a:pt x="261" y="311"/>
                    </a:lnTo>
                    <a:lnTo>
                      <a:pt x="262" y="314"/>
                    </a:lnTo>
                    <a:lnTo>
                      <a:pt x="263" y="318"/>
                    </a:lnTo>
                    <a:lnTo>
                      <a:pt x="268" y="326"/>
                    </a:lnTo>
                    <a:lnTo>
                      <a:pt x="275" y="332"/>
                    </a:lnTo>
                    <a:lnTo>
                      <a:pt x="284" y="339"/>
                    </a:lnTo>
                    <a:lnTo>
                      <a:pt x="293" y="345"/>
                    </a:lnTo>
                    <a:lnTo>
                      <a:pt x="305" y="351"/>
                    </a:lnTo>
                    <a:lnTo>
                      <a:pt x="317" y="356"/>
                    </a:lnTo>
                    <a:lnTo>
                      <a:pt x="339" y="368"/>
                    </a:lnTo>
                    <a:lnTo>
                      <a:pt x="358" y="380"/>
                    </a:lnTo>
                    <a:lnTo>
                      <a:pt x="365" y="386"/>
                    </a:lnTo>
                    <a:lnTo>
                      <a:pt x="371" y="391"/>
                    </a:lnTo>
                    <a:lnTo>
                      <a:pt x="372" y="395"/>
                    </a:lnTo>
                    <a:lnTo>
                      <a:pt x="372" y="398"/>
                    </a:lnTo>
                    <a:lnTo>
                      <a:pt x="372" y="402"/>
                    </a:lnTo>
                    <a:lnTo>
                      <a:pt x="372" y="405"/>
                    </a:lnTo>
                    <a:lnTo>
                      <a:pt x="368" y="1028"/>
                    </a:lnTo>
                    <a:lnTo>
                      <a:pt x="443" y="1199"/>
                    </a:lnTo>
                    <a:lnTo>
                      <a:pt x="1909" y="1144"/>
                    </a:lnTo>
                    <a:lnTo>
                      <a:pt x="1901" y="1227"/>
                    </a:lnTo>
                    <a:lnTo>
                      <a:pt x="2039" y="1213"/>
                    </a:lnTo>
                    <a:lnTo>
                      <a:pt x="2049" y="1202"/>
                    </a:lnTo>
                    <a:lnTo>
                      <a:pt x="2059" y="1192"/>
                    </a:lnTo>
                    <a:lnTo>
                      <a:pt x="2066" y="1181"/>
                    </a:lnTo>
                    <a:lnTo>
                      <a:pt x="2070" y="1172"/>
                    </a:lnTo>
                    <a:lnTo>
                      <a:pt x="2075" y="1163"/>
                    </a:lnTo>
                    <a:lnTo>
                      <a:pt x="2077" y="1154"/>
                    </a:lnTo>
                    <a:lnTo>
                      <a:pt x="2080" y="1146"/>
                    </a:lnTo>
                    <a:lnTo>
                      <a:pt x="2081" y="1137"/>
                    </a:lnTo>
                    <a:lnTo>
                      <a:pt x="2081" y="1120"/>
                    </a:lnTo>
                    <a:lnTo>
                      <a:pt x="2081" y="1102"/>
                    </a:lnTo>
                    <a:lnTo>
                      <a:pt x="2081" y="1092"/>
                    </a:lnTo>
                    <a:lnTo>
                      <a:pt x="2082" y="1082"/>
                    </a:lnTo>
                    <a:lnTo>
                      <a:pt x="2083" y="1071"/>
                    </a:lnTo>
                    <a:lnTo>
                      <a:pt x="2085" y="1060"/>
                    </a:lnTo>
                    <a:lnTo>
                      <a:pt x="2092" y="1037"/>
                    </a:lnTo>
                    <a:lnTo>
                      <a:pt x="2101" y="1016"/>
                    </a:lnTo>
                    <a:lnTo>
                      <a:pt x="2110" y="996"/>
                    </a:lnTo>
                    <a:lnTo>
                      <a:pt x="2122" y="979"/>
                    </a:lnTo>
                    <a:lnTo>
                      <a:pt x="2134" y="961"/>
                    </a:lnTo>
                    <a:lnTo>
                      <a:pt x="2148" y="945"/>
                    </a:lnTo>
                    <a:lnTo>
                      <a:pt x="2164" y="931"/>
                    </a:lnTo>
                    <a:lnTo>
                      <a:pt x="2180" y="918"/>
                    </a:lnTo>
                    <a:lnTo>
                      <a:pt x="2179" y="901"/>
                    </a:lnTo>
                    <a:lnTo>
                      <a:pt x="2176" y="887"/>
                    </a:lnTo>
                    <a:lnTo>
                      <a:pt x="2174" y="881"/>
                    </a:lnTo>
                    <a:lnTo>
                      <a:pt x="2172" y="876"/>
                    </a:lnTo>
                    <a:lnTo>
                      <a:pt x="2169" y="871"/>
                    </a:lnTo>
                    <a:lnTo>
                      <a:pt x="2167" y="868"/>
                    </a:lnTo>
                    <a:lnTo>
                      <a:pt x="2160" y="862"/>
                    </a:lnTo>
                    <a:lnTo>
                      <a:pt x="2152" y="859"/>
                    </a:lnTo>
                    <a:lnTo>
                      <a:pt x="2143" y="856"/>
                    </a:lnTo>
                    <a:lnTo>
                      <a:pt x="2133" y="855"/>
                    </a:lnTo>
                    <a:lnTo>
                      <a:pt x="2111" y="854"/>
                    </a:lnTo>
                    <a:lnTo>
                      <a:pt x="2088" y="852"/>
                    </a:lnTo>
                    <a:lnTo>
                      <a:pt x="2075" y="848"/>
                    </a:lnTo>
                    <a:lnTo>
                      <a:pt x="2063" y="843"/>
                    </a:lnTo>
                    <a:lnTo>
                      <a:pt x="2057" y="840"/>
                    </a:lnTo>
                    <a:lnTo>
                      <a:pt x="2050" y="836"/>
                    </a:lnTo>
                    <a:lnTo>
                      <a:pt x="2044" y="832"/>
                    </a:lnTo>
                    <a:lnTo>
                      <a:pt x="2039" y="826"/>
                    </a:lnTo>
                    <a:lnTo>
                      <a:pt x="2039" y="804"/>
                    </a:lnTo>
                    <a:lnTo>
                      <a:pt x="2037" y="783"/>
                    </a:lnTo>
                    <a:lnTo>
                      <a:pt x="2035" y="763"/>
                    </a:lnTo>
                    <a:lnTo>
                      <a:pt x="2032" y="744"/>
                    </a:lnTo>
                    <a:lnTo>
                      <a:pt x="2027" y="728"/>
                    </a:lnTo>
                    <a:lnTo>
                      <a:pt x="2021" y="711"/>
                    </a:lnTo>
                    <a:lnTo>
                      <a:pt x="2013" y="696"/>
                    </a:lnTo>
                    <a:lnTo>
                      <a:pt x="2004" y="682"/>
                    </a:lnTo>
                    <a:lnTo>
                      <a:pt x="1992" y="668"/>
                    </a:lnTo>
                    <a:lnTo>
                      <a:pt x="1978" y="655"/>
                    </a:lnTo>
                    <a:lnTo>
                      <a:pt x="1962" y="644"/>
                    </a:lnTo>
                    <a:lnTo>
                      <a:pt x="1943" y="633"/>
                    </a:lnTo>
                    <a:lnTo>
                      <a:pt x="1922" y="623"/>
                    </a:lnTo>
                    <a:lnTo>
                      <a:pt x="1897" y="612"/>
                    </a:lnTo>
                    <a:lnTo>
                      <a:pt x="1870" y="603"/>
                    </a:lnTo>
                    <a:lnTo>
                      <a:pt x="1840" y="593"/>
                    </a:lnTo>
                    <a:lnTo>
                      <a:pt x="1810" y="584"/>
                    </a:lnTo>
                    <a:lnTo>
                      <a:pt x="1784" y="575"/>
                    </a:lnTo>
                    <a:lnTo>
                      <a:pt x="1762" y="564"/>
                    </a:lnTo>
                    <a:lnTo>
                      <a:pt x="1742" y="554"/>
                    </a:lnTo>
                    <a:lnTo>
                      <a:pt x="1726" y="543"/>
                    </a:lnTo>
                    <a:lnTo>
                      <a:pt x="1713" y="532"/>
                    </a:lnTo>
                    <a:lnTo>
                      <a:pt x="1701" y="520"/>
                    </a:lnTo>
                    <a:lnTo>
                      <a:pt x="1693" y="507"/>
                    </a:lnTo>
                    <a:lnTo>
                      <a:pt x="1687" y="495"/>
                    </a:lnTo>
                    <a:lnTo>
                      <a:pt x="1682" y="482"/>
                    </a:lnTo>
                    <a:lnTo>
                      <a:pt x="1680" y="471"/>
                    </a:lnTo>
                    <a:lnTo>
                      <a:pt x="1679" y="458"/>
                    </a:lnTo>
                    <a:lnTo>
                      <a:pt x="1679" y="445"/>
                    </a:lnTo>
                    <a:lnTo>
                      <a:pt x="1680" y="433"/>
                    </a:lnTo>
                    <a:lnTo>
                      <a:pt x="1682" y="421"/>
                    </a:lnTo>
                    <a:lnTo>
                      <a:pt x="1685" y="409"/>
                    </a:lnTo>
                    <a:lnTo>
                      <a:pt x="1686" y="398"/>
                    </a:lnTo>
                    <a:lnTo>
                      <a:pt x="1687" y="389"/>
                    </a:lnTo>
                    <a:lnTo>
                      <a:pt x="1685" y="382"/>
                    </a:lnTo>
                    <a:lnTo>
                      <a:pt x="1682" y="376"/>
                    </a:lnTo>
                    <a:lnTo>
                      <a:pt x="1678" y="370"/>
                    </a:lnTo>
                    <a:lnTo>
                      <a:pt x="1672" y="366"/>
                    </a:lnTo>
                    <a:lnTo>
                      <a:pt x="1664" y="362"/>
                    </a:lnTo>
                    <a:lnTo>
                      <a:pt x="1656" y="359"/>
                    </a:lnTo>
                    <a:lnTo>
                      <a:pt x="1609" y="348"/>
                    </a:lnTo>
                    <a:lnTo>
                      <a:pt x="1547" y="331"/>
                    </a:lnTo>
                    <a:lnTo>
                      <a:pt x="1529" y="325"/>
                    </a:lnTo>
                    <a:lnTo>
                      <a:pt x="1512" y="319"/>
                    </a:lnTo>
                    <a:lnTo>
                      <a:pt x="1495" y="312"/>
                    </a:lnTo>
                    <a:lnTo>
                      <a:pt x="1479" y="304"/>
                    </a:lnTo>
                    <a:lnTo>
                      <a:pt x="1465" y="296"/>
                    </a:lnTo>
                    <a:lnTo>
                      <a:pt x="1451" y="287"/>
                    </a:lnTo>
                    <a:lnTo>
                      <a:pt x="1438" y="278"/>
                    </a:lnTo>
                    <a:lnTo>
                      <a:pt x="1425" y="269"/>
                    </a:lnTo>
                    <a:lnTo>
                      <a:pt x="1415" y="259"/>
                    </a:lnTo>
                    <a:lnTo>
                      <a:pt x="1406" y="249"/>
                    </a:lnTo>
                    <a:lnTo>
                      <a:pt x="1396" y="240"/>
                    </a:lnTo>
                    <a:lnTo>
                      <a:pt x="1389" y="230"/>
                    </a:lnTo>
                    <a:lnTo>
                      <a:pt x="1385" y="221"/>
                    </a:lnTo>
                    <a:lnTo>
                      <a:pt x="1380" y="210"/>
                    </a:lnTo>
                    <a:lnTo>
                      <a:pt x="1377" y="202"/>
                    </a:lnTo>
                    <a:lnTo>
                      <a:pt x="1376" y="193"/>
                    </a:lnTo>
                    <a:lnTo>
                      <a:pt x="1375" y="185"/>
                    </a:lnTo>
                    <a:lnTo>
                      <a:pt x="1373" y="176"/>
                    </a:lnTo>
                    <a:lnTo>
                      <a:pt x="1368" y="168"/>
                    </a:lnTo>
                    <a:lnTo>
                      <a:pt x="1361" y="161"/>
                    </a:lnTo>
                    <a:lnTo>
                      <a:pt x="1354" y="154"/>
                    </a:lnTo>
                    <a:lnTo>
                      <a:pt x="1346" y="148"/>
                    </a:lnTo>
                    <a:lnTo>
                      <a:pt x="1338" y="143"/>
                    </a:lnTo>
                    <a:lnTo>
                      <a:pt x="1328" y="137"/>
                    </a:lnTo>
                    <a:lnTo>
                      <a:pt x="1296" y="120"/>
                    </a:lnTo>
                    <a:lnTo>
                      <a:pt x="1282" y="115"/>
                    </a:lnTo>
                    <a:lnTo>
                      <a:pt x="1270" y="0"/>
                    </a:lnTo>
                    <a:close/>
                  </a:path>
                </a:pathLst>
              </a:custGeom>
              <a:solidFill>
                <a:srgbClr val="93D5ED"/>
              </a:solidFill>
              <a:ln w="9525">
                <a:solidFill>
                  <a:srgbClr val="CCECFF"/>
                </a:solidFill>
                <a:round/>
                <a:headEnd/>
                <a:tailEnd/>
              </a:ln>
            </p:spPr>
            <p:txBody>
              <a:bodyPr/>
              <a:lstStyle/>
              <a:p>
                <a:endParaRPr lang="en-US"/>
              </a:p>
            </p:txBody>
          </p:sp>
          <p:sp>
            <p:nvSpPr>
              <p:cNvPr id="24808" name="Freeform 229"/>
              <p:cNvSpPr>
                <a:spLocks/>
              </p:cNvSpPr>
              <p:nvPr/>
            </p:nvSpPr>
            <p:spPr bwMode="auto">
              <a:xfrm>
                <a:off x="3662" y="1525"/>
                <a:ext cx="506" cy="346"/>
              </a:xfrm>
              <a:custGeom>
                <a:avLst/>
                <a:gdLst>
                  <a:gd name="T0" fmla="*/ 0 w 2529"/>
                  <a:gd name="T1" fmla="*/ 0 h 1729"/>
                  <a:gd name="T2" fmla="*/ 0 w 2529"/>
                  <a:gd name="T3" fmla="*/ 0 h 1729"/>
                  <a:gd name="T4" fmla="*/ 0 w 2529"/>
                  <a:gd name="T5" fmla="*/ 0 h 1729"/>
                  <a:gd name="T6" fmla="*/ 0 w 2529"/>
                  <a:gd name="T7" fmla="*/ 0 h 1729"/>
                  <a:gd name="T8" fmla="*/ 0 w 2529"/>
                  <a:gd name="T9" fmla="*/ 0 h 1729"/>
                  <a:gd name="T10" fmla="*/ 0 w 2529"/>
                  <a:gd name="T11" fmla="*/ 0 h 1729"/>
                  <a:gd name="T12" fmla="*/ 0 w 2529"/>
                  <a:gd name="T13" fmla="*/ 0 h 1729"/>
                  <a:gd name="T14" fmla="*/ 0 w 2529"/>
                  <a:gd name="T15" fmla="*/ 0 h 1729"/>
                  <a:gd name="T16" fmla="*/ 0 w 2529"/>
                  <a:gd name="T17" fmla="*/ 0 h 1729"/>
                  <a:gd name="T18" fmla="*/ 0 w 2529"/>
                  <a:gd name="T19" fmla="*/ 0 h 1729"/>
                  <a:gd name="T20" fmla="*/ 0 w 2529"/>
                  <a:gd name="T21" fmla="*/ 0 h 1729"/>
                  <a:gd name="T22" fmla="*/ 0 w 2529"/>
                  <a:gd name="T23" fmla="*/ 0 h 1729"/>
                  <a:gd name="T24" fmla="*/ 0 w 2529"/>
                  <a:gd name="T25" fmla="*/ 0 h 1729"/>
                  <a:gd name="T26" fmla="*/ 0 w 2529"/>
                  <a:gd name="T27" fmla="*/ 0 h 1729"/>
                  <a:gd name="T28" fmla="*/ 0 w 2529"/>
                  <a:gd name="T29" fmla="*/ 0 h 1729"/>
                  <a:gd name="T30" fmla="*/ 0 w 2529"/>
                  <a:gd name="T31" fmla="*/ 0 h 1729"/>
                  <a:gd name="T32" fmla="*/ 0 w 2529"/>
                  <a:gd name="T33" fmla="*/ 0 h 1729"/>
                  <a:gd name="T34" fmla="*/ 0 w 2529"/>
                  <a:gd name="T35" fmla="*/ 0 h 1729"/>
                  <a:gd name="T36" fmla="*/ 0 w 2529"/>
                  <a:gd name="T37" fmla="*/ 0 h 1729"/>
                  <a:gd name="T38" fmla="*/ 0 w 2529"/>
                  <a:gd name="T39" fmla="*/ 0 h 1729"/>
                  <a:gd name="T40" fmla="*/ 0 w 2529"/>
                  <a:gd name="T41" fmla="*/ 0 h 1729"/>
                  <a:gd name="T42" fmla="*/ 0 w 2529"/>
                  <a:gd name="T43" fmla="*/ 0 h 1729"/>
                  <a:gd name="T44" fmla="*/ 0 w 2529"/>
                  <a:gd name="T45" fmla="*/ 0 h 1729"/>
                  <a:gd name="T46" fmla="*/ 0 w 2529"/>
                  <a:gd name="T47" fmla="*/ 0 h 1729"/>
                  <a:gd name="T48" fmla="*/ 0 w 2529"/>
                  <a:gd name="T49" fmla="*/ 0 h 1729"/>
                  <a:gd name="T50" fmla="*/ 0 w 2529"/>
                  <a:gd name="T51" fmla="*/ 0 h 1729"/>
                  <a:gd name="T52" fmla="*/ 0 w 2529"/>
                  <a:gd name="T53" fmla="*/ 0 h 1729"/>
                  <a:gd name="T54" fmla="*/ 0 w 2529"/>
                  <a:gd name="T55" fmla="*/ 0 h 1729"/>
                  <a:gd name="T56" fmla="*/ 0 w 2529"/>
                  <a:gd name="T57" fmla="*/ 0 h 1729"/>
                  <a:gd name="T58" fmla="*/ 0 w 2529"/>
                  <a:gd name="T59" fmla="*/ 0 h 1729"/>
                  <a:gd name="T60" fmla="*/ 0 w 2529"/>
                  <a:gd name="T61" fmla="*/ 0 h 1729"/>
                  <a:gd name="T62" fmla="*/ 0 w 2529"/>
                  <a:gd name="T63" fmla="*/ 0 h 1729"/>
                  <a:gd name="T64" fmla="*/ 0 w 2529"/>
                  <a:gd name="T65" fmla="*/ 0 h 1729"/>
                  <a:gd name="T66" fmla="*/ 0 w 2529"/>
                  <a:gd name="T67" fmla="*/ 0 h 1729"/>
                  <a:gd name="T68" fmla="*/ 0 w 2529"/>
                  <a:gd name="T69" fmla="*/ 0 h 1729"/>
                  <a:gd name="T70" fmla="*/ 0 w 2529"/>
                  <a:gd name="T71" fmla="*/ 0 h 1729"/>
                  <a:gd name="T72" fmla="*/ 0 w 2529"/>
                  <a:gd name="T73" fmla="*/ 0 h 1729"/>
                  <a:gd name="T74" fmla="*/ 0 w 2529"/>
                  <a:gd name="T75" fmla="*/ 0 h 1729"/>
                  <a:gd name="T76" fmla="*/ 0 w 2529"/>
                  <a:gd name="T77" fmla="*/ 0 h 1729"/>
                  <a:gd name="T78" fmla="*/ 0 w 2529"/>
                  <a:gd name="T79" fmla="*/ 0 h 1729"/>
                  <a:gd name="T80" fmla="*/ 0 w 2529"/>
                  <a:gd name="T81" fmla="*/ 0 h 1729"/>
                  <a:gd name="T82" fmla="*/ 0 w 2529"/>
                  <a:gd name="T83" fmla="*/ 0 h 1729"/>
                  <a:gd name="T84" fmla="*/ 0 w 2529"/>
                  <a:gd name="T85" fmla="*/ 0 h 1729"/>
                  <a:gd name="T86" fmla="*/ 0 w 2529"/>
                  <a:gd name="T87" fmla="*/ 0 h 1729"/>
                  <a:gd name="T88" fmla="*/ 0 w 2529"/>
                  <a:gd name="T89" fmla="*/ 0 h 1729"/>
                  <a:gd name="T90" fmla="*/ 0 w 2529"/>
                  <a:gd name="T91" fmla="*/ 0 h 1729"/>
                  <a:gd name="T92" fmla="*/ 0 w 2529"/>
                  <a:gd name="T93" fmla="*/ 0 h 1729"/>
                  <a:gd name="T94" fmla="*/ 0 w 2529"/>
                  <a:gd name="T95" fmla="*/ 0 h 172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29"/>
                  <a:gd name="T145" fmla="*/ 0 h 1729"/>
                  <a:gd name="T146" fmla="*/ 2529 w 2529"/>
                  <a:gd name="T147" fmla="*/ 1729 h 172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29" h="1729">
                    <a:moveTo>
                      <a:pt x="1040" y="0"/>
                    </a:moveTo>
                    <a:lnTo>
                      <a:pt x="0" y="116"/>
                    </a:lnTo>
                    <a:lnTo>
                      <a:pt x="8" y="127"/>
                    </a:lnTo>
                    <a:lnTo>
                      <a:pt x="33" y="159"/>
                    </a:lnTo>
                    <a:lnTo>
                      <a:pt x="70" y="208"/>
                    </a:lnTo>
                    <a:lnTo>
                      <a:pt x="119" y="272"/>
                    </a:lnTo>
                    <a:lnTo>
                      <a:pt x="177" y="349"/>
                    </a:lnTo>
                    <a:lnTo>
                      <a:pt x="240" y="435"/>
                    </a:lnTo>
                    <a:lnTo>
                      <a:pt x="308" y="527"/>
                    </a:lnTo>
                    <a:lnTo>
                      <a:pt x="379" y="621"/>
                    </a:lnTo>
                    <a:lnTo>
                      <a:pt x="449" y="717"/>
                    </a:lnTo>
                    <a:lnTo>
                      <a:pt x="516" y="811"/>
                    </a:lnTo>
                    <a:lnTo>
                      <a:pt x="580" y="899"/>
                    </a:lnTo>
                    <a:lnTo>
                      <a:pt x="636" y="980"/>
                    </a:lnTo>
                    <a:lnTo>
                      <a:pt x="682" y="1049"/>
                    </a:lnTo>
                    <a:lnTo>
                      <a:pt x="719" y="1105"/>
                    </a:lnTo>
                    <a:lnTo>
                      <a:pt x="731" y="1127"/>
                    </a:lnTo>
                    <a:lnTo>
                      <a:pt x="741" y="1145"/>
                    </a:lnTo>
                    <a:lnTo>
                      <a:pt x="745" y="1156"/>
                    </a:lnTo>
                    <a:lnTo>
                      <a:pt x="747" y="1165"/>
                    </a:lnTo>
                    <a:lnTo>
                      <a:pt x="744" y="1175"/>
                    </a:lnTo>
                    <a:lnTo>
                      <a:pt x="744" y="1191"/>
                    </a:lnTo>
                    <a:lnTo>
                      <a:pt x="744" y="1211"/>
                    </a:lnTo>
                    <a:lnTo>
                      <a:pt x="748" y="1236"/>
                    </a:lnTo>
                    <a:lnTo>
                      <a:pt x="751" y="1263"/>
                    </a:lnTo>
                    <a:lnTo>
                      <a:pt x="757" y="1293"/>
                    </a:lnTo>
                    <a:lnTo>
                      <a:pt x="764" y="1325"/>
                    </a:lnTo>
                    <a:lnTo>
                      <a:pt x="773" y="1358"/>
                    </a:lnTo>
                    <a:lnTo>
                      <a:pt x="785" y="1392"/>
                    </a:lnTo>
                    <a:lnTo>
                      <a:pt x="798" y="1427"/>
                    </a:lnTo>
                    <a:lnTo>
                      <a:pt x="812" y="1461"/>
                    </a:lnTo>
                    <a:lnTo>
                      <a:pt x="829" y="1495"/>
                    </a:lnTo>
                    <a:lnTo>
                      <a:pt x="839" y="1512"/>
                    </a:lnTo>
                    <a:lnTo>
                      <a:pt x="848" y="1527"/>
                    </a:lnTo>
                    <a:lnTo>
                      <a:pt x="858" y="1543"/>
                    </a:lnTo>
                    <a:lnTo>
                      <a:pt x="868" y="1558"/>
                    </a:lnTo>
                    <a:lnTo>
                      <a:pt x="880" y="1572"/>
                    </a:lnTo>
                    <a:lnTo>
                      <a:pt x="891" y="1585"/>
                    </a:lnTo>
                    <a:lnTo>
                      <a:pt x="903" y="1598"/>
                    </a:lnTo>
                    <a:lnTo>
                      <a:pt x="916" y="1611"/>
                    </a:lnTo>
                    <a:lnTo>
                      <a:pt x="938" y="1628"/>
                    </a:lnTo>
                    <a:lnTo>
                      <a:pt x="958" y="1644"/>
                    </a:lnTo>
                    <a:lnTo>
                      <a:pt x="978" y="1658"/>
                    </a:lnTo>
                    <a:lnTo>
                      <a:pt x="997" y="1670"/>
                    </a:lnTo>
                    <a:lnTo>
                      <a:pt x="1015" y="1682"/>
                    </a:lnTo>
                    <a:lnTo>
                      <a:pt x="1033" y="1693"/>
                    </a:lnTo>
                    <a:lnTo>
                      <a:pt x="1050" y="1701"/>
                    </a:lnTo>
                    <a:lnTo>
                      <a:pt x="1068" y="1708"/>
                    </a:lnTo>
                    <a:lnTo>
                      <a:pt x="1085" y="1715"/>
                    </a:lnTo>
                    <a:lnTo>
                      <a:pt x="1103" y="1719"/>
                    </a:lnTo>
                    <a:lnTo>
                      <a:pt x="1120" y="1723"/>
                    </a:lnTo>
                    <a:lnTo>
                      <a:pt x="1139" y="1726"/>
                    </a:lnTo>
                    <a:lnTo>
                      <a:pt x="1159" y="1728"/>
                    </a:lnTo>
                    <a:lnTo>
                      <a:pt x="1179" y="1729"/>
                    </a:lnTo>
                    <a:lnTo>
                      <a:pt x="1200" y="1729"/>
                    </a:lnTo>
                    <a:lnTo>
                      <a:pt x="1222" y="1728"/>
                    </a:lnTo>
                    <a:lnTo>
                      <a:pt x="1272" y="1722"/>
                    </a:lnTo>
                    <a:lnTo>
                      <a:pt x="1328" y="1714"/>
                    </a:lnTo>
                    <a:lnTo>
                      <a:pt x="1393" y="1703"/>
                    </a:lnTo>
                    <a:lnTo>
                      <a:pt x="1467" y="1690"/>
                    </a:lnTo>
                    <a:lnTo>
                      <a:pt x="1553" y="1675"/>
                    </a:lnTo>
                    <a:lnTo>
                      <a:pt x="1651" y="1658"/>
                    </a:lnTo>
                    <a:lnTo>
                      <a:pt x="1763" y="1639"/>
                    </a:lnTo>
                    <a:lnTo>
                      <a:pt x="1890" y="1619"/>
                    </a:lnTo>
                    <a:lnTo>
                      <a:pt x="1960" y="1608"/>
                    </a:lnTo>
                    <a:lnTo>
                      <a:pt x="2019" y="1599"/>
                    </a:lnTo>
                    <a:lnTo>
                      <a:pt x="2068" y="1592"/>
                    </a:lnTo>
                    <a:lnTo>
                      <a:pt x="2109" y="1586"/>
                    </a:lnTo>
                    <a:lnTo>
                      <a:pt x="2142" y="1582"/>
                    </a:lnTo>
                    <a:lnTo>
                      <a:pt x="2169" y="1578"/>
                    </a:lnTo>
                    <a:lnTo>
                      <a:pt x="2194" y="1576"/>
                    </a:lnTo>
                    <a:lnTo>
                      <a:pt x="2215" y="1573"/>
                    </a:lnTo>
                    <a:lnTo>
                      <a:pt x="2220" y="1572"/>
                    </a:lnTo>
                    <a:lnTo>
                      <a:pt x="2224" y="1570"/>
                    </a:lnTo>
                    <a:lnTo>
                      <a:pt x="2229" y="1568"/>
                    </a:lnTo>
                    <a:lnTo>
                      <a:pt x="2232" y="1565"/>
                    </a:lnTo>
                    <a:lnTo>
                      <a:pt x="2239" y="1558"/>
                    </a:lnTo>
                    <a:lnTo>
                      <a:pt x="2245" y="1549"/>
                    </a:lnTo>
                    <a:lnTo>
                      <a:pt x="2257" y="1529"/>
                    </a:lnTo>
                    <a:lnTo>
                      <a:pt x="2265" y="1509"/>
                    </a:lnTo>
                    <a:lnTo>
                      <a:pt x="2270" y="1499"/>
                    </a:lnTo>
                    <a:lnTo>
                      <a:pt x="2274" y="1490"/>
                    </a:lnTo>
                    <a:lnTo>
                      <a:pt x="2278" y="1482"/>
                    </a:lnTo>
                    <a:lnTo>
                      <a:pt x="2283" y="1478"/>
                    </a:lnTo>
                    <a:lnTo>
                      <a:pt x="2286" y="1475"/>
                    </a:lnTo>
                    <a:lnTo>
                      <a:pt x="2288" y="1474"/>
                    </a:lnTo>
                    <a:lnTo>
                      <a:pt x="2291" y="1473"/>
                    </a:lnTo>
                    <a:lnTo>
                      <a:pt x="2294" y="1473"/>
                    </a:lnTo>
                    <a:lnTo>
                      <a:pt x="2297" y="1474"/>
                    </a:lnTo>
                    <a:lnTo>
                      <a:pt x="2300" y="1475"/>
                    </a:lnTo>
                    <a:lnTo>
                      <a:pt x="2304" y="1478"/>
                    </a:lnTo>
                    <a:lnTo>
                      <a:pt x="2307" y="1481"/>
                    </a:lnTo>
                    <a:lnTo>
                      <a:pt x="2317" y="1488"/>
                    </a:lnTo>
                    <a:lnTo>
                      <a:pt x="2327" y="1495"/>
                    </a:lnTo>
                    <a:lnTo>
                      <a:pt x="2338" y="1500"/>
                    </a:lnTo>
                    <a:lnTo>
                      <a:pt x="2349" y="1502"/>
                    </a:lnTo>
                    <a:lnTo>
                      <a:pt x="2362" y="1505"/>
                    </a:lnTo>
                    <a:lnTo>
                      <a:pt x="2376" y="1506"/>
                    </a:lnTo>
                    <a:lnTo>
                      <a:pt x="2390" y="1507"/>
                    </a:lnTo>
                    <a:lnTo>
                      <a:pt x="2404" y="1507"/>
                    </a:lnTo>
                    <a:lnTo>
                      <a:pt x="2434" y="1505"/>
                    </a:lnTo>
                    <a:lnTo>
                      <a:pt x="2466" y="1503"/>
                    </a:lnTo>
                    <a:lnTo>
                      <a:pt x="2481" y="1502"/>
                    </a:lnTo>
                    <a:lnTo>
                      <a:pt x="2498" y="1502"/>
                    </a:lnTo>
                    <a:lnTo>
                      <a:pt x="2513" y="1503"/>
                    </a:lnTo>
                    <a:lnTo>
                      <a:pt x="2529" y="1505"/>
                    </a:lnTo>
                    <a:lnTo>
                      <a:pt x="2522" y="1496"/>
                    </a:lnTo>
                    <a:lnTo>
                      <a:pt x="2516" y="1489"/>
                    </a:lnTo>
                    <a:lnTo>
                      <a:pt x="2510" y="1481"/>
                    </a:lnTo>
                    <a:lnTo>
                      <a:pt x="2505" y="1473"/>
                    </a:lnTo>
                    <a:lnTo>
                      <a:pt x="2496" y="1457"/>
                    </a:lnTo>
                    <a:lnTo>
                      <a:pt x="2489" y="1440"/>
                    </a:lnTo>
                    <a:lnTo>
                      <a:pt x="2485" y="1424"/>
                    </a:lnTo>
                    <a:lnTo>
                      <a:pt x="2480" y="1406"/>
                    </a:lnTo>
                    <a:lnTo>
                      <a:pt x="2478" y="1390"/>
                    </a:lnTo>
                    <a:lnTo>
                      <a:pt x="2477" y="1374"/>
                    </a:lnTo>
                    <a:lnTo>
                      <a:pt x="2474" y="1342"/>
                    </a:lnTo>
                    <a:lnTo>
                      <a:pt x="2472" y="1313"/>
                    </a:lnTo>
                    <a:lnTo>
                      <a:pt x="2471" y="1300"/>
                    </a:lnTo>
                    <a:lnTo>
                      <a:pt x="2468" y="1290"/>
                    </a:lnTo>
                    <a:lnTo>
                      <a:pt x="2465" y="1279"/>
                    </a:lnTo>
                    <a:lnTo>
                      <a:pt x="2460" y="1271"/>
                    </a:lnTo>
                    <a:lnTo>
                      <a:pt x="2454" y="1263"/>
                    </a:lnTo>
                    <a:lnTo>
                      <a:pt x="2449" y="1256"/>
                    </a:lnTo>
                    <a:lnTo>
                      <a:pt x="2443" y="1250"/>
                    </a:lnTo>
                    <a:lnTo>
                      <a:pt x="2436" y="1245"/>
                    </a:lnTo>
                    <a:lnTo>
                      <a:pt x="2424" y="1238"/>
                    </a:lnTo>
                    <a:lnTo>
                      <a:pt x="2411" y="1232"/>
                    </a:lnTo>
                    <a:lnTo>
                      <a:pt x="2406" y="1229"/>
                    </a:lnTo>
                    <a:lnTo>
                      <a:pt x="2401" y="1225"/>
                    </a:lnTo>
                    <a:lnTo>
                      <a:pt x="2397" y="1222"/>
                    </a:lnTo>
                    <a:lnTo>
                      <a:pt x="2392" y="1218"/>
                    </a:lnTo>
                    <a:lnTo>
                      <a:pt x="2389" y="1214"/>
                    </a:lnTo>
                    <a:lnTo>
                      <a:pt x="2387" y="1208"/>
                    </a:lnTo>
                    <a:lnTo>
                      <a:pt x="2385" y="1201"/>
                    </a:lnTo>
                    <a:lnTo>
                      <a:pt x="2385" y="1193"/>
                    </a:lnTo>
                    <a:lnTo>
                      <a:pt x="2384" y="1183"/>
                    </a:lnTo>
                    <a:lnTo>
                      <a:pt x="2383" y="1173"/>
                    </a:lnTo>
                    <a:lnTo>
                      <a:pt x="2381" y="1161"/>
                    </a:lnTo>
                    <a:lnTo>
                      <a:pt x="2377" y="1149"/>
                    </a:lnTo>
                    <a:lnTo>
                      <a:pt x="2369" y="1121"/>
                    </a:lnTo>
                    <a:lnTo>
                      <a:pt x="2360" y="1093"/>
                    </a:lnTo>
                    <a:lnTo>
                      <a:pt x="2349" y="1064"/>
                    </a:lnTo>
                    <a:lnTo>
                      <a:pt x="2339" y="1037"/>
                    </a:lnTo>
                    <a:lnTo>
                      <a:pt x="2329" y="1012"/>
                    </a:lnTo>
                    <a:lnTo>
                      <a:pt x="2321" y="992"/>
                    </a:lnTo>
                    <a:lnTo>
                      <a:pt x="2319" y="981"/>
                    </a:lnTo>
                    <a:lnTo>
                      <a:pt x="2317" y="970"/>
                    </a:lnTo>
                    <a:lnTo>
                      <a:pt x="2314" y="957"/>
                    </a:lnTo>
                    <a:lnTo>
                      <a:pt x="2313" y="943"/>
                    </a:lnTo>
                    <a:lnTo>
                      <a:pt x="2300" y="923"/>
                    </a:lnTo>
                    <a:lnTo>
                      <a:pt x="2286" y="904"/>
                    </a:lnTo>
                    <a:lnTo>
                      <a:pt x="2270" y="888"/>
                    </a:lnTo>
                    <a:lnTo>
                      <a:pt x="2252" y="873"/>
                    </a:lnTo>
                    <a:lnTo>
                      <a:pt x="2234" y="859"/>
                    </a:lnTo>
                    <a:lnTo>
                      <a:pt x="2213" y="846"/>
                    </a:lnTo>
                    <a:lnTo>
                      <a:pt x="2192" y="833"/>
                    </a:lnTo>
                    <a:lnTo>
                      <a:pt x="2170" y="822"/>
                    </a:lnTo>
                    <a:lnTo>
                      <a:pt x="2147" y="813"/>
                    </a:lnTo>
                    <a:lnTo>
                      <a:pt x="2124" y="804"/>
                    </a:lnTo>
                    <a:lnTo>
                      <a:pt x="2100" y="795"/>
                    </a:lnTo>
                    <a:lnTo>
                      <a:pt x="2077" y="787"/>
                    </a:lnTo>
                    <a:lnTo>
                      <a:pt x="2029" y="773"/>
                    </a:lnTo>
                    <a:lnTo>
                      <a:pt x="1981" y="760"/>
                    </a:lnTo>
                    <a:lnTo>
                      <a:pt x="1960" y="755"/>
                    </a:lnTo>
                    <a:lnTo>
                      <a:pt x="1943" y="746"/>
                    </a:lnTo>
                    <a:lnTo>
                      <a:pt x="1926" y="738"/>
                    </a:lnTo>
                    <a:lnTo>
                      <a:pt x="1915" y="729"/>
                    </a:lnTo>
                    <a:lnTo>
                      <a:pt x="1903" y="718"/>
                    </a:lnTo>
                    <a:lnTo>
                      <a:pt x="1895" y="708"/>
                    </a:lnTo>
                    <a:lnTo>
                      <a:pt x="1888" y="695"/>
                    </a:lnTo>
                    <a:lnTo>
                      <a:pt x="1881" y="682"/>
                    </a:lnTo>
                    <a:lnTo>
                      <a:pt x="1870" y="655"/>
                    </a:lnTo>
                    <a:lnTo>
                      <a:pt x="1860" y="625"/>
                    </a:lnTo>
                    <a:lnTo>
                      <a:pt x="1854" y="610"/>
                    </a:lnTo>
                    <a:lnTo>
                      <a:pt x="1846" y="593"/>
                    </a:lnTo>
                    <a:lnTo>
                      <a:pt x="1838" y="576"/>
                    </a:lnTo>
                    <a:lnTo>
                      <a:pt x="1826" y="560"/>
                    </a:lnTo>
                    <a:lnTo>
                      <a:pt x="1793" y="547"/>
                    </a:lnTo>
                    <a:lnTo>
                      <a:pt x="1762" y="534"/>
                    </a:lnTo>
                    <a:lnTo>
                      <a:pt x="1732" y="520"/>
                    </a:lnTo>
                    <a:lnTo>
                      <a:pt x="1706" y="505"/>
                    </a:lnTo>
                    <a:lnTo>
                      <a:pt x="1680" y="489"/>
                    </a:lnTo>
                    <a:lnTo>
                      <a:pt x="1658" y="474"/>
                    </a:lnTo>
                    <a:lnTo>
                      <a:pt x="1637" y="459"/>
                    </a:lnTo>
                    <a:lnTo>
                      <a:pt x="1619" y="444"/>
                    </a:lnTo>
                    <a:lnTo>
                      <a:pt x="1589" y="417"/>
                    </a:lnTo>
                    <a:lnTo>
                      <a:pt x="1567" y="395"/>
                    </a:lnTo>
                    <a:lnTo>
                      <a:pt x="1554" y="381"/>
                    </a:lnTo>
                    <a:lnTo>
                      <a:pt x="1550" y="375"/>
                    </a:lnTo>
                    <a:lnTo>
                      <a:pt x="1394" y="329"/>
                    </a:lnTo>
                    <a:lnTo>
                      <a:pt x="1040" y="0"/>
                    </a:lnTo>
                    <a:close/>
                  </a:path>
                </a:pathLst>
              </a:custGeom>
              <a:solidFill>
                <a:srgbClr val="93D5ED"/>
              </a:solidFill>
              <a:ln w="9525">
                <a:solidFill>
                  <a:srgbClr val="CCECFF"/>
                </a:solidFill>
                <a:round/>
                <a:headEnd/>
                <a:tailEnd/>
              </a:ln>
            </p:spPr>
            <p:txBody>
              <a:bodyPr/>
              <a:lstStyle/>
              <a:p>
                <a:endParaRPr lang="en-US"/>
              </a:p>
            </p:txBody>
          </p:sp>
          <p:sp>
            <p:nvSpPr>
              <p:cNvPr id="24809" name="Freeform 230"/>
              <p:cNvSpPr>
                <a:spLocks/>
              </p:cNvSpPr>
              <p:nvPr/>
            </p:nvSpPr>
            <p:spPr bwMode="auto">
              <a:xfrm>
                <a:off x="3654" y="1820"/>
                <a:ext cx="977" cy="525"/>
              </a:xfrm>
              <a:custGeom>
                <a:avLst/>
                <a:gdLst>
                  <a:gd name="T0" fmla="*/ 0 w 4885"/>
                  <a:gd name="T1" fmla="*/ 0 h 2626"/>
                  <a:gd name="T2" fmla="*/ 0 w 4885"/>
                  <a:gd name="T3" fmla="*/ 0 h 2626"/>
                  <a:gd name="T4" fmla="*/ 0 w 4885"/>
                  <a:gd name="T5" fmla="*/ 0 h 2626"/>
                  <a:gd name="T6" fmla="*/ 0 w 4885"/>
                  <a:gd name="T7" fmla="*/ 0 h 2626"/>
                  <a:gd name="T8" fmla="*/ 0 w 4885"/>
                  <a:gd name="T9" fmla="*/ 0 h 2626"/>
                  <a:gd name="T10" fmla="*/ 0 w 4885"/>
                  <a:gd name="T11" fmla="*/ 0 h 2626"/>
                  <a:gd name="T12" fmla="*/ 0 w 4885"/>
                  <a:gd name="T13" fmla="*/ 0 h 2626"/>
                  <a:gd name="T14" fmla="*/ 0 w 4885"/>
                  <a:gd name="T15" fmla="*/ 0 h 2626"/>
                  <a:gd name="T16" fmla="*/ 0 w 4885"/>
                  <a:gd name="T17" fmla="*/ 0 h 2626"/>
                  <a:gd name="T18" fmla="*/ 0 w 4885"/>
                  <a:gd name="T19" fmla="*/ 0 h 2626"/>
                  <a:gd name="T20" fmla="*/ 0 w 4885"/>
                  <a:gd name="T21" fmla="*/ 0 h 2626"/>
                  <a:gd name="T22" fmla="*/ 0 w 4885"/>
                  <a:gd name="T23" fmla="*/ 0 h 2626"/>
                  <a:gd name="T24" fmla="*/ 0 w 4885"/>
                  <a:gd name="T25" fmla="*/ 0 h 2626"/>
                  <a:gd name="T26" fmla="*/ 0 w 4885"/>
                  <a:gd name="T27" fmla="*/ 0 h 2626"/>
                  <a:gd name="T28" fmla="*/ 0 w 4885"/>
                  <a:gd name="T29" fmla="*/ 0 h 2626"/>
                  <a:gd name="T30" fmla="*/ 0 w 4885"/>
                  <a:gd name="T31" fmla="*/ 0 h 2626"/>
                  <a:gd name="T32" fmla="*/ 0 w 4885"/>
                  <a:gd name="T33" fmla="*/ 0 h 2626"/>
                  <a:gd name="T34" fmla="*/ 0 w 4885"/>
                  <a:gd name="T35" fmla="*/ 0 h 2626"/>
                  <a:gd name="T36" fmla="*/ 0 w 4885"/>
                  <a:gd name="T37" fmla="*/ 0 h 2626"/>
                  <a:gd name="T38" fmla="*/ 0 w 4885"/>
                  <a:gd name="T39" fmla="*/ 0 h 2626"/>
                  <a:gd name="T40" fmla="*/ 0 w 4885"/>
                  <a:gd name="T41" fmla="*/ 0 h 2626"/>
                  <a:gd name="T42" fmla="*/ 0 w 4885"/>
                  <a:gd name="T43" fmla="*/ 0 h 2626"/>
                  <a:gd name="T44" fmla="*/ 0 w 4885"/>
                  <a:gd name="T45" fmla="*/ 0 h 2626"/>
                  <a:gd name="T46" fmla="*/ 0 w 4885"/>
                  <a:gd name="T47" fmla="*/ 0 h 2626"/>
                  <a:gd name="T48" fmla="*/ 0 w 4885"/>
                  <a:gd name="T49" fmla="*/ 0 h 2626"/>
                  <a:gd name="T50" fmla="*/ 0 w 4885"/>
                  <a:gd name="T51" fmla="*/ 0 h 2626"/>
                  <a:gd name="T52" fmla="*/ 0 w 4885"/>
                  <a:gd name="T53" fmla="*/ 0 h 2626"/>
                  <a:gd name="T54" fmla="*/ 0 w 4885"/>
                  <a:gd name="T55" fmla="*/ 0 h 2626"/>
                  <a:gd name="T56" fmla="*/ 0 w 4885"/>
                  <a:gd name="T57" fmla="*/ 0 h 2626"/>
                  <a:gd name="T58" fmla="*/ 0 w 4885"/>
                  <a:gd name="T59" fmla="*/ 0 h 2626"/>
                  <a:gd name="T60" fmla="*/ 0 w 4885"/>
                  <a:gd name="T61" fmla="*/ 0 h 2626"/>
                  <a:gd name="T62" fmla="*/ 0 w 4885"/>
                  <a:gd name="T63" fmla="*/ 0 h 2626"/>
                  <a:gd name="T64" fmla="*/ 0 w 4885"/>
                  <a:gd name="T65" fmla="*/ 0 h 2626"/>
                  <a:gd name="T66" fmla="*/ 0 w 4885"/>
                  <a:gd name="T67" fmla="*/ 0 h 2626"/>
                  <a:gd name="T68" fmla="*/ 0 w 4885"/>
                  <a:gd name="T69" fmla="*/ 0 h 2626"/>
                  <a:gd name="T70" fmla="*/ 0 w 4885"/>
                  <a:gd name="T71" fmla="*/ 0 h 2626"/>
                  <a:gd name="T72" fmla="*/ 0 w 4885"/>
                  <a:gd name="T73" fmla="*/ 0 h 2626"/>
                  <a:gd name="T74" fmla="*/ 0 w 4885"/>
                  <a:gd name="T75" fmla="*/ 0 h 2626"/>
                  <a:gd name="T76" fmla="*/ 0 w 4885"/>
                  <a:gd name="T77" fmla="*/ 0 h 2626"/>
                  <a:gd name="T78" fmla="*/ 0 w 4885"/>
                  <a:gd name="T79" fmla="*/ 0 h 2626"/>
                  <a:gd name="T80" fmla="*/ 0 w 4885"/>
                  <a:gd name="T81" fmla="*/ 0 h 2626"/>
                  <a:gd name="T82" fmla="*/ 0 w 4885"/>
                  <a:gd name="T83" fmla="*/ 0 h 2626"/>
                  <a:gd name="T84" fmla="*/ 0 w 4885"/>
                  <a:gd name="T85" fmla="*/ 0 h 2626"/>
                  <a:gd name="T86" fmla="*/ 0 w 4885"/>
                  <a:gd name="T87" fmla="*/ 0 h 2626"/>
                  <a:gd name="T88" fmla="*/ 0 w 4885"/>
                  <a:gd name="T89" fmla="*/ 0 h 2626"/>
                  <a:gd name="T90" fmla="*/ 0 w 4885"/>
                  <a:gd name="T91" fmla="*/ 0 h 2626"/>
                  <a:gd name="T92" fmla="*/ 0 w 4885"/>
                  <a:gd name="T93" fmla="*/ 0 h 2626"/>
                  <a:gd name="T94" fmla="*/ 0 w 4885"/>
                  <a:gd name="T95" fmla="*/ 0 h 2626"/>
                  <a:gd name="T96" fmla="*/ 0 w 4885"/>
                  <a:gd name="T97" fmla="*/ 0 h 2626"/>
                  <a:gd name="T98" fmla="*/ 0 w 4885"/>
                  <a:gd name="T99" fmla="*/ 0 h 2626"/>
                  <a:gd name="T100" fmla="*/ 0 w 4885"/>
                  <a:gd name="T101" fmla="*/ 0 h 2626"/>
                  <a:gd name="T102" fmla="*/ 0 w 4885"/>
                  <a:gd name="T103" fmla="*/ 0 h 2626"/>
                  <a:gd name="T104" fmla="*/ 0 w 4885"/>
                  <a:gd name="T105" fmla="*/ 0 h 26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85"/>
                  <a:gd name="T160" fmla="*/ 0 h 2626"/>
                  <a:gd name="T161" fmla="*/ 4885 w 4885"/>
                  <a:gd name="T162" fmla="*/ 2626 h 262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85" h="2626">
                    <a:moveTo>
                      <a:pt x="2572" y="32"/>
                    </a:moveTo>
                    <a:lnTo>
                      <a:pt x="2556" y="30"/>
                    </a:lnTo>
                    <a:lnTo>
                      <a:pt x="2541" y="29"/>
                    </a:lnTo>
                    <a:lnTo>
                      <a:pt x="2524" y="29"/>
                    </a:lnTo>
                    <a:lnTo>
                      <a:pt x="2509" y="30"/>
                    </a:lnTo>
                    <a:lnTo>
                      <a:pt x="2477" y="32"/>
                    </a:lnTo>
                    <a:lnTo>
                      <a:pt x="2447" y="34"/>
                    </a:lnTo>
                    <a:lnTo>
                      <a:pt x="2433" y="34"/>
                    </a:lnTo>
                    <a:lnTo>
                      <a:pt x="2419" y="33"/>
                    </a:lnTo>
                    <a:lnTo>
                      <a:pt x="2405" y="32"/>
                    </a:lnTo>
                    <a:lnTo>
                      <a:pt x="2392" y="29"/>
                    </a:lnTo>
                    <a:lnTo>
                      <a:pt x="2381" y="27"/>
                    </a:lnTo>
                    <a:lnTo>
                      <a:pt x="2370" y="22"/>
                    </a:lnTo>
                    <a:lnTo>
                      <a:pt x="2360" y="15"/>
                    </a:lnTo>
                    <a:lnTo>
                      <a:pt x="2350" y="8"/>
                    </a:lnTo>
                    <a:lnTo>
                      <a:pt x="2347" y="5"/>
                    </a:lnTo>
                    <a:lnTo>
                      <a:pt x="2343" y="2"/>
                    </a:lnTo>
                    <a:lnTo>
                      <a:pt x="2340" y="1"/>
                    </a:lnTo>
                    <a:lnTo>
                      <a:pt x="2337" y="0"/>
                    </a:lnTo>
                    <a:lnTo>
                      <a:pt x="2334" y="0"/>
                    </a:lnTo>
                    <a:lnTo>
                      <a:pt x="2331" y="1"/>
                    </a:lnTo>
                    <a:lnTo>
                      <a:pt x="2329" y="2"/>
                    </a:lnTo>
                    <a:lnTo>
                      <a:pt x="2326" y="5"/>
                    </a:lnTo>
                    <a:lnTo>
                      <a:pt x="2321" y="9"/>
                    </a:lnTo>
                    <a:lnTo>
                      <a:pt x="2317" y="17"/>
                    </a:lnTo>
                    <a:lnTo>
                      <a:pt x="2313" y="26"/>
                    </a:lnTo>
                    <a:lnTo>
                      <a:pt x="2308" y="36"/>
                    </a:lnTo>
                    <a:lnTo>
                      <a:pt x="2300" y="56"/>
                    </a:lnTo>
                    <a:lnTo>
                      <a:pt x="2288" y="76"/>
                    </a:lnTo>
                    <a:lnTo>
                      <a:pt x="2282" y="85"/>
                    </a:lnTo>
                    <a:lnTo>
                      <a:pt x="2275" y="92"/>
                    </a:lnTo>
                    <a:lnTo>
                      <a:pt x="2272" y="95"/>
                    </a:lnTo>
                    <a:lnTo>
                      <a:pt x="2267" y="97"/>
                    </a:lnTo>
                    <a:lnTo>
                      <a:pt x="2263" y="99"/>
                    </a:lnTo>
                    <a:lnTo>
                      <a:pt x="2258" y="100"/>
                    </a:lnTo>
                    <a:lnTo>
                      <a:pt x="2237" y="103"/>
                    </a:lnTo>
                    <a:lnTo>
                      <a:pt x="2212" y="105"/>
                    </a:lnTo>
                    <a:lnTo>
                      <a:pt x="2185" y="109"/>
                    </a:lnTo>
                    <a:lnTo>
                      <a:pt x="2152" y="113"/>
                    </a:lnTo>
                    <a:lnTo>
                      <a:pt x="2111" y="119"/>
                    </a:lnTo>
                    <a:lnTo>
                      <a:pt x="2062" y="126"/>
                    </a:lnTo>
                    <a:lnTo>
                      <a:pt x="2003" y="135"/>
                    </a:lnTo>
                    <a:lnTo>
                      <a:pt x="1933" y="146"/>
                    </a:lnTo>
                    <a:lnTo>
                      <a:pt x="1806" y="166"/>
                    </a:lnTo>
                    <a:lnTo>
                      <a:pt x="1694" y="185"/>
                    </a:lnTo>
                    <a:lnTo>
                      <a:pt x="1596" y="202"/>
                    </a:lnTo>
                    <a:lnTo>
                      <a:pt x="1510" y="217"/>
                    </a:lnTo>
                    <a:lnTo>
                      <a:pt x="1436" y="230"/>
                    </a:lnTo>
                    <a:lnTo>
                      <a:pt x="1371" y="241"/>
                    </a:lnTo>
                    <a:lnTo>
                      <a:pt x="1315" y="249"/>
                    </a:lnTo>
                    <a:lnTo>
                      <a:pt x="1265" y="255"/>
                    </a:lnTo>
                    <a:lnTo>
                      <a:pt x="1243" y="256"/>
                    </a:lnTo>
                    <a:lnTo>
                      <a:pt x="1222" y="256"/>
                    </a:lnTo>
                    <a:lnTo>
                      <a:pt x="1202" y="255"/>
                    </a:lnTo>
                    <a:lnTo>
                      <a:pt x="1182" y="253"/>
                    </a:lnTo>
                    <a:lnTo>
                      <a:pt x="1163" y="250"/>
                    </a:lnTo>
                    <a:lnTo>
                      <a:pt x="1146" y="246"/>
                    </a:lnTo>
                    <a:lnTo>
                      <a:pt x="1128" y="242"/>
                    </a:lnTo>
                    <a:lnTo>
                      <a:pt x="1111" y="235"/>
                    </a:lnTo>
                    <a:lnTo>
                      <a:pt x="1093" y="228"/>
                    </a:lnTo>
                    <a:lnTo>
                      <a:pt x="1076" y="220"/>
                    </a:lnTo>
                    <a:lnTo>
                      <a:pt x="1058" y="209"/>
                    </a:lnTo>
                    <a:lnTo>
                      <a:pt x="1040" y="197"/>
                    </a:lnTo>
                    <a:lnTo>
                      <a:pt x="1021" y="185"/>
                    </a:lnTo>
                    <a:lnTo>
                      <a:pt x="1001" y="171"/>
                    </a:lnTo>
                    <a:lnTo>
                      <a:pt x="981" y="155"/>
                    </a:lnTo>
                    <a:lnTo>
                      <a:pt x="959" y="138"/>
                    </a:lnTo>
                    <a:lnTo>
                      <a:pt x="0" y="230"/>
                    </a:lnTo>
                    <a:lnTo>
                      <a:pt x="12" y="238"/>
                    </a:lnTo>
                    <a:lnTo>
                      <a:pt x="24" y="251"/>
                    </a:lnTo>
                    <a:lnTo>
                      <a:pt x="37" y="265"/>
                    </a:lnTo>
                    <a:lnTo>
                      <a:pt x="49" y="283"/>
                    </a:lnTo>
                    <a:lnTo>
                      <a:pt x="62" y="301"/>
                    </a:lnTo>
                    <a:lnTo>
                      <a:pt x="73" y="322"/>
                    </a:lnTo>
                    <a:lnTo>
                      <a:pt x="84" y="343"/>
                    </a:lnTo>
                    <a:lnTo>
                      <a:pt x="95" y="367"/>
                    </a:lnTo>
                    <a:lnTo>
                      <a:pt x="104" y="390"/>
                    </a:lnTo>
                    <a:lnTo>
                      <a:pt x="112" y="415"/>
                    </a:lnTo>
                    <a:lnTo>
                      <a:pt x="118" y="439"/>
                    </a:lnTo>
                    <a:lnTo>
                      <a:pt x="124" y="463"/>
                    </a:lnTo>
                    <a:lnTo>
                      <a:pt x="126" y="486"/>
                    </a:lnTo>
                    <a:lnTo>
                      <a:pt x="127" y="508"/>
                    </a:lnTo>
                    <a:lnTo>
                      <a:pt x="127" y="519"/>
                    </a:lnTo>
                    <a:lnTo>
                      <a:pt x="127" y="529"/>
                    </a:lnTo>
                    <a:lnTo>
                      <a:pt x="126" y="540"/>
                    </a:lnTo>
                    <a:lnTo>
                      <a:pt x="124" y="549"/>
                    </a:lnTo>
                    <a:lnTo>
                      <a:pt x="183" y="543"/>
                    </a:lnTo>
                    <a:lnTo>
                      <a:pt x="244" y="537"/>
                    </a:lnTo>
                    <a:lnTo>
                      <a:pt x="305" y="531"/>
                    </a:lnTo>
                    <a:lnTo>
                      <a:pt x="366" y="527"/>
                    </a:lnTo>
                    <a:lnTo>
                      <a:pt x="426" y="522"/>
                    </a:lnTo>
                    <a:lnTo>
                      <a:pt x="487" y="519"/>
                    </a:lnTo>
                    <a:lnTo>
                      <a:pt x="548" y="515"/>
                    </a:lnTo>
                    <a:lnTo>
                      <a:pt x="606" y="513"/>
                    </a:lnTo>
                    <a:lnTo>
                      <a:pt x="665" y="510"/>
                    </a:lnTo>
                    <a:lnTo>
                      <a:pt x="721" y="510"/>
                    </a:lnTo>
                    <a:lnTo>
                      <a:pt x="776" y="509"/>
                    </a:lnTo>
                    <a:lnTo>
                      <a:pt x="829" y="510"/>
                    </a:lnTo>
                    <a:lnTo>
                      <a:pt x="881" y="513"/>
                    </a:lnTo>
                    <a:lnTo>
                      <a:pt x="930" y="515"/>
                    </a:lnTo>
                    <a:lnTo>
                      <a:pt x="976" y="519"/>
                    </a:lnTo>
                    <a:lnTo>
                      <a:pt x="1020" y="523"/>
                    </a:lnTo>
                    <a:lnTo>
                      <a:pt x="1030" y="527"/>
                    </a:lnTo>
                    <a:lnTo>
                      <a:pt x="1058" y="535"/>
                    </a:lnTo>
                    <a:lnTo>
                      <a:pt x="1077" y="542"/>
                    </a:lnTo>
                    <a:lnTo>
                      <a:pt x="1098" y="550"/>
                    </a:lnTo>
                    <a:lnTo>
                      <a:pt x="1120" y="559"/>
                    </a:lnTo>
                    <a:lnTo>
                      <a:pt x="1143" y="571"/>
                    </a:lnTo>
                    <a:lnTo>
                      <a:pt x="1167" y="583"/>
                    </a:lnTo>
                    <a:lnTo>
                      <a:pt x="1189" y="597"/>
                    </a:lnTo>
                    <a:lnTo>
                      <a:pt x="1200" y="605"/>
                    </a:lnTo>
                    <a:lnTo>
                      <a:pt x="1210" y="612"/>
                    </a:lnTo>
                    <a:lnTo>
                      <a:pt x="1219" y="620"/>
                    </a:lnTo>
                    <a:lnTo>
                      <a:pt x="1229" y="630"/>
                    </a:lnTo>
                    <a:lnTo>
                      <a:pt x="1237" y="638"/>
                    </a:lnTo>
                    <a:lnTo>
                      <a:pt x="1244" y="647"/>
                    </a:lnTo>
                    <a:lnTo>
                      <a:pt x="1251" y="658"/>
                    </a:lnTo>
                    <a:lnTo>
                      <a:pt x="1257" y="667"/>
                    </a:lnTo>
                    <a:lnTo>
                      <a:pt x="1261" y="677"/>
                    </a:lnTo>
                    <a:lnTo>
                      <a:pt x="1265" y="688"/>
                    </a:lnTo>
                    <a:lnTo>
                      <a:pt x="1266" y="700"/>
                    </a:lnTo>
                    <a:lnTo>
                      <a:pt x="1267" y="710"/>
                    </a:lnTo>
                    <a:lnTo>
                      <a:pt x="1268" y="722"/>
                    </a:lnTo>
                    <a:lnTo>
                      <a:pt x="1271" y="731"/>
                    </a:lnTo>
                    <a:lnTo>
                      <a:pt x="1274" y="738"/>
                    </a:lnTo>
                    <a:lnTo>
                      <a:pt x="1279" y="745"/>
                    </a:lnTo>
                    <a:lnTo>
                      <a:pt x="1286" y="750"/>
                    </a:lnTo>
                    <a:lnTo>
                      <a:pt x="1293" y="753"/>
                    </a:lnTo>
                    <a:lnTo>
                      <a:pt x="1301" y="757"/>
                    </a:lnTo>
                    <a:lnTo>
                      <a:pt x="1311" y="758"/>
                    </a:lnTo>
                    <a:lnTo>
                      <a:pt x="1321" y="758"/>
                    </a:lnTo>
                    <a:lnTo>
                      <a:pt x="1332" y="758"/>
                    </a:lnTo>
                    <a:lnTo>
                      <a:pt x="1343" y="757"/>
                    </a:lnTo>
                    <a:lnTo>
                      <a:pt x="1356" y="755"/>
                    </a:lnTo>
                    <a:lnTo>
                      <a:pt x="1381" y="749"/>
                    </a:lnTo>
                    <a:lnTo>
                      <a:pt x="1407" y="742"/>
                    </a:lnTo>
                    <a:lnTo>
                      <a:pt x="1433" y="732"/>
                    </a:lnTo>
                    <a:lnTo>
                      <a:pt x="1458" y="722"/>
                    </a:lnTo>
                    <a:lnTo>
                      <a:pt x="1482" y="711"/>
                    </a:lnTo>
                    <a:lnTo>
                      <a:pt x="1503" y="701"/>
                    </a:lnTo>
                    <a:lnTo>
                      <a:pt x="1535" y="686"/>
                    </a:lnTo>
                    <a:lnTo>
                      <a:pt x="1546" y="679"/>
                    </a:lnTo>
                    <a:lnTo>
                      <a:pt x="1639" y="494"/>
                    </a:lnTo>
                    <a:lnTo>
                      <a:pt x="1823" y="494"/>
                    </a:lnTo>
                    <a:lnTo>
                      <a:pt x="1979" y="616"/>
                    </a:lnTo>
                    <a:lnTo>
                      <a:pt x="2071" y="616"/>
                    </a:lnTo>
                    <a:lnTo>
                      <a:pt x="2258" y="771"/>
                    </a:lnTo>
                    <a:lnTo>
                      <a:pt x="2535" y="771"/>
                    </a:lnTo>
                    <a:lnTo>
                      <a:pt x="2531" y="791"/>
                    </a:lnTo>
                    <a:lnTo>
                      <a:pt x="2532" y="815"/>
                    </a:lnTo>
                    <a:lnTo>
                      <a:pt x="2537" y="843"/>
                    </a:lnTo>
                    <a:lnTo>
                      <a:pt x="2546" y="875"/>
                    </a:lnTo>
                    <a:lnTo>
                      <a:pt x="2559" y="910"/>
                    </a:lnTo>
                    <a:lnTo>
                      <a:pt x="2576" y="948"/>
                    </a:lnTo>
                    <a:lnTo>
                      <a:pt x="2595" y="989"/>
                    </a:lnTo>
                    <a:lnTo>
                      <a:pt x="2618" y="1033"/>
                    </a:lnTo>
                    <a:lnTo>
                      <a:pt x="2643" y="1079"/>
                    </a:lnTo>
                    <a:lnTo>
                      <a:pt x="2671" y="1126"/>
                    </a:lnTo>
                    <a:lnTo>
                      <a:pt x="2701" y="1175"/>
                    </a:lnTo>
                    <a:lnTo>
                      <a:pt x="2733" y="1225"/>
                    </a:lnTo>
                    <a:lnTo>
                      <a:pt x="2766" y="1277"/>
                    </a:lnTo>
                    <a:lnTo>
                      <a:pt x="2801" y="1328"/>
                    </a:lnTo>
                    <a:lnTo>
                      <a:pt x="2838" y="1381"/>
                    </a:lnTo>
                    <a:lnTo>
                      <a:pt x="2875" y="1432"/>
                    </a:lnTo>
                    <a:lnTo>
                      <a:pt x="2913" y="1483"/>
                    </a:lnTo>
                    <a:lnTo>
                      <a:pt x="2952" y="1534"/>
                    </a:lnTo>
                    <a:lnTo>
                      <a:pt x="2990" y="1583"/>
                    </a:lnTo>
                    <a:lnTo>
                      <a:pt x="3029" y="1631"/>
                    </a:lnTo>
                    <a:lnTo>
                      <a:pt x="3067" y="1677"/>
                    </a:lnTo>
                    <a:lnTo>
                      <a:pt x="3105" y="1721"/>
                    </a:lnTo>
                    <a:lnTo>
                      <a:pt x="3142" y="1763"/>
                    </a:lnTo>
                    <a:lnTo>
                      <a:pt x="3178" y="1802"/>
                    </a:lnTo>
                    <a:lnTo>
                      <a:pt x="3213" y="1837"/>
                    </a:lnTo>
                    <a:lnTo>
                      <a:pt x="3247" y="1870"/>
                    </a:lnTo>
                    <a:lnTo>
                      <a:pt x="3279" y="1899"/>
                    </a:lnTo>
                    <a:lnTo>
                      <a:pt x="3308" y="1925"/>
                    </a:lnTo>
                    <a:lnTo>
                      <a:pt x="3335" y="1945"/>
                    </a:lnTo>
                    <a:lnTo>
                      <a:pt x="3361" y="1961"/>
                    </a:lnTo>
                    <a:lnTo>
                      <a:pt x="3383" y="1972"/>
                    </a:lnTo>
                    <a:lnTo>
                      <a:pt x="3401" y="1978"/>
                    </a:lnTo>
                    <a:lnTo>
                      <a:pt x="3420" y="1981"/>
                    </a:lnTo>
                    <a:lnTo>
                      <a:pt x="3440" y="1986"/>
                    </a:lnTo>
                    <a:lnTo>
                      <a:pt x="3462" y="1990"/>
                    </a:lnTo>
                    <a:lnTo>
                      <a:pt x="3486" y="1997"/>
                    </a:lnTo>
                    <a:lnTo>
                      <a:pt x="3538" y="2014"/>
                    </a:lnTo>
                    <a:lnTo>
                      <a:pt x="3598" y="2035"/>
                    </a:lnTo>
                    <a:lnTo>
                      <a:pt x="3663" y="2059"/>
                    </a:lnTo>
                    <a:lnTo>
                      <a:pt x="3733" y="2090"/>
                    </a:lnTo>
                    <a:lnTo>
                      <a:pt x="3808" y="2124"/>
                    </a:lnTo>
                    <a:lnTo>
                      <a:pt x="3886" y="2162"/>
                    </a:lnTo>
                    <a:lnTo>
                      <a:pt x="3928" y="2182"/>
                    </a:lnTo>
                    <a:lnTo>
                      <a:pt x="3969" y="2204"/>
                    </a:lnTo>
                    <a:lnTo>
                      <a:pt x="4012" y="2227"/>
                    </a:lnTo>
                    <a:lnTo>
                      <a:pt x="4056" y="2251"/>
                    </a:lnTo>
                    <a:lnTo>
                      <a:pt x="4099" y="2277"/>
                    </a:lnTo>
                    <a:lnTo>
                      <a:pt x="4143" y="2302"/>
                    </a:lnTo>
                    <a:lnTo>
                      <a:pt x="4189" y="2330"/>
                    </a:lnTo>
                    <a:lnTo>
                      <a:pt x="4234" y="2358"/>
                    </a:lnTo>
                    <a:lnTo>
                      <a:pt x="4280" y="2389"/>
                    </a:lnTo>
                    <a:lnTo>
                      <a:pt x="4327" y="2419"/>
                    </a:lnTo>
                    <a:lnTo>
                      <a:pt x="4372" y="2451"/>
                    </a:lnTo>
                    <a:lnTo>
                      <a:pt x="4419" y="2483"/>
                    </a:lnTo>
                    <a:lnTo>
                      <a:pt x="4466" y="2517"/>
                    </a:lnTo>
                    <a:lnTo>
                      <a:pt x="4512" y="2552"/>
                    </a:lnTo>
                    <a:lnTo>
                      <a:pt x="4559" y="2588"/>
                    </a:lnTo>
                    <a:lnTo>
                      <a:pt x="4606" y="2626"/>
                    </a:lnTo>
                    <a:lnTo>
                      <a:pt x="4885" y="2410"/>
                    </a:lnTo>
                    <a:lnTo>
                      <a:pt x="4884" y="2390"/>
                    </a:lnTo>
                    <a:lnTo>
                      <a:pt x="4883" y="2369"/>
                    </a:lnTo>
                    <a:lnTo>
                      <a:pt x="4879" y="2349"/>
                    </a:lnTo>
                    <a:lnTo>
                      <a:pt x="4876" y="2328"/>
                    </a:lnTo>
                    <a:lnTo>
                      <a:pt x="4871" y="2307"/>
                    </a:lnTo>
                    <a:lnTo>
                      <a:pt x="4865" y="2287"/>
                    </a:lnTo>
                    <a:lnTo>
                      <a:pt x="4858" y="2266"/>
                    </a:lnTo>
                    <a:lnTo>
                      <a:pt x="4851" y="2246"/>
                    </a:lnTo>
                    <a:lnTo>
                      <a:pt x="4835" y="2206"/>
                    </a:lnTo>
                    <a:lnTo>
                      <a:pt x="4816" y="2168"/>
                    </a:lnTo>
                    <a:lnTo>
                      <a:pt x="4797" y="2132"/>
                    </a:lnTo>
                    <a:lnTo>
                      <a:pt x="4776" y="2097"/>
                    </a:lnTo>
                    <a:lnTo>
                      <a:pt x="4756" y="2065"/>
                    </a:lnTo>
                    <a:lnTo>
                      <a:pt x="4737" y="2036"/>
                    </a:lnTo>
                    <a:lnTo>
                      <a:pt x="4719" y="2010"/>
                    </a:lnTo>
                    <a:lnTo>
                      <a:pt x="4703" y="1988"/>
                    </a:lnTo>
                    <a:lnTo>
                      <a:pt x="4678" y="1958"/>
                    </a:lnTo>
                    <a:lnTo>
                      <a:pt x="4669" y="1946"/>
                    </a:lnTo>
                    <a:lnTo>
                      <a:pt x="4657" y="1924"/>
                    </a:lnTo>
                    <a:lnTo>
                      <a:pt x="4641" y="1898"/>
                    </a:lnTo>
                    <a:lnTo>
                      <a:pt x="4621" y="1869"/>
                    </a:lnTo>
                    <a:lnTo>
                      <a:pt x="4595" y="1836"/>
                    </a:lnTo>
                    <a:lnTo>
                      <a:pt x="4567" y="1800"/>
                    </a:lnTo>
                    <a:lnTo>
                      <a:pt x="4535" y="1763"/>
                    </a:lnTo>
                    <a:lnTo>
                      <a:pt x="4498" y="1722"/>
                    </a:lnTo>
                    <a:lnTo>
                      <a:pt x="4460" y="1678"/>
                    </a:lnTo>
                    <a:lnTo>
                      <a:pt x="4419" y="1634"/>
                    </a:lnTo>
                    <a:lnTo>
                      <a:pt x="4375" y="1587"/>
                    </a:lnTo>
                    <a:lnTo>
                      <a:pt x="4328" y="1538"/>
                    </a:lnTo>
                    <a:lnTo>
                      <a:pt x="4280" y="1489"/>
                    </a:lnTo>
                    <a:lnTo>
                      <a:pt x="4178" y="1389"/>
                    </a:lnTo>
                    <a:lnTo>
                      <a:pt x="4073" y="1286"/>
                    </a:lnTo>
                    <a:lnTo>
                      <a:pt x="3965" y="1183"/>
                    </a:lnTo>
                    <a:lnTo>
                      <a:pt x="3857" y="1084"/>
                    </a:lnTo>
                    <a:lnTo>
                      <a:pt x="3752" y="988"/>
                    </a:lnTo>
                    <a:lnTo>
                      <a:pt x="3650" y="899"/>
                    </a:lnTo>
                    <a:lnTo>
                      <a:pt x="3557" y="818"/>
                    </a:lnTo>
                    <a:lnTo>
                      <a:pt x="3472" y="748"/>
                    </a:lnTo>
                    <a:lnTo>
                      <a:pt x="3433" y="717"/>
                    </a:lnTo>
                    <a:lnTo>
                      <a:pt x="3398" y="690"/>
                    </a:lnTo>
                    <a:lnTo>
                      <a:pt x="3366" y="667"/>
                    </a:lnTo>
                    <a:lnTo>
                      <a:pt x="3338" y="647"/>
                    </a:lnTo>
                    <a:lnTo>
                      <a:pt x="3285" y="611"/>
                    </a:lnTo>
                    <a:lnTo>
                      <a:pt x="3231" y="571"/>
                    </a:lnTo>
                    <a:lnTo>
                      <a:pt x="3175" y="528"/>
                    </a:lnTo>
                    <a:lnTo>
                      <a:pt x="3119" y="484"/>
                    </a:lnTo>
                    <a:lnTo>
                      <a:pt x="3062" y="438"/>
                    </a:lnTo>
                    <a:lnTo>
                      <a:pt x="3007" y="391"/>
                    </a:lnTo>
                    <a:lnTo>
                      <a:pt x="2952" y="346"/>
                    </a:lnTo>
                    <a:lnTo>
                      <a:pt x="2900" y="300"/>
                    </a:lnTo>
                    <a:lnTo>
                      <a:pt x="2803" y="217"/>
                    </a:lnTo>
                    <a:lnTo>
                      <a:pt x="2722" y="146"/>
                    </a:lnTo>
                    <a:lnTo>
                      <a:pt x="2689" y="118"/>
                    </a:lnTo>
                    <a:lnTo>
                      <a:pt x="2661" y="95"/>
                    </a:lnTo>
                    <a:lnTo>
                      <a:pt x="2639" y="78"/>
                    </a:lnTo>
                    <a:lnTo>
                      <a:pt x="2624" y="69"/>
                    </a:lnTo>
                    <a:lnTo>
                      <a:pt x="2609" y="60"/>
                    </a:lnTo>
                    <a:lnTo>
                      <a:pt x="2595" y="50"/>
                    </a:lnTo>
                    <a:lnTo>
                      <a:pt x="2584" y="41"/>
                    </a:lnTo>
                    <a:lnTo>
                      <a:pt x="2572" y="32"/>
                    </a:lnTo>
                    <a:close/>
                  </a:path>
                </a:pathLst>
              </a:custGeom>
              <a:solidFill>
                <a:srgbClr val="93D5ED"/>
              </a:solidFill>
              <a:ln w="9525">
                <a:solidFill>
                  <a:srgbClr val="CCECFF"/>
                </a:solidFill>
                <a:round/>
                <a:headEnd/>
                <a:tailEnd/>
              </a:ln>
            </p:spPr>
            <p:txBody>
              <a:bodyPr/>
              <a:lstStyle/>
              <a:p>
                <a:endParaRPr lang="en-US"/>
              </a:p>
            </p:txBody>
          </p:sp>
          <p:sp>
            <p:nvSpPr>
              <p:cNvPr id="24810" name="Freeform 231"/>
              <p:cNvSpPr>
                <a:spLocks/>
              </p:cNvSpPr>
              <p:nvPr/>
            </p:nvSpPr>
            <p:spPr bwMode="auto">
              <a:xfrm>
                <a:off x="3412" y="1025"/>
                <a:ext cx="248" cy="164"/>
              </a:xfrm>
              <a:custGeom>
                <a:avLst/>
                <a:gdLst>
                  <a:gd name="T0" fmla="*/ 0 w 1238"/>
                  <a:gd name="T1" fmla="*/ 0 h 822"/>
                  <a:gd name="T2" fmla="*/ 0 w 1238"/>
                  <a:gd name="T3" fmla="*/ 0 h 822"/>
                  <a:gd name="T4" fmla="*/ 0 w 1238"/>
                  <a:gd name="T5" fmla="*/ 0 h 822"/>
                  <a:gd name="T6" fmla="*/ 0 w 1238"/>
                  <a:gd name="T7" fmla="*/ 0 h 822"/>
                  <a:gd name="T8" fmla="*/ 0 w 1238"/>
                  <a:gd name="T9" fmla="*/ 0 h 822"/>
                  <a:gd name="T10" fmla="*/ 0 w 1238"/>
                  <a:gd name="T11" fmla="*/ 0 h 822"/>
                  <a:gd name="T12" fmla="*/ 0 w 1238"/>
                  <a:gd name="T13" fmla="*/ 0 h 822"/>
                  <a:gd name="T14" fmla="*/ 0 w 1238"/>
                  <a:gd name="T15" fmla="*/ 0 h 822"/>
                  <a:gd name="T16" fmla="*/ 0 w 1238"/>
                  <a:gd name="T17" fmla="*/ 0 h 822"/>
                  <a:gd name="T18" fmla="*/ 0 w 1238"/>
                  <a:gd name="T19" fmla="*/ 0 h 822"/>
                  <a:gd name="T20" fmla="*/ 0 w 1238"/>
                  <a:gd name="T21" fmla="*/ 0 h 822"/>
                  <a:gd name="T22" fmla="*/ 0 w 1238"/>
                  <a:gd name="T23" fmla="*/ 0 h 822"/>
                  <a:gd name="T24" fmla="*/ 0 w 1238"/>
                  <a:gd name="T25" fmla="*/ 0 h 822"/>
                  <a:gd name="T26" fmla="*/ 0 w 1238"/>
                  <a:gd name="T27" fmla="*/ 0 h 822"/>
                  <a:gd name="T28" fmla="*/ 0 w 1238"/>
                  <a:gd name="T29" fmla="*/ 0 h 822"/>
                  <a:gd name="T30" fmla="*/ 0 w 1238"/>
                  <a:gd name="T31" fmla="*/ 0 h 822"/>
                  <a:gd name="T32" fmla="*/ 0 w 1238"/>
                  <a:gd name="T33" fmla="*/ 0 h 822"/>
                  <a:gd name="T34" fmla="*/ 0 w 1238"/>
                  <a:gd name="T35" fmla="*/ 0 h 822"/>
                  <a:gd name="T36" fmla="*/ 0 w 1238"/>
                  <a:gd name="T37" fmla="*/ 0 h 822"/>
                  <a:gd name="T38" fmla="*/ 0 w 1238"/>
                  <a:gd name="T39" fmla="*/ 0 h 822"/>
                  <a:gd name="T40" fmla="*/ 0 w 1238"/>
                  <a:gd name="T41" fmla="*/ 0 h 822"/>
                  <a:gd name="T42" fmla="*/ 0 w 1238"/>
                  <a:gd name="T43" fmla="*/ 0 h 822"/>
                  <a:gd name="T44" fmla="*/ 0 w 1238"/>
                  <a:gd name="T45" fmla="*/ 0 h 822"/>
                  <a:gd name="T46" fmla="*/ 0 w 1238"/>
                  <a:gd name="T47" fmla="*/ 0 h 822"/>
                  <a:gd name="T48" fmla="*/ 0 w 1238"/>
                  <a:gd name="T49" fmla="*/ 0 h 822"/>
                  <a:gd name="T50" fmla="*/ 0 w 1238"/>
                  <a:gd name="T51" fmla="*/ 0 h 822"/>
                  <a:gd name="T52" fmla="*/ 0 w 1238"/>
                  <a:gd name="T53" fmla="*/ 0 h 822"/>
                  <a:gd name="T54" fmla="*/ 0 w 1238"/>
                  <a:gd name="T55" fmla="*/ 0 h 822"/>
                  <a:gd name="T56" fmla="*/ 0 w 1238"/>
                  <a:gd name="T57" fmla="*/ 0 h 822"/>
                  <a:gd name="T58" fmla="*/ 0 w 1238"/>
                  <a:gd name="T59" fmla="*/ 0 h 822"/>
                  <a:gd name="T60" fmla="*/ 0 w 1238"/>
                  <a:gd name="T61" fmla="*/ 0 h 822"/>
                  <a:gd name="T62" fmla="*/ 0 w 1238"/>
                  <a:gd name="T63" fmla="*/ 0 h 822"/>
                  <a:gd name="T64" fmla="*/ 0 w 1238"/>
                  <a:gd name="T65" fmla="*/ 0 h 822"/>
                  <a:gd name="T66" fmla="*/ 0 w 1238"/>
                  <a:gd name="T67" fmla="*/ 0 h 822"/>
                  <a:gd name="T68" fmla="*/ 0 w 1238"/>
                  <a:gd name="T69" fmla="*/ 0 h 822"/>
                  <a:gd name="T70" fmla="*/ 0 w 1238"/>
                  <a:gd name="T71" fmla="*/ 0 h 822"/>
                  <a:gd name="T72" fmla="*/ 0 w 1238"/>
                  <a:gd name="T73" fmla="*/ 0 h 822"/>
                  <a:gd name="T74" fmla="*/ 0 w 1238"/>
                  <a:gd name="T75" fmla="*/ 0 h 822"/>
                  <a:gd name="T76" fmla="*/ 0 w 1238"/>
                  <a:gd name="T77" fmla="*/ 0 h 822"/>
                  <a:gd name="T78" fmla="*/ 0 w 1238"/>
                  <a:gd name="T79" fmla="*/ 0 h 822"/>
                  <a:gd name="T80" fmla="*/ 0 w 1238"/>
                  <a:gd name="T81" fmla="*/ 0 h 822"/>
                  <a:gd name="T82" fmla="*/ 0 w 1238"/>
                  <a:gd name="T83" fmla="*/ 0 h 822"/>
                  <a:gd name="T84" fmla="*/ 0 w 1238"/>
                  <a:gd name="T85" fmla="*/ 0 h 822"/>
                  <a:gd name="T86" fmla="*/ 0 w 1238"/>
                  <a:gd name="T87" fmla="*/ 0 h 822"/>
                  <a:gd name="T88" fmla="*/ 0 w 1238"/>
                  <a:gd name="T89" fmla="*/ 0 h 822"/>
                  <a:gd name="T90" fmla="*/ 0 w 1238"/>
                  <a:gd name="T91" fmla="*/ 0 h 822"/>
                  <a:gd name="T92" fmla="*/ 0 w 1238"/>
                  <a:gd name="T93" fmla="*/ 0 h 822"/>
                  <a:gd name="T94" fmla="*/ 0 w 1238"/>
                  <a:gd name="T95" fmla="*/ 0 h 822"/>
                  <a:gd name="T96" fmla="*/ 0 w 1238"/>
                  <a:gd name="T97" fmla="*/ 0 h 822"/>
                  <a:gd name="T98" fmla="*/ 0 w 1238"/>
                  <a:gd name="T99" fmla="*/ 0 h 822"/>
                  <a:gd name="T100" fmla="*/ 0 w 1238"/>
                  <a:gd name="T101" fmla="*/ 0 h 822"/>
                  <a:gd name="T102" fmla="*/ 0 w 1238"/>
                  <a:gd name="T103" fmla="*/ 0 h 822"/>
                  <a:gd name="T104" fmla="*/ 0 w 1238"/>
                  <a:gd name="T105" fmla="*/ 0 h 822"/>
                  <a:gd name="T106" fmla="*/ 0 w 1238"/>
                  <a:gd name="T107" fmla="*/ 0 h 822"/>
                  <a:gd name="T108" fmla="*/ 0 w 1238"/>
                  <a:gd name="T109" fmla="*/ 0 h 8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38"/>
                  <a:gd name="T166" fmla="*/ 0 h 822"/>
                  <a:gd name="T167" fmla="*/ 1238 w 1238"/>
                  <a:gd name="T168" fmla="*/ 822 h 82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38" h="822">
                    <a:moveTo>
                      <a:pt x="1124" y="762"/>
                    </a:moveTo>
                    <a:lnTo>
                      <a:pt x="1238" y="776"/>
                    </a:lnTo>
                    <a:lnTo>
                      <a:pt x="1238" y="762"/>
                    </a:lnTo>
                    <a:lnTo>
                      <a:pt x="1237" y="747"/>
                    </a:lnTo>
                    <a:lnTo>
                      <a:pt x="1236" y="732"/>
                    </a:lnTo>
                    <a:lnTo>
                      <a:pt x="1234" y="717"/>
                    </a:lnTo>
                    <a:lnTo>
                      <a:pt x="1230" y="703"/>
                    </a:lnTo>
                    <a:lnTo>
                      <a:pt x="1227" y="688"/>
                    </a:lnTo>
                    <a:lnTo>
                      <a:pt x="1222" y="672"/>
                    </a:lnTo>
                    <a:lnTo>
                      <a:pt x="1217" y="657"/>
                    </a:lnTo>
                    <a:lnTo>
                      <a:pt x="1212" y="641"/>
                    </a:lnTo>
                    <a:lnTo>
                      <a:pt x="1205" y="626"/>
                    </a:lnTo>
                    <a:lnTo>
                      <a:pt x="1198" y="611"/>
                    </a:lnTo>
                    <a:lnTo>
                      <a:pt x="1189" y="594"/>
                    </a:lnTo>
                    <a:lnTo>
                      <a:pt x="1181" y="579"/>
                    </a:lnTo>
                    <a:lnTo>
                      <a:pt x="1171" y="563"/>
                    </a:lnTo>
                    <a:lnTo>
                      <a:pt x="1160" y="546"/>
                    </a:lnTo>
                    <a:lnTo>
                      <a:pt x="1150" y="531"/>
                    </a:lnTo>
                    <a:lnTo>
                      <a:pt x="1124" y="497"/>
                    </a:lnTo>
                    <a:lnTo>
                      <a:pt x="1096" y="465"/>
                    </a:lnTo>
                    <a:lnTo>
                      <a:pt x="1064" y="431"/>
                    </a:lnTo>
                    <a:lnTo>
                      <a:pt x="1029" y="396"/>
                    </a:lnTo>
                    <a:lnTo>
                      <a:pt x="991" y="361"/>
                    </a:lnTo>
                    <a:lnTo>
                      <a:pt x="949" y="326"/>
                    </a:lnTo>
                    <a:lnTo>
                      <a:pt x="903" y="289"/>
                    </a:lnTo>
                    <a:lnTo>
                      <a:pt x="853" y="252"/>
                    </a:lnTo>
                    <a:lnTo>
                      <a:pt x="844" y="267"/>
                    </a:lnTo>
                    <a:lnTo>
                      <a:pt x="835" y="281"/>
                    </a:lnTo>
                    <a:lnTo>
                      <a:pt x="827" y="294"/>
                    </a:lnTo>
                    <a:lnTo>
                      <a:pt x="819" y="305"/>
                    </a:lnTo>
                    <a:lnTo>
                      <a:pt x="811" y="314"/>
                    </a:lnTo>
                    <a:lnTo>
                      <a:pt x="803" y="322"/>
                    </a:lnTo>
                    <a:lnTo>
                      <a:pt x="796" y="329"/>
                    </a:lnTo>
                    <a:lnTo>
                      <a:pt x="789" y="335"/>
                    </a:lnTo>
                    <a:lnTo>
                      <a:pt x="782" y="340"/>
                    </a:lnTo>
                    <a:lnTo>
                      <a:pt x="775" y="342"/>
                    </a:lnTo>
                    <a:lnTo>
                      <a:pt x="768" y="344"/>
                    </a:lnTo>
                    <a:lnTo>
                      <a:pt x="762" y="344"/>
                    </a:lnTo>
                    <a:lnTo>
                      <a:pt x="756" y="344"/>
                    </a:lnTo>
                    <a:lnTo>
                      <a:pt x="750" y="342"/>
                    </a:lnTo>
                    <a:lnTo>
                      <a:pt x="745" y="340"/>
                    </a:lnTo>
                    <a:lnTo>
                      <a:pt x="741" y="335"/>
                    </a:lnTo>
                    <a:lnTo>
                      <a:pt x="736" y="330"/>
                    </a:lnTo>
                    <a:lnTo>
                      <a:pt x="733" y="323"/>
                    </a:lnTo>
                    <a:lnTo>
                      <a:pt x="729" y="316"/>
                    </a:lnTo>
                    <a:lnTo>
                      <a:pt x="727" y="307"/>
                    </a:lnTo>
                    <a:lnTo>
                      <a:pt x="724" y="298"/>
                    </a:lnTo>
                    <a:lnTo>
                      <a:pt x="723" y="287"/>
                    </a:lnTo>
                    <a:lnTo>
                      <a:pt x="722" y="275"/>
                    </a:lnTo>
                    <a:lnTo>
                      <a:pt x="722" y="263"/>
                    </a:lnTo>
                    <a:lnTo>
                      <a:pt x="722" y="250"/>
                    </a:lnTo>
                    <a:lnTo>
                      <a:pt x="723" y="234"/>
                    </a:lnTo>
                    <a:lnTo>
                      <a:pt x="724" y="219"/>
                    </a:lnTo>
                    <a:lnTo>
                      <a:pt x="727" y="203"/>
                    </a:lnTo>
                    <a:lnTo>
                      <a:pt x="734" y="168"/>
                    </a:lnTo>
                    <a:lnTo>
                      <a:pt x="743" y="128"/>
                    </a:lnTo>
                    <a:lnTo>
                      <a:pt x="744" y="126"/>
                    </a:lnTo>
                    <a:lnTo>
                      <a:pt x="745" y="119"/>
                    </a:lnTo>
                    <a:lnTo>
                      <a:pt x="745" y="115"/>
                    </a:lnTo>
                    <a:lnTo>
                      <a:pt x="743" y="111"/>
                    </a:lnTo>
                    <a:lnTo>
                      <a:pt x="741" y="106"/>
                    </a:lnTo>
                    <a:lnTo>
                      <a:pt x="736" y="102"/>
                    </a:lnTo>
                    <a:lnTo>
                      <a:pt x="729" y="99"/>
                    </a:lnTo>
                    <a:lnTo>
                      <a:pt x="720" y="97"/>
                    </a:lnTo>
                    <a:lnTo>
                      <a:pt x="708" y="94"/>
                    </a:lnTo>
                    <a:lnTo>
                      <a:pt x="692" y="94"/>
                    </a:lnTo>
                    <a:lnTo>
                      <a:pt x="673" y="95"/>
                    </a:lnTo>
                    <a:lnTo>
                      <a:pt x="650" y="99"/>
                    </a:lnTo>
                    <a:lnTo>
                      <a:pt x="623" y="104"/>
                    </a:lnTo>
                    <a:lnTo>
                      <a:pt x="590" y="111"/>
                    </a:lnTo>
                    <a:lnTo>
                      <a:pt x="594" y="108"/>
                    </a:lnTo>
                    <a:lnTo>
                      <a:pt x="598" y="101"/>
                    </a:lnTo>
                    <a:lnTo>
                      <a:pt x="605" y="91"/>
                    </a:lnTo>
                    <a:lnTo>
                      <a:pt x="611" y="79"/>
                    </a:lnTo>
                    <a:lnTo>
                      <a:pt x="612" y="73"/>
                    </a:lnTo>
                    <a:lnTo>
                      <a:pt x="613" y="66"/>
                    </a:lnTo>
                    <a:lnTo>
                      <a:pt x="612" y="60"/>
                    </a:lnTo>
                    <a:lnTo>
                      <a:pt x="609" y="55"/>
                    </a:lnTo>
                    <a:lnTo>
                      <a:pt x="604" y="49"/>
                    </a:lnTo>
                    <a:lnTo>
                      <a:pt x="596" y="44"/>
                    </a:lnTo>
                    <a:lnTo>
                      <a:pt x="587" y="39"/>
                    </a:lnTo>
                    <a:lnTo>
                      <a:pt x="574" y="36"/>
                    </a:lnTo>
                    <a:lnTo>
                      <a:pt x="546" y="29"/>
                    </a:lnTo>
                    <a:lnTo>
                      <a:pt x="519" y="20"/>
                    </a:lnTo>
                    <a:lnTo>
                      <a:pt x="492" y="11"/>
                    </a:lnTo>
                    <a:lnTo>
                      <a:pt x="463" y="4"/>
                    </a:lnTo>
                    <a:lnTo>
                      <a:pt x="448" y="1"/>
                    </a:lnTo>
                    <a:lnTo>
                      <a:pt x="431" y="0"/>
                    </a:lnTo>
                    <a:lnTo>
                      <a:pt x="413" y="0"/>
                    </a:lnTo>
                    <a:lnTo>
                      <a:pt x="394" y="0"/>
                    </a:lnTo>
                    <a:lnTo>
                      <a:pt x="373" y="2"/>
                    </a:lnTo>
                    <a:lnTo>
                      <a:pt x="349" y="6"/>
                    </a:lnTo>
                    <a:lnTo>
                      <a:pt x="324" y="11"/>
                    </a:lnTo>
                    <a:lnTo>
                      <a:pt x="297" y="20"/>
                    </a:lnTo>
                    <a:lnTo>
                      <a:pt x="311" y="111"/>
                    </a:lnTo>
                    <a:lnTo>
                      <a:pt x="305" y="108"/>
                    </a:lnTo>
                    <a:lnTo>
                      <a:pt x="288" y="102"/>
                    </a:lnTo>
                    <a:lnTo>
                      <a:pt x="260" y="93"/>
                    </a:lnTo>
                    <a:lnTo>
                      <a:pt x="219" y="83"/>
                    </a:lnTo>
                    <a:lnTo>
                      <a:pt x="220" y="86"/>
                    </a:lnTo>
                    <a:lnTo>
                      <a:pt x="220" y="95"/>
                    </a:lnTo>
                    <a:lnTo>
                      <a:pt x="221" y="108"/>
                    </a:lnTo>
                    <a:lnTo>
                      <a:pt x="219" y="125"/>
                    </a:lnTo>
                    <a:lnTo>
                      <a:pt x="216" y="134"/>
                    </a:lnTo>
                    <a:lnTo>
                      <a:pt x="214" y="142"/>
                    </a:lnTo>
                    <a:lnTo>
                      <a:pt x="210" y="152"/>
                    </a:lnTo>
                    <a:lnTo>
                      <a:pt x="206" y="160"/>
                    </a:lnTo>
                    <a:lnTo>
                      <a:pt x="200" y="168"/>
                    </a:lnTo>
                    <a:lnTo>
                      <a:pt x="192" y="176"/>
                    </a:lnTo>
                    <a:lnTo>
                      <a:pt x="184" y="183"/>
                    </a:lnTo>
                    <a:lnTo>
                      <a:pt x="173" y="189"/>
                    </a:lnTo>
                    <a:lnTo>
                      <a:pt x="154" y="184"/>
                    </a:lnTo>
                    <a:lnTo>
                      <a:pt x="136" y="182"/>
                    </a:lnTo>
                    <a:lnTo>
                      <a:pt x="119" y="182"/>
                    </a:lnTo>
                    <a:lnTo>
                      <a:pt x="104" y="182"/>
                    </a:lnTo>
                    <a:lnTo>
                      <a:pt x="90" y="184"/>
                    </a:lnTo>
                    <a:lnTo>
                      <a:pt x="76" y="189"/>
                    </a:lnTo>
                    <a:lnTo>
                      <a:pt x="64" y="194"/>
                    </a:lnTo>
                    <a:lnTo>
                      <a:pt x="54" y="201"/>
                    </a:lnTo>
                    <a:lnTo>
                      <a:pt x="45" y="208"/>
                    </a:lnTo>
                    <a:lnTo>
                      <a:pt x="35" y="216"/>
                    </a:lnTo>
                    <a:lnTo>
                      <a:pt x="27" y="226"/>
                    </a:lnTo>
                    <a:lnTo>
                      <a:pt x="21" y="236"/>
                    </a:lnTo>
                    <a:lnTo>
                      <a:pt x="15" y="247"/>
                    </a:lnTo>
                    <a:lnTo>
                      <a:pt x="11" y="259"/>
                    </a:lnTo>
                    <a:lnTo>
                      <a:pt x="7" y="272"/>
                    </a:lnTo>
                    <a:lnTo>
                      <a:pt x="4" y="285"/>
                    </a:lnTo>
                    <a:lnTo>
                      <a:pt x="1" y="299"/>
                    </a:lnTo>
                    <a:lnTo>
                      <a:pt x="0" y="312"/>
                    </a:lnTo>
                    <a:lnTo>
                      <a:pt x="0" y="326"/>
                    </a:lnTo>
                    <a:lnTo>
                      <a:pt x="1" y="340"/>
                    </a:lnTo>
                    <a:lnTo>
                      <a:pt x="3" y="355"/>
                    </a:lnTo>
                    <a:lnTo>
                      <a:pt x="5" y="369"/>
                    </a:lnTo>
                    <a:lnTo>
                      <a:pt x="7" y="383"/>
                    </a:lnTo>
                    <a:lnTo>
                      <a:pt x="11" y="397"/>
                    </a:lnTo>
                    <a:lnTo>
                      <a:pt x="15" y="410"/>
                    </a:lnTo>
                    <a:lnTo>
                      <a:pt x="20" y="423"/>
                    </a:lnTo>
                    <a:lnTo>
                      <a:pt x="26" y="435"/>
                    </a:lnTo>
                    <a:lnTo>
                      <a:pt x="33" y="448"/>
                    </a:lnTo>
                    <a:lnTo>
                      <a:pt x="39" y="459"/>
                    </a:lnTo>
                    <a:lnTo>
                      <a:pt x="47" y="469"/>
                    </a:lnTo>
                    <a:lnTo>
                      <a:pt x="55" y="480"/>
                    </a:lnTo>
                    <a:lnTo>
                      <a:pt x="63" y="488"/>
                    </a:lnTo>
                    <a:lnTo>
                      <a:pt x="90" y="515"/>
                    </a:lnTo>
                    <a:lnTo>
                      <a:pt x="114" y="541"/>
                    </a:lnTo>
                    <a:lnTo>
                      <a:pt x="135" y="565"/>
                    </a:lnTo>
                    <a:lnTo>
                      <a:pt x="153" y="588"/>
                    </a:lnTo>
                    <a:lnTo>
                      <a:pt x="170" y="612"/>
                    </a:lnTo>
                    <a:lnTo>
                      <a:pt x="184" y="633"/>
                    </a:lnTo>
                    <a:lnTo>
                      <a:pt x="195" y="655"/>
                    </a:lnTo>
                    <a:lnTo>
                      <a:pt x="205" y="675"/>
                    </a:lnTo>
                    <a:lnTo>
                      <a:pt x="210" y="695"/>
                    </a:lnTo>
                    <a:lnTo>
                      <a:pt x="215" y="715"/>
                    </a:lnTo>
                    <a:lnTo>
                      <a:pt x="216" y="724"/>
                    </a:lnTo>
                    <a:lnTo>
                      <a:pt x="216" y="733"/>
                    </a:lnTo>
                    <a:lnTo>
                      <a:pt x="216" y="743"/>
                    </a:lnTo>
                    <a:lnTo>
                      <a:pt x="215" y="752"/>
                    </a:lnTo>
                    <a:lnTo>
                      <a:pt x="214" y="761"/>
                    </a:lnTo>
                    <a:lnTo>
                      <a:pt x="212" y="769"/>
                    </a:lnTo>
                    <a:lnTo>
                      <a:pt x="209" y="779"/>
                    </a:lnTo>
                    <a:lnTo>
                      <a:pt x="206" y="788"/>
                    </a:lnTo>
                    <a:lnTo>
                      <a:pt x="198" y="806"/>
                    </a:lnTo>
                    <a:lnTo>
                      <a:pt x="187" y="822"/>
                    </a:lnTo>
                    <a:lnTo>
                      <a:pt x="714" y="800"/>
                    </a:lnTo>
                    <a:lnTo>
                      <a:pt x="1124" y="762"/>
                    </a:lnTo>
                  </a:path>
                </a:pathLst>
              </a:custGeom>
              <a:solidFill>
                <a:srgbClr val="93D5ED"/>
              </a:solidFill>
              <a:ln w="9525">
                <a:solidFill>
                  <a:srgbClr val="CCECFF"/>
                </a:solidFill>
                <a:round/>
                <a:headEnd/>
                <a:tailEnd/>
              </a:ln>
            </p:spPr>
            <p:txBody>
              <a:bodyPr/>
              <a:lstStyle/>
              <a:p>
                <a:endParaRPr lang="en-US"/>
              </a:p>
            </p:txBody>
          </p:sp>
          <p:sp>
            <p:nvSpPr>
              <p:cNvPr id="24811" name="Freeform 232"/>
              <p:cNvSpPr>
                <a:spLocks/>
              </p:cNvSpPr>
              <p:nvPr/>
            </p:nvSpPr>
            <p:spPr bwMode="auto">
              <a:xfrm>
                <a:off x="3778" y="975"/>
                <a:ext cx="332" cy="166"/>
              </a:xfrm>
              <a:custGeom>
                <a:avLst/>
                <a:gdLst>
                  <a:gd name="T0" fmla="*/ 0 w 1661"/>
                  <a:gd name="T1" fmla="*/ 0 h 830"/>
                  <a:gd name="T2" fmla="*/ 0 w 1661"/>
                  <a:gd name="T3" fmla="*/ 0 h 830"/>
                  <a:gd name="T4" fmla="*/ 0 w 1661"/>
                  <a:gd name="T5" fmla="*/ 0 h 830"/>
                  <a:gd name="T6" fmla="*/ 0 w 1661"/>
                  <a:gd name="T7" fmla="*/ 0 h 830"/>
                  <a:gd name="T8" fmla="*/ 0 w 1661"/>
                  <a:gd name="T9" fmla="*/ 0 h 830"/>
                  <a:gd name="T10" fmla="*/ 0 w 1661"/>
                  <a:gd name="T11" fmla="*/ 0 h 830"/>
                  <a:gd name="T12" fmla="*/ 0 w 1661"/>
                  <a:gd name="T13" fmla="*/ 0 h 830"/>
                  <a:gd name="T14" fmla="*/ 0 w 1661"/>
                  <a:gd name="T15" fmla="*/ 0 h 830"/>
                  <a:gd name="T16" fmla="*/ 0 w 1661"/>
                  <a:gd name="T17" fmla="*/ 0 h 830"/>
                  <a:gd name="T18" fmla="*/ 0 w 1661"/>
                  <a:gd name="T19" fmla="*/ 0 h 830"/>
                  <a:gd name="T20" fmla="*/ 0 w 1661"/>
                  <a:gd name="T21" fmla="*/ 0 h 830"/>
                  <a:gd name="T22" fmla="*/ 0 w 1661"/>
                  <a:gd name="T23" fmla="*/ 0 h 830"/>
                  <a:gd name="T24" fmla="*/ 0 w 1661"/>
                  <a:gd name="T25" fmla="*/ 0 h 830"/>
                  <a:gd name="T26" fmla="*/ 0 w 1661"/>
                  <a:gd name="T27" fmla="*/ 0 h 830"/>
                  <a:gd name="T28" fmla="*/ 0 w 1661"/>
                  <a:gd name="T29" fmla="*/ 0 h 830"/>
                  <a:gd name="T30" fmla="*/ 0 w 1661"/>
                  <a:gd name="T31" fmla="*/ 0 h 830"/>
                  <a:gd name="T32" fmla="*/ 0 w 1661"/>
                  <a:gd name="T33" fmla="*/ 0 h 830"/>
                  <a:gd name="T34" fmla="*/ 0 w 1661"/>
                  <a:gd name="T35" fmla="*/ 0 h 830"/>
                  <a:gd name="T36" fmla="*/ 0 w 1661"/>
                  <a:gd name="T37" fmla="*/ 0 h 830"/>
                  <a:gd name="T38" fmla="*/ 0 w 1661"/>
                  <a:gd name="T39" fmla="*/ 0 h 830"/>
                  <a:gd name="T40" fmla="*/ 0 w 1661"/>
                  <a:gd name="T41" fmla="*/ 0 h 830"/>
                  <a:gd name="T42" fmla="*/ 0 w 1661"/>
                  <a:gd name="T43" fmla="*/ 0 h 830"/>
                  <a:gd name="T44" fmla="*/ 0 w 1661"/>
                  <a:gd name="T45" fmla="*/ 0 h 830"/>
                  <a:gd name="T46" fmla="*/ 0 w 1661"/>
                  <a:gd name="T47" fmla="*/ 0 h 830"/>
                  <a:gd name="T48" fmla="*/ 0 w 1661"/>
                  <a:gd name="T49" fmla="*/ 0 h 830"/>
                  <a:gd name="T50" fmla="*/ 0 w 1661"/>
                  <a:gd name="T51" fmla="*/ 0 h 830"/>
                  <a:gd name="T52" fmla="*/ 0 w 1661"/>
                  <a:gd name="T53" fmla="*/ 0 h 830"/>
                  <a:gd name="T54" fmla="*/ 0 w 1661"/>
                  <a:gd name="T55" fmla="*/ 0 h 830"/>
                  <a:gd name="T56" fmla="*/ 0 w 1661"/>
                  <a:gd name="T57" fmla="*/ 0 h 830"/>
                  <a:gd name="T58" fmla="*/ 0 w 1661"/>
                  <a:gd name="T59" fmla="*/ 0 h 830"/>
                  <a:gd name="T60" fmla="*/ 0 w 1661"/>
                  <a:gd name="T61" fmla="*/ 0 h 830"/>
                  <a:gd name="T62" fmla="*/ 0 w 1661"/>
                  <a:gd name="T63" fmla="*/ 0 h 830"/>
                  <a:gd name="T64" fmla="*/ 0 w 1661"/>
                  <a:gd name="T65" fmla="*/ 0 h 830"/>
                  <a:gd name="T66" fmla="*/ 0 w 1661"/>
                  <a:gd name="T67" fmla="*/ 0 h 830"/>
                  <a:gd name="T68" fmla="*/ 0 w 1661"/>
                  <a:gd name="T69" fmla="*/ 0 h 830"/>
                  <a:gd name="T70" fmla="*/ 0 w 1661"/>
                  <a:gd name="T71" fmla="*/ 0 h 830"/>
                  <a:gd name="T72" fmla="*/ 0 w 1661"/>
                  <a:gd name="T73" fmla="*/ 0 h 830"/>
                  <a:gd name="T74" fmla="*/ 0 w 1661"/>
                  <a:gd name="T75" fmla="*/ 0 h 830"/>
                  <a:gd name="T76" fmla="*/ 0 w 1661"/>
                  <a:gd name="T77" fmla="*/ 0 h 830"/>
                  <a:gd name="T78" fmla="*/ 0 w 1661"/>
                  <a:gd name="T79" fmla="*/ 0 h 830"/>
                  <a:gd name="T80" fmla="*/ 0 w 1661"/>
                  <a:gd name="T81" fmla="*/ 0 h 830"/>
                  <a:gd name="T82" fmla="*/ 0 w 1661"/>
                  <a:gd name="T83" fmla="*/ 0 h 830"/>
                  <a:gd name="T84" fmla="*/ 0 w 1661"/>
                  <a:gd name="T85" fmla="*/ 0 h 830"/>
                  <a:gd name="T86" fmla="*/ 0 w 1661"/>
                  <a:gd name="T87" fmla="*/ 0 h 830"/>
                  <a:gd name="T88" fmla="*/ 0 w 1661"/>
                  <a:gd name="T89" fmla="*/ 0 h 83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61"/>
                  <a:gd name="T136" fmla="*/ 0 h 830"/>
                  <a:gd name="T137" fmla="*/ 1661 w 1661"/>
                  <a:gd name="T138" fmla="*/ 830 h 83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61" h="830">
                    <a:moveTo>
                      <a:pt x="1301" y="775"/>
                    </a:moveTo>
                    <a:lnTo>
                      <a:pt x="1116" y="691"/>
                    </a:lnTo>
                    <a:lnTo>
                      <a:pt x="1101" y="695"/>
                    </a:lnTo>
                    <a:lnTo>
                      <a:pt x="1087" y="697"/>
                    </a:lnTo>
                    <a:lnTo>
                      <a:pt x="1074" y="697"/>
                    </a:lnTo>
                    <a:lnTo>
                      <a:pt x="1061" y="695"/>
                    </a:lnTo>
                    <a:lnTo>
                      <a:pt x="1046" y="694"/>
                    </a:lnTo>
                    <a:lnTo>
                      <a:pt x="1029" y="695"/>
                    </a:lnTo>
                    <a:lnTo>
                      <a:pt x="1006" y="699"/>
                    </a:lnTo>
                    <a:lnTo>
                      <a:pt x="978" y="706"/>
                    </a:lnTo>
                    <a:lnTo>
                      <a:pt x="953" y="711"/>
                    </a:lnTo>
                    <a:lnTo>
                      <a:pt x="912" y="718"/>
                    </a:lnTo>
                    <a:lnTo>
                      <a:pt x="857" y="726"/>
                    </a:lnTo>
                    <a:lnTo>
                      <a:pt x="790" y="735"/>
                    </a:lnTo>
                    <a:lnTo>
                      <a:pt x="714" y="744"/>
                    </a:lnTo>
                    <a:lnTo>
                      <a:pt x="634" y="755"/>
                    </a:lnTo>
                    <a:lnTo>
                      <a:pt x="547" y="765"/>
                    </a:lnTo>
                    <a:lnTo>
                      <a:pt x="461" y="776"/>
                    </a:lnTo>
                    <a:lnTo>
                      <a:pt x="374" y="787"/>
                    </a:lnTo>
                    <a:lnTo>
                      <a:pt x="292" y="796"/>
                    </a:lnTo>
                    <a:lnTo>
                      <a:pt x="216" y="805"/>
                    </a:lnTo>
                    <a:lnTo>
                      <a:pt x="147" y="813"/>
                    </a:lnTo>
                    <a:lnTo>
                      <a:pt x="89" y="820"/>
                    </a:lnTo>
                    <a:lnTo>
                      <a:pt x="46" y="825"/>
                    </a:lnTo>
                    <a:lnTo>
                      <a:pt x="18" y="829"/>
                    </a:lnTo>
                    <a:lnTo>
                      <a:pt x="8" y="830"/>
                    </a:lnTo>
                    <a:lnTo>
                      <a:pt x="0" y="763"/>
                    </a:lnTo>
                    <a:lnTo>
                      <a:pt x="18" y="743"/>
                    </a:lnTo>
                    <a:lnTo>
                      <a:pt x="38" y="725"/>
                    </a:lnTo>
                    <a:lnTo>
                      <a:pt x="57" y="704"/>
                    </a:lnTo>
                    <a:lnTo>
                      <a:pt x="74" y="683"/>
                    </a:lnTo>
                    <a:lnTo>
                      <a:pt x="74" y="498"/>
                    </a:lnTo>
                    <a:lnTo>
                      <a:pt x="141" y="498"/>
                    </a:lnTo>
                    <a:lnTo>
                      <a:pt x="202" y="496"/>
                    </a:lnTo>
                    <a:lnTo>
                      <a:pt x="231" y="494"/>
                    </a:lnTo>
                    <a:lnTo>
                      <a:pt x="258" y="492"/>
                    </a:lnTo>
                    <a:lnTo>
                      <a:pt x="283" y="490"/>
                    </a:lnTo>
                    <a:lnTo>
                      <a:pt x="309" y="486"/>
                    </a:lnTo>
                    <a:lnTo>
                      <a:pt x="332" y="483"/>
                    </a:lnTo>
                    <a:lnTo>
                      <a:pt x="355" y="478"/>
                    </a:lnTo>
                    <a:lnTo>
                      <a:pt x="376" y="473"/>
                    </a:lnTo>
                    <a:lnTo>
                      <a:pt x="395" y="469"/>
                    </a:lnTo>
                    <a:lnTo>
                      <a:pt x="414" y="462"/>
                    </a:lnTo>
                    <a:lnTo>
                      <a:pt x="432" y="455"/>
                    </a:lnTo>
                    <a:lnTo>
                      <a:pt x="448" y="447"/>
                    </a:lnTo>
                    <a:lnTo>
                      <a:pt x="463" y="438"/>
                    </a:lnTo>
                    <a:lnTo>
                      <a:pt x="477" y="429"/>
                    </a:lnTo>
                    <a:lnTo>
                      <a:pt x="490" y="419"/>
                    </a:lnTo>
                    <a:lnTo>
                      <a:pt x="502" y="407"/>
                    </a:lnTo>
                    <a:lnTo>
                      <a:pt x="512" y="395"/>
                    </a:lnTo>
                    <a:lnTo>
                      <a:pt x="522" y="382"/>
                    </a:lnTo>
                    <a:lnTo>
                      <a:pt x="530" y="367"/>
                    </a:lnTo>
                    <a:lnTo>
                      <a:pt x="537" y="352"/>
                    </a:lnTo>
                    <a:lnTo>
                      <a:pt x="543" y="336"/>
                    </a:lnTo>
                    <a:lnTo>
                      <a:pt x="547" y="318"/>
                    </a:lnTo>
                    <a:lnTo>
                      <a:pt x="551" y="299"/>
                    </a:lnTo>
                    <a:lnTo>
                      <a:pt x="554" y="278"/>
                    </a:lnTo>
                    <a:lnTo>
                      <a:pt x="556" y="257"/>
                    </a:lnTo>
                    <a:lnTo>
                      <a:pt x="557" y="235"/>
                    </a:lnTo>
                    <a:lnTo>
                      <a:pt x="556" y="211"/>
                    </a:lnTo>
                    <a:lnTo>
                      <a:pt x="554" y="185"/>
                    </a:lnTo>
                    <a:lnTo>
                      <a:pt x="552" y="158"/>
                    </a:lnTo>
                    <a:lnTo>
                      <a:pt x="690" y="17"/>
                    </a:lnTo>
                    <a:lnTo>
                      <a:pt x="699" y="17"/>
                    </a:lnTo>
                    <a:lnTo>
                      <a:pt x="723" y="17"/>
                    </a:lnTo>
                    <a:lnTo>
                      <a:pt x="759" y="17"/>
                    </a:lnTo>
                    <a:lnTo>
                      <a:pt x="806" y="16"/>
                    </a:lnTo>
                    <a:lnTo>
                      <a:pt x="859" y="13"/>
                    </a:lnTo>
                    <a:lnTo>
                      <a:pt x="920" y="10"/>
                    </a:lnTo>
                    <a:lnTo>
                      <a:pt x="983" y="6"/>
                    </a:lnTo>
                    <a:lnTo>
                      <a:pt x="1047" y="0"/>
                    </a:lnTo>
                    <a:lnTo>
                      <a:pt x="1416" y="421"/>
                    </a:lnTo>
                    <a:lnTo>
                      <a:pt x="1416" y="521"/>
                    </a:lnTo>
                    <a:lnTo>
                      <a:pt x="1471" y="545"/>
                    </a:lnTo>
                    <a:lnTo>
                      <a:pt x="1661" y="792"/>
                    </a:lnTo>
                    <a:lnTo>
                      <a:pt x="1651" y="796"/>
                    </a:lnTo>
                    <a:lnTo>
                      <a:pt x="1641" y="801"/>
                    </a:lnTo>
                    <a:lnTo>
                      <a:pt x="1627" y="805"/>
                    </a:lnTo>
                    <a:lnTo>
                      <a:pt x="1613" y="809"/>
                    </a:lnTo>
                    <a:lnTo>
                      <a:pt x="1596" y="812"/>
                    </a:lnTo>
                    <a:lnTo>
                      <a:pt x="1578" y="815"/>
                    </a:lnTo>
                    <a:lnTo>
                      <a:pt x="1558" y="817"/>
                    </a:lnTo>
                    <a:lnTo>
                      <a:pt x="1536" y="818"/>
                    </a:lnTo>
                    <a:lnTo>
                      <a:pt x="1512" y="818"/>
                    </a:lnTo>
                    <a:lnTo>
                      <a:pt x="1488" y="817"/>
                    </a:lnTo>
                    <a:lnTo>
                      <a:pt x="1461" y="815"/>
                    </a:lnTo>
                    <a:lnTo>
                      <a:pt x="1432" y="810"/>
                    </a:lnTo>
                    <a:lnTo>
                      <a:pt x="1402" y="804"/>
                    </a:lnTo>
                    <a:lnTo>
                      <a:pt x="1370" y="796"/>
                    </a:lnTo>
                    <a:lnTo>
                      <a:pt x="1336" y="787"/>
                    </a:lnTo>
                    <a:lnTo>
                      <a:pt x="1301" y="775"/>
                    </a:lnTo>
                    <a:close/>
                  </a:path>
                </a:pathLst>
              </a:custGeom>
              <a:solidFill>
                <a:srgbClr val="93D5ED"/>
              </a:solidFill>
              <a:ln w="9525">
                <a:solidFill>
                  <a:srgbClr val="CCECFF"/>
                </a:solidFill>
                <a:round/>
                <a:headEnd/>
                <a:tailEnd/>
              </a:ln>
            </p:spPr>
            <p:txBody>
              <a:bodyPr/>
              <a:lstStyle/>
              <a:p>
                <a:endParaRPr lang="en-US"/>
              </a:p>
            </p:txBody>
          </p:sp>
          <p:sp>
            <p:nvSpPr>
              <p:cNvPr id="24812" name="Freeform 233"/>
              <p:cNvSpPr>
                <a:spLocks/>
              </p:cNvSpPr>
              <p:nvPr/>
            </p:nvSpPr>
            <p:spPr bwMode="auto">
              <a:xfrm>
                <a:off x="4034" y="1130"/>
                <a:ext cx="140" cy="140"/>
              </a:xfrm>
              <a:custGeom>
                <a:avLst/>
                <a:gdLst>
                  <a:gd name="T0" fmla="*/ 0 w 698"/>
                  <a:gd name="T1" fmla="*/ 0 h 697"/>
                  <a:gd name="T2" fmla="*/ 0 w 698"/>
                  <a:gd name="T3" fmla="*/ 0 h 697"/>
                  <a:gd name="T4" fmla="*/ 0 w 698"/>
                  <a:gd name="T5" fmla="*/ 0 h 697"/>
                  <a:gd name="T6" fmla="*/ 0 w 698"/>
                  <a:gd name="T7" fmla="*/ 0 h 697"/>
                  <a:gd name="T8" fmla="*/ 0 w 698"/>
                  <a:gd name="T9" fmla="*/ 0 h 697"/>
                  <a:gd name="T10" fmla="*/ 0 w 698"/>
                  <a:gd name="T11" fmla="*/ 0 h 697"/>
                  <a:gd name="T12" fmla="*/ 0 w 698"/>
                  <a:gd name="T13" fmla="*/ 0 h 697"/>
                  <a:gd name="T14" fmla="*/ 0 w 698"/>
                  <a:gd name="T15" fmla="*/ 0 h 697"/>
                  <a:gd name="T16" fmla="*/ 0 w 698"/>
                  <a:gd name="T17" fmla="*/ 0 h 697"/>
                  <a:gd name="T18" fmla="*/ 0 w 698"/>
                  <a:gd name="T19" fmla="*/ 0 h 697"/>
                  <a:gd name="T20" fmla="*/ 0 w 698"/>
                  <a:gd name="T21" fmla="*/ 0 h 697"/>
                  <a:gd name="T22" fmla="*/ 0 w 698"/>
                  <a:gd name="T23" fmla="*/ 0 h 697"/>
                  <a:gd name="T24" fmla="*/ 0 w 698"/>
                  <a:gd name="T25" fmla="*/ 0 h 697"/>
                  <a:gd name="T26" fmla="*/ 0 w 698"/>
                  <a:gd name="T27" fmla="*/ 0 h 697"/>
                  <a:gd name="T28" fmla="*/ 0 w 698"/>
                  <a:gd name="T29" fmla="*/ 0 h 697"/>
                  <a:gd name="T30" fmla="*/ 0 w 698"/>
                  <a:gd name="T31" fmla="*/ 0 h 697"/>
                  <a:gd name="T32" fmla="*/ 0 w 698"/>
                  <a:gd name="T33" fmla="*/ 0 h 697"/>
                  <a:gd name="T34" fmla="*/ 0 w 698"/>
                  <a:gd name="T35" fmla="*/ 0 h 697"/>
                  <a:gd name="T36" fmla="*/ 0 w 698"/>
                  <a:gd name="T37" fmla="*/ 0 h 697"/>
                  <a:gd name="T38" fmla="*/ 0 w 698"/>
                  <a:gd name="T39" fmla="*/ 0 h 697"/>
                  <a:gd name="T40" fmla="*/ 0 w 698"/>
                  <a:gd name="T41" fmla="*/ 0 h 697"/>
                  <a:gd name="T42" fmla="*/ 0 w 698"/>
                  <a:gd name="T43" fmla="*/ 0 h 697"/>
                  <a:gd name="T44" fmla="*/ 0 w 698"/>
                  <a:gd name="T45" fmla="*/ 0 h 697"/>
                  <a:gd name="T46" fmla="*/ 0 w 698"/>
                  <a:gd name="T47" fmla="*/ 0 h 697"/>
                  <a:gd name="T48" fmla="*/ 0 w 698"/>
                  <a:gd name="T49" fmla="*/ 0 h 697"/>
                  <a:gd name="T50" fmla="*/ 0 w 698"/>
                  <a:gd name="T51" fmla="*/ 0 h 697"/>
                  <a:gd name="T52" fmla="*/ 0 w 698"/>
                  <a:gd name="T53" fmla="*/ 0 h 697"/>
                  <a:gd name="T54" fmla="*/ 0 w 698"/>
                  <a:gd name="T55" fmla="*/ 0 h 697"/>
                  <a:gd name="T56" fmla="*/ 0 w 698"/>
                  <a:gd name="T57" fmla="*/ 0 h 697"/>
                  <a:gd name="T58" fmla="*/ 0 w 698"/>
                  <a:gd name="T59" fmla="*/ 0 h 697"/>
                  <a:gd name="T60" fmla="*/ 0 w 698"/>
                  <a:gd name="T61" fmla="*/ 0 h 697"/>
                  <a:gd name="T62" fmla="*/ 0 w 698"/>
                  <a:gd name="T63" fmla="*/ 0 h 697"/>
                  <a:gd name="T64" fmla="*/ 0 w 698"/>
                  <a:gd name="T65" fmla="*/ 0 h 697"/>
                  <a:gd name="T66" fmla="*/ 0 w 698"/>
                  <a:gd name="T67" fmla="*/ 0 h 697"/>
                  <a:gd name="T68" fmla="*/ 0 w 698"/>
                  <a:gd name="T69" fmla="*/ 0 h 697"/>
                  <a:gd name="T70" fmla="*/ 0 w 698"/>
                  <a:gd name="T71" fmla="*/ 0 h 697"/>
                  <a:gd name="T72" fmla="*/ 0 w 698"/>
                  <a:gd name="T73" fmla="*/ 0 h 697"/>
                  <a:gd name="T74" fmla="*/ 0 w 698"/>
                  <a:gd name="T75" fmla="*/ 0 h 697"/>
                  <a:gd name="T76" fmla="*/ 0 w 698"/>
                  <a:gd name="T77" fmla="*/ 0 h 697"/>
                  <a:gd name="T78" fmla="*/ 0 w 698"/>
                  <a:gd name="T79" fmla="*/ 0 h 697"/>
                  <a:gd name="T80" fmla="*/ 0 w 698"/>
                  <a:gd name="T81" fmla="*/ 0 h 697"/>
                  <a:gd name="T82" fmla="*/ 0 w 698"/>
                  <a:gd name="T83" fmla="*/ 0 h 697"/>
                  <a:gd name="T84" fmla="*/ 0 w 698"/>
                  <a:gd name="T85" fmla="*/ 0 h 697"/>
                  <a:gd name="T86" fmla="*/ 0 w 698"/>
                  <a:gd name="T87" fmla="*/ 0 h 697"/>
                  <a:gd name="T88" fmla="*/ 0 w 698"/>
                  <a:gd name="T89" fmla="*/ 0 h 697"/>
                  <a:gd name="T90" fmla="*/ 0 w 698"/>
                  <a:gd name="T91" fmla="*/ 0 h 697"/>
                  <a:gd name="T92" fmla="*/ 0 w 698"/>
                  <a:gd name="T93" fmla="*/ 0 h 697"/>
                  <a:gd name="T94" fmla="*/ 0 w 698"/>
                  <a:gd name="T95" fmla="*/ 0 h 697"/>
                  <a:gd name="T96" fmla="*/ 0 w 698"/>
                  <a:gd name="T97" fmla="*/ 0 h 697"/>
                  <a:gd name="T98" fmla="*/ 0 w 698"/>
                  <a:gd name="T99" fmla="*/ 0 h 697"/>
                  <a:gd name="T100" fmla="*/ 0 w 698"/>
                  <a:gd name="T101" fmla="*/ 0 h 697"/>
                  <a:gd name="T102" fmla="*/ 0 w 698"/>
                  <a:gd name="T103" fmla="*/ 0 h 697"/>
                  <a:gd name="T104" fmla="*/ 0 w 698"/>
                  <a:gd name="T105" fmla="*/ 0 h 697"/>
                  <a:gd name="T106" fmla="*/ 0 w 698"/>
                  <a:gd name="T107" fmla="*/ 0 h 697"/>
                  <a:gd name="T108" fmla="*/ 0 w 698"/>
                  <a:gd name="T109" fmla="*/ 0 h 697"/>
                  <a:gd name="T110" fmla="*/ 0 w 698"/>
                  <a:gd name="T111" fmla="*/ 0 h 697"/>
                  <a:gd name="T112" fmla="*/ 0 w 698"/>
                  <a:gd name="T113" fmla="*/ 0 h 697"/>
                  <a:gd name="T114" fmla="*/ 0 w 698"/>
                  <a:gd name="T115" fmla="*/ 0 h 697"/>
                  <a:gd name="T116" fmla="*/ 0 w 698"/>
                  <a:gd name="T117" fmla="*/ 0 h 69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98"/>
                  <a:gd name="T178" fmla="*/ 0 h 697"/>
                  <a:gd name="T179" fmla="*/ 698 w 698"/>
                  <a:gd name="T180" fmla="*/ 697 h 69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98" h="697">
                    <a:moveTo>
                      <a:pt x="146" y="426"/>
                    </a:moveTo>
                    <a:lnTo>
                      <a:pt x="144" y="418"/>
                    </a:lnTo>
                    <a:lnTo>
                      <a:pt x="143" y="411"/>
                    </a:lnTo>
                    <a:lnTo>
                      <a:pt x="143" y="404"/>
                    </a:lnTo>
                    <a:lnTo>
                      <a:pt x="144" y="397"/>
                    </a:lnTo>
                    <a:lnTo>
                      <a:pt x="146" y="390"/>
                    </a:lnTo>
                    <a:lnTo>
                      <a:pt x="148" y="383"/>
                    </a:lnTo>
                    <a:lnTo>
                      <a:pt x="150" y="377"/>
                    </a:lnTo>
                    <a:lnTo>
                      <a:pt x="155" y="371"/>
                    </a:lnTo>
                    <a:lnTo>
                      <a:pt x="158" y="365"/>
                    </a:lnTo>
                    <a:lnTo>
                      <a:pt x="164" y="360"/>
                    </a:lnTo>
                    <a:lnTo>
                      <a:pt x="170" y="355"/>
                    </a:lnTo>
                    <a:lnTo>
                      <a:pt x="177" y="351"/>
                    </a:lnTo>
                    <a:lnTo>
                      <a:pt x="185" y="348"/>
                    </a:lnTo>
                    <a:lnTo>
                      <a:pt x="195" y="344"/>
                    </a:lnTo>
                    <a:lnTo>
                      <a:pt x="204" y="342"/>
                    </a:lnTo>
                    <a:lnTo>
                      <a:pt x="215" y="340"/>
                    </a:lnTo>
                    <a:lnTo>
                      <a:pt x="216" y="332"/>
                    </a:lnTo>
                    <a:lnTo>
                      <a:pt x="219" y="309"/>
                    </a:lnTo>
                    <a:lnTo>
                      <a:pt x="223" y="278"/>
                    </a:lnTo>
                    <a:lnTo>
                      <a:pt x="224" y="239"/>
                    </a:lnTo>
                    <a:lnTo>
                      <a:pt x="220" y="226"/>
                    </a:lnTo>
                    <a:lnTo>
                      <a:pt x="215" y="216"/>
                    </a:lnTo>
                    <a:lnTo>
                      <a:pt x="209" y="205"/>
                    </a:lnTo>
                    <a:lnTo>
                      <a:pt x="202" y="195"/>
                    </a:lnTo>
                    <a:lnTo>
                      <a:pt x="194" y="186"/>
                    </a:lnTo>
                    <a:lnTo>
                      <a:pt x="184" y="176"/>
                    </a:lnTo>
                    <a:lnTo>
                      <a:pt x="175" y="167"/>
                    </a:lnTo>
                    <a:lnTo>
                      <a:pt x="164" y="159"/>
                    </a:lnTo>
                    <a:lnTo>
                      <a:pt x="142" y="143"/>
                    </a:lnTo>
                    <a:lnTo>
                      <a:pt x="119" y="129"/>
                    </a:lnTo>
                    <a:lnTo>
                      <a:pt x="95" y="115"/>
                    </a:lnTo>
                    <a:lnTo>
                      <a:pt x="73" y="103"/>
                    </a:lnTo>
                    <a:lnTo>
                      <a:pt x="52" y="91"/>
                    </a:lnTo>
                    <a:lnTo>
                      <a:pt x="33" y="79"/>
                    </a:lnTo>
                    <a:lnTo>
                      <a:pt x="25" y="73"/>
                    </a:lnTo>
                    <a:lnTo>
                      <a:pt x="17" y="68"/>
                    </a:lnTo>
                    <a:lnTo>
                      <a:pt x="11" y="62"/>
                    </a:lnTo>
                    <a:lnTo>
                      <a:pt x="7" y="56"/>
                    </a:lnTo>
                    <a:lnTo>
                      <a:pt x="3" y="49"/>
                    </a:lnTo>
                    <a:lnTo>
                      <a:pt x="1" y="43"/>
                    </a:lnTo>
                    <a:lnTo>
                      <a:pt x="0" y="36"/>
                    </a:lnTo>
                    <a:lnTo>
                      <a:pt x="1" y="29"/>
                    </a:lnTo>
                    <a:lnTo>
                      <a:pt x="3" y="22"/>
                    </a:lnTo>
                    <a:lnTo>
                      <a:pt x="8" y="15"/>
                    </a:lnTo>
                    <a:lnTo>
                      <a:pt x="14" y="8"/>
                    </a:lnTo>
                    <a:lnTo>
                      <a:pt x="22" y="0"/>
                    </a:lnTo>
                    <a:lnTo>
                      <a:pt x="57" y="12"/>
                    </a:lnTo>
                    <a:lnTo>
                      <a:pt x="91" y="21"/>
                    </a:lnTo>
                    <a:lnTo>
                      <a:pt x="123" y="29"/>
                    </a:lnTo>
                    <a:lnTo>
                      <a:pt x="153" y="35"/>
                    </a:lnTo>
                    <a:lnTo>
                      <a:pt x="182" y="40"/>
                    </a:lnTo>
                    <a:lnTo>
                      <a:pt x="209" y="42"/>
                    </a:lnTo>
                    <a:lnTo>
                      <a:pt x="233" y="43"/>
                    </a:lnTo>
                    <a:lnTo>
                      <a:pt x="257" y="43"/>
                    </a:lnTo>
                    <a:lnTo>
                      <a:pt x="279" y="42"/>
                    </a:lnTo>
                    <a:lnTo>
                      <a:pt x="299" y="40"/>
                    </a:lnTo>
                    <a:lnTo>
                      <a:pt x="317" y="37"/>
                    </a:lnTo>
                    <a:lnTo>
                      <a:pt x="334" y="34"/>
                    </a:lnTo>
                    <a:lnTo>
                      <a:pt x="348" y="30"/>
                    </a:lnTo>
                    <a:lnTo>
                      <a:pt x="362" y="26"/>
                    </a:lnTo>
                    <a:lnTo>
                      <a:pt x="372" y="21"/>
                    </a:lnTo>
                    <a:lnTo>
                      <a:pt x="382" y="17"/>
                    </a:lnTo>
                    <a:lnTo>
                      <a:pt x="586" y="233"/>
                    </a:lnTo>
                    <a:lnTo>
                      <a:pt x="586" y="371"/>
                    </a:lnTo>
                    <a:lnTo>
                      <a:pt x="565" y="368"/>
                    </a:lnTo>
                    <a:lnTo>
                      <a:pt x="544" y="364"/>
                    </a:lnTo>
                    <a:lnTo>
                      <a:pt x="524" y="362"/>
                    </a:lnTo>
                    <a:lnTo>
                      <a:pt x="504" y="361"/>
                    </a:lnTo>
                    <a:lnTo>
                      <a:pt x="487" y="361"/>
                    </a:lnTo>
                    <a:lnTo>
                      <a:pt x="468" y="361"/>
                    </a:lnTo>
                    <a:lnTo>
                      <a:pt x="452" y="361"/>
                    </a:lnTo>
                    <a:lnTo>
                      <a:pt x="436" y="363"/>
                    </a:lnTo>
                    <a:lnTo>
                      <a:pt x="421" y="364"/>
                    </a:lnTo>
                    <a:lnTo>
                      <a:pt x="408" y="368"/>
                    </a:lnTo>
                    <a:lnTo>
                      <a:pt x="397" y="370"/>
                    </a:lnTo>
                    <a:lnTo>
                      <a:pt x="386" y="375"/>
                    </a:lnTo>
                    <a:lnTo>
                      <a:pt x="377" y="378"/>
                    </a:lnTo>
                    <a:lnTo>
                      <a:pt x="369" y="383"/>
                    </a:lnTo>
                    <a:lnTo>
                      <a:pt x="363" y="389"/>
                    </a:lnTo>
                    <a:lnTo>
                      <a:pt x="359" y="393"/>
                    </a:lnTo>
                    <a:lnTo>
                      <a:pt x="357" y="400"/>
                    </a:lnTo>
                    <a:lnTo>
                      <a:pt x="357" y="406"/>
                    </a:lnTo>
                    <a:lnTo>
                      <a:pt x="358" y="412"/>
                    </a:lnTo>
                    <a:lnTo>
                      <a:pt x="362" y="419"/>
                    </a:lnTo>
                    <a:lnTo>
                      <a:pt x="368" y="426"/>
                    </a:lnTo>
                    <a:lnTo>
                      <a:pt x="376" y="434"/>
                    </a:lnTo>
                    <a:lnTo>
                      <a:pt x="386" y="441"/>
                    </a:lnTo>
                    <a:lnTo>
                      <a:pt x="400" y="448"/>
                    </a:lnTo>
                    <a:lnTo>
                      <a:pt x="415" y="457"/>
                    </a:lnTo>
                    <a:lnTo>
                      <a:pt x="433" y="464"/>
                    </a:lnTo>
                    <a:lnTo>
                      <a:pt x="454" y="472"/>
                    </a:lnTo>
                    <a:lnTo>
                      <a:pt x="477" y="480"/>
                    </a:lnTo>
                    <a:lnTo>
                      <a:pt x="504" y="487"/>
                    </a:lnTo>
                    <a:lnTo>
                      <a:pt x="533" y="495"/>
                    </a:lnTo>
                    <a:lnTo>
                      <a:pt x="565" y="502"/>
                    </a:lnTo>
                    <a:lnTo>
                      <a:pt x="601" y="509"/>
                    </a:lnTo>
                    <a:lnTo>
                      <a:pt x="615" y="513"/>
                    </a:lnTo>
                    <a:lnTo>
                      <a:pt x="627" y="516"/>
                    </a:lnTo>
                    <a:lnTo>
                      <a:pt x="639" y="520"/>
                    </a:lnTo>
                    <a:lnTo>
                      <a:pt x="649" y="524"/>
                    </a:lnTo>
                    <a:lnTo>
                      <a:pt x="658" y="528"/>
                    </a:lnTo>
                    <a:lnTo>
                      <a:pt x="665" y="532"/>
                    </a:lnTo>
                    <a:lnTo>
                      <a:pt x="672" y="537"/>
                    </a:lnTo>
                    <a:lnTo>
                      <a:pt x="678" y="542"/>
                    </a:lnTo>
                    <a:lnTo>
                      <a:pt x="684" y="548"/>
                    </a:lnTo>
                    <a:lnTo>
                      <a:pt x="688" y="552"/>
                    </a:lnTo>
                    <a:lnTo>
                      <a:pt x="691" y="557"/>
                    </a:lnTo>
                    <a:lnTo>
                      <a:pt x="693" y="563"/>
                    </a:lnTo>
                    <a:lnTo>
                      <a:pt x="697" y="573"/>
                    </a:lnTo>
                    <a:lnTo>
                      <a:pt x="698" y="584"/>
                    </a:lnTo>
                    <a:lnTo>
                      <a:pt x="697" y="593"/>
                    </a:lnTo>
                    <a:lnTo>
                      <a:pt x="695" y="603"/>
                    </a:lnTo>
                    <a:lnTo>
                      <a:pt x="692" y="611"/>
                    </a:lnTo>
                    <a:lnTo>
                      <a:pt x="689" y="619"/>
                    </a:lnTo>
                    <a:lnTo>
                      <a:pt x="682" y="629"/>
                    </a:lnTo>
                    <a:lnTo>
                      <a:pt x="678" y="633"/>
                    </a:lnTo>
                    <a:lnTo>
                      <a:pt x="462" y="697"/>
                    </a:lnTo>
                    <a:lnTo>
                      <a:pt x="146" y="426"/>
                    </a:lnTo>
                    <a:close/>
                  </a:path>
                </a:pathLst>
              </a:custGeom>
              <a:solidFill>
                <a:srgbClr val="93D5ED"/>
              </a:solidFill>
              <a:ln w="9525">
                <a:solidFill>
                  <a:srgbClr val="CCECFF"/>
                </a:solidFill>
                <a:round/>
                <a:headEnd/>
                <a:tailEnd/>
              </a:ln>
            </p:spPr>
            <p:txBody>
              <a:bodyPr/>
              <a:lstStyle/>
              <a:p>
                <a:endParaRPr lang="en-US"/>
              </a:p>
            </p:txBody>
          </p:sp>
          <p:sp>
            <p:nvSpPr>
              <p:cNvPr id="24813" name="Freeform 234"/>
              <p:cNvSpPr>
                <a:spLocks/>
              </p:cNvSpPr>
              <p:nvPr/>
            </p:nvSpPr>
            <p:spPr bwMode="auto">
              <a:xfrm>
                <a:off x="4061" y="1020"/>
                <a:ext cx="197" cy="71"/>
              </a:xfrm>
              <a:custGeom>
                <a:avLst/>
                <a:gdLst>
                  <a:gd name="T0" fmla="*/ 0 w 983"/>
                  <a:gd name="T1" fmla="*/ 0 h 354"/>
                  <a:gd name="T2" fmla="*/ 0 w 983"/>
                  <a:gd name="T3" fmla="*/ 0 h 354"/>
                  <a:gd name="T4" fmla="*/ 0 w 983"/>
                  <a:gd name="T5" fmla="*/ 0 h 354"/>
                  <a:gd name="T6" fmla="*/ 0 w 983"/>
                  <a:gd name="T7" fmla="*/ 0 h 354"/>
                  <a:gd name="T8" fmla="*/ 0 w 983"/>
                  <a:gd name="T9" fmla="*/ 0 h 354"/>
                  <a:gd name="T10" fmla="*/ 0 w 983"/>
                  <a:gd name="T11" fmla="*/ 0 h 354"/>
                  <a:gd name="T12" fmla="*/ 0 w 983"/>
                  <a:gd name="T13" fmla="*/ 0 h 354"/>
                  <a:gd name="T14" fmla="*/ 0 w 983"/>
                  <a:gd name="T15" fmla="*/ 0 h 354"/>
                  <a:gd name="T16" fmla="*/ 0 w 983"/>
                  <a:gd name="T17" fmla="*/ 0 h 354"/>
                  <a:gd name="T18" fmla="*/ 0 w 983"/>
                  <a:gd name="T19" fmla="*/ 0 h 354"/>
                  <a:gd name="T20" fmla="*/ 0 w 983"/>
                  <a:gd name="T21" fmla="*/ 0 h 354"/>
                  <a:gd name="T22" fmla="*/ 0 w 983"/>
                  <a:gd name="T23" fmla="*/ 0 h 354"/>
                  <a:gd name="T24" fmla="*/ 0 w 983"/>
                  <a:gd name="T25" fmla="*/ 0 h 354"/>
                  <a:gd name="T26" fmla="*/ 0 w 983"/>
                  <a:gd name="T27" fmla="*/ 0 h 354"/>
                  <a:gd name="T28" fmla="*/ 0 w 983"/>
                  <a:gd name="T29" fmla="*/ 0 h 354"/>
                  <a:gd name="T30" fmla="*/ 0 w 983"/>
                  <a:gd name="T31" fmla="*/ 0 h 354"/>
                  <a:gd name="T32" fmla="*/ 0 w 983"/>
                  <a:gd name="T33" fmla="*/ 0 h 354"/>
                  <a:gd name="T34" fmla="*/ 0 w 983"/>
                  <a:gd name="T35" fmla="*/ 0 h 354"/>
                  <a:gd name="T36" fmla="*/ 0 w 983"/>
                  <a:gd name="T37" fmla="*/ 0 h 354"/>
                  <a:gd name="T38" fmla="*/ 0 w 983"/>
                  <a:gd name="T39" fmla="*/ 0 h 354"/>
                  <a:gd name="T40" fmla="*/ 0 w 983"/>
                  <a:gd name="T41" fmla="*/ 0 h 354"/>
                  <a:gd name="T42" fmla="*/ 0 w 983"/>
                  <a:gd name="T43" fmla="*/ 0 h 354"/>
                  <a:gd name="T44" fmla="*/ 0 w 983"/>
                  <a:gd name="T45" fmla="*/ 0 h 354"/>
                  <a:gd name="T46" fmla="*/ 0 w 983"/>
                  <a:gd name="T47" fmla="*/ 0 h 354"/>
                  <a:gd name="T48" fmla="*/ 0 w 983"/>
                  <a:gd name="T49" fmla="*/ 0 h 354"/>
                  <a:gd name="T50" fmla="*/ 0 w 983"/>
                  <a:gd name="T51" fmla="*/ 0 h 354"/>
                  <a:gd name="T52" fmla="*/ 0 w 983"/>
                  <a:gd name="T53" fmla="*/ 0 h 354"/>
                  <a:gd name="T54" fmla="*/ 0 w 983"/>
                  <a:gd name="T55" fmla="*/ 0 h 354"/>
                  <a:gd name="T56" fmla="*/ 0 w 983"/>
                  <a:gd name="T57" fmla="*/ 0 h 354"/>
                  <a:gd name="T58" fmla="*/ 0 w 983"/>
                  <a:gd name="T59" fmla="*/ 0 h 354"/>
                  <a:gd name="T60" fmla="*/ 0 w 983"/>
                  <a:gd name="T61" fmla="*/ 0 h 354"/>
                  <a:gd name="T62" fmla="*/ 0 w 983"/>
                  <a:gd name="T63" fmla="*/ 0 h 354"/>
                  <a:gd name="T64" fmla="*/ 0 w 983"/>
                  <a:gd name="T65" fmla="*/ 0 h 354"/>
                  <a:gd name="T66" fmla="*/ 0 w 983"/>
                  <a:gd name="T67" fmla="*/ 0 h 354"/>
                  <a:gd name="T68" fmla="*/ 0 w 983"/>
                  <a:gd name="T69" fmla="*/ 0 h 354"/>
                  <a:gd name="T70" fmla="*/ 0 w 983"/>
                  <a:gd name="T71" fmla="*/ 0 h 354"/>
                  <a:gd name="T72" fmla="*/ 0 w 983"/>
                  <a:gd name="T73" fmla="*/ 0 h 354"/>
                  <a:gd name="T74" fmla="*/ 0 w 983"/>
                  <a:gd name="T75" fmla="*/ 0 h 354"/>
                  <a:gd name="T76" fmla="*/ 0 w 983"/>
                  <a:gd name="T77" fmla="*/ 0 h 354"/>
                  <a:gd name="T78" fmla="*/ 0 w 983"/>
                  <a:gd name="T79" fmla="*/ 0 h 354"/>
                  <a:gd name="T80" fmla="*/ 0 w 983"/>
                  <a:gd name="T81" fmla="*/ 0 h 354"/>
                  <a:gd name="T82" fmla="*/ 0 w 983"/>
                  <a:gd name="T83" fmla="*/ 0 h 354"/>
                  <a:gd name="T84" fmla="*/ 0 w 983"/>
                  <a:gd name="T85" fmla="*/ 0 h 354"/>
                  <a:gd name="T86" fmla="*/ 0 w 983"/>
                  <a:gd name="T87" fmla="*/ 0 h 354"/>
                  <a:gd name="T88" fmla="*/ 0 w 983"/>
                  <a:gd name="T89" fmla="*/ 0 h 354"/>
                  <a:gd name="T90" fmla="*/ 0 w 983"/>
                  <a:gd name="T91" fmla="*/ 0 h 35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83"/>
                  <a:gd name="T139" fmla="*/ 0 h 354"/>
                  <a:gd name="T140" fmla="*/ 983 w 983"/>
                  <a:gd name="T141" fmla="*/ 354 h 35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83" h="354">
                    <a:moveTo>
                      <a:pt x="55" y="323"/>
                    </a:moveTo>
                    <a:lnTo>
                      <a:pt x="596" y="268"/>
                    </a:lnTo>
                    <a:lnTo>
                      <a:pt x="609" y="271"/>
                    </a:lnTo>
                    <a:lnTo>
                      <a:pt x="644" y="281"/>
                    </a:lnTo>
                    <a:lnTo>
                      <a:pt x="666" y="285"/>
                    </a:lnTo>
                    <a:lnTo>
                      <a:pt x="691" y="291"/>
                    </a:lnTo>
                    <a:lnTo>
                      <a:pt x="718" y="296"/>
                    </a:lnTo>
                    <a:lnTo>
                      <a:pt x="743" y="299"/>
                    </a:lnTo>
                    <a:lnTo>
                      <a:pt x="752" y="301"/>
                    </a:lnTo>
                    <a:lnTo>
                      <a:pt x="761" y="303"/>
                    </a:lnTo>
                    <a:lnTo>
                      <a:pt x="769" y="306"/>
                    </a:lnTo>
                    <a:lnTo>
                      <a:pt x="777" y="310"/>
                    </a:lnTo>
                    <a:lnTo>
                      <a:pt x="792" y="319"/>
                    </a:lnTo>
                    <a:lnTo>
                      <a:pt x="806" y="329"/>
                    </a:lnTo>
                    <a:lnTo>
                      <a:pt x="827" y="346"/>
                    </a:lnTo>
                    <a:lnTo>
                      <a:pt x="836" y="354"/>
                    </a:lnTo>
                    <a:lnTo>
                      <a:pt x="857" y="347"/>
                    </a:lnTo>
                    <a:lnTo>
                      <a:pt x="881" y="340"/>
                    </a:lnTo>
                    <a:lnTo>
                      <a:pt x="909" y="333"/>
                    </a:lnTo>
                    <a:lnTo>
                      <a:pt x="936" y="325"/>
                    </a:lnTo>
                    <a:lnTo>
                      <a:pt x="948" y="320"/>
                    </a:lnTo>
                    <a:lnTo>
                      <a:pt x="959" y="316"/>
                    </a:lnTo>
                    <a:lnTo>
                      <a:pt x="969" y="310"/>
                    </a:lnTo>
                    <a:lnTo>
                      <a:pt x="976" y="304"/>
                    </a:lnTo>
                    <a:lnTo>
                      <a:pt x="978" y="302"/>
                    </a:lnTo>
                    <a:lnTo>
                      <a:pt x="980" y="298"/>
                    </a:lnTo>
                    <a:lnTo>
                      <a:pt x="982" y="295"/>
                    </a:lnTo>
                    <a:lnTo>
                      <a:pt x="983" y="291"/>
                    </a:lnTo>
                    <a:lnTo>
                      <a:pt x="982" y="288"/>
                    </a:lnTo>
                    <a:lnTo>
                      <a:pt x="982" y="284"/>
                    </a:lnTo>
                    <a:lnTo>
                      <a:pt x="979" y="281"/>
                    </a:lnTo>
                    <a:lnTo>
                      <a:pt x="977" y="276"/>
                    </a:lnTo>
                    <a:lnTo>
                      <a:pt x="970" y="265"/>
                    </a:lnTo>
                    <a:lnTo>
                      <a:pt x="965" y="255"/>
                    </a:lnTo>
                    <a:lnTo>
                      <a:pt x="962" y="244"/>
                    </a:lnTo>
                    <a:lnTo>
                      <a:pt x="961" y="234"/>
                    </a:lnTo>
                    <a:lnTo>
                      <a:pt x="962" y="213"/>
                    </a:lnTo>
                    <a:lnTo>
                      <a:pt x="965" y="194"/>
                    </a:lnTo>
                    <a:lnTo>
                      <a:pt x="966" y="185"/>
                    </a:lnTo>
                    <a:lnTo>
                      <a:pt x="968" y="177"/>
                    </a:lnTo>
                    <a:lnTo>
                      <a:pt x="968" y="170"/>
                    </a:lnTo>
                    <a:lnTo>
                      <a:pt x="966" y="164"/>
                    </a:lnTo>
                    <a:lnTo>
                      <a:pt x="964" y="159"/>
                    </a:lnTo>
                    <a:lnTo>
                      <a:pt x="961" y="156"/>
                    </a:lnTo>
                    <a:lnTo>
                      <a:pt x="954" y="153"/>
                    </a:lnTo>
                    <a:lnTo>
                      <a:pt x="945" y="152"/>
                    </a:lnTo>
                    <a:lnTo>
                      <a:pt x="933" y="153"/>
                    </a:lnTo>
                    <a:lnTo>
                      <a:pt x="922" y="155"/>
                    </a:lnTo>
                    <a:lnTo>
                      <a:pt x="910" y="157"/>
                    </a:lnTo>
                    <a:lnTo>
                      <a:pt x="900" y="159"/>
                    </a:lnTo>
                    <a:lnTo>
                      <a:pt x="878" y="167"/>
                    </a:lnTo>
                    <a:lnTo>
                      <a:pt x="854" y="176"/>
                    </a:lnTo>
                    <a:lnTo>
                      <a:pt x="831" y="184"/>
                    </a:lnTo>
                    <a:lnTo>
                      <a:pt x="805" y="192"/>
                    </a:lnTo>
                    <a:lnTo>
                      <a:pt x="790" y="194"/>
                    </a:lnTo>
                    <a:lnTo>
                      <a:pt x="776" y="197"/>
                    </a:lnTo>
                    <a:lnTo>
                      <a:pt x="760" y="198"/>
                    </a:lnTo>
                    <a:lnTo>
                      <a:pt x="743" y="199"/>
                    </a:lnTo>
                    <a:lnTo>
                      <a:pt x="727" y="198"/>
                    </a:lnTo>
                    <a:lnTo>
                      <a:pt x="713" y="194"/>
                    </a:lnTo>
                    <a:lnTo>
                      <a:pt x="701" y="190"/>
                    </a:lnTo>
                    <a:lnTo>
                      <a:pt x="691" y="185"/>
                    </a:lnTo>
                    <a:lnTo>
                      <a:pt x="672" y="170"/>
                    </a:lnTo>
                    <a:lnTo>
                      <a:pt x="655" y="155"/>
                    </a:lnTo>
                    <a:lnTo>
                      <a:pt x="645" y="146"/>
                    </a:lnTo>
                    <a:lnTo>
                      <a:pt x="636" y="139"/>
                    </a:lnTo>
                    <a:lnTo>
                      <a:pt x="624" y="132"/>
                    </a:lnTo>
                    <a:lnTo>
                      <a:pt x="613" y="126"/>
                    </a:lnTo>
                    <a:lnTo>
                      <a:pt x="599" y="123"/>
                    </a:lnTo>
                    <a:lnTo>
                      <a:pt x="582" y="119"/>
                    </a:lnTo>
                    <a:lnTo>
                      <a:pt x="563" y="119"/>
                    </a:lnTo>
                    <a:lnTo>
                      <a:pt x="541" y="121"/>
                    </a:lnTo>
                    <a:lnTo>
                      <a:pt x="548" y="110"/>
                    </a:lnTo>
                    <a:lnTo>
                      <a:pt x="554" y="100"/>
                    </a:lnTo>
                    <a:lnTo>
                      <a:pt x="558" y="89"/>
                    </a:lnTo>
                    <a:lnTo>
                      <a:pt x="560" y="80"/>
                    </a:lnTo>
                    <a:lnTo>
                      <a:pt x="561" y="72"/>
                    </a:lnTo>
                    <a:lnTo>
                      <a:pt x="561" y="62"/>
                    </a:lnTo>
                    <a:lnTo>
                      <a:pt x="558" y="55"/>
                    </a:lnTo>
                    <a:lnTo>
                      <a:pt x="554" y="47"/>
                    </a:lnTo>
                    <a:lnTo>
                      <a:pt x="548" y="40"/>
                    </a:lnTo>
                    <a:lnTo>
                      <a:pt x="540" y="33"/>
                    </a:lnTo>
                    <a:lnTo>
                      <a:pt x="530" y="27"/>
                    </a:lnTo>
                    <a:lnTo>
                      <a:pt x="518" y="21"/>
                    </a:lnTo>
                    <a:lnTo>
                      <a:pt x="504" y="16"/>
                    </a:lnTo>
                    <a:lnTo>
                      <a:pt x="489" y="10"/>
                    </a:lnTo>
                    <a:lnTo>
                      <a:pt x="470" y="5"/>
                    </a:lnTo>
                    <a:lnTo>
                      <a:pt x="449" y="0"/>
                    </a:lnTo>
                    <a:lnTo>
                      <a:pt x="109" y="158"/>
                    </a:lnTo>
                    <a:lnTo>
                      <a:pt x="0" y="199"/>
                    </a:lnTo>
                    <a:lnTo>
                      <a:pt x="0" y="299"/>
                    </a:lnTo>
                    <a:lnTo>
                      <a:pt x="55" y="323"/>
                    </a:lnTo>
                    <a:close/>
                  </a:path>
                </a:pathLst>
              </a:custGeom>
              <a:solidFill>
                <a:srgbClr val="93D5ED"/>
              </a:solidFill>
              <a:ln w="9525">
                <a:solidFill>
                  <a:srgbClr val="CCECFF"/>
                </a:solidFill>
                <a:round/>
                <a:headEnd/>
                <a:tailEnd/>
              </a:ln>
            </p:spPr>
            <p:txBody>
              <a:bodyPr/>
              <a:lstStyle/>
              <a:p>
                <a:endParaRPr lang="en-US"/>
              </a:p>
            </p:txBody>
          </p:sp>
          <p:sp>
            <p:nvSpPr>
              <p:cNvPr id="24814" name="Freeform 235"/>
              <p:cNvSpPr>
                <a:spLocks/>
              </p:cNvSpPr>
              <p:nvPr/>
            </p:nvSpPr>
            <p:spPr bwMode="auto">
              <a:xfrm>
                <a:off x="3875" y="1216"/>
                <a:ext cx="249" cy="81"/>
              </a:xfrm>
              <a:custGeom>
                <a:avLst/>
                <a:gdLst>
                  <a:gd name="T0" fmla="*/ 0 w 1244"/>
                  <a:gd name="T1" fmla="*/ 0 h 409"/>
                  <a:gd name="T2" fmla="*/ 0 w 1244"/>
                  <a:gd name="T3" fmla="*/ 0 h 409"/>
                  <a:gd name="T4" fmla="*/ 0 w 1244"/>
                  <a:gd name="T5" fmla="*/ 0 h 409"/>
                  <a:gd name="T6" fmla="*/ 0 w 1244"/>
                  <a:gd name="T7" fmla="*/ 0 h 409"/>
                  <a:gd name="T8" fmla="*/ 0 w 1244"/>
                  <a:gd name="T9" fmla="*/ 0 h 409"/>
                  <a:gd name="T10" fmla="*/ 0 w 1244"/>
                  <a:gd name="T11" fmla="*/ 0 h 409"/>
                  <a:gd name="T12" fmla="*/ 0 w 1244"/>
                  <a:gd name="T13" fmla="*/ 0 h 409"/>
                  <a:gd name="T14" fmla="*/ 0 w 1244"/>
                  <a:gd name="T15" fmla="*/ 0 h 409"/>
                  <a:gd name="T16" fmla="*/ 0 w 1244"/>
                  <a:gd name="T17" fmla="*/ 0 h 409"/>
                  <a:gd name="T18" fmla="*/ 0 w 1244"/>
                  <a:gd name="T19" fmla="*/ 0 h 409"/>
                  <a:gd name="T20" fmla="*/ 0 w 1244"/>
                  <a:gd name="T21" fmla="*/ 0 h 409"/>
                  <a:gd name="T22" fmla="*/ 0 w 1244"/>
                  <a:gd name="T23" fmla="*/ 0 h 409"/>
                  <a:gd name="T24" fmla="*/ 0 w 1244"/>
                  <a:gd name="T25" fmla="*/ 0 h 409"/>
                  <a:gd name="T26" fmla="*/ 0 w 1244"/>
                  <a:gd name="T27" fmla="*/ 0 h 409"/>
                  <a:gd name="T28" fmla="*/ 0 w 1244"/>
                  <a:gd name="T29" fmla="*/ 0 h 409"/>
                  <a:gd name="T30" fmla="*/ 0 w 1244"/>
                  <a:gd name="T31" fmla="*/ 0 h 409"/>
                  <a:gd name="T32" fmla="*/ 0 w 1244"/>
                  <a:gd name="T33" fmla="*/ 0 h 409"/>
                  <a:gd name="T34" fmla="*/ 0 w 1244"/>
                  <a:gd name="T35" fmla="*/ 0 h 409"/>
                  <a:gd name="T36" fmla="*/ 0 w 1244"/>
                  <a:gd name="T37" fmla="*/ 0 h 409"/>
                  <a:gd name="T38" fmla="*/ 0 w 1244"/>
                  <a:gd name="T39" fmla="*/ 0 h 409"/>
                  <a:gd name="T40" fmla="*/ 0 w 1244"/>
                  <a:gd name="T41" fmla="*/ 0 h 409"/>
                  <a:gd name="T42" fmla="*/ 0 w 1244"/>
                  <a:gd name="T43" fmla="*/ 0 h 409"/>
                  <a:gd name="T44" fmla="*/ 0 w 1244"/>
                  <a:gd name="T45" fmla="*/ 0 h 409"/>
                  <a:gd name="T46" fmla="*/ 0 w 1244"/>
                  <a:gd name="T47" fmla="*/ 0 h 409"/>
                  <a:gd name="T48" fmla="*/ 0 w 1244"/>
                  <a:gd name="T49" fmla="*/ 0 h 409"/>
                  <a:gd name="T50" fmla="*/ 0 w 1244"/>
                  <a:gd name="T51" fmla="*/ 0 h 409"/>
                  <a:gd name="T52" fmla="*/ 0 w 1244"/>
                  <a:gd name="T53" fmla="*/ 0 h 409"/>
                  <a:gd name="T54" fmla="*/ 0 w 1244"/>
                  <a:gd name="T55" fmla="*/ 0 h 409"/>
                  <a:gd name="T56" fmla="*/ 0 w 1244"/>
                  <a:gd name="T57" fmla="*/ 0 h 409"/>
                  <a:gd name="T58" fmla="*/ 0 w 1244"/>
                  <a:gd name="T59" fmla="*/ 0 h 409"/>
                  <a:gd name="T60" fmla="*/ 0 w 1244"/>
                  <a:gd name="T61" fmla="*/ 0 h 409"/>
                  <a:gd name="T62" fmla="*/ 0 w 1244"/>
                  <a:gd name="T63" fmla="*/ 0 h 409"/>
                  <a:gd name="T64" fmla="*/ 0 w 1244"/>
                  <a:gd name="T65" fmla="*/ 0 h 409"/>
                  <a:gd name="T66" fmla="*/ 0 w 1244"/>
                  <a:gd name="T67" fmla="*/ 0 h 409"/>
                  <a:gd name="T68" fmla="*/ 0 w 1244"/>
                  <a:gd name="T69" fmla="*/ 0 h 409"/>
                  <a:gd name="T70" fmla="*/ 0 w 1244"/>
                  <a:gd name="T71" fmla="*/ 0 h 409"/>
                  <a:gd name="T72" fmla="*/ 0 w 1244"/>
                  <a:gd name="T73" fmla="*/ 0 h 409"/>
                  <a:gd name="T74" fmla="*/ 0 w 1244"/>
                  <a:gd name="T75" fmla="*/ 0 h 409"/>
                  <a:gd name="T76" fmla="*/ 0 w 1244"/>
                  <a:gd name="T77" fmla="*/ 0 h 409"/>
                  <a:gd name="T78" fmla="*/ 0 w 1244"/>
                  <a:gd name="T79" fmla="*/ 0 h 409"/>
                  <a:gd name="T80" fmla="*/ 0 w 1244"/>
                  <a:gd name="T81" fmla="*/ 0 h 409"/>
                  <a:gd name="T82" fmla="*/ 0 w 1244"/>
                  <a:gd name="T83" fmla="*/ 0 h 409"/>
                  <a:gd name="T84" fmla="*/ 0 w 1244"/>
                  <a:gd name="T85" fmla="*/ 0 h 409"/>
                  <a:gd name="T86" fmla="*/ 0 w 1244"/>
                  <a:gd name="T87" fmla="*/ 0 h 409"/>
                  <a:gd name="T88" fmla="*/ 0 w 1244"/>
                  <a:gd name="T89" fmla="*/ 0 h 409"/>
                  <a:gd name="T90" fmla="*/ 0 w 1244"/>
                  <a:gd name="T91" fmla="*/ 0 h 409"/>
                  <a:gd name="T92" fmla="*/ 0 w 1244"/>
                  <a:gd name="T93" fmla="*/ 0 h 409"/>
                  <a:gd name="T94" fmla="*/ 0 w 1244"/>
                  <a:gd name="T95" fmla="*/ 0 h 409"/>
                  <a:gd name="T96" fmla="*/ 0 w 1244"/>
                  <a:gd name="T97" fmla="*/ 0 h 409"/>
                  <a:gd name="T98" fmla="*/ 0 w 1244"/>
                  <a:gd name="T99" fmla="*/ 0 h 409"/>
                  <a:gd name="T100" fmla="*/ 0 w 1244"/>
                  <a:gd name="T101" fmla="*/ 0 h 409"/>
                  <a:gd name="T102" fmla="*/ 0 w 1244"/>
                  <a:gd name="T103" fmla="*/ 0 h 409"/>
                  <a:gd name="T104" fmla="*/ 0 w 1244"/>
                  <a:gd name="T105" fmla="*/ 0 h 409"/>
                  <a:gd name="T106" fmla="*/ 0 w 1244"/>
                  <a:gd name="T107" fmla="*/ 0 h 4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44"/>
                  <a:gd name="T163" fmla="*/ 0 h 409"/>
                  <a:gd name="T164" fmla="*/ 1244 w 1244"/>
                  <a:gd name="T165" fmla="*/ 409 h 4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44" h="409">
                    <a:moveTo>
                      <a:pt x="933" y="193"/>
                    </a:moveTo>
                    <a:lnTo>
                      <a:pt x="971" y="223"/>
                    </a:lnTo>
                    <a:lnTo>
                      <a:pt x="1011" y="254"/>
                    </a:lnTo>
                    <a:lnTo>
                      <a:pt x="1053" y="283"/>
                    </a:lnTo>
                    <a:lnTo>
                      <a:pt x="1095" y="313"/>
                    </a:lnTo>
                    <a:lnTo>
                      <a:pt x="1137" y="341"/>
                    </a:lnTo>
                    <a:lnTo>
                      <a:pt x="1176" y="367"/>
                    </a:lnTo>
                    <a:lnTo>
                      <a:pt x="1213" y="389"/>
                    </a:lnTo>
                    <a:lnTo>
                      <a:pt x="1244" y="409"/>
                    </a:lnTo>
                    <a:lnTo>
                      <a:pt x="1065" y="401"/>
                    </a:lnTo>
                    <a:lnTo>
                      <a:pt x="1063" y="396"/>
                    </a:lnTo>
                    <a:lnTo>
                      <a:pt x="1060" y="393"/>
                    </a:lnTo>
                    <a:lnTo>
                      <a:pt x="1056" y="390"/>
                    </a:lnTo>
                    <a:lnTo>
                      <a:pt x="1051" y="389"/>
                    </a:lnTo>
                    <a:lnTo>
                      <a:pt x="1041" y="386"/>
                    </a:lnTo>
                    <a:lnTo>
                      <a:pt x="1028" y="384"/>
                    </a:lnTo>
                    <a:lnTo>
                      <a:pt x="998" y="384"/>
                    </a:lnTo>
                    <a:lnTo>
                      <a:pt x="964" y="383"/>
                    </a:lnTo>
                    <a:lnTo>
                      <a:pt x="945" y="382"/>
                    </a:lnTo>
                    <a:lnTo>
                      <a:pt x="926" y="377"/>
                    </a:lnTo>
                    <a:lnTo>
                      <a:pt x="917" y="375"/>
                    </a:lnTo>
                    <a:lnTo>
                      <a:pt x="908" y="372"/>
                    </a:lnTo>
                    <a:lnTo>
                      <a:pt x="898" y="367"/>
                    </a:lnTo>
                    <a:lnTo>
                      <a:pt x="890" y="362"/>
                    </a:lnTo>
                    <a:lnTo>
                      <a:pt x="881" y="356"/>
                    </a:lnTo>
                    <a:lnTo>
                      <a:pt x="873" y="349"/>
                    </a:lnTo>
                    <a:lnTo>
                      <a:pt x="863" y="341"/>
                    </a:lnTo>
                    <a:lnTo>
                      <a:pt x="856" y="333"/>
                    </a:lnTo>
                    <a:lnTo>
                      <a:pt x="848" y="323"/>
                    </a:lnTo>
                    <a:lnTo>
                      <a:pt x="840" y="312"/>
                    </a:lnTo>
                    <a:lnTo>
                      <a:pt x="833" y="299"/>
                    </a:lnTo>
                    <a:lnTo>
                      <a:pt x="827" y="285"/>
                    </a:lnTo>
                    <a:lnTo>
                      <a:pt x="815" y="279"/>
                    </a:lnTo>
                    <a:lnTo>
                      <a:pt x="806" y="272"/>
                    </a:lnTo>
                    <a:lnTo>
                      <a:pt x="799" y="266"/>
                    </a:lnTo>
                    <a:lnTo>
                      <a:pt x="793" y="259"/>
                    </a:lnTo>
                    <a:lnTo>
                      <a:pt x="784" y="247"/>
                    </a:lnTo>
                    <a:lnTo>
                      <a:pt x="777" y="235"/>
                    </a:lnTo>
                    <a:lnTo>
                      <a:pt x="775" y="229"/>
                    </a:lnTo>
                    <a:lnTo>
                      <a:pt x="771" y="223"/>
                    </a:lnTo>
                    <a:lnTo>
                      <a:pt x="768" y="219"/>
                    </a:lnTo>
                    <a:lnTo>
                      <a:pt x="763" y="215"/>
                    </a:lnTo>
                    <a:lnTo>
                      <a:pt x="758" y="212"/>
                    </a:lnTo>
                    <a:lnTo>
                      <a:pt x="751" y="209"/>
                    </a:lnTo>
                    <a:lnTo>
                      <a:pt x="744" y="208"/>
                    </a:lnTo>
                    <a:lnTo>
                      <a:pt x="735" y="207"/>
                    </a:lnTo>
                    <a:lnTo>
                      <a:pt x="723" y="209"/>
                    </a:lnTo>
                    <a:lnTo>
                      <a:pt x="713" y="209"/>
                    </a:lnTo>
                    <a:lnTo>
                      <a:pt x="702" y="208"/>
                    </a:lnTo>
                    <a:lnTo>
                      <a:pt x="692" y="205"/>
                    </a:lnTo>
                    <a:lnTo>
                      <a:pt x="668" y="195"/>
                    </a:lnTo>
                    <a:lnTo>
                      <a:pt x="639" y="184"/>
                    </a:lnTo>
                    <a:lnTo>
                      <a:pt x="622" y="178"/>
                    </a:lnTo>
                    <a:lnTo>
                      <a:pt x="601" y="172"/>
                    </a:lnTo>
                    <a:lnTo>
                      <a:pt x="577" y="168"/>
                    </a:lnTo>
                    <a:lnTo>
                      <a:pt x="549" y="165"/>
                    </a:lnTo>
                    <a:lnTo>
                      <a:pt x="518" y="164"/>
                    </a:lnTo>
                    <a:lnTo>
                      <a:pt x="481" y="164"/>
                    </a:lnTo>
                    <a:lnTo>
                      <a:pt x="440" y="165"/>
                    </a:lnTo>
                    <a:lnTo>
                      <a:pt x="395" y="170"/>
                    </a:lnTo>
                    <a:lnTo>
                      <a:pt x="370" y="168"/>
                    </a:lnTo>
                    <a:lnTo>
                      <a:pt x="354" y="167"/>
                    </a:lnTo>
                    <a:lnTo>
                      <a:pt x="341" y="168"/>
                    </a:lnTo>
                    <a:lnTo>
                      <a:pt x="330" y="168"/>
                    </a:lnTo>
                    <a:lnTo>
                      <a:pt x="317" y="170"/>
                    </a:lnTo>
                    <a:lnTo>
                      <a:pt x="297" y="168"/>
                    </a:lnTo>
                    <a:lnTo>
                      <a:pt x="270" y="166"/>
                    </a:lnTo>
                    <a:lnTo>
                      <a:pt x="230" y="161"/>
                    </a:lnTo>
                    <a:lnTo>
                      <a:pt x="220" y="160"/>
                    </a:lnTo>
                    <a:lnTo>
                      <a:pt x="209" y="160"/>
                    </a:lnTo>
                    <a:lnTo>
                      <a:pt x="199" y="161"/>
                    </a:lnTo>
                    <a:lnTo>
                      <a:pt x="191" y="164"/>
                    </a:lnTo>
                    <a:lnTo>
                      <a:pt x="182" y="166"/>
                    </a:lnTo>
                    <a:lnTo>
                      <a:pt x="174" y="170"/>
                    </a:lnTo>
                    <a:lnTo>
                      <a:pt x="167" y="174"/>
                    </a:lnTo>
                    <a:lnTo>
                      <a:pt x="160" y="178"/>
                    </a:lnTo>
                    <a:lnTo>
                      <a:pt x="137" y="198"/>
                    </a:lnTo>
                    <a:lnTo>
                      <a:pt x="117" y="215"/>
                    </a:lnTo>
                    <a:lnTo>
                      <a:pt x="112" y="217"/>
                    </a:lnTo>
                    <a:lnTo>
                      <a:pt x="108" y="221"/>
                    </a:lnTo>
                    <a:lnTo>
                      <a:pt x="103" y="223"/>
                    </a:lnTo>
                    <a:lnTo>
                      <a:pt x="97" y="224"/>
                    </a:lnTo>
                    <a:lnTo>
                      <a:pt x="91" y="224"/>
                    </a:lnTo>
                    <a:lnTo>
                      <a:pt x="85" y="223"/>
                    </a:lnTo>
                    <a:lnTo>
                      <a:pt x="80" y="222"/>
                    </a:lnTo>
                    <a:lnTo>
                      <a:pt x="74" y="219"/>
                    </a:lnTo>
                    <a:lnTo>
                      <a:pt x="67" y="214"/>
                    </a:lnTo>
                    <a:lnTo>
                      <a:pt x="59" y="209"/>
                    </a:lnTo>
                    <a:lnTo>
                      <a:pt x="50" y="201"/>
                    </a:lnTo>
                    <a:lnTo>
                      <a:pt x="42" y="193"/>
                    </a:lnTo>
                    <a:lnTo>
                      <a:pt x="22" y="170"/>
                    </a:lnTo>
                    <a:lnTo>
                      <a:pt x="0" y="138"/>
                    </a:lnTo>
                    <a:lnTo>
                      <a:pt x="942" y="0"/>
                    </a:lnTo>
                    <a:lnTo>
                      <a:pt x="1057" y="98"/>
                    </a:lnTo>
                    <a:lnTo>
                      <a:pt x="1025" y="110"/>
                    </a:lnTo>
                    <a:lnTo>
                      <a:pt x="995" y="124"/>
                    </a:lnTo>
                    <a:lnTo>
                      <a:pt x="983" y="131"/>
                    </a:lnTo>
                    <a:lnTo>
                      <a:pt x="971" y="138"/>
                    </a:lnTo>
                    <a:lnTo>
                      <a:pt x="961" y="144"/>
                    </a:lnTo>
                    <a:lnTo>
                      <a:pt x="952" y="151"/>
                    </a:lnTo>
                    <a:lnTo>
                      <a:pt x="944" y="158"/>
                    </a:lnTo>
                    <a:lnTo>
                      <a:pt x="938" y="164"/>
                    </a:lnTo>
                    <a:lnTo>
                      <a:pt x="933" y="170"/>
                    </a:lnTo>
                    <a:lnTo>
                      <a:pt x="930" y="175"/>
                    </a:lnTo>
                    <a:lnTo>
                      <a:pt x="928" y="180"/>
                    </a:lnTo>
                    <a:lnTo>
                      <a:pt x="928" y="185"/>
                    </a:lnTo>
                    <a:lnTo>
                      <a:pt x="930" y="189"/>
                    </a:lnTo>
                    <a:lnTo>
                      <a:pt x="933" y="193"/>
                    </a:lnTo>
                    <a:close/>
                  </a:path>
                </a:pathLst>
              </a:custGeom>
              <a:solidFill>
                <a:srgbClr val="93D5ED"/>
              </a:solidFill>
              <a:ln w="9525">
                <a:solidFill>
                  <a:srgbClr val="CCECFF"/>
                </a:solidFill>
                <a:round/>
                <a:headEnd/>
                <a:tailEnd/>
              </a:ln>
            </p:spPr>
            <p:txBody>
              <a:bodyPr/>
              <a:lstStyle/>
              <a:p>
                <a:endParaRPr lang="en-US"/>
              </a:p>
            </p:txBody>
          </p:sp>
          <p:sp>
            <p:nvSpPr>
              <p:cNvPr id="24815" name="Freeform 236"/>
              <p:cNvSpPr>
                <a:spLocks/>
              </p:cNvSpPr>
              <p:nvPr/>
            </p:nvSpPr>
            <p:spPr bwMode="auto">
              <a:xfrm>
                <a:off x="4072" y="1075"/>
                <a:ext cx="115" cy="59"/>
              </a:xfrm>
              <a:custGeom>
                <a:avLst/>
                <a:gdLst>
                  <a:gd name="T0" fmla="*/ 0 w 573"/>
                  <a:gd name="T1" fmla="*/ 0 h 294"/>
                  <a:gd name="T2" fmla="*/ 0 w 573"/>
                  <a:gd name="T3" fmla="*/ 0 h 294"/>
                  <a:gd name="T4" fmla="*/ 0 w 573"/>
                  <a:gd name="T5" fmla="*/ 0 h 294"/>
                  <a:gd name="T6" fmla="*/ 0 w 573"/>
                  <a:gd name="T7" fmla="*/ 0 h 294"/>
                  <a:gd name="T8" fmla="*/ 0 w 573"/>
                  <a:gd name="T9" fmla="*/ 0 h 294"/>
                  <a:gd name="T10" fmla="*/ 0 w 573"/>
                  <a:gd name="T11" fmla="*/ 0 h 294"/>
                  <a:gd name="T12" fmla="*/ 0 w 573"/>
                  <a:gd name="T13" fmla="*/ 0 h 294"/>
                  <a:gd name="T14" fmla="*/ 0 w 573"/>
                  <a:gd name="T15" fmla="*/ 0 h 294"/>
                  <a:gd name="T16" fmla="*/ 0 w 573"/>
                  <a:gd name="T17" fmla="*/ 0 h 294"/>
                  <a:gd name="T18" fmla="*/ 0 w 573"/>
                  <a:gd name="T19" fmla="*/ 0 h 294"/>
                  <a:gd name="T20" fmla="*/ 0 w 573"/>
                  <a:gd name="T21" fmla="*/ 0 h 294"/>
                  <a:gd name="T22" fmla="*/ 0 w 573"/>
                  <a:gd name="T23" fmla="*/ 0 h 294"/>
                  <a:gd name="T24" fmla="*/ 0 w 573"/>
                  <a:gd name="T25" fmla="*/ 0 h 294"/>
                  <a:gd name="T26" fmla="*/ 0 w 573"/>
                  <a:gd name="T27" fmla="*/ 0 h 294"/>
                  <a:gd name="T28" fmla="*/ 0 w 573"/>
                  <a:gd name="T29" fmla="*/ 0 h 294"/>
                  <a:gd name="T30" fmla="*/ 0 w 573"/>
                  <a:gd name="T31" fmla="*/ 0 h 294"/>
                  <a:gd name="T32" fmla="*/ 0 w 573"/>
                  <a:gd name="T33" fmla="*/ 0 h 294"/>
                  <a:gd name="T34" fmla="*/ 0 w 573"/>
                  <a:gd name="T35" fmla="*/ 0 h 294"/>
                  <a:gd name="T36" fmla="*/ 0 w 573"/>
                  <a:gd name="T37" fmla="*/ 0 h 294"/>
                  <a:gd name="T38" fmla="*/ 0 w 573"/>
                  <a:gd name="T39" fmla="*/ 0 h 294"/>
                  <a:gd name="T40" fmla="*/ 0 w 573"/>
                  <a:gd name="T41" fmla="*/ 0 h 294"/>
                  <a:gd name="T42" fmla="*/ 0 w 573"/>
                  <a:gd name="T43" fmla="*/ 0 h 294"/>
                  <a:gd name="T44" fmla="*/ 0 w 573"/>
                  <a:gd name="T45" fmla="*/ 0 h 294"/>
                  <a:gd name="T46" fmla="*/ 0 w 573"/>
                  <a:gd name="T47" fmla="*/ 0 h 294"/>
                  <a:gd name="T48" fmla="*/ 0 w 573"/>
                  <a:gd name="T49" fmla="*/ 0 h 294"/>
                  <a:gd name="T50" fmla="*/ 0 w 573"/>
                  <a:gd name="T51" fmla="*/ 0 h 294"/>
                  <a:gd name="T52" fmla="*/ 0 w 573"/>
                  <a:gd name="T53" fmla="*/ 0 h 294"/>
                  <a:gd name="T54" fmla="*/ 0 w 573"/>
                  <a:gd name="T55" fmla="*/ 0 h 29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73"/>
                  <a:gd name="T85" fmla="*/ 0 h 294"/>
                  <a:gd name="T86" fmla="*/ 573 w 573"/>
                  <a:gd name="T87" fmla="*/ 294 h 29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73" h="294">
                    <a:moveTo>
                      <a:pt x="573" y="116"/>
                    </a:moveTo>
                    <a:lnTo>
                      <a:pt x="547" y="124"/>
                    </a:lnTo>
                    <a:lnTo>
                      <a:pt x="521" y="132"/>
                    </a:lnTo>
                    <a:lnTo>
                      <a:pt x="496" y="140"/>
                    </a:lnTo>
                    <a:lnTo>
                      <a:pt x="470" y="150"/>
                    </a:lnTo>
                    <a:lnTo>
                      <a:pt x="442" y="159"/>
                    </a:lnTo>
                    <a:lnTo>
                      <a:pt x="413" y="168"/>
                    </a:lnTo>
                    <a:lnTo>
                      <a:pt x="381" y="178"/>
                    </a:lnTo>
                    <a:lnTo>
                      <a:pt x="348" y="188"/>
                    </a:lnTo>
                    <a:lnTo>
                      <a:pt x="351" y="194"/>
                    </a:lnTo>
                    <a:lnTo>
                      <a:pt x="352" y="201"/>
                    </a:lnTo>
                    <a:lnTo>
                      <a:pt x="352" y="208"/>
                    </a:lnTo>
                    <a:lnTo>
                      <a:pt x="351" y="214"/>
                    </a:lnTo>
                    <a:lnTo>
                      <a:pt x="348" y="220"/>
                    </a:lnTo>
                    <a:lnTo>
                      <a:pt x="346" y="225"/>
                    </a:lnTo>
                    <a:lnTo>
                      <a:pt x="341" y="230"/>
                    </a:lnTo>
                    <a:lnTo>
                      <a:pt x="337" y="236"/>
                    </a:lnTo>
                    <a:lnTo>
                      <a:pt x="326" y="245"/>
                    </a:lnTo>
                    <a:lnTo>
                      <a:pt x="312" y="255"/>
                    </a:lnTo>
                    <a:lnTo>
                      <a:pt x="297" y="262"/>
                    </a:lnTo>
                    <a:lnTo>
                      <a:pt x="281" y="269"/>
                    </a:lnTo>
                    <a:lnTo>
                      <a:pt x="248" y="280"/>
                    </a:lnTo>
                    <a:lnTo>
                      <a:pt x="219" y="289"/>
                    </a:lnTo>
                    <a:lnTo>
                      <a:pt x="198" y="292"/>
                    </a:lnTo>
                    <a:lnTo>
                      <a:pt x="190" y="294"/>
                    </a:lnTo>
                    <a:lnTo>
                      <a:pt x="0" y="47"/>
                    </a:lnTo>
                    <a:lnTo>
                      <a:pt x="478" y="0"/>
                    </a:lnTo>
                    <a:lnTo>
                      <a:pt x="573" y="116"/>
                    </a:lnTo>
                    <a:close/>
                  </a:path>
                </a:pathLst>
              </a:custGeom>
              <a:solidFill>
                <a:srgbClr val="93D5ED"/>
              </a:solidFill>
              <a:ln w="9525">
                <a:solidFill>
                  <a:srgbClr val="CCECFF"/>
                </a:solidFill>
                <a:round/>
                <a:headEnd/>
                <a:tailEnd/>
              </a:ln>
            </p:spPr>
            <p:txBody>
              <a:bodyPr/>
              <a:lstStyle/>
              <a:p>
                <a:endParaRPr lang="en-US"/>
              </a:p>
            </p:txBody>
          </p:sp>
          <p:sp>
            <p:nvSpPr>
              <p:cNvPr id="24816" name="Freeform 237"/>
              <p:cNvSpPr>
                <a:spLocks/>
              </p:cNvSpPr>
              <p:nvPr/>
            </p:nvSpPr>
            <p:spPr bwMode="auto">
              <a:xfrm>
                <a:off x="864" y="894"/>
                <a:ext cx="527" cy="449"/>
              </a:xfrm>
              <a:custGeom>
                <a:avLst/>
                <a:gdLst>
                  <a:gd name="T0" fmla="*/ 0 w 14755"/>
                  <a:gd name="T1" fmla="*/ 0 h 12586"/>
                  <a:gd name="T2" fmla="*/ 0 w 14755"/>
                  <a:gd name="T3" fmla="*/ 0 h 12586"/>
                  <a:gd name="T4" fmla="*/ 0 w 14755"/>
                  <a:gd name="T5" fmla="*/ 0 h 12586"/>
                  <a:gd name="T6" fmla="*/ 0 w 14755"/>
                  <a:gd name="T7" fmla="*/ 0 h 12586"/>
                  <a:gd name="T8" fmla="*/ 0 w 14755"/>
                  <a:gd name="T9" fmla="*/ 0 h 12586"/>
                  <a:gd name="T10" fmla="*/ 0 w 14755"/>
                  <a:gd name="T11" fmla="*/ 0 h 12586"/>
                  <a:gd name="T12" fmla="*/ 0 w 14755"/>
                  <a:gd name="T13" fmla="*/ 0 h 12586"/>
                  <a:gd name="T14" fmla="*/ 0 w 14755"/>
                  <a:gd name="T15" fmla="*/ 0 h 12586"/>
                  <a:gd name="T16" fmla="*/ 0 w 14755"/>
                  <a:gd name="T17" fmla="*/ 0 h 12586"/>
                  <a:gd name="T18" fmla="*/ 0 w 14755"/>
                  <a:gd name="T19" fmla="*/ 0 h 12586"/>
                  <a:gd name="T20" fmla="*/ 0 w 14755"/>
                  <a:gd name="T21" fmla="*/ 0 h 12586"/>
                  <a:gd name="T22" fmla="*/ 0 w 14755"/>
                  <a:gd name="T23" fmla="*/ 0 h 12586"/>
                  <a:gd name="T24" fmla="*/ 0 w 14755"/>
                  <a:gd name="T25" fmla="*/ 0 h 12586"/>
                  <a:gd name="T26" fmla="*/ 0 w 14755"/>
                  <a:gd name="T27" fmla="*/ 0 h 12586"/>
                  <a:gd name="T28" fmla="*/ 0 w 14755"/>
                  <a:gd name="T29" fmla="*/ 0 h 12586"/>
                  <a:gd name="T30" fmla="*/ 0 w 14755"/>
                  <a:gd name="T31" fmla="*/ 0 h 12586"/>
                  <a:gd name="T32" fmla="*/ 0 w 14755"/>
                  <a:gd name="T33" fmla="*/ 0 h 12586"/>
                  <a:gd name="T34" fmla="*/ 0 w 14755"/>
                  <a:gd name="T35" fmla="*/ 0 h 12586"/>
                  <a:gd name="T36" fmla="*/ 0 w 14755"/>
                  <a:gd name="T37" fmla="*/ 0 h 12586"/>
                  <a:gd name="T38" fmla="*/ 0 w 14755"/>
                  <a:gd name="T39" fmla="*/ 0 h 12586"/>
                  <a:gd name="T40" fmla="*/ 0 w 14755"/>
                  <a:gd name="T41" fmla="*/ 0 h 12586"/>
                  <a:gd name="T42" fmla="*/ 0 w 14755"/>
                  <a:gd name="T43" fmla="*/ 0 h 12586"/>
                  <a:gd name="T44" fmla="*/ 0 w 14755"/>
                  <a:gd name="T45" fmla="*/ 0 h 12586"/>
                  <a:gd name="T46" fmla="*/ 0 w 14755"/>
                  <a:gd name="T47" fmla="*/ 0 h 12586"/>
                  <a:gd name="T48" fmla="*/ 0 w 14755"/>
                  <a:gd name="T49" fmla="*/ 0 h 12586"/>
                  <a:gd name="T50" fmla="*/ 0 w 14755"/>
                  <a:gd name="T51" fmla="*/ 0 h 12586"/>
                  <a:gd name="T52" fmla="*/ 0 w 14755"/>
                  <a:gd name="T53" fmla="*/ 0 h 12586"/>
                  <a:gd name="T54" fmla="*/ 0 w 14755"/>
                  <a:gd name="T55" fmla="*/ 0 h 12586"/>
                  <a:gd name="T56" fmla="*/ 0 w 14755"/>
                  <a:gd name="T57" fmla="*/ 0 h 12586"/>
                  <a:gd name="T58" fmla="*/ 0 w 14755"/>
                  <a:gd name="T59" fmla="*/ 0 h 12586"/>
                  <a:gd name="T60" fmla="*/ 0 w 14755"/>
                  <a:gd name="T61" fmla="*/ 0 h 12586"/>
                  <a:gd name="T62" fmla="*/ 0 w 14755"/>
                  <a:gd name="T63" fmla="*/ 0 h 12586"/>
                  <a:gd name="T64" fmla="*/ 0 w 14755"/>
                  <a:gd name="T65" fmla="*/ 0 h 12586"/>
                  <a:gd name="T66" fmla="*/ 0 w 14755"/>
                  <a:gd name="T67" fmla="*/ 0 h 12586"/>
                  <a:gd name="T68" fmla="*/ 0 w 14755"/>
                  <a:gd name="T69" fmla="*/ 0 h 12586"/>
                  <a:gd name="T70" fmla="*/ 0 w 14755"/>
                  <a:gd name="T71" fmla="*/ 0 h 12586"/>
                  <a:gd name="T72" fmla="*/ 0 w 14755"/>
                  <a:gd name="T73" fmla="*/ 0 h 12586"/>
                  <a:gd name="T74" fmla="*/ 0 w 14755"/>
                  <a:gd name="T75" fmla="*/ 0 h 12586"/>
                  <a:gd name="T76" fmla="*/ 0 w 14755"/>
                  <a:gd name="T77" fmla="*/ 0 h 12586"/>
                  <a:gd name="T78" fmla="*/ 0 w 14755"/>
                  <a:gd name="T79" fmla="*/ 0 h 12586"/>
                  <a:gd name="T80" fmla="*/ 0 w 14755"/>
                  <a:gd name="T81" fmla="*/ 0 h 12586"/>
                  <a:gd name="T82" fmla="*/ 0 w 14755"/>
                  <a:gd name="T83" fmla="*/ 0 h 12586"/>
                  <a:gd name="T84" fmla="*/ 0 w 14755"/>
                  <a:gd name="T85" fmla="*/ 0 h 12586"/>
                  <a:gd name="T86" fmla="*/ 0 w 14755"/>
                  <a:gd name="T87" fmla="*/ 0 h 12586"/>
                  <a:gd name="T88" fmla="*/ 0 w 14755"/>
                  <a:gd name="T89" fmla="*/ 0 h 12586"/>
                  <a:gd name="T90" fmla="*/ 0 w 14755"/>
                  <a:gd name="T91" fmla="*/ 0 h 12586"/>
                  <a:gd name="T92" fmla="*/ 0 w 14755"/>
                  <a:gd name="T93" fmla="*/ 0 h 12586"/>
                  <a:gd name="T94" fmla="*/ 0 w 14755"/>
                  <a:gd name="T95" fmla="*/ 0 h 12586"/>
                  <a:gd name="T96" fmla="*/ 0 w 14755"/>
                  <a:gd name="T97" fmla="*/ 0 h 12586"/>
                  <a:gd name="T98" fmla="*/ 0 w 14755"/>
                  <a:gd name="T99" fmla="*/ 0 h 12586"/>
                  <a:gd name="T100" fmla="*/ 0 w 14755"/>
                  <a:gd name="T101" fmla="*/ 0 h 12586"/>
                  <a:gd name="T102" fmla="*/ 0 w 14755"/>
                  <a:gd name="T103" fmla="*/ 0 h 12586"/>
                  <a:gd name="T104" fmla="*/ 0 w 14755"/>
                  <a:gd name="T105" fmla="*/ 0 h 12586"/>
                  <a:gd name="T106" fmla="*/ 0 w 14755"/>
                  <a:gd name="T107" fmla="*/ 0 h 12586"/>
                  <a:gd name="T108" fmla="*/ 0 w 14755"/>
                  <a:gd name="T109" fmla="*/ 0 h 12586"/>
                  <a:gd name="T110" fmla="*/ 0 w 14755"/>
                  <a:gd name="T111" fmla="*/ 0 h 12586"/>
                  <a:gd name="T112" fmla="*/ 0 w 14755"/>
                  <a:gd name="T113" fmla="*/ 0 h 12586"/>
                  <a:gd name="T114" fmla="*/ 0 w 14755"/>
                  <a:gd name="T115" fmla="*/ 0 h 12586"/>
                  <a:gd name="T116" fmla="*/ 0 w 14755"/>
                  <a:gd name="T117" fmla="*/ 0 h 12586"/>
                  <a:gd name="T118" fmla="*/ 0 w 14755"/>
                  <a:gd name="T119" fmla="*/ 0 h 12586"/>
                  <a:gd name="T120" fmla="*/ 0 w 14755"/>
                  <a:gd name="T121" fmla="*/ 0 h 12586"/>
                  <a:gd name="T122" fmla="*/ 0 w 14755"/>
                  <a:gd name="T123" fmla="*/ 0 h 12586"/>
                  <a:gd name="T124" fmla="*/ 0 w 14755"/>
                  <a:gd name="T125" fmla="*/ 0 h 125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755"/>
                  <a:gd name="T190" fmla="*/ 0 h 12586"/>
                  <a:gd name="T191" fmla="*/ 14755 w 14755"/>
                  <a:gd name="T192" fmla="*/ 12586 h 125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755" h="12586">
                    <a:moveTo>
                      <a:pt x="10804" y="9205"/>
                    </a:moveTo>
                    <a:lnTo>
                      <a:pt x="10829" y="9193"/>
                    </a:lnTo>
                    <a:lnTo>
                      <a:pt x="10894" y="9163"/>
                    </a:lnTo>
                    <a:lnTo>
                      <a:pt x="10939" y="9144"/>
                    </a:lnTo>
                    <a:lnTo>
                      <a:pt x="10988" y="9123"/>
                    </a:lnTo>
                    <a:lnTo>
                      <a:pt x="11014" y="9113"/>
                    </a:lnTo>
                    <a:lnTo>
                      <a:pt x="11041" y="9104"/>
                    </a:lnTo>
                    <a:lnTo>
                      <a:pt x="11069" y="9095"/>
                    </a:lnTo>
                    <a:lnTo>
                      <a:pt x="11097" y="9087"/>
                    </a:lnTo>
                    <a:lnTo>
                      <a:pt x="11125" y="9079"/>
                    </a:lnTo>
                    <a:lnTo>
                      <a:pt x="11153" y="9072"/>
                    </a:lnTo>
                    <a:lnTo>
                      <a:pt x="11181" y="9067"/>
                    </a:lnTo>
                    <a:lnTo>
                      <a:pt x="11210" y="9063"/>
                    </a:lnTo>
                    <a:lnTo>
                      <a:pt x="11237" y="9060"/>
                    </a:lnTo>
                    <a:lnTo>
                      <a:pt x="11263" y="9058"/>
                    </a:lnTo>
                    <a:lnTo>
                      <a:pt x="11288" y="9059"/>
                    </a:lnTo>
                    <a:lnTo>
                      <a:pt x="11312" y="9061"/>
                    </a:lnTo>
                    <a:lnTo>
                      <a:pt x="11336" y="9065"/>
                    </a:lnTo>
                    <a:lnTo>
                      <a:pt x="11357" y="9072"/>
                    </a:lnTo>
                    <a:lnTo>
                      <a:pt x="11376" y="9081"/>
                    </a:lnTo>
                    <a:lnTo>
                      <a:pt x="11394" y="9092"/>
                    </a:lnTo>
                    <a:lnTo>
                      <a:pt x="11409" y="9106"/>
                    </a:lnTo>
                    <a:lnTo>
                      <a:pt x="11422" y="9123"/>
                    </a:lnTo>
                    <a:lnTo>
                      <a:pt x="11433" y="9144"/>
                    </a:lnTo>
                    <a:lnTo>
                      <a:pt x="11442" y="9167"/>
                    </a:lnTo>
                    <a:lnTo>
                      <a:pt x="11451" y="9193"/>
                    </a:lnTo>
                    <a:lnTo>
                      <a:pt x="11465" y="9223"/>
                    </a:lnTo>
                    <a:lnTo>
                      <a:pt x="11484" y="9257"/>
                    </a:lnTo>
                    <a:lnTo>
                      <a:pt x="11506" y="9292"/>
                    </a:lnTo>
                    <a:lnTo>
                      <a:pt x="11532" y="9330"/>
                    </a:lnTo>
                    <a:lnTo>
                      <a:pt x="11561" y="9371"/>
                    </a:lnTo>
                    <a:lnTo>
                      <a:pt x="11594" y="9414"/>
                    </a:lnTo>
                    <a:lnTo>
                      <a:pt x="11629" y="9458"/>
                    </a:lnTo>
                    <a:lnTo>
                      <a:pt x="11666" y="9505"/>
                    </a:lnTo>
                    <a:lnTo>
                      <a:pt x="11706" y="9552"/>
                    </a:lnTo>
                    <a:lnTo>
                      <a:pt x="11746" y="9600"/>
                    </a:lnTo>
                    <a:lnTo>
                      <a:pt x="11788" y="9649"/>
                    </a:lnTo>
                    <a:lnTo>
                      <a:pt x="11876" y="9747"/>
                    </a:lnTo>
                    <a:lnTo>
                      <a:pt x="11966" y="9843"/>
                    </a:lnTo>
                    <a:lnTo>
                      <a:pt x="12053" y="9938"/>
                    </a:lnTo>
                    <a:lnTo>
                      <a:pt x="12138" y="10027"/>
                    </a:lnTo>
                    <a:lnTo>
                      <a:pt x="12217" y="10108"/>
                    </a:lnTo>
                    <a:lnTo>
                      <a:pt x="12287" y="10179"/>
                    </a:lnTo>
                    <a:lnTo>
                      <a:pt x="12346" y="10239"/>
                    </a:lnTo>
                    <a:lnTo>
                      <a:pt x="12391" y="10284"/>
                    </a:lnTo>
                    <a:lnTo>
                      <a:pt x="12420" y="10312"/>
                    </a:lnTo>
                    <a:lnTo>
                      <a:pt x="12430" y="10322"/>
                    </a:lnTo>
                    <a:lnTo>
                      <a:pt x="13175" y="9774"/>
                    </a:lnTo>
                    <a:lnTo>
                      <a:pt x="14066" y="11645"/>
                    </a:lnTo>
                    <a:lnTo>
                      <a:pt x="14076" y="11683"/>
                    </a:lnTo>
                    <a:lnTo>
                      <a:pt x="14083" y="11716"/>
                    </a:lnTo>
                    <a:lnTo>
                      <a:pt x="14085" y="11732"/>
                    </a:lnTo>
                    <a:lnTo>
                      <a:pt x="14088" y="11747"/>
                    </a:lnTo>
                    <a:lnTo>
                      <a:pt x="14089" y="11761"/>
                    </a:lnTo>
                    <a:lnTo>
                      <a:pt x="14089" y="11776"/>
                    </a:lnTo>
                    <a:lnTo>
                      <a:pt x="14089" y="11790"/>
                    </a:lnTo>
                    <a:lnTo>
                      <a:pt x="14088" y="11803"/>
                    </a:lnTo>
                    <a:lnTo>
                      <a:pt x="14087" y="11816"/>
                    </a:lnTo>
                    <a:lnTo>
                      <a:pt x="14084" y="11829"/>
                    </a:lnTo>
                    <a:lnTo>
                      <a:pt x="14081" y="11841"/>
                    </a:lnTo>
                    <a:lnTo>
                      <a:pt x="14078" y="11853"/>
                    </a:lnTo>
                    <a:lnTo>
                      <a:pt x="14074" y="11866"/>
                    </a:lnTo>
                    <a:lnTo>
                      <a:pt x="14070" y="11878"/>
                    </a:lnTo>
                    <a:lnTo>
                      <a:pt x="14059" y="11904"/>
                    </a:lnTo>
                    <a:lnTo>
                      <a:pt x="14046" y="11929"/>
                    </a:lnTo>
                    <a:lnTo>
                      <a:pt x="14030" y="11956"/>
                    </a:lnTo>
                    <a:lnTo>
                      <a:pt x="14013" y="11984"/>
                    </a:lnTo>
                    <a:lnTo>
                      <a:pt x="13971" y="12049"/>
                    </a:lnTo>
                    <a:lnTo>
                      <a:pt x="13919" y="12125"/>
                    </a:lnTo>
                    <a:lnTo>
                      <a:pt x="13906" y="12148"/>
                    </a:lnTo>
                    <a:lnTo>
                      <a:pt x="13895" y="12170"/>
                    </a:lnTo>
                    <a:lnTo>
                      <a:pt x="13887" y="12192"/>
                    </a:lnTo>
                    <a:lnTo>
                      <a:pt x="13881" y="12213"/>
                    </a:lnTo>
                    <a:lnTo>
                      <a:pt x="13878" y="12234"/>
                    </a:lnTo>
                    <a:lnTo>
                      <a:pt x="13876" y="12256"/>
                    </a:lnTo>
                    <a:lnTo>
                      <a:pt x="13876" y="12277"/>
                    </a:lnTo>
                    <a:lnTo>
                      <a:pt x="13878" y="12297"/>
                    </a:lnTo>
                    <a:lnTo>
                      <a:pt x="13881" y="12317"/>
                    </a:lnTo>
                    <a:lnTo>
                      <a:pt x="13886" y="12337"/>
                    </a:lnTo>
                    <a:lnTo>
                      <a:pt x="13893" y="12356"/>
                    </a:lnTo>
                    <a:lnTo>
                      <a:pt x="13900" y="12375"/>
                    </a:lnTo>
                    <a:lnTo>
                      <a:pt x="13909" y="12394"/>
                    </a:lnTo>
                    <a:lnTo>
                      <a:pt x="13918" y="12411"/>
                    </a:lnTo>
                    <a:lnTo>
                      <a:pt x="13928" y="12428"/>
                    </a:lnTo>
                    <a:lnTo>
                      <a:pt x="13939" y="12444"/>
                    </a:lnTo>
                    <a:lnTo>
                      <a:pt x="13950" y="12460"/>
                    </a:lnTo>
                    <a:lnTo>
                      <a:pt x="13962" y="12475"/>
                    </a:lnTo>
                    <a:lnTo>
                      <a:pt x="13974" y="12490"/>
                    </a:lnTo>
                    <a:lnTo>
                      <a:pt x="13986" y="12503"/>
                    </a:lnTo>
                    <a:lnTo>
                      <a:pt x="14008" y="12527"/>
                    </a:lnTo>
                    <a:lnTo>
                      <a:pt x="14030" y="12548"/>
                    </a:lnTo>
                    <a:lnTo>
                      <a:pt x="14063" y="12576"/>
                    </a:lnTo>
                    <a:lnTo>
                      <a:pt x="14076" y="12586"/>
                    </a:lnTo>
                    <a:lnTo>
                      <a:pt x="14084" y="12577"/>
                    </a:lnTo>
                    <a:lnTo>
                      <a:pt x="14108" y="12552"/>
                    </a:lnTo>
                    <a:lnTo>
                      <a:pt x="14143" y="12513"/>
                    </a:lnTo>
                    <a:lnTo>
                      <a:pt x="14188" y="12461"/>
                    </a:lnTo>
                    <a:lnTo>
                      <a:pt x="14243" y="12399"/>
                    </a:lnTo>
                    <a:lnTo>
                      <a:pt x="14303" y="12329"/>
                    </a:lnTo>
                    <a:lnTo>
                      <a:pt x="14367" y="12253"/>
                    </a:lnTo>
                    <a:lnTo>
                      <a:pt x="14432" y="12173"/>
                    </a:lnTo>
                    <a:lnTo>
                      <a:pt x="14466" y="12132"/>
                    </a:lnTo>
                    <a:lnTo>
                      <a:pt x="14498" y="12090"/>
                    </a:lnTo>
                    <a:lnTo>
                      <a:pt x="14529" y="12049"/>
                    </a:lnTo>
                    <a:lnTo>
                      <a:pt x="14560" y="12007"/>
                    </a:lnTo>
                    <a:lnTo>
                      <a:pt x="14589" y="11967"/>
                    </a:lnTo>
                    <a:lnTo>
                      <a:pt x="14617" y="11927"/>
                    </a:lnTo>
                    <a:lnTo>
                      <a:pt x="14643" y="11888"/>
                    </a:lnTo>
                    <a:lnTo>
                      <a:pt x="14667" y="11850"/>
                    </a:lnTo>
                    <a:lnTo>
                      <a:pt x="14689" y="11815"/>
                    </a:lnTo>
                    <a:lnTo>
                      <a:pt x="14707" y="11781"/>
                    </a:lnTo>
                    <a:lnTo>
                      <a:pt x="14725" y="11748"/>
                    </a:lnTo>
                    <a:lnTo>
                      <a:pt x="14737" y="11718"/>
                    </a:lnTo>
                    <a:lnTo>
                      <a:pt x="14747" y="11691"/>
                    </a:lnTo>
                    <a:lnTo>
                      <a:pt x="14753" y="11666"/>
                    </a:lnTo>
                    <a:lnTo>
                      <a:pt x="14755" y="11644"/>
                    </a:lnTo>
                    <a:lnTo>
                      <a:pt x="14752" y="11626"/>
                    </a:lnTo>
                    <a:lnTo>
                      <a:pt x="14735" y="11614"/>
                    </a:lnTo>
                    <a:lnTo>
                      <a:pt x="14689" y="11581"/>
                    </a:lnTo>
                    <a:lnTo>
                      <a:pt x="14658" y="11556"/>
                    </a:lnTo>
                    <a:lnTo>
                      <a:pt x="14624" y="11525"/>
                    </a:lnTo>
                    <a:lnTo>
                      <a:pt x="14605" y="11508"/>
                    </a:lnTo>
                    <a:lnTo>
                      <a:pt x="14585" y="11489"/>
                    </a:lnTo>
                    <a:lnTo>
                      <a:pt x="14565" y="11470"/>
                    </a:lnTo>
                    <a:lnTo>
                      <a:pt x="14545" y="11449"/>
                    </a:lnTo>
                    <a:lnTo>
                      <a:pt x="14525" y="11426"/>
                    </a:lnTo>
                    <a:lnTo>
                      <a:pt x="14504" y="11402"/>
                    </a:lnTo>
                    <a:lnTo>
                      <a:pt x="14484" y="11377"/>
                    </a:lnTo>
                    <a:lnTo>
                      <a:pt x="14462" y="11351"/>
                    </a:lnTo>
                    <a:lnTo>
                      <a:pt x="14442" y="11324"/>
                    </a:lnTo>
                    <a:lnTo>
                      <a:pt x="14422" y="11295"/>
                    </a:lnTo>
                    <a:lnTo>
                      <a:pt x="14403" y="11264"/>
                    </a:lnTo>
                    <a:lnTo>
                      <a:pt x="14384" y="11233"/>
                    </a:lnTo>
                    <a:lnTo>
                      <a:pt x="14366" y="11201"/>
                    </a:lnTo>
                    <a:lnTo>
                      <a:pt x="14350" y="11167"/>
                    </a:lnTo>
                    <a:lnTo>
                      <a:pt x="14332" y="11132"/>
                    </a:lnTo>
                    <a:lnTo>
                      <a:pt x="14318" y="11096"/>
                    </a:lnTo>
                    <a:lnTo>
                      <a:pt x="14304" y="11059"/>
                    </a:lnTo>
                    <a:lnTo>
                      <a:pt x="14292" y="11020"/>
                    </a:lnTo>
                    <a:lnTo>
                      <a:pt x="14281" y="10981"/>
                    </a:lnTo>
                    <a:lnTo>
                      <a:pt x="14272" y="10940"/>
                    </a:lnTo>
                    <a:lnTo>
                      <a:pt x="14265" y="10923"/>
                    </a:lnTo>
                    <a:lnTo>
                      <a:pt x="14243" y="10875"/>
                    </a:lnTo>
                    <a:lnTo>
                      <a:pt x="14207" y="10800"/>
                    </a:lnTo>
                    <a:lnTo>
                      <a:pt x="14161" y="10704"/>
                    </a:lnTo>
                    <a:lnTo>
                      <a:pt x="14106" y="10588"/>
                    </a:lnTo>
                    <a:lnTo>
                      <a:pt x="14041" y="10458"/>
                    </a:lnTo>
                    <a:lnTo>
                      <a:pt x="13970" y="10317"/>
                    </a:lnTo>
                    <a:lnTo>
                      <a:pt x="13893" y="10171"/>
                    </a:lnTo>
                    <a:lnTo>
                      <a:pt x="13853" y="10097"/>
                    </a:lnTo>
                    <a:lnTo>
                      <a:pt x="13811" y="10023"/>
                    </a:lnTo>
                    <a:lnTo>
                      <a:pt x="13770" y="9949"/>
                    </a:lnTo>
                    <a:lnTo>
                      <a:pt x="13729" y="9877"/>
                    </a:lnTo>
                    <a:lnTo>
                      <a:pt x="13686" y="9806"/>
                    </a:lnTo>
                    <a:lnTo>
                      <a:pt x="13645" y="9738"/>
                    </a:lnTo>
                    <a:lnTo>
                      <a:pt x="13603" y="9672"/>
                    </a:lnTo>
                    <a:lnTo>
                      <a:pt x="13561" y="9608"/>
                    </a:lnTo>
                    <a:lnTo>
                      <a:pt x="13520" y="9550"/>
                    </a:lnTo>
                    <a:lnTo>
                      <a:pt x="13480" y="9496"/>
                    </a:lnTo>
                    <a:lnTo>
                      <a:pt x="13440" y="9445"/>
                    </a:lnTo>
                    <a:lnTo>
                      <a:pt x="13402" y="9400"/>
                    </a:lnTo>
                    <a:lnTo>
                      <a:pt x="13365" y="9361"/>
                    </a:lnTo>
                    <a:lnTo>
                      <a:pt x="13329" y="9328"/>
                    </a:lnTo>
                    <a:lnTo>
                      <a:pt x="13295" y="9303"/>
                    </a:lnTo>
                    <a:lnTo>
                      <a:pt x="13263" y="9284"/>
                    </a:lnTo>
                    <a:lnTo>
                      <a:pt x="13257" y="9287"/>
                    </a:lnTo>
                    <a:lnTo>
                      <a:pt x="13240" y="9296"/>
                    </a:lnTo>
                    <a:lnTo>
                      <a:pt x="13213" y="9308"/>
                    </a:lnTo>
                    <a:lnTo>
                      <a:pt x="13176" y="9325"/>
                    </a:lnTo>
                    <a:lnTo>
                      <a:pt x="13132" y="9345"/>
                    </a:lnTo>
                    <a:lnTo>
                      <a:pt x="13081" y="9367"/>
                    </a:lnTo>
                    <a:lnTo>
                      <a:pt x="13023" y="9392"/>
                    </a:lnTo>
                    <a:lnTo>
                      <a:pt x="12961" y="9416"/>
                    </a:lnTo>
                    <a:lnTo>
                      <a:pt x="12894" y="9441"/>
                    </a:lnTo>
                    <a:lnTo>
                      <a:pt x="12824" y="9465"/>
                    </a:lnTo>
                    <a:lnTo>
                      <a:pt x="12789" y="9476"/>
                    </a:lnTo>
                    <a:lnTo>
                      <a:pt x="12753" y="9487"/>
                    </a:lnTo>
                    <a:lnTo>
                      <a:pt x="12717" y="9498"/>
                    </a:lnTo>
                    <a:lnTo>
                      <a:pt x="12680" y="9508"/>
                    </a:lnTo>
                    <a:lnTo>
                      <a:pt x="12644" y="9516"/>
                    </a:lnTo>
                    <a:lnTo>
                      <a:pt x="12608" y="9524"/>
                    </a:lnTo>
                    <a:lnTo>
                      <a:pt x="12572" y="9531"/>
                    </a:lnTo>
                    <a:lnTo>
                      <a:pt x="12536" y="9537"/>
                    </a:lnTo>
                    <a:lnTo>
                      <a:pt x="12502" y="9542"/>
                    </a:lnTo>
                    <a:lnTo>
                      <a:pt x="12468" y="9546"/>
                    </a:lnTo>
                    <a:lnTo>
                      <a:pt x="12433" y="9548"/>
                    </a:lnTo>
                    <a:lnTo>
                      <a:pt x="12401" y="9549"/>
                    </a:lnTo>
                    <a:lnTo>
                      <a:pt x="12391" y="9540"/>
                    </a:lnTo>
                    <a:lnTo>
                      <a:pt x="12361" y="9514"/>
                    </a:lnTo>
                    <a:lnTo>
                      <a:pt x="12313" y="9472"/>
                    </a:lnTo>
                    <a:lnTo>
                      <a:pt x="12252" y="9419"/>
                    </a:lnTo>
                    <a:lnTo>
                      <a:pt x="12177" y="9355"/>
                    </a:lnTo>
                    <a:lnTo>
                      <a:pt x="12092" y="9284"/>
                    </a:lnTo>
                    <a:lnTo>
                      <a:pt x="11999" y="9205"/>
                    </a:lnTo>
                    <a:lnTo>
                      <a:pt x="11899" y="9123"/>
                    </a:lnTo>
                    <a:lnTo>
                      <a:pt x="11795" y="9040"/>
                    </a:lnTo>
                    <a:lnTo>
                      <a:pt x="11690" y="8957"/>
                    </a:lnTo>
                    <a:lnTo>
                      <a:pt x="11638" y="8916"/>
                    </a:lnTo>
                    <a:lnTo>
                      <a:pt x="11586" y="8876"/>
                    </a:lnTo>
                    <a:lnTo>
                      <a:pt x="11534" y="8837"/>
                    </a:lnTo>
                    <a:lnTo>
                      <a:pt x="11484" y="8801"/>
                    </a:lnTo>
                    <a:lnTo>
                      <a:pt x="11434" y="8764"/>
                    </a:lnTo>
                    <a:lnTo>
                      <a:pt x="11387" y="8731"/>
                    </a:lnTo>
                    <a:lnTo>
                      <a:pt x="11341" y="8700"/>
                    </a:lnTo>
                    <a:lnTo>
                      <a:pt x="11296" y="8672"/>
                    </a:lnTo>
                    <a:lnTo>
                      <a:pt x="11255" y="8645"/>
                    </a:lnTo>
                    <a:lnTo>
                      <a:pt x="11216" y="8623"/>
                    </a:lnTo>
                    <a:lnTo>
                      <a:pt x="11180" y="8604"/>
                    </a:lnTo>
                    <a:lnTo>
                      <a:pt x="11147" y="8588"/>
                    </a:lnTo>
                    <a:lnTo>
                      <a:pt x="10736" y="8509"/>
                    </a:lnTo>
                    <a:lnTo>
                      <a:pt x="13782" y="1660"/>
                    </a:lnTo>
                    <a:lnTo>
                      <a:pt x="13780" y="1656"/>
                    </a:lnTo>
                    <a:lnTo>
                      <a:pt x="13771" y="1646"/>
                    </a:lnTo>
                    <a:lnTo>
                      <a:pt x="13757" y="1632"/>
                    </a:lnTo>
                    <a:lnTo>
                      <a:pt x="13737" y="1613"/>
                    </a:lnTo>
                    <a:lnTo>
                      <a:pt x="13725" y="1603"/>
                    </a:lnTo>
                    <a:lnTo>
                      <a:pt x="13710" y="1591"/>
                    </a:lnTo>
                    <a:lnTo>
                      <a:pt x="13694" y="1580"/>
                    </a:lnTo>
                    <a:lnTo>
                      <a:pt x="13676" y="1568"/>
                    </a:lnTo>
                    <a:lnTo>
                      <a:pt x="13657" y="1557"/>
                    </a:lnTo>
                    <a:lnTo>
                      <a:pt x="13636" y="1545"/>
                    </a:lnTo>
                    <a:lnTo>
                      <a:pt x="13613" y="1534"/>
                    </a:lnTo>
                    <a:lnTo>
                      <a:pt x="13588" y="1524"/>
                    </a:lnTo>
                    <a:lnTo>
                      <a:pt x="13560" y="1514"/>
                    </a:lnTo>
                    <a:lnTo>
                      <a:pt x="13532" y="1505"/>
                    </a:lnTo>
                    <a:lnTo>
                      <a:pt x="13501" y="1497"/>
                    </a:lnTo>
                    <a:lnTo>
                      <a:pt x="13468" y="1489"/>
                    </a:lnTo>
                    <a:lnTo>
                      <a:pt x="13433" y="1483"/>
                    </a:lnTo>
                    <a:lnTo>
                      <a:pt x="13396" y="1478"/>
                    </a:lnTo>
                    <a:lnTo>
                      <a:pt x="13357" y="1475"/>
                    </a:lnTo>
                    <a:lnTo>
                      <a:pt x="13315" y="1473"/>
                    </a:lnTo>
                    <a:lnTo>
                      <a:pt x="13272" y="1474"/>
                    </a:lnTo>
                    <a:lnTo>
                      <a:pt x="13226" y="1476"/>
                    </a:lnTo>
                    <a:lnTo>
                      <a:pt x="13177" y="1482"/>
                    </a:lnTo>
                    <a:lnTo>
                      <a:pt x="13127" y="1489"/>
                    </a:lnTo>
                    <a:lnTo>
                      <a:pt x="13074" y="1498"/>
                    </a:lnTo>
                    <a:lnTo>
                      <a:pt x="13019" y="1510"/>
                    </a:lnTo>
                    <a:lnTo>
                      <a:pt x="12961" y="1525"/>
                    </a:lnTo>
                    <a:lnTo>
                      <a:pt x="12901" y="1542"/>
                    </a:lnTo>
                    <a:lnTo>
                      <a:pt x="12894" y="1542"/>
                    </a:lnTo>
                    <a:lnTo>
                      <a:pt x="12873" y="1542"/>
                    </a:lnTo>
                    <a:lnTo>
                      <a:pt x="12841" y="1541"/>
                    </a:lnTo>
                    <a:lnTo>
                      <a:pt x="12798" y="1538"/>
                    </a:lnTo>
                    <a:lnTo>
                      <a:pt x="12747" y="1535"/>
                    </a:lnTo>
                    <a:lnTo>
                      <a:pt x="12688" y="1530"/>
                    </a:lnTo>
                    <a:lnTo>
                      <a:pt x="12624" y="1523"/>
                    </a:lnTo>
                    <a:lnTo>
                      <a:pt x="12554" y="1513"/>
                    </a:lnTo>
                    <a:lnTo>
                      <a:pt x="12518" y="1507"/>
                    </a:lnTo>
                    <a:lnTo>
                      <a:pt x="12482" y="1501"/>
                    </a:lnTo>
                    <a:lnTo>
                      <a:pt x="12444" y="1493"/>
                    </a:lnTo>
                    <a:lnTo>
                      <a:pt x="12407" y="1485"/>
                    </a:lnTo>
                    <a:lnTo>
                      <a:pt x="12370" y="1475"/>
                    </a:lnTo>
                    <a:lnTo>
                      <a:pt x="12334" y="1465"/>
                    </a:lnTo>
                    <a:lnTo>
                      <a:pt x="12296" y="1455"/>
                    </a:lnTo>
                    <a:lnTo>
                      <a:pt x="12260" y="1443"/>
                    </a:lnTo>
                    <a:lnTo>
                      <a:pt x="12225" y="1430"/>
                    </a:lnTo>
                    <a:lnTo>
                      <a:pt x="12189" y="1416"/>
                    </a:lnTo>
                    <a:lnTo>
                      <a:pt x="12156" y="1401"/>
                    </a:lnTo>
                    <a:lnTo>
                      <a:pt x="12124" y="1385"/>
                    </a:lnTo>
                    <a:lnTo>
                      <a:pt x="12093" y="1368"/>
                    </a:lnTo>
                    <a:lnTo>
                      <a:pt x="12062" y="1348"/>
                    </a:lnTo>
                    <a:lnTo>
                      <a:pt x="12035" y="1328"/>
                    </a:lnTo>
                    <a:lnTo>
                      <a:pt x="12009" y="1307"/>
                    </a:lnTo>
                    <a:lnTo>
                      <a:pt x="11983" y="1306"/>
                    </a:lnTo>
                    <a:lnTo>
                      <a:pt x="11911" y="1301"/>
                    </a:lnTo>
                    <a:lnTo>
                      <a:pt x="11864" y="1297"/>
                    </a:lnTo>
                    <a:lnTo>
                      <a:pt x="11810" y="1291"/>
                    </a:lnTo>
                    <a:lnTo>
                      <a:pt x="11782" y="1287"/>
                    </a:lnTo>
                    <a:lnTo>
                      <a:pt x="11753" y="1282"/>
                    </a:lnTo>
                    <a:lnTo>
                      <a:pt x="11724" y="1277"/>
                    </a:lnTo>
                    <a:lnTo>
                      <a:pt x="11695" y="1270"/>
                    </a:lnTo>
                    <a:lnTo>
                      <a:pt x="11665" y="1264"/>
                    </a:lnTo>
                    <a:lnTo>
                      <a:pt x="11636" y="1256"/>
                    </a:lnTo>
                    <a:lnTo>
                      <a:pt x="11607" y="1248"/>
                    </a:lnTo>
                    <a:lnTo>
                      <a:pt x="11579" y="1238"/>
                    </a:lnTo>
                    <a:lnTo>
                      <a:pt x="11550" y="1228"/>
                    </a:lnTo>
                    <a:lnTo>
                      <a:pt x="11524" y="1216"/>
                    </a:lnTo>
                    <a:lnTo>
                      <a:pt x="11500" y="1204"/>
                    </a:lnTo>
                    <a:lnTo>
                      <a:pt x="11476" y="1191"/>
                    </a:lnTo>
                    <a:lnTo>
                      <a:pt x="11455" y="1177"/>
                    </a:lnTo>
                    <a:lnTo>
                      <a:pt x="11434" y="1162"/>
                    </a:lnTo>
                    <a:lnTo>
                      <a:pt x="11417" y="1145"/>
                    </a:lnTo>
                    <a:lnTo>
                      <a:pt x="11403" y="1127"/>
                    </a:lnTo>
                    <a:lnTo>
                      <a:pt x="11390" y="1107"/>
                    </a:lnTo>
                    <a:lnTo>
                      <a:pt x="11381" y="1087"/>
                    </a:lnTo>
                    <a:lnTo>
                      <a:pt x="11375" y="1066"/>
                    </a:lnTo>
                    <a:lnTo>
                      <a:pt x="11373" y="1043"/>
                    </a:lnTo>
                    <a:lnTo>
                      <a:pt x="11362" y="1036"/>
                    </a:lnTo>
                    <a:lnTo>
                      <a:pt x="11331" y="1019"/>
                    </a:lnTo>
                    <a:lnTo>
                      <a:pt x="11308" y="1008"/>
                    </a:lnTo>
                    <a:lnTo>
                      <a:pt x="11282" y="994"/>
                    </a:lnTo>
                    <a:lnTo>
                      <a:pt x="11253" y="981"/>
                    </a:lnTo>
                    <a:lnTo>
                      <a:pt x="11221" y="966"/>
                    </a:lnTo>
                    <a:lnTo>
                      <a:pt x="11185" y="952"/>
                    </a:lnTo>
                    <a:lnTo>
                      <a:pt x="11148" y="937"/>
                    </a:lnTo>
                    <a:lnTo>
                      <a:pt x="11108" y="923"/>
                    </a:lnTo>
                    <a:lnTo>
                      <a:pt x="11067" y="910"/>
                    </a:lnTo>
                    <a:lnTo>
                      <a:pt x="11024" y="899"/>
                    </a:lnTo>
                    <a:lnTo>
                      <a:pt x="10981" y="889"/>
                    </a:lnTo>
                    <a:lnTo>
                      <a:pt x="10959" y="885"/>
                    </a:lnTo>
                    <a:lnTo>
                      <a:pt x="10937" y="881"/>
                    </a:lnTo>
                    <a:lnTo>
                      <a:pt x="10914" y="878"/>
                    </a:lnTo>
                    <a:lnTo>
                      <a:pt x="10892" y="875"/>
                    </a:lnTo>
                    <a:lnTo>
                      <a:pt x="10875" y="865"/>
                    </a:lnTo>
                    <a:lnTo>
                      <a:pt x="10830" y="839"/>
                    </a:lnTo>
                    <a:lnTo>
                      <a:pt x="10798" y="823"/>
                    </a:lnTo>
                    <a:lnTo>
                      <a:pt x="10762" y="805"/>
                    </a:lnTo>
                    <a:lnTo>
                      <a:pt x="10724" y="786"/>
                    </a:lnTo>
                    <a:lnTo>
                      <a:pt x="10681" y="768"/>
                    </a:lnTo>
                    <a:lnTo>
                      <a:pt x="10660" y="759"/>
                    </a:lnTo>
                    <a:lnTo>
                      <a:pt x="10639" y="751"/>
                    </a:lnTo>
                    <a:lnTo>
                      <a:pt x="10618" y="744"/>
                    </a:lnTo>
                    <a:lnTo>
                      <a:pt x="10596" y="737"/>
                    </a:lnTo>
                    <a:lnTo>
                      <a:pt x="10575" y="731"/>
                    </a:lnTo>
                    <a:lnTo>
                      <a:pt x="10553" y="726"/>
                    </a:lnTo>
                    <a:lnTo>
                      <a:pt x="10532" y="722"/>
                    </a:lnTo>
                    <a:lnTo>
                      <a:pt x="10512" y="719"/>
                    </a:lnTo>
                    <a:lnTo>
                      <a:pt x="10493" y="717"/>
                    </a:lnTo>
                    <a:lnTo>
                      <a:pt x="10474" y="716"/>
                    </a:lnTo>
                    <a:lnTo>
                      <a:pt x="10456" y="717"/>
                    </a:lnTo>
                    <a:lnTo>
                      <a:pt x="10439" y="720"/>
                    </a:lnTo>
                    <a:lnTo>
                      <a:pt x="10422" y="724"/>
                    </a:lnTo>
                    <a:lnTo>
                      <a:pt x="10408" y="730"/>
                    </a:lnTo>
                    <a:lnTo>
                      <a:pt x="10395" y="738"/>
                    </a:lnTo>
                    <a:lnTo>
                      <a:pt x="10383" y="748"/>
                    </a:lnTo>
                    <a:lnTo>
                      <a:pt x="10373" y="759"/>
                    </a:lnTo>
                    <a:lnTo>
                      <a:pt x="10364" y="773"/>
                    </a:lnTo>
                    <a:lnTo>
                      <a:pt x="10356" y="786"/>
                    </a:lnTo>
                    <a:lnTo>
                      <a:pt x="10350" y="799"/>
                    </a:lnTo>
                    <a:lnTo>
                      <a:pt x="10344" y="813"/>
                    </a:lnTo>
                    <a:lnTo>
                      <a:pt x="10339" y="828"/>
                    </a:lnTo>
                    <a:lnTo>
                      <a:pt x="10335" y="843"/>
                    </a:lnTo>
                    <a:lnTo>
                      <a:pt x="10332" y="858"/>
                    </a:lnTo>
                    <a:lnTo>
                      <a:pt x="10327" y="890"/>
                    </a:lnTo>
                    <a:lnTo>
                      <a:pt x="10324" y="921"/>
                    </a:lnTo>
                    <a:lnTo>
                      <a:pt x="10321" y="952"/>
                    </a:lnTo>
                    <a:lnTo>
                      <a:pt x="10317" y="981"/>
                    </a:lnTo>
                    <a:lnTo>
                      <a:pt x="10315" y="995"/>
                    </a:lnTo>
                    <a:lnTo>
                      <a:pt x="10313" y="1009"/>
                    </a:lnTo>
                    <a:lnTo>
                      <a:pt x="10310" y="1022"/>
                    </a:lnTo>
                    <a:lnTo>
                      <a:pt x="10307" y="1033"/>
                    </a:lnTo>
                    <a:lnTo>
                      <a:pt x="10301" y="1044"/>
                    </a:lnTo>
                    <a:lnTo>
                      <a:pt x="10297" y="1054"/>
                    </a:lnTo>
                    <a:lnTo>
                      <a:pt x="10291" y="1063"/>
                    </a:lnTo>
                    <a:lnTo>
                      <a:pt x="10284" y="1071"/>
                    </a:lnTo>
                    <a:lnTo>
                      <a:pt x="10275" y="1077"/>
                    </a:lnTo>
                    <a:lnTo>
                      <a:pt x="10266" y="1083"/>
                    </a:lnTo>
                    <a:lnTo>
                      <a:pt x="10255" y="1086"/>
                    </a:lnTo>
                    <a:lnTo>
                      <a:pt x="10243" y="1089"/>
                    </a:lnTo>
                    <a:lnTo>
                      <a:pt x="10230" y="1090"/>
                    </a:lnTo>
                    <a:lnTo>
                      <a:pt x="10214" y="1089"/>
                    </a:lnTo>
                    <a:lnTo>
                      <a:pt x="10197" y="1086"/>
                    </a:lnTo>
                    <a:lnTo>
                      <a:pt x="10177" y="1081"/>
                    </a:lnTo>
                    <a:lnTo>
                      <a:pt x="10157" y="1075"/>
                    </a:lnTo>
                    <a:lnTo>
                      <a:pt x="10137" y="1067"/>
                    </a:lnTo>
                    <a:lnTo>
                      <a:pt x="10119" y="1059"/>
                    </a:lnTo>
                    <a:lnTo>
                      <a:pt x="10101" y="1050"/>
                    </a:lnTo>
                    <a:lnTo>
                      <a:pt x="10085" y="1040"/>
                    </a:lnTo>
                    <a:lnTo>
                      <a:pt x="10069" y="1029"/>
                    </a:lnTo>
                    <a:lnTo>
                      <a:pt x="10053" y="1018"/>
                    </a:lnTo>
                    <a:lnTo>
                      <a:pt x="10038" y="1006"/>
                    </a:lnTo>
                    <a:lnTo>
                      <a:pt x="10024" y="993"/>
                    </a:lnTo>
                    <a:lnTo>
                      <a:pt x="10011" y="981"/>
                    </a:lnTo>
                    <a:lnTo>
                      <a:pt x="9998" y="967"/>
                    </a:lnTo>
                    <a:lnTo>
                      <a:pt x="9985" y="954"/>
                    </a:lnTo>
                    <a:lnTo>
                      <a:pt x="9960" y="925"/>
                    </a:lnTo>
                    <a:lnTo>
                      <a:pt x="9935" y="896"/>
                    </a:lnTo>
                    <a:lnTo>
                      <a:pt x="9910" y="864"/>
                    </a:lnTo>
                    <a:lnTo>
                      <a:pt x="9884" y="833"/>
                    </a:lnTo>
                    <a:lnTo>
                      <a:pt x="9857" y="802"/>
                    </a:lnTo>
                    <a:lnTo>
                      <a:pt x="9828" y="771"/>
                    </a:lnTo>
                    <a:lnTo>
                      <a:pt x="9812" y="754"/>
                    </a:lnTo>
                    <a:lnTo>
                      <a:pt x="9795" y="739"/>
                    </a:lnTo>
                    <a:lnTo>
                      <a:pt x="9778" y="723"/>
                    </a:lnTo>
                    <a:lnTo>
                      <a:pt x="9760" y="708"/>
                    </a:lnTo>
                    <a:lnTo>
                      <a:pt x="9741" y="694"/>
                    </a:lnTo>
                    <a:lnTo>
                      <a:pt x="9721" y="679"/>
                    </a:lnTo>
                    <a:lnTo>
                      <a:pt x="9700" y="665"/>
                    </a:lnTo>
                    <a:lnTo>
                      <a:pt x="9678" y="651"/>
                    </a:lnTo>
                    <a:lnTo>
                      <a:pt x="9627" y="621"/>
                    </a:lnTo>
                    <a:lnTo>
                      <a:pt x="9568" y="588"/>
                    </a:lnTo>
                    <a:lnTo>
                      <a:pt x="9502" y="554"/>
                    </a:lnTo>
                    <a:lnTo>
                      <a:pt x="9431" y="516"/>
                    </a:lnTo>
                    <a:lnTo>
                      <a:pt x="9356" y="478"/>
                    </a:lnTo>
                    <a:lnTo>
                      <a:pt x="9279" y="440"/>
                    </a:lnTo>
                    <a:lnTo>
                      <a:pt x="9202" y="403"/>
                    </a:lnTo>
                    <a:lnTo>
                      <a:pt x="9125" y="365"/>
                    </a:lnTo>
                    <a:lnTo>
                      <a:pt x="9053" y="330"/>
                    </a:lnTo>
                    <a:lnTo>
                      <a:pt x="8984" y="297"/>
                    </a:lnTo>
                    <a:lnTo>
                      <a:pt x="8922" y="267"/>
                    </a:lnTo>
                    <a:lnTo>
                      <a:pt x="8866" y="241"/>
                    </a:lnTo>
                    <a:lnTo>
                      <a:pt x="8821" y="220"/>
                    </a:lnTo>
                    <a:lnTo>
                      <a:pt x="8786" y="204"/>
                    </a:lnTo>
                    <a:lnTo>
                      <a:pt x="8764" y="194"/>
                    </a:lnTo>
                    <a:lnTo>
                      <a:pt x="8757" y="190"/>
                    </a:lnTo>
                    <a:lnTo>
                      <a:pt x="8751" y="186"/>
                    </a:lnTo>
                    <a:lnTo>
                      <a:pt x="8735" y="176"/>
                    </a:lnTo>
                    <a:lnTo>
                      <a:pt x="8708" y="159"/>
                    </a:lnTo>
                    <a:lnTo>
                      <a:pt x="8670" y="140"/>
                    </a:lnTo>
                    <a:lnTo>
                      <a:pt x="8646" y="129"/>
                    </a:lnTo>
                    <a:lnTo>
                      <a:pt x="8620" y="117"/>
                    </a:lnTo>
                    <a:lnTo>
                      <a:pt x="8591" y="106"/>
                    </a:lnTo>
                    <a:lnTo>
                      <a:pt x="8560" y="94"/>
                    </a:lnTo>
                    <a:lnTo>
                      <a:pt x="8525" y="82"/>
                    </a:lnTo>
                    <a:lnTo>
                      <a:pt x="8489" y="70"/>
                    </a:lnTo>
                    <a:lnTo>
                      <a:pt x="8449" y="59"/>
                    </a:lnTo>
                    <a:lnTo>
                      <a:pt x="8406" y="48"/>
                    </a:lnTo>
                    <a:lnTo>
                      <a:pt x="8362" y="37"/>
                    </a:lnTo>
                    <a:lnTo>
                      <a:pt x="8315" y="28"/>
                    </a:lnTo>
                    <a:lnTo>
                      <a:pt x="8264" y="20"/>
                    </a:lnTo>
                    <a:lnTo>
                      <a:pt x="8211" y="13"/>
                    </a:lnTo>
                    <a:lnTo>
                      <a:pt x="8155" y="7"/>
                    </a:lnTo>
                    <a:lnTo>
                      <a:pt x="8097" y="3"/>
                    </a:lnTo>
                    <a:lnTo>
                      <a:pt x="8035" y="0"/>
                    </a:lnTo>
                    <a:lnTo>
                      <a:pt x="7972" y="0"/>
                    </a:lnTo>
                    <a:lnTo>
                      <a:pt x="7905" y="1"/>
                    </a:lnTo>
                    <a:lnTo>
                      <a:pt x="7836" y="5"/>
                    </a:lnTo>
                    <a:lnTo>
                      <a:pt x="7764" y="10"/>
                    </a:lnTo>
                    <a:lnTo>
                      <a:pt x="7690" y="19"/>
                    </a:lnTo>
                    <a:lnTo>
                      <a:pt x="7613" y="30"/>
                    </a:lnTo>
                    <a:lnTo>
                      <a:pt x="7533" y="45"/>
                    </a:lnTo>
                    <a:lnTo>
                      <a:pt x="7451" y="62"/>
                    </a:lnTo>
                    <a:lnTo>
                      <a:pt x="7366" y="82"/>
                    </a:lnTo>
                    <a:lnTo>
                      <a:pt x="7284" y="103"/>
                    </a:lnTo>
                    <a:lnTo>
                      <a:pt x="7207" y="121"/>
                    </a:lnTo>
                    <a:lnTo>
                      <a:pt x="7136" y="138"/>
                    </a:lnTo>
                    <a:lnTo>
                      <a:pt x="7071" y="152"/>
                    </a:lnTo>
                    <a:lnTo>
                      <a:pt x="7010" y="166"/>
                    </a:lnTo>
                    <a:lnTo>
                      <a:pt x="6954" y="176"/>
                    </a:lnTo>
                    <a:lnTo>
                      <a:pt x="6902" y="185"/>
                    </a:lnTo>
                    <a:lnTo>
                      <a:pt x="6856" y="193"/>
                    </a:lnTo>
                    <a:lnTo>
                      <a:pt x="6813" y="198"/>
                    </a:lnTo>
                    <a:lnTo>
                      <a:pt x="6773" y="203"/>
                    </a:lnTo>
                    <a:lnTo>
                      <a:pt x="6737" y="206"/>
                    </a:lnTo>
                    <a:lnTo>
                      <a:pt x="6704" y="208"/>
                    </a:lnTo>
                    <a:lnTo>
                      <a:pt x="6674" y="209"/>
                    </a:lnTo>
                    <a:lnTo>
                      <a:pt x="6645" y="209"/>
                    </a:lnTo>
                    <a:lnTo>
                      <a:pt x="6620" y="209"/>
                    </a:lnTo>
                    <a:lnTo>
                      <a:pt x="6597" y="207"/>
                    </a:lnTo>
                    <a:lnTo>
                      <a:pt x="6575" y="205"/>
                    </a:lnTo>
                    <a:lnTo>
                      <a:pt x="6555" y="202"/>
                    </a:lnTo>
                    <a:lnTo>
                      <a:pt x="6536" y="199"/>
                    </a:lnTo>
                    <a:lnTo>
                      <a:pt x="6517" y="196"/>
                    </a:lnTo>
                    <a:lnTo>
                      <a:pt x="6483" y="189"/>
                    </a:lnTo>
                    <a:lnTo>
                      <a:pt x="6449" y="182"/>
                    </a:lnTo>
                    <a:lnTo>
                      <a:pt x="6431" y="178"/>
                    </a:lnTo>
                    <a:lnTo>
                      <a:pt x="6413" y="175"/>
                    </a:lnTo>
                    <a:lnTo>
                      <a:pt x="6392" y="173"/>
                    </a:lnTo>
                    <a:lnTo>
                      <a:pt x="6371" y="171"/>
                    </a:lnTo>
                    <a:lnTo>
                      <a:pt x="6349" y="170"/>
                    </a:lnTo>
                    <a:lnTo>
                      <a:pt x="6325" y="169"/>
                    </a:lnTo>
                    <a:lnTo>
                      <a:pt x="6298" y="169"/>
                    </a:lnTo>
                    <a:lnTo>
                      <a:pt x="6268" y="171"/>
                    </a:lnTo>
                    <a:lnTo>
                      <a:pt x="6209" y="175"/>
                    </a:lnTo>
                    <a:lnTo>
                      <a:pt x="6147" y="182"/>
                    </a:lnTo>
                    <a:lnTo>
                      <a:pt x="6084" y="190"/>
                    </a:lnTo>
                    <a:lnTo>
                      <a:pt x="6019" y="200"/>
                    </a:lnTo>
                    <a:lnTo>
                      <a:pt x="5987" y="206"/>
                    </a:lnTo>
                    <a:lnTo>
                      <a:pt x="5955" y="213"/>
                    </a:lnTo>
                    <a:lnTo>
                      <a:pt x="5923" y="219"/>
                    </a:lnTo>
                    <a:lnTo>
                      <a:pt x="5890" y="227"/>
                    </a:lnTo>
                    <a:lnTo>
                      <a:pt x="5858" y="235"/>
                    </a:lnTo>
                    <a:lnTo>
                      <a:pt x="5827" y="243"/>
                    </a:lnTo>
                    <a:lnTo>
                      <a:pt x="5796" y="252"/>
                    </a:lnTo>
                    <a:lnTo>
                      <a:pt x="5764" y="262"/>
                    </a:lnTo>
                    <a:lnTo>
                      <a:pt x="5734" y="272"/>
                    </a:lnTo>
                    <a:lnTo>
                      <a:pt x="5704" y="284"/>
                    </a:lnTo>
                    <a:lnTo>
                      <a:pt x="5675" y="295"/>
                    </a:lnTo>
                    <a:lnTo>
                      <a:pt x="5646" y="306"/>
                    </a:lnTo>
                    <a:lnTo>
                      <a:pt x="5617" y="319"/>
                    </a:lnTo>
                    <a:lnTo>
                      <a:pt x="5590" y="331"/>
                    </a:lnTo>
                    <a:lnTo>
                      <a:pt x="5564" y="345"/>
                    </a:lnTo>
                    <a:lnTo>
                      <a:pt x="5539" y="359"/>
                    </a:lnTo>
                    <a:lnTo>
                      <a:pt x="5514" y="373"/>
                    </a:lnTo>
                    <a:lnTo>
                      <a:pt x="5491" y="389"/>
                    </a:lnTo>
                    <a:lnTo>
                      <a:pt x="5469" y="405"/>
                    </a:lnTo>
                    <a:lnTo>
                      <a:pt x="5448" y="422"/>
                    </a:lnTo>
                    <a:lnTo>
                      <a:pt x="5428" y="439"/>
                    </a:lnTo>
                    <a:lnTo>
                      <a:pt x="5410" y="456"/>
                    </a:lnTo>
                    <a:lnTo>
                      <a:pt x="5393" y="475"/>
                    </a:lnTo>
                    <a:lnTo>
                      <a:pt x="5377" y="493"/>
                    </a:lnTo>
                    <a:lnTo>
                      <a:pt x="5361" y="514"/>
                    </a:lnTo>
                    <a:lnTo>
                      <a:pt x="5340" y="539"/>
                    </a:lnTo>
                    <a:lnTo>
                      <a:pt x="5315" y="567"/>
                    </a:lnTo>
                    <a:lnTo>
                      <a:pt x="5285" y="597"/>
                    </a:lnTo>
                    <a:lnTo>
                      <a:pt x="5251" y="629"/>
                    </a:lnTo>
                    <a:lnTo>
                      <a:pt x="5214" y="665"/>
                    </a:lnTo>
                    <a:lnTo>
                      <a:pt x="5173" y="702"/>
                    </a:lnTo>
                    <a:lnTo>
                      <a:pt x="5129" y="740"/>
                    </a:lnTo>
                    <a:lnTo>
                      <a:pt x="5082" y="781"/>
                    </a:lnTo>
                    <a:lnTo>
                      <a:pt x="5032" y="823"/>
                    </a:lnTo>
                    <a:lnTo>
                      <a:pt x="4979" y="865"/>
                    </a:lnTo>
                    <a:lnTo>
                      <a:pt x="4925" y="908"/>
                    </a:lnTo>
                    <a:lnTo>
                      <a:pt x="4868" y="952"/>
                    </a:lnTo>
                    <a:lnTo>
                      <a:pt x="4810" y="995"/>
                    </a:lnTo>
                    <a:lnTo>
                      <a:pt x="4750" y="1039"/>
                    </a:lnTo>
                    <a:lnTo>
                      <a:pt x="4689" y="1081"/>
                    </a:lnTo>
                    <a:lnTo>
                      <a:pt x="4627" y="1124"/>
                    </a:lnTo>
                    <a:lnTo>
                      <a:pt x="4565" y="1165"/>
                    </a:lnTo>
                    <a:lnTo>
                      <a:pt x="4501" y="1205"/>
                    </a:lnTo>
                    <a:lnTo>
                      <a:pt x="4438" y="1245"/>
                    </a:lnTo>
                    <a:lnTo>
                      <a:pt x="4374" y="1281"/>
                    </a:lnTo>
                    <a:lnTo>
                      <a:pt x="4312" y="1316"/>
                    </a:lnTo>
                    <a:lnTo>
                      <a:pt x="4249" y="1348"/>
                    </a:lnTo>
                    <a:lnTo>
                      <a:pt x="4187" y="1379"/>
                    </a:lnTo>
                    <a:lnTo>
                      <a:pt x="4126" y="1406"/>
                    </a:lnTo>
                    <a:lnTo>
                      <a:pt x="4067" y="1429"/>
                    </a:lnTo>
                    <a:lnTo>
                      <a:pt x="4010" y="1450"/>
                    </a:lnTo>
                    <a:lnTo>
                      <a:pt x="3953" y="1467"/>
                    </a:lnTo>
                    <a:lnTo>
                      <a:pt x="3899" y="1481"/>
                    </a:lnTo>
                    <a:lnTo>
                      <a:pt x="3847" y="1490"/>
                    </a:lnTo>
                    <a:lnTo>
                      <a:pt x="3798" y="1494"/>
                    </a:lnTo>
                    <a:lnTo>
                      <a:pt x="3751" y="1494"/>
                    </a:lnTo>
                    <a:lnTo>
                      <a:pt x="3706" y="1490"/>
                    </a:lnTo>
                    <a:lnTo>
                      <a:pt x="3660" y="1488"/>
                    </a:lnTo>
                    <a:lnTo>
                      <a:pt x="3612" y="1486"/>
                    </a:lnTo>
                    <a:lnTo>
                      <a:pt x="3564" y="1485"/>
                    </a:lnTo>
                    <a:lnTo>
                      <a:pt x="3516" y="1484"/>
                    </a:lnTo>
                    <a:lnTo>
                      <a:pt x="3466" y="1485"/>
                    </a:lnTo>
                    <a:lnTo>
                      <a:pt x="3417" y="1486"/>
                    </a:lnTo>
                    <a:lnTo>
                      <a:pt x="3367" y="1488"/>
                    </a:lnTo>
                    <a:lnTo>
                      <a:pt x="3318" y="1491"/>
                    </a:lnTo>
                    <a:lnTo>
                      <a:pt x="3269" y="1494"/>
                    </a:lnTo>
                    <a:lnTo>
                      <a:pt x="3219" y="1499"/>
                    </a:lnTo>
                    <a:lnTo>
                      <a:pt x="3171" y="1504"/>
                    </a:lnTo>
                    <a:lnTo>
                      <a:pt x="3122" y="1510"/>
                    </a:lnTo>
                    <a:lnTo>
                      <a:pt x="3075" y="1518"/>
                    </a:lnTo>
                    <a:lnTo>
                      <a:pt x="3029" y="1526"/>
                    </a:lnTo>
                    <a:lnTo>
                      <a:pt x="2982" y="1535"/>
                    </a:lnTo>
                    <a:lnTo>
                      <a:pt x="2937" y="1545"/>
                    </a:lnTo>
                    <a:lnTo>
                      <a:pt x="2894" y="1556"/>
                    </a:lnTo>
                    <a:lnTo>
                      <a:pt x="2851" y="1568"/>
                    </a:lnTo>
                    <a:lnTo>
                      <a:pt x="2810" y="1581"/>
                    </a:lnTo>
                    <a:lnTo>
                      <a:pt x="2771" y="1595"/>
                    </a:lnTo>
                    <a:lnTo>
                      <a:pt x="2733" y="1611"/>
                    </a:lnTo>
                    <a:lnTo>
                      <a:pt x="2697" y="1628"/>
                    </a:lnTo>
                    <a:lnTo>
                      <a:pt x="2663" y="1645"/>
                    </a:lnTo>
                    <a:lnTo>
                      <a:pt x="2632" y="1663"/>
                    </a:lnTo>
                    <a:lnTo>
                      <a:pt x="2601" y="1683"/>
                    </a:lnTo>
                    <a:lnTo>
                      <a:pt x="2574" y="1704"/>
                    </a:lnTo>
                    <a:lnTo>
                      <a:pt x="2550" y="1727"/>
                    </a:lnTo>
                    <a:lnTo>
                      <a:pt x="2528" y="1750"/>
                    </a:lnTo>
                    <a:lnTo>
                      <a:pt x="2508" y="1774"/>
                    </a:lnTo>
                    <a:lnTo>
                      <a:pt x="2491" y="1799"/>
                    </a:lnTo>
                    <a:lnTo>
                      <a:pt x="2478" y="1826"/>
                    </a:lnTo>
                    <a:lnTo>
                      <a:pt x="2467" y="1854"/>
                    </a:lnTo>
                    <a:lnTo>
                      <a:pt x="2458" y="1879"/>
                    </a:lnTo>
                    <a:lnTo>
                      <a:pt x="2451" y="1903"/>
                    </a:lnTo>
                    <a:lnTo>
                      <a:pt x="2446" y="1926"/>
                    </a:lnTo>
                    <a:lnTo>
                      <a:pt x="2443" y="1949"/>
                    </a:lnTo>
                    <a:lnTo>
                      <a:pt x="2442" y="1971"/>
                    </a:lnTo>
                    <a:lnTo>
                      <a:pt x="2442" y="1992"/>
                    </a:lnTo>
                    <a:lnTo>
                      <a:pt x="2445" y="2011"/>
                    </a:lnTo>
                    <a:lnTo>
                      <a:pt x="2449" y="2031"/>
                    </a:lnTo>
                    <a:lnTo>
                      <a:pt x="2454" y="2050"/>
                    </a:lnTo>
                    <a:lnTo>
                      <a:pt x="2461" y="2068"/>
                    </a:lnTo>
                    <a:lnTo>
                      <a:pt x="2470" y="2087"/>
                    </a:lnTo>
                    <a:lnTo>
                      <a:pt x="2480" y="2105"/>
                    </a:lnTo>
                    <a:lnTo>
                      <a:pt x="2492" y="2123"/>
                    </a:lnTo>
                    <a:lnTo>
                      <a:pt x="2506" y="2141"/>
                    </a:lnTo>
                    <a:lnTo>
                      <a:pt x="2521" y="2159"/>
                    </a:lnTo>
                    <a:lnTo>
                      <a:pt x="2537" y="2178"/>
                    </a:lnTo>
                    <a:lnTo>
                      <a:pt x="2554" y="2197"/>
                    </a:lnTo>
                    <a:lnTo>
                      <a:pt x="2573" y="2217"/>
                    </a:lnTo>
                    <a:lnTo>
                      <a:pt x="2592" y="2236"/>
                    </a:lnTo>
                    <a:lnTo>
                      <a:pt x="2636" y="2277"/>
                    </a:lnTo>
                    <a:lnTo>
                      <a:pt x="2683" y="2323"/>
                    </a:lnTo>
                    <a:lnTo>
                      <a:pt x="2734" y="2372"/>
                    </a:lnTo>
                    <a:lnTo>
                      <a:pt x="2790" y="2425"/>
                    </a:lnTo>
                    <a:lnTo>
                      <a:pt x="2818" y="2455"/>
                    </a:lnTo>
                    <a:lnTo>
                      <a:pt x="2847" y="2485"/>
                    </a:lnTo>
                    <a:lnTo>
                      <a:pt x="2878" y="2517"/>
                    </a:lnTo>
                    <a:lnTo>
                      <a:pt x="2909" y="2551"/>
                    </a:lnTo>
                    <a:lnTo>
                      <a:pt x="2976" y="2626"/>
                    </a:lnTo>
                    <a:lnTo>
                      <a:pt x="3050" y="2711"/>
                    </a:lnTo>
                    <a:lnTo>
                      <a:pt x="3089" y="2756"/>
                    </a:lnTo>
                    <a:lnTo>
                      <a:pt x="3130" y="2803"/>
                    </a:lnTo>
                    <a:lnTo>
                      <a:pt x="3170" y="2851"/>
                    </a:lnTo>
                    <a:lnTo>
                      <a:pt x="3211" y="2900"/>
                    </a:lnTo>
                    <a:lnTo>
                      <a:pt x="3252" y="2951"/>
                    </a:lnTo>
                    <a:lnTo>
                      <a:pt x="3292" y="3003"/>
                    </a:lnTo>
                    <a:lnTo>
                      <a:pt x="3332" y="3055"/>
                    </a:lnTo>
                    <a:lnTo>
                      <a:pt x="3370" y="3108"/>
                    </a:lnTo>
                    <a:lnTo>
                      <a:pt x="3409" y="3162"/>
                    </a:lnTo>
                    <a:lnTo>
                      <a:pt x="3444" y="3215"/>
                    </a:lnTo>
                    <a:lnTo>
                      <a:pt x="3478" y="3267"/>
                    </a:lnTo>
                    <a:lnTo>
                      <a:pt x="3511" y="3321"/>
                    </a:lnTo>
                    <a:lnTo>
                      <a:pt x="3539" y="3373"/>
                    </a:lnTo>
                    <a:lnTo>
                      <a:pt x="3566" y="3426"/>
                    </a:lnTo>
                    <a:lnTo>
                      <a:pt x="3589" y="3476"/>
                    </a:lnTo>
                    <a:lnTo>
                      <a:pt x="3608" y="3527"/>
                    </a:lnTo>
                    <a:lnTo>
                      <a:pt x="3624" y="3575"/>
                    </a:lnTo>
                    <a:lnTo>
                      <a:pt x="3636" y="3622"/>
                    </a:lnTo>
                    <a:lnTo>
                      <a:pt x="3644" y="3668"/>
                    </a:lnTo>
                    <a:lnTo>
                      <a:pt x="3646" y="3712"/>
                    </a:lnTo>
                    <a:lnTo>
                      <a:pt x="3644" y="3754"/>
                    </a:lnTo>
                    <a:lnTo>
                      <a:pt x="3636" y="3793"/>
                    </a:lnTo>
                    <a:lnTo>
                      <a:pt x="3621" y="3830"/>
                    </a:lnTo>
                    <a:lnTo>
                      <a:pt x="3602" y="3864"/>
                    </a:lnTo>
                    <a:lnTo>
                      <a:pt x="3576" y="3897"/>
                    </a:lnTo>
                    <a:lnTo>
                      <a:pt x="3544" y="3925"/>
                    </a:lnTo>
                    <a:lnTo>
                      <a:pt x="3505" y="3950"/>
                    </a:lnTo>
                    <a:lnTo>
                      <a:pt x="3457" y="3972"/>
                    </a:lnTo>
                    <a:lnTo>
                      <a:pt x="3410" y="3992"/>
                    </a:lnTo>
                    <a:lnTo>
                      <a:pt x="3364" y="4007"/>
                    </a:lnTo>
                    <a:lnTo>
                      <a:pt x="3321" y="4018"/>
                    </a:lnTo>
                    <a:lnTo>
                      <a:pt x="3282" y="4027"/>
                    </a:lnTo>
                    <a:lnTo>
                      <a:pt x="3243" y="4033"/>
                    </a:lnTo>
                    <a:lnTo>
                      <a:pt x="3209" y="4037"/>
                    </a:lnTo>
                    <a:lnTo>
                      <a:pt x="3176" y="4037"/>
                    </a:lnTo>
                    <a:lnTo>
                      <a:pt x="3145" y="4036"/>
                    </a:lnTo>
                    <a:lnTo>
                      <a:pt x="3115" y="4032"/>
                    </a:lnTo>
                    <a:lnTo>
                      <a:pt x="3088" y="4026"/>
                    </a:lnTo>
                    <a:lnTo>
                      <a:pt x="3062" y="4019"/>
                    </a:lnTo>
                    <a:lnTo>
                      <a:pt x="3038" y="4009"/>
                    </a:lnTo>
                    <a:lnTo>
                      <a:pt x="3015" y="3998"/>
                    </a:lnTo>
                    <a:lnTo>
                      <a:pt x="2992" y="3985"/>
                    </a:lnTo>
                    <a:lnTo>
                      <a:pt x="2971" y="3971"/>
                    </a:lnTo>
                    <a:lnTo>
                      <a:pt x="2952" y="3956"/>
                    </a:lnTo>
                    <a:lnTo>
                      <a:pt x="2933" y="3941"/>
                    </a:lnTo>
                    <a:lnTo>
                      <a:pt x="2914" y="3924"/>
                    </a:lnTo>
                    <a:lnTo>
                      <a:pt x="2896" y="3907"/>
                    </a:lnTo>
                    <a:lnTo>
                      <a:pt x="2879" y="3890"/>
                    </a:lnTo>
                    <a:lnTo>
                      <a:pt x="2843" y="3853"/>
                    </a:lnTo>
                    <a:lnTo>
                      <a:pt x="2809" y="3817"/>
                    </a:lnTo>
                    <a:lnTo>
                      <a:pt x="2791" y="3799"/>
                    </a:lnTo>
                    <a:lnTo>
                      <a:pt x="2773" y="3782"/>
                    </a:lnTo>
                    <a:lnTo>
                      <a:pt x="2754" y="3766"/>
                    </a:lnTo>
                    <a:lnTo>
                      <a:pt x="2733" y="3749"/>
                    </a:lnTo>
                    <a:lnTo>
                      <a:pt x="2713" y="3735"/>
                    </a:lnTo>
                    <a:lnTo>
                      <a:pt x="2691" y="3721"/>
                    </a:lnTo>
                    <a:lnTo>
                      <a:pt x="2669" y="3709"/>
                    </a:lnTo>
                    <a:lnTo>
                      <a:pt x="2645" y="3698"/>
                    </a:lnTo>
                    <a:lnTo>
                      <a:pt x="2618" y="3689"/>
                    </a:lnTo>
                    <a:lnTo>
                      <a:pt x="2589" y="3680"/>
                    </a:lnTo>
                    <a:lnTo>
                      <a:pt x="2559" y="3673"/>
                    </a:lnTo>
                    <a:lnTo>
                      <a:pt x="2526" y="3666"/>
                    </a:lnTo>
                    <a:lnTo>
                      <a:pt x="2490" y="3661"/>
                    </a:lnTo>
                    <a:lnTo>
                      <a:pt x="2453" y="3657"/>
                    </a:lnTo>
                    <a:lnTo>
                      <a:pt x="2414" y="3653"/>
                    </a:lnTo>
                    <a:lnTo>
                      <a:pt x="2374" y="3651"/>
                    </a:lnTo>
                    <a:lnTo>
                      <a:pt x="2330" y="3650"/>
                    </a:lnTo>
                    <a:lnTo>
                      <a:pt x="2287" y="3650"/>
                    </a:lnTo>
                    <a:lnTo>
                      <a:pt x="2241" y="3651"/>
                    </a:lnTo>
                    <a:lnTo>
                      <a:pt x="2195" y="3653"/>
                    </a:lnTo>
                    <a:lnTo>
                      <a:pt x="2148" y="3656"/>
                    </a:lnTo>
                    <a:lnTo>
                      <a:pt x="2100" y="3661"/>
                    </a:lnTo>
                    <a:lnTo>
                      <a:pt x="2051" y="3666"/>
                    </a:lnTo>
                    <a:lnTo>
                      <a:pt x="2002" y="3673"/>
                    </a:lnTo>
                    <a:lnTo>
                      <a:pt x="1951" y="3680"/>
                    </a:lnTo>
                    <a:lnTo>
                      <a:pt x="1901" y="3689"/>
                    </a:lnTo>
                    <a:lnTo>
                      <a:pt x="1850" y="3699"/>
                    </a:lnTo>
                    <a:lnTo>
                      <a:pt x="1800" y="3710"/>
                    </a:lnTo>
                    <a:lnTo>
                      <a:pt x="1750" y="3722"/>
                    </a:lnTo>
                    <a:lnTo>
                      <a:pt x="1698" y="3735"/>
                    </a:lnTo>
                    <a:lnTo>
                      <a:pt x="1649" y="3750"/>
                    </a:lnTo>
                    <a:lnTo>
                      <a:pt x="1599" y="3766"/>
                    </a:lnTo>
                    <a:lnTo>
                      <a:pt x="1550" y="3783"/>
                    </a:lnTo>
                    <a:lnTo>
                      <a:pt x="1502" y="3801"/>
                    </a:lnTo>
                    <a:lnTo>
                      <a:pt x="1454" y="3820"/>
                    </a:lnTo>
                    <a:lnTo>
                      <a:pt x="1407" y="3840"/>
                    </a:lnTo>
                    <a:lnTo>
                      <a:pt x="1362" y="3861"/>
                    </a:lnTo>
                    <a:lnTo>
                      <a:pt x="1318" y="3885"/>
                    </a:lnTo>
                    <a:lnTo>
                      <a:pt x="1275" y="3908"/>
                    </a:lnTo>
                    <a:lnTo>
                      <a:pt x="1233" y="3933"/>
                    </a:lnTo>
                    <a:lnTo>
                      <a:pt x="1154" y="3982"/>
                    </a:lnTo>
                    <a:lnTo>
                      <a:pt x="1077" y="4032"/>
                    </a:lnTo>
                    <a:lnTo>
                      <a:pt x="1040" y="4056"/>
                    </a:lnTo>
                    <a:lnTo>
                      <a:pt x="1005" y="4079"/>
                    </a:lnTo>
                    <a:lnTo>
                      <a:pt x="969" y="4103"/>
                    </a:lnTo>
                    <a:lnTo>
                      <a:pt x="936" y="4128"/>
                    </a:lnTo>
                    <a:lnTo>
                      <a:pt x="905" y="4152"/>
                    </a:lnTo>
                    <a:lnTo>
                      <a:pt x="875" y="4175"/>
                    </a:lnTo>
                    <a:lnTo>
                      <a:pt x="845" y="4199"/>
                    </a:lnTo>
                    <a:lnTo>
                      <a:pt x="819" y="4223"/>
                    </a:lnTo>
                    <a:lnTo>
                      <a:pt x="795" y="4248"/>
                    </a:lnTo>
                    <a:lnTo>
                      <a:pt x="772" y="4271"/>
                    </a:lnTo>
                    <a:lnTo>
                      <a:pt x="752" y="4295"/>
                    </a:lnTo>
                    <a:lnTo>
                      <a:pt x="735" y="4319"/>
                    </a:lnTo>
                    <a:lnTo>
                      <a:pt x="719" y="4343"/>
                    </a:lnTo>
                    <a:lnTo>
                      <a:pt x="706" y="4368"/>
                    </a:lnTo>
                    <a:lnTo>
                      <a:pt x="696" y="4392"/>
                    </a:lnTo>
                    <a:lnTo>
                      <a:pt x="690" y="4417"/>
                    </a:lnTo>
                    <a:lnTo>
                      <a:pt x="686" y="4441"/>
                    </a:lnTo>
                    <a:lnTo>
                      <a:pt x="685" y="4466"/>
                    </a:lnTo>
                    <a:lnTo>
                      <a:pt x="688" y="4491"/>
                    </a:lnTo>
                    <a:lnTo>
                      <a:pt x="694" y="4516"/>
                    </a:lnTo>
                    <a:lnTo>
                      <a:pt x="703" y="4542"/>
                    </a:lnTo>
                    <a:lnTo>
                      <a:pt x="716" y="4567"/>
                    </a:lnTo>
                    <a:lnTo>
                      <a:pt x="734" y="4594"/>
                    </a:lnTo>
                    <a:lnTo>
                      <a:pt x="755" y="4620"/>
                    </a:lnTo>
                    <a:lnTo>
                      <a:pt x="780" y="4646"/>
                    </a:lnTo>
                    <a:lnTo>
                      <a:pt x="809" y="4672"/>
                    </a:lnTo>
                    <a:lnTo>
                      <a:pt x="843" y="4699"/>
                    </a:lnTo>
                    <a:lnTo>
                      <a:pt x="882" y="4727"/>
                    </a:lnTo>
                    <a:lnTo>
                      <a:pt x="922" y="4755"/>
                    </a:lnTo>
                    <a:lnTo>
                      <a:pt x="963" y="4782"/>
                    </a:lnTo>
                    <a:lnTo>
                      <a:pt x="1006" y="4808"/>
                    </a:lnTo>
                    <a:lnTo>
                      <a:pt x="1049" y="4835"/>
                    </a:lnTo>
                    <a:lnTo>
                      <a:pt x="1093" y="4861"/>
                    </a:lnTo>
                    <a:lnTo>
                      <a:pt x="1138" y="4886"/>
                    </a:lnTo>
                    <a:lnTo>
                      <a:pt x="1183" y="4911"/>
                    </a:lnTo>
                    <a:lnTo>
                      <a:pt x="1229" y="4935"/>
                    </a:lnTo>
                    <a:lnTo>
                      <a:pt x="1277" y="4959"/>
                    </a:lnTo>
                    <a:lnTo>
                      <a:pt x="1324" y="4981"/>
                    </a:lnTo>
                    <a:lnTo>
                      <a:pt x="1373" y="5003"/>
                    </a:lnTo>
                    <a:lnTo>
                      <a:pt x="1422" y="5024"/>
                    </a:lnTo>
                    <a:lnTo>
                      <a:pt x="1472" y="5043"/>
                    </a:lnTo>
                    <a:lnTo>
                      <a:pt x="1523" y="5062"/>
                    </a:lnTo>
                    <a:lnTo>
                      <a:pt x="1574" y="5081"/>
                    </a:lnTo>
                    <a:lnTo>
                      <a:pt x="1627" y="5097"/>
                    </a:lnTo>
                    <a:lnTo>
                      <a:pt x="1680" y="5113"/>
                    </a:lnTo>
                    <a:lnTo>
                      <a:pt x="1733" y="5127"/>
                    </a:lnTo>
                    <a:lnTo>
                      <a:pt x="1788" y="5139"/>
                    </a:lnTo>
                    <a:lnTo>
                      <a:pt x="1842" y="5151"/>
                    </a:lnTo>
                    <a:lnTo>
                      <a:pt x="1899" y="5161"/>
                    </a:lnTo>
                    <a:lnTo>
                      <a:pt x="1955" y="5169"/>
                    </a:lnTo>
                    <a:lnTo>
                      <a:pt x="2012" y="5176"/>
                    </a:lnTo>
                    <a:lnTo>
                      <a:pt x="2070" y="5181"/>
                    </a:lnTo>
                    <a:lnTo>
                      <a:pt x="2129" y="5185"/>
                    </a:lnTo>
                    <a:lnTo>
                      <a:pt x="2188" y="5187"/>
                    </a:lnTo>
                    <a:lnTo>
                      <a:pt x="2248" y="5187"/>
                    </a:lnTo>
                    <a:lnTo>
                      <a:pt x="2308" y="5185"/>
                    </a:lnTo>
                    <a:lnTo>
                      <a:pt x="2369" y="5181"/>
                    </a:lnTo>
                    <a:lnTo>
                      <a:pt x="2431" y="5176"/>
                    </a:lnTo>
                    <a:lnTo>
                      <a:pt x="2493" y="5168"/>
                    </a:lnTo>
                    <a:lnTo>
                      <a:pt x="2556" y="5158"/>
                    </a:lnTo>
                    <a:lnTo>
                      <a:pt x="2567" y="5155"/>
                    </a:lnTo>
                    <a:lnTo>
                      <a:pt x="2596" y="5147"/>
                    </a:lnTo>
                    <a:lnTo>
                      <a:pt x="2643" y="5134"/>
                    </a:lnTo>
                    <a:lnTo>
                      <a:pt x="2702" y="5118"/>
                    </a:lnTo>
                    <a:lnTo>
                      <a:pt x="2774" y="5100"/>
                    </a:lnTo>
                    <a:lnTo>
                      <a:pt x="2853" y="5081"/>
                    </a:lnTo>
                    <a:lnTo>
                      <a:pt x="2939" y="5061"/>
                    </a:lnTo>
                    <a:lnTo>
                      <a:pt x="3028" y="5043"/>
                    </a:lnTo>
                    <a:lnTo>
                      <a:pt x="3072" y="5034"/>
                    </a:lnTo>
                    <a:lnTo>
                      <a:pt x="3117" y="5027"/>
                    </a:lnTo>
                    <a:lnTo>
                      <a:pt x="3161" y="5020"/>
                    </a:lnTo>
                    <a:lnTo>
                      <a:pt x="3204" y="5014"/>
                    </a:lnTo>
                    <a:lnTo>
                      <a:pt x="3246" y="5009"/>
                    </a:lnTo>
                    <a:lnTo>
                      <a:pt x="3287" y="5005"/>
                    </a:lnTo>
                    <a:lnTo>
                      <a:pt x="3325" y="5002"/>
                    </a:lnTo>
                    <a:lnTo>
                      <a:pt x="3362" y="5001"/>
                    </a:lnTo>
                    <a:lnTo>
                      <a:pt x="3396" y="5002"/>
                    </a:lnTo>
                    <a:lnTo>
                      <a:pt x="3427" y="5004"/>
                    </a:lnTo>
                    <a:lnTo>
                      <a:pt x="3455" y="5008"/>
                    </a:lnTo>
                    <a:lnTo>
                      <a:pt x="3479" y="5014"/>
                    </a:lnTo>
                    <a:lnTo>
                      <a:pt x="3500" y="5022"/>
                    </a:lnTo>
                    <a:lnTo>
                      <a:pt x="3517" y="5032"/>
                    </a:lnTo>
                    <a:lnTo>
                      <a:pt x="3529" y="5045"/>
                    </a:lnTo>
                    <a:lnTo>
                      <a:pt x="3536" y="5060"/>
                    </a:lnTo>
                    <a:lnTo>
                      <a:pt x="3539" y="5077"/>
                    </a:lnTo>
                    <a:lnTo>
                      <a:pt x="3541" y="5091"/>
                    </a:lnTo>
                    <a:lnTo>
                      <a:pt x="3540" y="5105"/>
                    </a:lnTo>
                    <a:lnTo>
                      <a:pt x="3537" y="5118"/>
                    </a:lnTo>
                    <a:lnTo>
                      <a:pt x="3532" y="5129"/>
                    </a:lnTo>
                    <a:lnTo>
                      <a:pt x="3526" y="5140"/>
                    </a:lnTo>
                    <a:lnTo>
                      <a:pt x="3518" y="5151"/>
                    </a:lnTo>
                    <a:lnTo>
                      <a:pt x="3509" y="5160"/>
                    </a:lnTo>
                    <a:lnTo>
                      <a:pt x="3497" y="5169"/>
                    </a:lnTo>
                    <a:lnTo>
                      <a:pt x="3486" y="5178"/>
                    </a:lnTo>
                    <a:lnTo>
                      <a:pt x="3474" y="5186"/>
                    </a:lnTo>
                    <a:lnTo>
                      <a:pt x="3461" y="5194"/>
                    </a:lnTo>
                    <a:lnTo>
                      <a:pt x="3433" y="5208"/>
                    </a:lnTo>
                    <a:lnTo>
                      <a:pt x="3404" y="5222"/>
                    </a:lnTo>
                    <a:lnTo>
                      <a:pt x="3374" y="5236"/>
                    </a:lnTo>
                    <a:lnTo>
                      <a:pt x="3346" y="5250"/>
                    </a:lnTo>
                    <a:lnTo>
                      <a:pt x="3333" y="5258"/>
                    </a:lnTo>
                    <a:lnTo>
                      <a:pt x="3321" y="5266"/>
                    </a:lnTo>
                    <a:lnTo>
                      <a:pt x="3309" y="5274"/>
                    </a:lnTo>
                    <a:lnTo>
                      <a:pt x="3299" y="5283"/>
                    </a:lnTo>
                    <a:lnTo>
                      <a:pt x="3290" y="5293"/>
                    </a:lnTo>
                    <a:lnTo>
                      <a:pt x="3282" y="5303"/>
                    </a:lnTo>
                    <a:lnTo>
                      <a:pt x="3276" y="5315"/>
                    </a:lnTo>
                    <a:lnTo>
                      <a:pt x="3271" y="5327"/>
                    </a:lnTo>
                    <a:lnTo>
                      <a:pt x="3268" y="5339"/>
                    </a:lnTo>
                    <a:lnTo>
                      <a:pt x="3267" y="5353"/>
                    </a:lnTo>
                    <a:lnTo>
                      <a:pt x="3268" y="5368"/>
                    </a:lnTo>
                    <a:lnTo>
                      <a:pt x="3272" y="5384"/>
                    </a:lnTo>
                    <a:lnTo>
                      <a:pt x="3276" y="5400"/>
                    </a:lnTo>
                    <a:lnTo>
                      <a:pt x="3281" y="5416"/>
                    </a:lnTo>
                    <a:lnTo>
                      <a:pt x="3288" y="5433"/>
                    </a:lnTo>
                    <a:lnTo>
                      <a:pt x="3295" y="5449"/>
                    </a:lnTo>
                    <a:lnTo>
                      <a:pt x="3310" y="5480"/>
                    </a:lnTo>
                    <a:lnTo>
                      <a:pt x="3327" y="5511"/>
                    </a:lnTo>
                    <a:lnTo>
                      <a:pt x="3343" y="5541"/>
                    </a:lnTo>
                    <a:lnTo>
                      <a:pt x="3358" y="5572"/>
                    </a:lnTo>
                    <a:lnTo>
                      <a:pt x="3364" y="5586"/>
                    </a:lnTo>
                    <a:lnTo>
                      <a:pt x="3370" y="5601"/>
                    </a:lnTo>
                    <a:lnTo>
                      <a:pt x="3374" y="5615"/>
                    </a:lnTo>
                    <a:lnTo>
                      <a:pt x="3378" y="5630"/>
                    </a:lnTo>
                    <a:lnTo>
                      <a:pt x="3380" y="5644"/>
                    </a:lnTo>
                    <a:lnTo>
                      <a:pt x="3380" y="5658"/>
                    </a:lnTo>
                    <a:lnTo>
                      <a:pt x="3379" y="5673"/>
                    </a:lnTo>
                    <a:lnTo>
                      <a:pt x="3374" y="5687"/>
                    </a:lnTo>
                    <a:lnTo>
                      <a:pt x="3369" y="5702"/>
                    </a:lnTo>
                    <a:lnTo>
                      <a:pt x="3361" y="5715"/>
                    </a:lnTo>
                    <a:lnTo>
                      <a:pt x="3351" y="5729"/>
                    </a:lnTo>
                    <a:lnTo>
                      <a:pt x="3339" y="5743"/>
                    </a:lnTo>
                    <a:lnTo>
                      <a:pt x="3323" y="5757"/>
                    </a:lnTo>
                    <a:lnTo>
                      <a:pt x="3305" y="5771"/>
                    </a:lnTo>
                    <a:lnTo>
                      <a:pt x="3284" y="5785"/>
                    </a:lnTo>
                    <a:lnTo>
                      <a:pt x="3259" y="5799"/>
                    </a:lnTo>
                    <a:lnTo>
                      <a:pt x="3230" y="5813"/>
                    </a:lnTo>
                    <a:lnTo>
                      <a:pt x="3199" y="5827"/>
                    </a:lnTo>
                    <a:lnTo>
                      <a:pt x="3164" y="5840"/>
                    </a:lnTo>
                    <a:lnTo>
                      <a:pt x="3125" y="5854"/>
                    </a:lnTo>
                    <a:lnTo>
                      <a:pt x="3081" y="5867"/>
                    </a:lnTo>
                    <a:lnTo>
                      <a:pt x="3036" y="5879"/>
                    </a:lnTo>
                    <a:lnTo>
                      <a:pt x="2987" y="5890"/>
                    </a:lnTo>
                    <a:lnTo>
                      <a:pt x="2938" y="5902"/>
                    </a:lnTo>
                    <a:lnTo>
                      <a:pt x="2831" y="5925"/>
                    </a:lnTo>
                    <a:lnTo>
                      <a:pt x="2719" y="5947"/>
                    </a:lnTo>
                    <a:lnTo>
                      <a:pt x="2603" y="5970"/>
                    </a:lnTo>
                    <a:lnTo>
                      <a:pt x="2485" y="5994"/>
                    </a:lnTo>
                    <a:lnTo>
                      <a:pt x="2427" y="6006"/>
                    </a:lnTo>
                    <a:lnTo>
                      <a:pt x="2369" y="6019"/>
                    </a:lnTo>
                    <a:lnTo>
                      <a:pt x="2311" y="6034"/>
                    </a:lnTo>
                    <a:lnTo>
                      <a:pt x="2254" y="6048"/>
                    </a:lnTo>
                    <a:lnTo>
                      <a:pt x="2198" y="6063"/>
                    </a:lnTo>
                    <a:lnTo>
                      <a:pt x="2144" y="6079"/>
                    </a:lnTo>
                    <a:lnTo>
                      <a:pt x="2091" y="6095"/>
                    </a:lnTo>
                    <a:lnTo>
                      <a:pt x="2041" y="6113"/>
                    </a:lnTo>
                    <a:lnTo>
                      <a:pt x="1993" y="6132"/>
                    </a:lnTo>
                    <a:lnTo>
                      <a:pt x="1947" y="6153"/>
                    </a:lnTo>
                    <a:lnTo>
                      <a:pt x="1904" y="6174"/>
                    </a:lnTo>
                    <a:lnTo>
                      <a:pt x="1865" y="6196"/>
                    </a:lnTo>
                    <a:lnTo>
                      <a:pt x="1827" y="6220"/>
                    </a:lnTo>
                    <a:lnTo>
                      <a:pt x="1794" y="6245"/>
                    </a:lnTo>
                    <a:lnTo>
                      <a:pt x="1765" y="6272"/>
                    </a:lnTo>
                    <a:lnTo>
                      <a:pt x="1740" y="6301"/>
                    </a:lnTo>
                    <a:lnTo>
                      <a:pt x="1718" y="6331"/>
                    </a:lnTo>
                    <a:lnTo>
                      <a:pt x="1702" y="6362"/>
                    </a:lnTo>
                    <a:lnTo>
                      <a:pt x="1691" y="6397"/>
                    </a:lnTo>
                    <a:lnTo>
                      <a:pt x="1684" y="6432"/>
                    </a:lnTo>
                    <a:lnTo>
                      <a:pt x="1686" y="6432"/>
                    </a:lnTo>
                    <a:lnTo>
                      <a:pt x="1691" y="6432"/>
                    </a:lnTo>
                    <a:lnTo>
                      <a:pt x="1697" y="6431"/>
                    </a:lnTo>
                    <a:lnTo>
                      <a:pt x="1702" y="6431"/>
                    </a:lnTo>
                    <a:lnTo>
                      <a:pt x="1703" y="6432"/>
                    </a:lnTo>
                    <a:lnTo>
                      <a:pt x="1704" y="6433"/>
                    </a:lnTo>
                    <a:lnTo>
                      <a:pt x="1703" y="6434"/>
                    </a:lnTo>
                    <a:lnTo>
                      <a:pt x="1701" y="6435"/>
                    </a:lnTo>
                    <a:lnTo>
                      <a:pt x="1693" y="6440"/>
                    </a:lnTo>
                    <a:lnTo>
                      <a:pt x="1676" y="6447"/>
                    </a:lnTo>
                    <a:lnTo>
                      <a:pt x="1649" y="6457"/>
                    </a:lnTo>
                    <a:lnTo>
                      <a:pt x="1610" y="6469"/>
                    </a:lnTo>
                    <a:lnTo>
                      <a:pt x="1558" y="6486"/>
                    </a:lnTo>
                    <a:lnTo>
                      <a:pt x="1491" y="6507"/>
                    </a:lnTo>
                    <a:lnTo>
                      <a:pt x="1405" y="6532"/>
                    </a:lnTo>
                    <a:lnTo>
                      <a:pt x="1301" y="6562"/>
                    </a:lnTo>
                    <a:lnTo>
                      <a:pt x="1176" y="6597"/>
                    </a:lnTo>
                    <a:lnTo>
                      <a:pt x="1028" y="6638"/>
                    </a:lnTo>
                    <a:lnTo>
                      <a:pt x="875" y="6681"/>
                    </a:lnTo>
                    <a:lnTo>
                      <a:pt x="735" y="6721"/>
                    </a:lnTo>
                    <a:lnTo>
                      <a:pt x="669" y="6740"/>
                    </a:lnTo>
                    <a:lnTo>
                      <a:pt x="607" y="6760"/>
                    </a:lnTo>
                    <a:lnTo>
                      <a:pt x="548" y="6778"/>
                    </a:lnTo>
                    <a:lnTo>
                      <a:pt x="493" y="6796"/>
                    </a:lnTo>
                    <a:lnTo>
                      <a:pt x="440" y="6814"/>
                    </a:lnTo>
                    <a:lnTo>
                      <a:pt x="391" y="6831"/>
                    </a:lnTo>
                    <a:lnTo>
                      <a:pt x="345" y="6849"/>
                    </a:lnTo>
                    <a:lnTo>
                      <a:pt x="303" y="6867"/>
                    </a:lnTo>
                    <a:lnTo>
                      <a:pt x="265" y="6885"/>
                    </a:lnTo>
                    <a:lnTo>
                      <a:pt x="229" y="6902"/>
                    </a:lnTo>
                    <a:lnTo>
                      <a:pt x="196" y="6920"/>
                    </a:lnTo>
                    <a:lnTo>
                      <a:pt x="167" y="6938"/>
                    </a:lnTo>
                    <a:lnTo>
                      <a:pt x="142" y="6956"/>
                    </a:lnTo>
                    <a:lnTo>
                      <a:pt x="120" y="6975"/>
                    </a:lnTo>
                    <a:lnTo>
                      <a:pt x="101" y="6994"/>
                    </a:lnTo>
                    <a:lnTo>
                      <a:pt x="85" y="7014"/>
                    </a:lnTo>
                    <a:lnTo>
                      <a:pt x="73" y="7034"/>
                    </a:lnTo>
                    <a:lnTo>
                      <a:pt x="64" y="7054"/>
                    </a:lnTo>
                    <a:lnTo>
                      <a:pt x="59" y="7075"/>
                    </a:lnTo>
                    <a:lnTo>
                      <a:pt x="57" y="7096"/>
                    </a:lnTo>
                    <a:lnTo>
                      <a:pt x="58" y="7120"/>
                    </a:lnTo>
                    <a:lnTo>
                      <a:pt x="63" y="7143"/>
                    </a:lnTo>
                    <a:lnTo>
                      <a:pt x="72" y="7167"/>
                    </a:lnTo>
                    <a:lnTo>
                      <a:pt x="83" y="7192"/>
                    </a:lnTo>
                    <a:lnTo>
                      <a:pt x="99" y="7218"/>
                    </a:lnTo>
                    <a:lnTo>
                      <a:pt x="118" y="7247"/>
                    </a:lnTo>
                    <a:lnTo>
                      <a:pt x="140" y="7275"/>
                    </a:lnTo>
                    <a:lnTo>
                      <a:pt x="166" y="7304"/>
                    </a:lnTo>
                    <a:lnTo>
                      <a:pt x="177" y="7311"/>
                    </a:lnTo>
                    <a:lnTo>
                      <a:pt x="208" y="7328"/>
                    </a:lnTo>
                    <a:lnTo>
                      <a:pt x="259" y="7355"/>
                    </a:lnTo>
                    <a:lnTo>
                      <a:pt x="324" y="7387"/>
                    </a:lnTo>
                    <a:lnTo>
                      <a:pt x="362" y="7404"/>
                    </a:lnTo>
                    <a:lnTo>
                      <a:pt x="403" y="7421"/>
                    </a:lnTo>
                    <a:lnTo>
                      <a:pt x="446" y="7439"/>
                    </a:lnTo>
                    <a:lnTo>
                      <a:pt x="493" y="7457"/>
                    </a:lnTo>
                    <a:lnTo>
                      <a:pt x="541" y="7475"/>
                    </a:lnTo>
                    <a:lnTo>
                      <a:pt x="590" y="7491"/>
                    </a:lnTo>
                    <a:lnTo>
                      <a:pt x="642" y="7506"/>
                    </a:lnTo>
                    <a:lnTo>
                      <a:pt x="695" y="7520"/>
                    </a:lnTo>
                    <a:lnTo>
                      <a:pt x="690" y="7525"/>
                    </a:lnTo>
                    <a:lnTo>
                      <a:pt x="677" y="7539"/>
                    </a:lnTo>
                    <a:lnTo>
                      <a:pt x="657" y="7562"/>
                    </a:lnTo>
                    <a:lnTo>
                      <a:pt x="633" y="7594"/>
                    </a:lnTo>
                    <a:lnTo>
                      <a:pt x="620" y="7612"/>
                    </a:lnTo>
                    <a:lnTo>
                      <a:pt x="606" y="7631"/>
                    </a:lnTo>
                    <a:lnTo>
                      <a:pt x="592" y="7652"/>
                    </a:lnTo>
                    <a:lnTo>
                      <a:pt x="578" y="7675"/>
                    </a:lnTo>
                    <a:lnTo>
                      <a:pt x="565" y="7699"/>
                    </a:lnTo>
                    <a:lnTo>
                      <a:pt x="552" y="7724"/>
                    </a:lnTo>
                    <a:lnTo>
                      <a:pt x="540" y="7750"/>
                    </a:lnTo>
                    <a:lnTo>
                      <a:pt x="529" y="7777"/>
                    </a:lnTo>
                    <a:lnTo>
                      <a:pt x="519" y="7805"/>
                    </a:lnTo>
                    <a:lnTo>
                      <a:pt x="510" y="7834"/>
                    </a:lnTo>
                    <a:lnTo>
                      <a:pt x="504" y="7864"/>
                    </a:lnTo>
                    <a:lnTo>
                      <a:pt x="499" y="7893"/>
                    </a:lnTo>
                    <a:lnTo>
                      <a:pt x="497" y="7923"/>
                    </a:lnTo>
                    <a:lnTo>
                      <a:pt x="497" y="7955"/>
                    </a:lnTo>
                    <a:lnTo>
                      <a:pt x="500" y="7985"/>
                    </a:lnTo>
                    <a:lnTo>
                      <a:pt x="505" y="8016"/>
                    </a:lnTo>
                    <a:lnTo>
                      <a:pt x="514" y="8047"/>
                    </a:lnTo>
                    <a:lnTo>
                      <a:pt x="526" y="8078"/>
                    </a:lnTo>
                    <a:lnTo>
                      <a:pt x="542" y="8109"/>
                    </a:lnTo>
                    <a:lnTo>
                      <a:pt x="562" y="8139"/>
                    </a:lnTo>
                    <a:lnTo>
                      <a:pt x="586" y="8169"/>
                    </a:lnTo>
                    <a:lnTo>
                      <a:pt x="615" y="8199"/>
                    </a:lnTo>
                    <a:lnTo>
                      <a:pt x="648" y="8227"/>
                    </a:lnTo>
                    <a:lnTo>
                      <a:pt x="685" y="8255"/>
                    </a:lnTo>
                    <a:lnTo>
                      <a:pt x="706" y="8257"/>
                    </a:lnTo>
                    <a:lnTo>
                      <a:pt x="763" y="8261"/>
                    </a:lnTo>
                    <a:lnTo>
                      <a:pt x="847" y="8268"/>
                    </a:lnTo>
                    <a:lnTo>
                      <a:pt x="948" y="8275"/>
                    </a:lnTo>
                    <a:lnTo>
                      <a:pt x="1059" y="8284"/>
                    </a:lnTo>
                    <a:lnTo>
                      <a:pt x="1169" y="8292"/>
                    </a:lnTo>
                    <a:lnTo>
                      <a:pt x="1270" y="8300"/>
                    </a:lnTo>
                    <a:lnTo>
                      <a:pt x="1351" y="8304"/>
                    </a:lnTo>
                    <a:lnTo>
                      <a:pt x="1356" y="8317"/>
                    </a:lnTo>
                    <a:lnTo>
                      <a:pt x="1370" y="8352"/>
                    </a:lnTo>
                    <a:lnTo>
                      <a:pt x="1377" y="8376"/>
                    </a:lnTo>
                    <a:lnTo>
                      <a:pt x="1385" y="8406"/>
                    </a:lnTo>
                    <a:lnTo>
                      <a:pt x="1393" y="8441"/>
                    </a:lnTo>
                    <a:lnTo>
                      <a:pt x="1399" y="8478"/>
                    </a:lnTo>
                    <a:lnTo>
                      <a:pt x="1402" y="8498"/>
                    </a:lnTo>
                    <a:lnTo>
                      <a:pt x="1404" y="8519"/>
                    </a:lnTo>
                    <a:lnTo>
                      <a:pt x="1406" y="8541"/>
                    </a:lnTo>
                    <a:lnTo>
                      <a:pt x="1407" y="8564"/>
                    </a:lnTo>
                    <a:lnTo>
                      <a:pt x="1408" y="8587"/>
                    </a:lnTo>
                    <a:lnTo>
                      <a:pt x="1408" y="8610"/>
                    </a:lnTo>
                    <a:lnTo>
                      <a:pt x="1407" y="8634"/>
                    </a:lnTo>
                    <a:lnTo>
                      <a:pt x="1405" y="8660"/>
                    </a:lnTo>
                    <a:lnTo>
                      <a:pt x="1402" y="8685"/>
                    </a:lnTo>
                    <a:lnTo>
                      <a:pt x="1399" y="8711"/>
                    </a:lnTo>
                    <a:lnTo>
                      <a:pt x="1394" y="8737"/>
                    </a:lnTo>
                    <a:lnTo>
                      <a:pt x="1388" y="8763"/>
                    </a:lnTo>
                    <a:lnTo>
                      <a:pt x="1381" y="8791"/>
                    </a:lnTo>
                    <a:lnTo>
                      <a:pt x="1373" y="8818"/>
                    </a:lnTo>
                    <a:lnTo>
                      <a:pt x="1363" y="8845"/>
                    </a:lnTo>
                    <a:lnTo>
                      <a:pt x="1351" y="8872"/>
                    </a:lnTo>
                    <a:lnTo>
                      <a:pt x="1353" y="8875"/>
                    </a:lnTo>
                    <a:lnTo>
                      <a:pt x="1358" y="8881"/>
                    </a:lnTo>
                    <a:lnTo>
                      <a:pt x="1368" y="8891"/>
                    </a:lnTo>
                    <a:lnTo>
                      <a:pt x="1381" y="8904"/>
                    </a:lnTo>
                    <a:lnTo>
                      <a:pt x="1390" y="8910"/>
                    </a:lnTo>
                    <a:lnTo>
                      <a:pt x="1399" y="8917"/>
                    </a:lnTo>
                    <a:lnTo>
                      <a:pt x="1409" y="8923"/>
                    </a:lnTo>
                    <a:lnTo>
                      <a:pt x="1421" y="8929"/>
                    </a:lnTo>
                    <a:lnTo>
                      <a:pt x="1433" y="8936"/>
                    </a:lnTo>
                    <a:lnTo>
                      <a:pt x="1447" y="8941"/>
                    </a:lnTo>
                    <a:lnTo>
                      <a:pt x="1462" y="8946"/>
                    </a:lnTo>
                    <a:lnTo>
                      <a:pt x="1478" y="8951"/>
                    </a:lnTo>
                    <a:lnTo>
                      <a:pt x="1497" y="8955"/>
                    </a:lnTo>
                    <a:lnTo>
                      <a:pt x="1515" y="8957"/>
                    </a:lnTo>
                    <a:lnTo>
                      <a:pt x="1536" y="8959"/>
                    </a:lnTo>
                    <a:lnTo>
                      <a:pt x="1557" y="8959"/>
                    </a:lnTo>
                    <a:lnTo>
                      <a:pt x="1580" y="8959"/>
                    </a:lnTo>
                    <a:lnTo>
                      <a:pt x="1604" y="8956"/>
                    </a:lnTo>
                    <a:lnTo>
                      <a:pt x="1630" y="8953"/>
                    </a:lnTo>
                    <a:lnTo>
                      <a:pt x="1657" y="8947"/>
                    </a:lnTo>
                    <a:lnTo>
                      <a:pt x="1686" y="8939"/>
                    </a:lnTo>
                    <a:lnTo>
                      <a:pt x="1716" y="8930"/>
                    </a:lnTo>
                    <a:lnTo>
                      <a:pt x="1748" y="8919"/>
                    </a:lnTo>
                    <a:lnTo>
                      <a:pt x="1781" y="8905"/>
                    </a:lnTo>
                    <a:lnTo>
                      <a:pt x="1815" y="8888"/>
                    </a:lnTo>
                    <a:lnTo>
                      <a:pt x="1851" y="8869"/>
                    </a:lnTo>
                    <a:lnTo>
                      <a:pt x="1890" y="8848"/>
                    </a:lnTo>
                    <a:lnTo>
                      <a:pt x="1929" y="8823"/>
                    </a:lnTo>
                    <a:lnTo>
                      <a:pt x="1943" y="8821"/>
                    </a:lnTo>
                    <a:lnTo>
                      <a:pt x="1979" y="8818"/>
                    </a:lnTo>
                    <a:lnTo>
                      <a:pt x="2004" y="8818"/>
                    </a:lnTo>
                    <a:lnTo>
                      <a:pt x="2029" y="8818"/>
                    </a:lnTo>
                    <a:lnTo>
                      <a:pt x="2042" y="8819"/>
                    </a:lnTo>
                    <a:lnTo>
                      <a:pt x="2056" y="8821"/>
                    </a:lnTo>
                    <a:lnTo>
                      <a:pt x="2069" y="8823"/>
                    </a:lnTo>
                    <a:lnTo>
                      <a:pt x="2082" y="8826"/>
                    </a:lnTo>
                    <a:lnTo>
                      <a:pt x="2095" y="8830"/>
                    </a:lnTo>
                    <a:lnTo>
                      <a:pt x="2107" y="8834"/>
                    </a:lnTo>
                    <a:lnTo>
                      <a:pt x="2120" y="8839"/>
                    </a:lnTo>
                    <a:lnTo>
                      <a:pt x="2131" y="8845"/>
                    </a:lnTo>
                    <a:lnTo>
                      <a:pt x="2141" y="8853"/>
                    </a:lnTo>
                    <a:lnTo>
                      <a:pt x="2150" y="8861"/>
                    </a:lnTo>
                    <a:lnTo>
                      <a:pt x="2158" y="8870"/>
                    </a:lnTo>
                    <a:lnTo>
                      <a:pt x="2165" y="8881"/>
                    </a:lnTo>
                    <a:lnTo>
                      <a:pt x="2170" y="8893"/>
                    </a:lnTo>
                    <a:lnTo>
                      <a:pt x="2174" y="8907"/>
                    </a:lnTo>
                    <a:lnTo>
                      <a:pt x="2176" y="8922"/>
                    </a:lnTo>
                    <a:lnTo>
                      <a:pt x="2176" y="8938"/>
                    </a:lnTo>
                    <a:lnTo>
                      <a:pt x="2174" y="8956"/>
                    </a:lnTo>
                    <a:lnTo>
                      <a:pt x="2170" y="8975"/>
                    </a:lnTo>
                    <a:lnTo>
                      <a:pt x="2164" y="8996"/>
                    </a:lnTo>
                    <a:lnTo>
                      <a:pt x="2155" y="9020"/>
                    </a:lnTo>
                    <a:lnTo>
                      <a:pt x="2155" y="9025"/>
                    </a:lnTo>
                    <a:lnTo>
                      <a:pt x="2156" y="9038"/>
                    </a:lnTo>
                    <a:lnTo>
                      <a:pt x="2157" y="9047"/>
                    </a:lnTo>
                    <a:lnTo>
                      <a:pt x="2158" y="9057"/>
                    </a:lnTo>
                    <a:lnTo>
                      <a:pt x="2161" y="9069"/>
                    </a:lnTo>
                    <a:lnTo>
                      <a:pt x="2164" y="9082"/>
                    </a:lnTo>
                    <a:lnTo>
                      <a:pt x="2168" y="9096"/>
                    </a:lnTo>
                    <a:lnTo>
                      <a:pt x="2174" y="9110"/>
                    </a:lnTo>
                    <a:lnTo>
                      <a:pt x="2180" y="9125"/>
                    </a:lnTo>
                    <a:lnTo>
                      <a:pt x="2188" y="9141"/>
                    </a:lnTo>
                    <a:lnTo>
                      <a:pt x="2198" y="9156"/>
                    </a:lnTo>
                    <a:lnTo>
                      <a:pt x="2209" y="9170"/>
                    </a:lnTo>
                    <a:lnTo>
                      <a:pt x="2221" y="9185"/>
                    </a:lnTo>
                    <a:lnTo>
                      <a:pt x="2236" y="9198"/>
                    </a:lnTo>
                    <a:lnTo>
                      <a:pt x="2254" y="9211"/>
                    </a:lnTo>
                    <a:lnTo>
                      <a:pt x="2273" y="9223"/>
                    </a:lnTo>
                    <a:lnTo>
                      <a:pt x="2294" y="9233"/>
                    </a:lnTo>
                    <a:lnTo>
                      <a:pt x="2318" y="9242"/>
                    </a:lnTo>
                    <a:lnTo>
                      <a:pt x="2344" y="9249"/>
                    </a:lnTo>
                    <a:lnTo>
                      <a:pt x="2374" y="9255"/>
                    </a:lnTo>
                    <a:lnTo>
                      <a:pt x="2405" y="9259"/>
                    </a:lnTo>
                    <a:lnTo>
                      <a:pt x="2440" y="9260"/>
                    </a:lnTo>
                    <a:lnTo>
                      <a:pt x="2477" y="9258"/>
                    </a:lnTo>
                    <a:lnTo>
                      <a:pt x="2519" y="9253"/>
                    </a:lnTo>
                    <a:lnTo>
                      <a:pt x="2563" y="9245"/>
                    </a:lnTo>
                    <a:lnTo>
                      <a:pt x="2611" y="9235"/>
                    </a:lnTo>
                    <a:lnTo>
                      <a:pt x="2663" y="9221"/>
                    </a:lnTo>
                    <a:lnTo>
                      <a:pt x="2718" y="9203"/>
                    </a:lnTo>
                    <a:lnTo>
                      <a:pt x="2777" y="9182"/>
                    </a:lnTo>
                    <a:lnTo>
                      <a:pt x="2840" y="9157"/>
                    </a:lnTo>
                    <a:lnTo>
                      <a:pt x="2849" y="9152"/>
                    </a:lnTo>
                    <a:lnTo>
                      <a:pt x="2876" y="9138"/>
                    </a:lnTo>
                    <a:lnTo>
                      <a:pt x="2916" y="9116"/>
                    </a:lnTo>
                    <a:lnTo>
                      <a:pt x="2967" y="9089"/>
                    </a:lnTo>
                    <a:lnTo>
                      <a:pt x="3028" y="9059"/>
                    </a:lnTo>
                    <a:lnTo>
                      <a:pt x="3094" y="9027"/>
                    </a:lnTo>
                    <a:lnTo>
                      <a:pt x="3165" y="8994"/>
                    </a:lnTo>
                    <a:lnTo>
                      <a:pt x="3235" y="8963"/>
                    </a:lnTo>
                    <a:lnTo>
                      <a:pt x="3272" y="8949"/>
                    </a:lnTo>
                    <a:lnTo>
                      <a:pt x="3306" y="8936"/>
                    </a:lnTo>
                    <a:lnTo>
                      <a:pt x="3339" y="8924"/>
                    </a:lnTo>
                    <a:lnTo>
                      <a:pt x="3371" y="8914"/>
                    </a:lnTo>
                    <a:lnTo>
                      <a:pt x="3403" y="8905"/>
                    </a:lnTo>
                    <a:lnTo>
                      <a:pt x="3431" y="8899"/>
                    </a:lnTo>
                    <a:lnTo>
                      <a:pt x="3457" y="8894"/>
                    </a:lnTo>
                    <a:lnTo>
                      <a:pt x="3481" y="8892"/>
                    </a:lnTo>
                    <a:lnTo>
                      <a:pt x="3501" y="8892"/>
                    </a:lnTo>
                    <a:lnTo>
                      <a:pt x="3519" y="8896"/>
                    </a:lnTo>
                    <a:lnTo>
                      <a:pt x="3533" y="8903"/>
                    </a:lnTo>
                    <a:lnTo>
                      <a:pt x="3543" y="8913"/>
                    </a:lnTo>
                    <a:lnTo>
                      <a:pt x="3548" y="8926"/>
                    </a:lnTo>
                    <a:lnTo>
                      <a:pt x="3549" y="8944"/>
                    </a:lnTo>
                    <a:lnTo>
                      <a:pt x="3545" y="8965"/>
                    </a:lnTo>
                    <a:lnTo>
                      <a:pt x="3536" y="8990"/>
                    </a:lnTo>
                    <a:lnTo>
                      <a:pt x="3532" y="8996"/>
                    </a:lnTo>
                    <a:lnTo>
                      <a:pt x="3520" y="9013"/>
                    </a:lnTo>
                    <a:lnTo>
                      <a:pt x="3499" y="9042"/>
                    </a:lnTo>
                    <a:lnTo>
                      <a:pt x="3473" y="9078"/>
                    </a:lnTo>
                    <a:lnTo>
                      <a:pt x="3439" y="9122"/>
                    </a:lnTo>
                    <a:lnTo>
                      <a:pt x="3400" y="9173"/>
                    </a:lnTo>
                    <a:lnTo>
                      <a:pt x="3354" y="9228"/>
                    </a:lnTo>
                    <a:lnTo>
                      <a:pt x="3303" y="9288"/>
                    </a:lnTo>
                    <a:lnTo>
                      <a:pt x="3276" y="9319"/>
                    </a:lnTo>
                    <a:lnTo>
                      <a:pt x="3247" y="9350"/>
                    </a:lnTo>
                    <a:lnTo>
                      <a:pt x="3218" y="9382"/>
                    </a:lnTo>
                    <a:lnTo>
                      <a:pt x="3188" y="9414"/>
                    </a:lnTo>
                    <a:lnTo>
                      <a:pt x="3156" y="9445"/>
                    </a:lnTo>
                    <a:lnTo>
                      <a:pt x="3123" y="9477"/>
                    </a:lnTo>
                    <a:lnTo>
                      <a:pt x="3090" y="9509"/>
                    </a:lnTo>
                    <a:lnTo>
                      <a:pt x="3057" y="9540"/>
                    </a:lnTo>
                    <a:lnTo>
                      <a:pt x="3022" y="9570"/>
                    </a:lnTo>
                    <a:lnTo>
                      <a:pt x="2986" y="9600"/>
                    </a:lnTo>
                    <a:lnTo>
                      <a:pt x="2950" y="9629"/>
                    </a:lnTo>
                    <a:lnTo>
                      <a:pt x="2914" y="9657"/>
                    </a:lnTo>
                    <a:lnTo>
                      <a:pt x="2877" y="9683"/>
                    </a:lnTo>
                    <a:lnTo>
                      <a:pt x="2838" y="9708"/>
                    </a:lnTo>
                    <a:lnTo>
                      <a:pt x="2800" y="9732"/>
                    </a:lnTo>
                    <a:lnTo>
                      <a:pt x="2762" y="9755"/>
                    </a:lnTo>
                    <a:lnTo>
                      <a:pt x="2748" y="9759"/>
                    </a:lnTo>
                    <a:lnTo>
                      <a:pt x="2707" y="9773"/>
                    </a:lnTo>
                    <a:lnTo>
                      <a:pt x="2644" y="9796"/>
                    </a:lnTo>
                    <a:lnTo>
                      <a:pt x="2559" y="9825"/>
                    </a:lnTo>
                    <a:lnTo>
                      <a:pt x="2457" y="9863"/>
                    </a:lnTo>
                    <a:lnTo>
                      <a:pt x="2340" y="9906"/>
                    </a:lnTo>
                    <a:lnTo>
                      <a:pt x="2211" y="9955"/>
                    </a:lnTo>
                    <a:lnTo>
                      <a:pt x="2074" y="10009"/>
                    </a:lnTo>
                    <a:lnTo>
                      <a:pt x="1930" y="10067"/>
                    </a:lnTo>
                    <a:lnTo>
                      <a:pt x="1783" y="10129"/>
                    </a:lnTo>
                    <a:lnTo>
                      <a:pt x="1708" y="10160"/>
                    </a:lnTo>
                    <a:lnTo>
                      <a:pt x="1635" y="10192"/>
                    </a:lnTo>
                    <a:lnTo>
                      <a:pt x="1561" y="10226"/>
                    </a:lnTo>
                    <a:lnTo>
                      <a:pt x="1490" y="10259"/>
                    </a:lnTo>
                    <a:lnTo>
                      <a:pt x="1418" y="10292"/>
                    </a:lnTo>
                    <a:lnTo>
                      <a:pt x="1349" y="10326"/>
                    </a:lnTo>
                    <a:lnTo>
                      <a:pt x="1282" y="10360"/>
                    </a:lnTo>
                    <a:lnTo>
                      <a:pt x="1217" y="10394"/>
                    </a:lnTo>
                    <a:lnTo>
                      <a:pt x="1155" y="10428"/>
                    </a:lnTo>
                    <a:lnTo>
                      <a:pt x="1096" y="10462"/>
                    </a:lnTo>
                    <a:lnTo>
                      <a:pt x="1041" y="10495"/>
                    </a:lnTo>
                    <a:lnTo>
                      <a:pt x="989" y="10528"/>
                    </a:lnTo>
                    <a:lnTo>
                      <a:pt x="981" y="10530"/>
                    </a:lnTo>
                    <a:lnTo>
                      <a:pt x="959" y="10534"/>
                    </a:lnTo>
                    <a:lnTo>
                      <a:pt x="924" y="10541"/>
                    </a:lnTo>
                    <a:lnTo>
                      <a:pt x="877" y="10551"/>
                    </a:lnTo>
                    <a:lnTo>
                      <a:pt x="820" y="10564"/>
                    </a:lnTo>
                    <a:lnTo>
                      <a:pt x="756" y="10581"/>
                    </a:lnTo>
                    <a:lnTo>
                      <a:pt x="684" y="10600"/>
                    </a:lnTo>
                    <a:lnTo>
                      <a:pt x="609" y="10622"/>
                    </a:lnTo>
                    <a:lnTo>
                      <a:pt x="568" y="10634"/>
                    </a:lnTo>
                    <a:lnTo>
                      <a:pt x="528" y="10647"/>
                    </a:lnTo>
                    <a:lnTo>
                      <a:pt x="488" y="10661"/>
                    </a:lnTo>
                    <a:lnTo>
                      <a:pt x="446" y="10676"/>
                    </a:lnTo>
                    <a:lnTo>
                      <a:pt x="405" y="10691"/>
                    </a:lnTo>
                    <a:lnTo>
                      <a:pt x="364" y="10708"/>
                    </a:lnTo>
                    <a:lnTo>
                      <a:pt x="322" y="10726"/>
                    </a:lnTo>
                    <a:lnTo>
                      <a:pt x="282" y="10744"/>
                    </a:lnTo>
                    <a:lnTo>
                      <a:pt x="243" y="10762"/>
                    </a:lnTo>
                    <a:lnTo>
                      <a:pt x="203" y="10782"/>
                    </a:lnTo>
                    <a:lnTo>
                      <a:pt x="166" y="10803"/>
                    </a:lnTo>
                    <a:lnTo>
                      <a:pt x="129" y="10825"/>
                    </a:lnTo>
                    <a:lnTo>
                      <a:pt x="94" y="10848"/>
                    </a:lnTo>
                    <a:lnTo>
                      <a:pt x="60" y="10871"/>
                    </a:lnTo>
                    <a:lnTo>
                      <a:pt x="29" y="10895"/>
                    </a:lnTo>
                    <a:lnTo>
                      <a:pt x="0" y="10920"/>
                    </a:lnTo>
                    <a:lnTo>
                      <a:pt x="7" y="10919"/>
                    </a:lnTo>
                    <a:lnTo>
                      <a:pt x="27" y="10915"/>
                    </a:lnTo>
                    <a:lnTo>
                      <a:pt x="60" y="10909"/>
                    </a:lnTo>
                    <a:lnTo>
                      <a:pt x="105" y="10901"/>
                    </a:lnTo>
                    <a:lnTo>
                      <a:pt x="160" y="10892"/>
                    </a:lnTo>
                    <a:lnTo>
                      <a:pt x="225" y="10881"/>
                    </a:lnTo>
                    <a:lnTo>
                      <a:pt x="299" y="10869"/>
                    </a:lnTo>
                    <a:lnTo>
                      <a:pt x="381" y="10856"/>
                    </a:lnTo>
                    <a:lnTo>
                      <a:pt x="468" y="10842"/>
                    </a:lnTo>
                    <a:lnTo>
                      <a:pt x="562" y="10829"/>
                    </a:lnTo>
                    <a:lnTo>
                      <a:pt x="661" y="10815"/>
                    </a:lnTo>
                    <a:lnTo>
                      <a:pt x="764" y="10800"/>
                    </a:lnTo>
                    <a:lnTo>
                      <a:pt x="870" y="10787"/>
                    </a:lnTo>
                    <a:lnTo>
                      <a:pt x="977" y="10775"/>
                    </a:lnTo>
                    <a:lnTo>
                      <a:pt x="1086" y="10764"/>
                    </a:lnTo>
                    <a:lnTo>
                      <a:pt x="1194" y="10754"/>
                    </a:lnTo>
                    <a:lnTo>
                      <a:pt x="1252" y="10749"/>
                    </a:lnTo>
                    <a:lnTo>
                      <a:pt x="1313" y="10740"/>
                    </a:lnTo>
                    <a:lnTo>
                      <a:pt x="1381" y="10729"/>
                    </a:lnTo>
                    <a:lnTo>
                      <a:pt x="1452" y="10714"/>
                    </a:lnTo>
                    <a:lnTo>
                      <a:pt x="1528" y="10697"/>
                    </a:lnTo>
                    <a:lnTo>
                      <a:pt x="1607" y="10676"/>
                    </a:lnTo>
                    <a:lnTo>
                      <a:pt x="1690" y="10654"/>
                    </a:lnTo>
                    <a:lnTo>
                      <a:pt x="1777" y="10629"/>
                    </a:lnTo>
                    <a:lnTo>
                      <a:pt x="1866" y="10602"/>
                    </a:lnTo>
                    <a:lnTo>
                      <a:pt x="1957" y="10573"/>
                    </a:lnTo>
                    <a:lnTo>
                      <a:pt x="2052" y="10541"/>
                    </a:lnTo>
                    <a:lnTo>
                      <a:pt x="2148" y="10509"/>
                    </a:lnTo>
                    <a:lnTo>
                      <a:pt x="2246" y="10475"/>
                    </a:lnTo>
                    <a:lnTo>
                      <a:pt x="2344" y="10438"/>
                    </a:lnTo>
                    <a:lnTo>
                      <a:pt x="2444" y="10401"/>
                    </a:lnTo>
                    <a:lnTo>
                      <a:pt x="2544" y="10363"/>
                    </a:lnTo>
                    <a:lnTo>
                      <a:pt x="2645" y="10323"/>
                    </a:lnTo>
                    <a:lnTo>
                      <a:pt x="2745" y="10284"/>
                    </a:lnTo>
                    <a:lnTo>
                      <a:pt x="2845" y="10243"/>
                    </a:lnTo>
                    <a:lnTo>
                      <a:pt x="2945" y="10201"/>
                    </a:lnTo>
                    <a:lnTo>
                      <a:pt x="3044" y="10160"/>
                    </a:lnTo>
                    <a:lnTo>
                      <a:pt x="3141" y="10118"/>
                    </a:lnTo>
                    <a:lnTo>
                      <a:pt x="3236" y="10075"/>
                    </a:lnTo>
                    <a:lnTo>
                      <a:pt x="3330" y="10033"/>
                    </a:lnTo>
                    <a:lnTo>
                      <a:pt x="3421" y="9992"/>
                    </a:lnTo>
                    <a:lnTo>
                      <a:pt x="3510" y="9949"/>
                    </a:lnTo>
                    <a:lnTo>
                      <a:pt x="3595" y="9909"/>
                    </a:lnTo>
                    <a:lnTo>
                      <a:pt x="3678" y="9868"/>
                    </a:lnTo>
                    <a:lnTo>
                      <a:pt x="3756" y="9828"/>
                    </a:lnTo>
                    <a:lnTo>
                      <a:pt x="3831" y="9789"/>
                    </a:lnTo>
                    <a:lnTo>
                      <a:pt x="3901" y="9752"/>
                    </a:lnTo>
                    <a:lnTo>
                      <a:pt x="3967" y="9715"/>
                    </a:lnTo>
                    <a:lnTo>
                      <a:pt x="3983" y="9711"/>
                    </a:lnTo>
                    <a:lnTo>
                      <a:pt x="4029" y="9701"/>
                    </a:lnTo>
                    <a:lnTo>
                      <a:pt x="4098" y="9684"/>
                    </a:lnTo>
                    <a:lnTo>
                      <a:pt x="4187" y="9661"/>
                    </a:lnTo>
                    <a:lnTo>
                      <a:pt x="4237" y="9647"/>
                    </a:lnTo>
                    <a:lnTo>
                      <a:pt x="4291" y="9632"/>
                    </a:lnTo>
                    <a:lnTo>
                      <a:pt x="4346" y="9616"/>
                    </a:lnTo>
                    <a:lnTo>
                      <a:pt x="4404" y="9598"/>
                    </a:lnTo>
                    <a:lnTo>
                      <a:pt x="4463" y="9579"/>
                    </a:lnTo>
                    <a:lnTo>
                      <a:pt x="4523" y="9559"/>
                    </a:lnTo>
                    <a:lnTo>
                      <a:pt x="4581" y="9538"/>
                    </a:lnTo>
                    <a:lnTo>
                      <a:pt x="4641" y="9516"/>
                    </a:lnTo>
                    <a:lnTo>
                      <a:pt x="4698" y="9492"/>
                    </a:lnTo>
                    <a:lnTo>
                      <a:pt x="4753" y="9468"/>
                    </a:lnTo>
                    <a:lnTo>
                      <a:pt x="4807" y="9443"/>
                    </a:lnTo>
                    <a:lnTo>
                      <a:pt x="4857" y="9417"/>
                    </a:lnTo>
                    <a:lnTo>
                      <a:pt x="4905" y="9391"/>
                    </a:lnTo>
                    <a:lnTo>
                      <a:pt x="4947" y="9362"/>
                    </a:lnTo>
                    <a:lnTo>
                      <a:pt x="4984" y="9335"/>
                    </a:lnTo>
                    <a:lnTo>
                      <a:pt x="5017" y="9306"/>
                    </a:lnTo>
                    <a:lnTo>
                      <a:pt x="5043" y="9277"/>
                    </a:lnTo>
                    <a:lnTo>
                      <a:pt x="5062" y="9246"/>
                    </a:lnTo>
                    <a:lnTo>
                      <a:pt x="5074" y="9216"/>
                    </a:lnTo>
                    <a:lnTo>
                      <a:pt x="5079" y="9185"/>
                    </a:lnTo>
                    <a:lnTo>
                      <a:pt x="5075" y="9154"/>
                    </a:lnTo>
                    <a:lnTo>
                      <a:pt x="5061" y="9122"/>
                    </a:lnTo>
                    <a:lnTo>
                      <a:pt x="5039" y="9091"/>
                    </a:lnTo>
                    <a:lnTo>
                      <a:pt x="5005" y="9059"/>
                    </a:lnTo>
                    <a:lnTo>
                      <a:pt x="5002" y="9057"/>
                    </a:lnTo>
                    <a:lnTo>
                      <a:pt x="4993" y="9052"/>
                    </a:lnTo>
                    <a:lnTo>
                      <a:pt x="4980" y="9045"/>
                    </a:lnTo>
                    <a:lnTo>
                      <a:pt x="4964" y="9034"/>
                    </a:lnTo>
                    <a:lnTo>
                      <a:pt x="4947" y="9022"/>
                    </a:lnTo>
                    <a:lnTo>
                      <a:pt x="4931" y="9006"/>
                    </a:lnTo>
                    <a:lnTo>
                      <a:pt x="4923" y="8999"/>
                    </a:lnTo>
                    <a:lnTo>
                      <a:pt x="4916" y="8990"/>
                    </a:lnTo>
                    <a:lnTo>
                      <a:pt x="4910" y="8982"/>
                    </a:lnTo>
                    <a:lnTo>
                      <a:pt x="4905" y="8973"/>
                    </a:lnTo>
                    <a:lnTo>
                      <a:pt x="4901" y="8963"/>
                    </a:lnTo>
                    <a:lnTo>
                      <a:pt x="4899" y="8954"/>
                    </a:lnTo>
                    <a:lnTo>
                      <a:pt x="4898" y="8944"/>
                    </a:lnTo>
                    <a:lnTo>
                      <a:pt x="4898" y="8934"/>
                    </a:lnTo>
                    <a:lnTo>
                      <a:pt x="4901" y="8924"/>
                    </a:lnTo>
                    <a:lnTo>
                      <a:pt x="4906" y="8914"/>
                    </a:lnTo>
                    <a:lnTo>
                      <a:pt x="4913" y="8904"/>
                    </a:lnTo>
                    <a:lnTo>
                      <a:pt x="4923" y="8893"/>
                    </a:lnTo>
                    <a:lnTo>
                      <a:pt x="4935" y="8883"/>
                    </a:lnTo>
                    <a:lnTo>
                      <a:pt x="4950" y="8872"/>
                    </a:lnTo>
                    <a:lnTo>
                      <a:pt x="4968" y="8862"/>
                    </a:lnTo>
                    <a:lnTo>
                      <a:pt x="4990" y="8852"/>
                    </a:lnTo>
                    <a:lnTo>
                      <a:pt x="5016" y="8842"/>
                    </a:lnTo>
                    <a:lnTo>
                      <a:pt x="5044" y="8833"/>
                    </a:lnTo>
                    <a:lnTo>
                      <a:pt x="5076" y="8823"/>
                    </a:lnTo>
                    <a:lnTo>
                      <a:pt x="5113" y="8814"/>
                    </a:lnTo>
                    <a:lnTo>
                      <a:pt x="5123" y="8807"/>
                    </a:lnTo>
                    <a:lnTo>
                      <a:pt x="5154" y="8788"/>
                    </a:lnTo>
                    <a:lnTo>
                      <a:pt x="5202" y="8758"/>
                    </a:lnTo>
                    <a:lnTo>
                      <a:pt x="5264" y="8718"/>
                    </a:lnTo>
                    <a:lnTo>
                      <a:pt x="5340" y="8669"/>
                    </a:lnTo>
                    <a:lnTo>
                      <a:pt x="5426" y="8611"/>
                    </a:lnTo>
                    <a:lnTo>
                      <a:pt x="5521" y="8549"/>
                    </a:lnTo>
                    <a:lnTo>
                      <a:pt x="5620" y="8479"/>
                    </a:lnTo>
                    <a:lnTo>
                      <a:pt x="5723" y="8406"/>
                    </a:lnTo>
                    <a:lnTo>
                      <a:pt x="5828" y="8330"/>
                    </a:lnTo>
                    <a:lnTo>
                      <a:pt x="5879" y="8291"/>
                    </a:lnTo>
                    <a:lnTo>
                      <a:pt x="5931" y="8252"/>
                    </a:lnTo>
                    <a:lnTo>
                      <a:pt x="5981" y="8213"/>
                    </a:lnTo>
                    <a:lnTo>
                      <a:pt x="6031" y="8172"/>
                    </a:lnTo>
                    <a:lnTo>
                      <a:pt x="6078" y="8133"/>
                    </a:lnTo>
                    <a:lnTo>
                      <a:pt x="6124" y="8095"/>
                    </a:lnTo>
                    <a:lnTo>
                      <a:pt x="6169" y="8055"/>
                    </a:lnTo>
                    <a:lnTo>
                      <a:pt x="6210" y="8017"/>
                    </a:lnTo>
                    <a:lnTo>
                      <a:pt x="6249" y="7980"/>
                    </a:lnTo>
                    <a:lnTo>
                      <a:pt x="6285" y="7944"/>
                    </a:lnTo>
                    <a:lnTo>
                      <a:pt x="6318" y="7907"/>
                    </a:lnTo>
                    <a:lnTo>
                      <a:pt x="6347" y="7873"/>
                    </a:lnTo>
                    <a:lnTo>
                      <a:pt x="6354" y="7870"/>
                    </a:lnTo>
                    <a:lnTo>
                      <a:pt x="6375" y="7862"/>
                    </a:lnTo>
                    <a:lnTo>
                      <a:pt x="6409" y="7850"/>
                    </a:lnTo>
                    <a:lnTo>
                      <a:pt x="6455" y="7835"/>
                    </a:lnTo>
                    <a:lnTo>
                      <a:pt x="6513" y="7817"/>
                    </a:lnTo>
                    <a:lnTo>
                      <a:pt x="6583" y="7798"/>
                    </a:lnTo>
                    <a:lnTo>
                      <a:pt x="6622" y="7788"/>
                    </a:lnTo>
                    <a:lnTo>
                      <a:pt x="6664" y="7778"/>
                    </a:lnTo>
                    <a:lnTo>
                      <a:pt x="6708" y="7768"/>
                    </a:lnTo>
                    <a:lnTo>
                      <a:pt x="6755" y="7759"/>
                    </a:lnTo>
                    <a:lnTo>
                      <a:pt x="6804" y="7750"/>
                    </a:lnTo>
                    <a:lnTo>
                      <a:pt x="6856" y="7741"/>
                    </a:lnTo>
                    <a:lnTo>
                      <a:pt x="6910" y="7733"/>
                    </a:lnTo>
                    <a:lnTo>
                      <a:pt x="6966" y="7725"/>
                    </a:lnTo>
                    <a:lnTo>
                      <a:pt x="7023" y="7719"/>
                    </a:lnTo>
                    <a:lnTo>
                      <a:pt x="7084" y="7713"/>
                    </a:lnTo>
                    <a:lnTo>
                      <a:pt x="7146" y="7708"/>
                    </a:lnTo>
                    <a:lnTo>
                      <a:pt x="7211" y="7704"/>
                    </a:lnTo>
                    <a:lnTo>
                      <a:pt x="7277" y="7700"/>
                    </a:lnTo>
                    <a:lnTo>
                      <a:pt x="7345" y="7699"/>
                    </a:lnTo>
                    <a:lnTo>
                      <a:pt x="7415" y="7699"/>
                    </a:lnTo>
                    <a:lnTo>
                      <a:pt x="7486" y="7702"/>
                    </a:lnTo>
                    <a:lnTo>
                      <a:pt x="7560" y="7705"/>
                    </a:lnTo>
                    <a:lnTo>
                      <a:pt x="7634" y="7710"/>
                    </a:lnTo>
                    <a:lnTo>
                      <a:pt x="7710" y="7717"/>
                    </a:lnTo>
                    <a:lnTo>
                      <a:pt x="7788" y="7726"/>
                    </a:lnTo>
                    <a:lnTo>
                      <a:pt x="7792" y="7728"/>
                    </a:lnTo>
                    <a:lnTo>
                      <a:pt x="7804" y="7735"/>
                    </a:lnTo>
                    <a:lnTo>
                      <a:pt x="7822" y="7744"/>
                    </a:lnTo>
                    <a:lnTo>
                      <a:pt x="7845" y="7758"/>
                    </a:lnTo>
                    <a:lnTo>
                      <a:pt x="7870" y="7773"/>
                    </a:lnTo>
                    <a:lnTo>
                      <a:pt x="7896" y="7791"/>
                    </a:lnTo>
                    <a:lnTo>
                      <a:pt x="7909" y="7801"/>
                    </a:lnTo>
                    <a:lnTo>
                      <a:pt x="7923" y="7811"/>
                    </a:lnTo>
                    <a:lnTo>
                      <a:pt x="7935" y="7822"/>
                    </a:lnTo>
                    <a:lnTo>
                      <a:pt x="7947" y="7833"/>
                    </a:lnTo>
                    <a:lnTo>
                      <a:pt x="7957" y="7844"/>
                    </a:lnTo>
                    <a:lnTo>
                      <a:pt x="7966" y="7855"/>
                    </a:lnTo>
                    <a:lnTo>
                      <a:pt x="7974" y="7866"/>
                    </a:lnTo>
                    <a:lnTo>
                      <a:pt x="7980" y="7877"/>
                    </a:lnTo>
                    <a:lnTo>
                      <a:pt x="7985" y="7888"/>
                    </a:lnTo>
                    <a:lnTo>
                      <a:pt x="7987" y="7898"/>
                    </a:lnTo>
                    <a:lnTo>
                      <a:pt x="7988" y="7909"/>
                    </a:lnTo>
                    <a:lnTo>
                      <a:pt x="7986" y="7920"/>
                    </a:lnTo>
                    <a:lnTo>
                      <a:pt x="7981" y="7930"/>
                    </a:lnTo>
                    <a:lnTo>
                      <a:pt x="7973" y="7941"/>
                    </a:lnTo>
                    <a:lnTo>
                      <a:pt x="7963" y="7951"/>
                    </a:lnTo>
                    <a:lnTo>
                      <a:pt x="7949" y="7960"/>
                    </a:lnTo>
                    <a:lnTo>
                      <a:pt x="7931" y="7968"/>
                    </a:lnTo>
                    <a:lnTo>
                      <a:pt x="7909" y="7976"/>
                    </a:lnTo>
                    <a:lnTo>
                      <a:pt x="7885" y="7984"/>
                    </a:lnTo>
                    <a:lnTo>
                      <a:pt x="7856" y="7990"/>
                    </a:lnTo>
                    <a:lnTo>
                      <a:pt x="7844" y="7990"/>
                    </a:lnTo>
                    <a:lnTo>
                      <a:pt x="7810" y="7990"/>
                    </a:lnTo>
                    <a:lnTo>
                      <a:pt x="7757" y="7989"/>
                    </a:lnTo>
                    <a:lnTo>
                      <a:pt x="7687" y="7990"/>
                    </a:lnTo>
                    <a:lnTo>
                      <a:pt x="7602" y="7992"/>
                    </a:lnTo>
                    <a:lnTo>
                      <a:pt x="7506" y="7997"/>
                    </a:lnTo>
                    <a:lnTo>
                      <a:pt x="7455" y="8001"/>
                    </a:lnTo>
                    <a:lnTo>
                      <a:pt x="7400" y="8005"/>
                    </a:lnTo>
                    <a:lnTo>
                      <a:pt x="7345" y="8010"/>
                    </a:lnTo>
                    <a:lnTo>
                      <a:pt x="7289" y="8016"/>
                    </a:lnTo>
                    <a:lnTo>
                      <a:pt x="7231" y="8023"/>
                    </a:lnTo>
                    <a:lnTo>
                      <a:pt x="7173" y="8031"/>
                    </a:lnTo>
                    <a:lnTo>
                      <a:pt x="7114" y="8041"/>
                    </a:lnTo>
                    <a:lnTo>
                      <a:pt x="7056" y="8052"/>
                    </a:lnTo>
                    <a:lnTo>
                      <a:pt x="6997" y="8065"/>
                    </a:lnTo>
                    <a:lnTo>
                      <a:pt x="6940" y="8079"/>
                    </a:lnTo>
                    <a:lnTo>
                      <a:pt x="6882" y="8094"/>
                    </a:lnTo>
                    <a:lnTo>
                      <a:pt x="6827" y="8110"/>
                    </a:lnTo>
                    <a:lnTo>
                      <a:pt x="6772" y="8129"/>
                    </a:lnTo>
                    <a:lnTo>
                      <a:pt x="6720" y="8149"/>
                    </a:lnTo>
                    <a:lnTo>
                      <a:pt x="6671" y="8171"/>
                    </a:lnTo>
                    <a:lnTo>
                      <a:pt x="6623" y="8196"/>
                    </a:lnTo>
                    <a:lnTo>
                      <a:pt x="6578" y="8222"/>
                    </a:lnTo>
                    <a:lnTo>
                      <a:pt x="6537" y="8250"/>
                    </a:lnTo>
                    <a:lnTo>
                      <a:pt x="6499" y="8281"/>
                    </a:lnTo>
                    <a:lnTo>
                      <a:pt x="6465" y="8314"/>
                    </a:lnTo>
                    <a:lnTo>
                      <a:pt x="6456" y="8326"/>
                    </a:lnTo>
                    <a:lnTo>
                      <a:pt x="6431" y="8359"/>
                    </a:lnTo>
                    <a:lnTo>
                      <a:pt x="6414" y="8380"/>
                    </a:lnTo>
                    <a:lnTo>
                      <a:pt x="6392" y="8405"/>
                    </a:lnTo>
                    <a:lnTo>
                      <a:pt x="6368" y="8432"/>
                    </a:lnTo>
                    <a:lnTo>
                      <a:pt x="6342" y="8460"/>
                    </a:lnTo>
                    <a:lnTo>
                      <a:pt x="6314" y="8488"/>
                    </a:lnTo>
                    <a:lnTo>
                      <a:pt x="6283" y="8515"/>
                    </a:lnTo>
                    <a:lnTo>
                      <a:pt x="6267" y="8528"/>
                    </a:lnTo>
                    <a:lnTo>
                      <a:pt x="6250" y="8542"/>
                    </a:lnTo>
                    <a:lnTo>
                      <a:pt x="6234" y="8555"/>
                    </a:lnTo>
                    <a:lnTo>
                      <a:pt x="6217" y="8566"/>
                    </a:lnTo>
                    <a:lnTo>
                      <a:pt x="6200" y="8577"/>
                    </a:lnTo>
                    <a:lnTo>
                      <a:pt x="6182" y="8588"/>
                    </a:lnTo>
                    <a:lnTo>
                      <a:pt x="6164" y="8597"/>
                    </a:lnTo>
                    <a:lnTo>
                      <a:pt x="6146" y="8605"/>
                    </a:lnTo>
                    <a:lnTo>
                      <a:pt x="6128" y="8613"/>
                    </a:lnTo>
                    <a:lnTo>
                      <a:pt x="6109" y="8619"/>
                    </a:lnTo>
                    <a:lnTo>
                      <a:pt x="6091" y="8624"/>
                    </a:lnTo>
                    <a:lnTo>
                      <a:pt x="6073" y="8627"/>
                    </a:lnTo>
                    <a:lnTo>
                      <a:pt x="6069" y="8633"/>
                    </a:lnTo>
                    <a:lnTo>
                      <a:pt x="6059" y="8649"/>
                    </a:lnTo>
                    <a:lnTo>
                      <a:pt x="6044" y="8676"/>
                    </a:lnTo>
                    <a:lnTo>
                      <a:pt x="6028" y="8708"/>
                    </a:lnTo>
                    <a:lnTo>
                      <a:pt x="6018" y="8726"/>
                    </a:lnTo>
                    <a:lnTo>
                      <a:pt x="6010" y="8745"/>
                    </a:lnTo>
                    <a:lnTo>
                      <a:pt x="6002" y="8765"/>
                    </a:lnTo>
                    <a:lnTo>
                      <a:pt x="5995" y="8787"/>
                    </a:lnTo>
                    <a:lnTo>
                      <a:pt x="5988" y="8808"/>
                    </a:lnTo>
                    <a:lnTo>
                      <a:pt x="5984" y="8830"/>
                    </a:lnTo>
                    <a:lnTo>
                      <a:pt x="5980" y="8851"/>
                    </a:lnTo>
                    <a:lnTo>
                      <a:pt x="5979" y="8872"/>
                    </a:lnTo>
                    <a:lnTo>
                      <a:pt x="5979" y="8893"/>
                    </a:lnTo>
                    <a:lnTo>
                      <a:pt x="5982" y="8914"/>
                    </a:lnTo>
                    <a:lnTo>
                      <a:pt x="5987" y="8933"/>
                    </a:lnTo>
                    <a:lnTo>
                      <a:pt x="5995" y="8951"/>
                    </a:lnTo>
                    <a:lnTo>
                      <a:pt x="6006" y="8968"/>
                    </a:lnTo>
                    <a:lnTo>
                      <a:pt x="6020" y="8983"/>
                    </a:lnTo>
                    <a:lnTo>
                      <a:pt x="6039" y="8996"/>
                    </a:lnTo>
                    <a:lnTo>
                      <a:pt x="6061" y="9007"/>
                    </a:lnTo>
                    <a:lnTo>
                      <a:pt x="6087" y="9016"/>
                    </a:lnTo>
                    <a:lnTo>
                      <a:pt x="6117" y="9024"/>
                    </a:lnTo>
                    <a:lnTo>
                      <a:pt x="6153" y="9028"/>
                    </a:lnTo>
                    <a:lnTo>
                      <a:pt x="6192" y="9029"/>
                    </a:lnTo>
                    <a:lnTo>
                      <a:pt x="6237" y="9027"/>
                    </a:lnTo>
                    <a:lnTo>
                      <a:pt x="6288" y="9022"/>
                    </a:lnTo>
                    <a:lnTo>
                      <a:pt x="6344" y="9012"/>
                    </a:lnTo>
                    <a:lnTo>
                      <a:pt x="6407" y="8999"/>
                    </a:lnTo>
                    <a:lnTo>
                      <a:pt x="6419" y="8996"/>
                    </a:lnTo>
                    <a:lnTo>
                      <a:pt x="6455" y="8986"/>
                    </a:lnTo>
                    <a:lnTo>
                      <a:pt x="6511" y="8970"/>
                    </a:lnTo>
                    <a:lnTo>
                      <a:pt x="6586" y="8949"/>
                    </a:lnTo>
                    <a:lnTo>
                      <a:pt x="6674" y="8923"/>
                    </a:lnTo>
                    <a:lnTo>
                      <a:pt x="6773" y="8892"/>
                    </a:lnTo>
                    <a:lnTo>
                      <a:pt x="6880" y="8859"/>
                    </a:lnTo>
                    <a:lnTo>
                      <a:pt x="6992" y="8822"/>
                    </a:lnTo>
                    <a:lnTo>
                      <a:pt x="7050" y="8803"/>
                    </a:lnTo>
                    <a:lnTo>
                      <a:pt x="7106" y="8783"/>
                    </a:lnTo>
                    <a:lnTo>
                      <a:pt x="7163" y="8762"/>
                    </a:lnTo>
                    <a:lnTo>
                      <a:pt x="7219" y="8742"/>
                    </a:lnTo>
                    <a:lnTo>
                      <a:pt x="7273" y="8721"/>
                    </a:lnTo>
                    <a:lnTo>
                      <a:pt x="7327" y="8700"/>
                    </a:lnTo>
                    <a:lnTo>
                      <a:pt x="7378" y="8678"/>
                    </a:lnTo>
                    <a:lnTo>
                      <a:pt x="7427" y="8656"/>
                    </a:lnTo>
                    <a:lnTo>
                      <a:pt x="7473" y="8635"/>
                    </a:lnTo>
                    <a:lnTo>
                      <a:pt x="7516" y="8614"/>
                    </a:lnTo>
                    <a:lnTo>
                      <a:pt x="7556" y="8592"/>
                    </a:lnTo>
                    <a:lnTo>
                      <a:pt x="7592" y="8571"/>
                    </a:lnTo>
                    <a:lnTo>
                      <a:pt x="7623" y="8551"/>
                    </a:lnTo>
                    <a:lnTo>
                      <a:pt x="7650" y="8529"/>
                    </a:lnTo>
                    <a:lnTo>
                      <a:pt x="7673" y="8510"/>
                    </a:lnTo>
                    <a:lnTo>
                      <a:pt x="7690" y="8490"/>
                    </a:lnTo>
                    <a:lnTo>
                      <a:pt x="7695" y="8485"/>
                    </a:lnTo>
                    <a:lnTo>
                      <a:pt x="7710" y="8472"/>
                    </a:lnTo>
                    <a:lnTo>
                      <a:pt x="7734" y="8452"/>
                    </a:lnTo>
                    <a:lnTo>
                      <a:pt x="7767" y="8428"/>
                    </a:lnTo>
                    <a:lnTo>
                      <a:pt x="7788" y="8414"/>
                    </a:lnTo>
                    <a:lnTo>
                      <a:pt x="7810" y="8400"/>
                    </a:lnTo>
                    <a:lnTo>
                      <a:pt x="7834" y="8386"/>
                    </a:lnTo>
                    <a:lnTo>
                      <a:pt x="7861" y="8372"/>
                    </a:lnTo>
                    <a:lnTo>
                      <a:pt x="7889" y="8358"/>
                    </a:lnTo>
                    <a:lnTo>
                      <a:pt x="7920" y="8345"/>
                    </a:lnTo>
                    <a:lnTo>
                      <a:pt x="7952" y="8332"/>
                    </a:lnTo>
                    <a:lnTo>
                      <a:pt x="7986" y="8320"/>
                    </a:lnTo>
                    <a:lnTo>
                      <a:pt x="8021" y="8310"/>
                    </a:lnTo>
                    <a:lnTo>
                      <a:pt x="8059" y="8301"/>
                    </a:lnTo>
                    <a:lnTo>
                      <a:pt x="8098" y="8292"/>
                    </a:lnTo>
                    <a:lnTo>
                      <a:pt x="8139" y="8286"/>
                    </a:lnTo>
                    <a:lnTo>
                      <a:pt x="8182" y="8283"/>
                    </a:lnTo>
                    <a:lnTo>
                      <a:pt x="8225" y="8282"/>
                    </a:lnTo>
                    <a:lnTo>
                      <a:pt x="8270" y="8283"/>
                    </a:lnTo>
                    <a:lnTo>
                      <a:pt x="8318" y="8287"/>
                    </a:lnTo>
                    <a:lnTo>
                      <a:pt x="8366" y="8294"/>
                    </a:lnTo>
                    <a:lnTo>
                      <a:pt x="8415" y="8306"/>
                    </a:lnTo>
                    <a:lnTo>
                      <a:pt x="8466" y="8320"/>
                    </a:lnTo>
                    <a:lnTo>
                      <a:pt x="8518" y="8338"/>
                    </a:lnTo>
                    <a:lnTo>
                      <a:pt x="8572" y="8359"/>
                    </a:lnTo>
                    <a:lnTo>
                      <a:pt x="8625" y="8385"/>
                    </a:lnTo>
                    <a:lnTo>
                      <a:pt x="8681" y="8415"/>
                    </a:lnTo>
                    <a:lnTo>
                      <a:pt x="8737" y="8451"/>
                    </a:lnTo>
                    <a:lnTo>
                      <a:pt x="8758" y="8461"/>
                    </a:lnTo>
                    <a:lnTo>
                      <a:pt x="8817" y="8489"/>
                    </a:lnTo>
                    <a:lnTo>
                      <a:pt x="8908" y="8532"/>
                    </a:lnTo>
                    <a:lnTo>
                      <a:pt x="9028" y="8588"/>
                    </a:lnTo>
                    <a:lnTo>
                      <a:pt x="9171" y="8653"/>
                    </a:lnTo>
                    <a:lnTo>
                      <a:pt x="9332" y="8726"/>
                    </a:lnTo>
                    <a:lnTo>
                      <a:pt x="9417" y="8763"/>
                    </a:lnTo>
                    <a:lnTo>
                      <a:pt x="9505" y="8803"/>
                    </a:lnTo>
                    <a:lnTo>
                      <a:pt x="9595" y="8841"/>
                    </a:lnTo>
                    <a:lnTo>
                      <a:pt x="9687" y="8879"/>
                    </a:lnTo>
                    <a:lnTo>
                      <a:pt x="9778" y="8918"/>
                    </a:lnTo>
                    <a:lnTo>
                      <a:pt x="9870" y="8956"/>
                    </a:lnTo>
                    <a:lnTo>
                      <a:pt x="9962" y="8992"/>
                    </a:lnTo>
                    <a:lnTo>
                      <a:pt x="10051" y="9028"/>
                    </a:lnTo>
                    <a:lnTo>
                      <a:pt x="10139" y="9060"/>
                    </a:lnTo>
                    <a:lnTo>
                      <a:pt x="10225" y="9091"/>
                    </a:lnTo>
                    <a:lnTo>
                      <a:pt x="10308" y="9120"/>
                    </a:lnTo>
                    <a:lnTo>
                      <a:pt x="10386" y="9146"/>
                    </a:lnTo>
                    <a:lnTo>
                      <a:pt x="10461" y="9168"/>
                    </a:lnTo>
                    <a:lnTo>
                      <a:pt x="10530" y="9187"/>
                    </a:lnTo>
                    <a:lnTo>
                      <a:pt x="10594" y="9202"/>
                    </a:lnTo>
                    <a:lnTo>
                      <a:pt x="10651" y="9212"/>
                    </a:lnTo>
                    <a:lnTo>
                      <a:pt x="10702" y="9218"/>
                    </a:lnTo>
                    <a:lnTo>
                      <a:pt x="10744" y="9220"/>
                    </a:lnTo>
                    <a:lnTo>
                      <a:pt x="10778" y="9215"/>
                    </a:lnTo>
                    <a:lnTo>
                      <a:pt x="10804" y="9205"/>
                    </a:lnTo>
                  </a:path>
                </a:pathLst>
              </a:custGeom>
              <a:solidFill>
                <a:srgbClr val="93D5ED"/>
              </a:solidFill>
              <a:ln w="3175">
                <a:solidFill>
                  <a:srgbClr val="CCECFF"/>
                </a:solidFill>
                <a:round/>
                <a:headEnd/>
                <a:tailEnd/>
              </a:ln>
            </p:spPr>
            <p:txBody>
              <a:bodyPr/>
              <a:lstStyle/>
              <a:p>
                <a:endParaRPr lang="en-US"/>
              </a:p>
            </p:txBody>
          </p:sp>
          <p:sp>
            <p:nvSpPr>
              <p:cNvPr id="24817" name="Freeform 238"/>
              <p:cNvSpPr>
                <a:spLocks/>
              </p:cNvSpPr>
              <p:nvPr/>
            </p:nvSpPr>
            <p:spPr bwMode="auto">
              <a:xfrm>
                <a:off x="817" y="1088"/>
                <a:ext cx="30" cy="22"/>
              </a:xfrm>
              <a:custGeom>
                <a:avLst/>
                <a:gdLst>
                  <a:gd name="T0" fmla="*/ 0 w 845"/>
                  <a:gd name="T1" fmla="*/ 0 h 610"/>
                  <a:gd name="T2" fmla="*/ 0 w 845"/>
                  <a:gd name="T3" fmla="*/ 0 h 610"/>
                  <a:gd name="T4" fmla="*/ 0 w 845"/>
                  <a:gd name="T5" fmla="*/ 0 h 610"/>
                  <a:gd name="T6" fmla="*/ 0 w 845"/>
                  <a:gd name="T7" fmla="*/ 0 h 610"/>
                  <a:gd name="T8" fmla="*/ 0 w 845"/>
                  <a:gd name="T9" fmla="*/ 0 h 610"/>
                  <a:gd name="T10" fmla="*/ 0 w 845"/>
                  <a:gd name="T11" fmla="*/ 0 h 610"/>
                  <a:gd name="T12" fmla="*/ 0 w 845"/>
                  <a:gd name="T13" fmla="*/ 0 h 610"/>
                  <a:gd name="T14" fmla="*/ 0 w 845"/>
                  <a:gd name="T15" fmla="*/ 0 h 610"/>
                  <a:gd name="T16" fmla="*/ 0 w 845"/>
                  <a:gd name="T17" fmla="*/ 0 h 610"/>
                  <a:gd name="T18" fmla="*/ 0 w 845"/>
                  <a:gd name="T19" fmla="*/ 0 h 610"/>
                  <a:gd name="T20" fmla="*/ 0 w 845"/>
                  <a:gd name="T21" fmla="*/ 0 h 610"/>
                  <a:gd name="T22" fmla="*/ 0 w 845"/>
                  <a:gd name="T23" fmla="*/ 0 h 610"/>
                  <a:gd name="T24" fmla="*/ 0 w 845"/>
                  <a:gd name="T25" fmla="*/ 0 h 610"/>
                  <a:gd name="T26" fmla="*/ 0 w 845"/>
                  <a:gd name="T27" fmla="*/ 0 h 610"/>
                  <a:gd name="T28" fmla="*/ 0 w 845"/>
                  <a:gd name="T29" fmla="*/ 0 h 610"/>
                  <a:gd name="T30" fmla="*/ 0 w 845"/>
                  <a:gd name="T31" fmla="*/ 0 h 610"/>
                  <a:gd name="T32" fmla="*/ 0 w 845"/>
                  <a:gd name="T33" fmla="*/ 0 h 610"/>
                  <a:gd name="T34" fmla="*/ 0 w 845"/>
                  <a:gd name="T35" fmla="*/ 0 h 610"/>
                  <a:gd name="T36" fmla="*/ 0 w 845"/>
                  <a:gd name="T37" fmla="*/ 0 h 610"/>
                  <a:gd name="T38" fmla="*/ 0 w 845"/>
                  <a:gd name="T39" fmla="*/ 0 h 610"/>
                  <a:gd name="T40" fmla="*/ 0 w 845"/>
                  <a:gd name="T41" fmla="*/ 0 h 610"/>
                  <a:gd name="T42" fmla="*/ 0 w 845"/>
                  <a:gd name="T43" fmla="*/ 0 h 610"/>
                  <a:gd name="T44" fmla="*/ 0 w 845"/>
                  <a:gd name="T45" fmla="*/ 0 h 610"/>
                  <a:gd name="T46" fmla="*/ 0 w 845"/>
                  <a:gd name="T47" fmla="*/ 0 h 610"/>
                  <a:gd name="T48" fmla="*/ 0 w 845"/>
                  <a:gd name="T49" fmla="*/ 0 h 610"/>
                  <a:gd name="T50" fmla="*/ 0 w 845"/>
                  <a:gd name="T51" fmla="*/ 0 h 610"/>
                  <a:gd name="T52" fmla="*/ 0 w 845"/>
                  <a:gd name="T53" fmla="*/ 0 h 610"/>
                  <a:gd name="T54" fmla="*/ 0 w 845"/>
                  <a:gd name="T55" fmla="*/ 0 h 610"/>
                  <a:gd name="T56" fmla="*/ 0 w 845"/>
                  <a:gd name="T57" fmla="*/ 0 h 610"/>
                  <a:gd name="T58" fmla="*/ 0 w 845"/>
                  <a:gd name="T59" fmla="*/ 0 h 610"/>
                  <a:gd name="T60" fmla="*/ 0 w 845"/>
                  <a:gd name="T61" fmla="*/ 0 h 610"/>
                  <a:gd name="T62" fmla="*/ 0 w 845"/>
                  <a:gd name="T63" fmla="*/ 0 h 610"/>
                  <a:gd name="T64" fmla="*/ 0 w 845"/>
                  <a:gd name="T65" fmla="*/ 0 h 610"/>
                  <a:gd name="T66" fmla="*/ 0 w 845"/>
                  <a:gd name="T67" fmla="*/ 0 h 610"/>
                  <a:gd name="T68" fmla="*/ 0 w 845"/>
                  <a:gd name="T69" fmla="*/ 0 h 610"/>
                  <a:gd name="T70" fmla="*/ 0 w 845"/>
                  <a:gd name="T71" fmla="*/ 0 h 610"/>
                  <a:gd name="T72" fmla="*/ 0 w 845"/>
                  <a:gd name="T73" fmla="*/ 0 h 610"/>
                  <a:gd name="T74" fmla="*/ 0 w 845"/>
                  <a:gd name="T75" fmla="*/ 0 h 610"/>
                  <a:gd name="T76" fmla="*/ 0 w 845"/>
                  <a:gd name="T77" fmla="*/ 0 h 610"/>
                  <a:gd name="T78" fmla="*/ 0 w 845"/>
                  <a:gd name="T79" fmla="*/ 0 h 610"/>
                  <a:gd name="T80" fmla="*/ 0 w 845"/>
                  <a:gd name="T81" fmla="*/ 0 h 610"/>
                  <a:gd name="T82" fmla="*/ 0 w 845"/>
                  <a:gd name="T83" fmla="*/ 0 h 610"/>
                  <a:gd name="T84" fmla="*/ 0 w 845"/>
                  <a:gd name="T85" fmla="*/ 0 h 610"/>
                  <a:gd name="T86" fmla="*/ 0 w 845"/>
                  <a:gd name="T87" fmla="*/ 0 h 610"/>
                  <a:gd name="T88" fmla="*/ 0 w 845"/>
                  <a:gd name="T89" fmla="*/ 0 h 610"/>
                  <a:gd name="T90" fmla="*/ 0 w 845"/>
                  <a:gd name="T91" fmla="*/ 0 h 61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45"/>
                  <a:gd name="T139" fmla="*/ 0 h 610"/>
                  <a:gd name="T140" fmla="*/ 845 w 845"/>
                  <a:gd name="T141" fmla="*/ 610 h 61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45" h="610">
                    <a:moveTo>
                      <a:pt x="541" y="50"/>
                    </a:moveTo>
                    <a:lnTo>
                      <a:pt x="532" y="48"/>
                    </a:lnTo>
                    <a:lnTo>
                      <a:pt x="510" y="42"/>
                    </a:lnTo>
                    <a:lnTo>
                      <a:pt x="476" y="33"/>
                    </a:lnTo>
                    <a:lnTo>
                      <a:pt x="433" y="23"/>
                    </a:lnTo>
                    <a:lnTo>
                      <a:pt x="408" y="18"/>
                    </a:lnTo>
                    <a:lnTo>
                      <a:pt x="381" y="14"/>
                    </a:lnTo>
                    <a:lnTo>
                      <a:pt x="354" y="9"/>
                    </a:lnTo>
                    <a:lnTo>
                      <a:pt x="326" y="6"/>
                    </a:lnTo>
                    <a:lnTo>
                      <a:pt x="297" y="3"/>
                    </a:lnTo>
                    <a:lnTo>
                      <a:pt x="267" y="1"/>
                    </a:lnTo>
                    <a:lnTo>
                      <a:pt x="239" y="0"/>
                    </a:lnTo>
                    <a:lnTo>
                      <a:pt x="210" y="0"/>
                    </a:lnTo>
                    <a:lnTo>
                      <a:pt x="182" y="2"/>
                    </a:lnTo>
                    <a:lnTo>
                      <a:pt x="154" y="6"/>
                    </a:lnTo>
                    <a:lnTo>
                      <a:pt x="128" y="11"/>
                    </a:lnTo>
                    <a:lnTo>
                      <a:pt x="104" y="18"/>
                    </a:lnTo>
                    <a:lnTo>
                      <a:pt x="82" y="28"/>
                    </a:lnTo>
                    <a:lnTo>
                      <a:pt x="62" y="40"/>
                    </a:lnTo>
                    <a:lnTo>
                      <a:pt x="44" y="54"/>
                    </a:lnTo>
                    <a:lnTo>
                      <a:pt x="28" y="71"/>
                    </a:lnTo>
                    <a:lnTo>
                      <a:pt x="16" y="90"/>
                    </a:lnTo>
                    <a:lnTo>
                      <a:pt x="7" y="114"/>
                    </a:lnTo>
                    <a:lnTo>
                      <a:pt x="2" y="140"/>
                    </a:lnTo>
                    <a:lnTo>
                      <a:pt x="0" y="169"/>
                    </a:lnTo>
                    <a:lnTo>
                      <a:pt x="3" y="202"/>
                    </a:lnTo>
                    <a:lnTo>
                      <a:pt x="11" y="240"/>
                    </a:lnTo>
                    <a:lnTo>
                      <a:pt x="23" y="280"/>
                    </a:lnTo>
                    <a:lnTo>
                      <a:pt x="42" y="324"/>
                    </a:lnTo>
                    <a:lnTo>
                      <a:pt x="53" y="337"/>
                    </a:lnTo>
                    <a:lnTo>
                      <a:pt x="84" y="368"/>
                    </a:lnTo>
                    <a:lnTo>
                      <a:pt x="105" y="389"/>
                    </a:lnTo>
                    <a:lnTo>
                      <a:pt x="131" y="412"/>
                    </a:lnTo>
                    <a:lnTo>
                      <a:pt x="160" y="437"/>
                    </a:lnTo>
                    <a:lnTo>
                      <a:pt x="191" y="463"/>
                    </a:lnTo>
                    <a:lnTo>
                      <a:pt x="223" y="489"/>
                    </a:lnTo>
                    <a:lnTo>
                      <a:pt x="258" y="515"/>
                    </a:lnTo>
                    <a:lnTo>
                      <a:pt x="275" y="527"/>
                    </a:lnTo>
                    <a:lnTo>
                      <a:pt x="294" y="538"/>
                    </a:lnTo>
                    <a:lnTo>
                      <a:pt x="312" y="550"/>
                    </a:lnTo>
                    <a:lnTo>
                      <a:pt x="330" y="560"/>
                    </a:lnTo>
                    <a:lnTo>
                      <a:pt x="349" y="570"/>
                    </a:lnTo>
                    <a:lnTo>
                      <a:pt x="367" y="579"/>
                    </a:lnTo>
                    <a:lnTo>
                      <a:pt x="385" y="587"/>
                    </a:lnTo>
                    <a:lnTo>
                      <a:pt x="402" y="594"/>
                    </a:lnTo>
                    <a:lnTo>
                      <a:pt x="421" y="600"/>
                    </a:lnTo>
                    <a:lnTo>
                      <a:pt x="438" y="604"/>
                    </a:lnTo>
                    <a:lnTo>
                      <a:pt x="455" y="607"/>
                    </a:lnTo>
                    <a:lnTo>
                      <a:pt x="472" y="609"/>
                    </a:lnTo>
                    <a:lnTo>
                      <a:pt x="490" y="610"/>
                    </a:lnTo>
                    <a:lnTo>
                      <a:pt x="508" y="610"/>
                    </a:lnTo>
                    <a:lnTo>
                      <a:pt x="526" y="608"/>
                    </a:lnTo>
                    <a:lnTo>
                      <a:pt x="546" y="605"/>
                    </a:lnTo>
                    <a:lnTo>
                      <a:pt x="565" y="601"/>
                    </a:lnTo>
                    <a:lnTo>
                      <a:pt x="585" y="596"/>
                    </a:lnTo>
                    <a:lnTo>
                      <a:pt x="604" y="590"/>
                    </a:lnTo>
                    <a:lnTo>
                      <a:pt x="623" y="582"/>
                    </a:lnTo>
                    <a:lnTo>
                      <a:pt x="642" y="573"/>
                    </a:lnTo>
                    <a:lnTo>
                      <a:pt x="662" y="564"/>
                    </a:lnTo>
                    <a:lnTo>
                      <a:pt x="680" y="554"/>
                    </a:lnTo>
                    <a:lnTo>
                      <a:pt x="698" y="544"/>
                    </a:lnTo>
                    <a:lnTo>
                      <a:pt x="716" y="533"/>
                    </a:lnTo>
                    <a:lnTo>
                      <a:pt x="732" y="521"/>
                    </a:lnTo>
                    <a:lnTo>
                      <a:pt x="748" y="509"/>
                    </a:lnTo>
                    <a:lnTo>
                      <a:pt x="763" y="496"/>
                    </a:lnTo>
                    <a:lnTo>
                      <a:pt x="777" y="483"/>
                    </a:lnTo>
                    <a:lnTo>
                      <a:pt x="791" y="470"/>
                    </a:lnTo>
                    <a:lnTo>
                      <a:pt x="803" y="457"/>
                    </a:lnTo>
                    <a:lnTo>
                      <a:pt x="814" y="442"/>
                    </a:lnTo>
                    <a:lnTo>
                      <a:pt x="823" y="429"/>
                    </a:lnTo>
                    <a:lnTo>
                      <a:pt x="831" y="415"/>
                    </a:lnTo>
                    <a:lnTo>
                      <a:pt x="837" y="402"/>
                    </a:lnTo>
                    <a:lnTo>
                      <a:pt x="841" y="388"/>
                    </a:lnTo>
                    <a:lnTo>
                      <a:pt x="844" y="375"/>
                    </a:lnTo>
                    <a:lnTo>
                      <a:pt x="845" y="363"/>
                    </a:lnTo>
                    <a:lnTo>
                      <a:pt x="844" y="350"/>
                    </a:lnTo>
                    <a:lnTo>
                      <a:pt x="841" y="338"/>
                    </a:lnTo>
                    <a:lnTo>
                      <a:pt x="835" y="326"/>
                    </a:lnTo>
                    <a:lnTo>
                      <a:pt x="828" y="315"/>
                    </a:lnTo>
                    <a:lnTo>
                      <a:pt x="818" y="305"/>
                    </a:lnTo>
                    <a:lnTo>
                      <a:pt x="806" y="295"/>
                    </a:lnTo>
                    <a:lnTo>
                      <a:pt x="777" y="276"/>
                    </a:lnTo>
                    <a:lnTo>
                      <a:pt x="751" y="257"/>
                    </a:lnTo>
                    <a:lnTo>
                      <a:pt x="726" y="237"/>
                    </a:lnTo>
                    <a:lnTo>
                      <a:pt x="702" y="216"/>
                    </a:lnTo>
                    <a:lnTo>
                      <a:pt x="679" y="195"/>
                    </a:lnTo>
                    <a:lnTo>
                      <a:pt x="656" y="175"/>
                    </a:lnTo>
                    <a:lnTo>
                      <a:pt x="636" y="155"/>
                    </a:lnTo>
                    <a:lnTo>
                      <a:pt x="618" y="136"/>
                    </a:lnTo>
                    <a:lnTo>
                      <a:pt x="586" y="102"/>
                    </a:lnTo>
                    <a:lnTo>
                      <a:pt x="562" y="74"/>
                    </a:lnTo>
                    <a:lnTo>
                      <a:pt x="546" y="57"/>
                    </a:lnTo>
                    <a:lnTo>
                      <a:pt x="541" y="50"/>
                    </a:lnTo>
                    <a:close/>
                  </a:path>
                </a:pathLst>
              </a:custGeom>
              <a:solidFill>
                <a:srgbClr val="93D5ED"/>
              </a:solidFill>
              <a:ln w="3175">
                <a:solidFill>
                  <a:srgbClr val="CCECFF"/>
                </a:solidFill>
                <a:round/>
                <a:headEnd/>
                <a:tailEnd/>
              </a:ln>
            </p:spPr>
            <p:txBody>
              <a:bodyPr/>
              <a:lstStyle/>
              <a:p>
                <a:endParaRPr lang="en-US"/>
              </a:p>
            </p:txBody>
          </p:sp>
          <p:sp>
            <p:nvSpPr>
              <p:cNvPr id="24818" name="Freeform 239"/>
              <p:cNvSpPr>
                <a:spLocks/>
              </p:cNvSpPr>
              <p:nvPr/>
            </p:nvSpPr>
            <p:spPr bwMode="auto">
              <a:xfrm>
                <a:off x="1248" y="876"/>
                <a:ext cx="108" cy="294"/>
              </a:xfrm>
              <a:custGeom>
                <a:avLst/>
                <a:gdLst>
                  <a:gd name="T0" fmla="*/ 0 w 3046"/>
                  <a:gd name="T1" fmla="*/ 0 h 8222"/>
                  <a:gd name="T2" fmla="*/ 0 w 3046"/>
                  <a:gd name="T3" fmla="*/ 0 h 8222"/>
                  <a:gd name="T4" fmla="*/ 0 w 3046"/>
                  <a:gd name="T5" fmla="*/ 0 h 8222"/>
                  <a:gd name="T6" fmla="*/ 0 w 3046"/>
                  <a:gd name="T7" fmla="*/ 0 h 8222"/>
                  <a:gd name="T8" fmla="*/ 0 w 3046"/>
                  <a:gd name="T9" fmla="*/ 0 h 8222"/>
                  <a:gd name="T10" fmla="*/ 0 60000 65536"/>
                  <a:gd name="T11" fmla="*/ 0 60000 65536"/>
                  <a:gd name="T12" fmla="*/ 0 60000 65536"/>
                  <a:gd name="T13" fmla="*/ 0 60000 65536"/>
                  <a:gd name="T14" fmla="*/ 0 60000 65536"/>
                  <a:gd name="T15" fmla="*/ 0 w 3046"/>
                  <a:gd name="T16" fmla="*/ 0 h 8222"/>
                  <a:gd name="T17" fmla="*/ 3046 w 3046"/>
                  <a:gd name="T18" fmla="*/ 8222 h 8222"/>
                </a:gdLst>
                <a:ahLst/>
                <a:cxnLst>
                  <a:cxn ang="T10">
                    <a:pos x="T0" y="T1"/>
                  </a:cxn>
                  <a:cxn ang="T11">
                    <a:pos x="T2" y="T3"/>
                  </a:cxn>
                  <a:cxn ang="T12">
                    <a:pos x="T4" y="T5"/>
                  </a:cxn>
                  <a:cxn ang="T13">
                    <a:pos x="T6" y="T7"/>
                  </a:cxn>
                  <a:cxn ang="T14">
                    <a:pos x="T8" y="T9"/>
                  </a:cxn>
                </a:cxnLst>
                <a:rect l="T15" t="T16" r="T17" b="T18"/>
                <a:pathLst>
                  <a:path w="3046" h="8222">
                    <a:moveTo>
                      <a:pt x="3046" y="2097"/>
                    </a:moveTo>
                    <a:lnTo>
                      <a:pt x="3046" y="0"/>
                    </a:lnTo>
                    <a:lnTo>
                      <a:pt x="0" y="6752"/>
                    </a:lnTo>
                    <a:lnTo>
                      <a:pt x="343" y="8222"/>
                    </a:lnTo>
                    <a:lnTo>
                      <a:pt x="3046" y="2097"/>
                    </a:lnTo>
                    <a:close/>
                  </a:path>
                </a:pathLst>
              </a:custGeom>
              <a:solidFill>
                <a:srgbClr val="93D5ED"/>
              </a:solidFill>
              <a:ln w="9525">
                <a:solidFill>
                  <a:srgbClr val="CCECFF"/>
                </a:solidFill>
                <a:round/>
                <a:headEnd/>
                <a:tailEnd/>
              </a:ln>
            </p:spPr>
            <p:txBody>
              <a:bodyPr/>
              <a:lstStyle/>
              <a:p>
                <a:endParaRPr lang="en-US"/>
              </a:p>
            </p:txBody>
          </p:sp>
          <p:sp>
            <p:nvSpPr>
              <p:cNvPr id="24819" name="Freeform 240"/>
              <p:cNvSpPr>
                <a:spLocks/>
              </p:cNvSpPr>
              <p:nvPr/>
            </p:nvSpPr>
            <p:spPr bwMode="auto">
              <a:xfrm>
                <a:off x="1308" y="1166"/>
                <a:ext cx="27" cy="96"/>
              </a:xfrm>
              <a:custGeom>
                <a:avLst/>
                <a:gdLst>
                  <a:gd name="T0" fmla="*/ 0 w 755"/>
                  <a:gd name="T1" fmla="*/ 0 h 2694"/>
                  <a:gd name="T2" fmla="*/ 0 w 755"/>
                  <a:gd name="T3" fmla="*/ 0 h 2694"/>
                  <a:gd name="T4" fmla="*/ 0 w 755"/>
                  <a:gd name="T5" fmla="*/ 0 h 2694"/>
                  <a:gd name="T6" fmla="*/ 0 w 755"/>
                  <a:gd name="T7" fmla="*/ 0 h 2694"/>
                  <a:gd name="T8" fmla="*/ 0 w 755"/>
                  <a:gd name="T9" fmla="*/ 0 h 2694"/>
                  <a:gd name="T10" fmla="*/ 0 60000 65536"/>
                  <a:gd name="T11" fmla="*/ 0 60000 65536"/>
                  <a:gd name="T12" fmla="*/ 0 60000 65536"/>
                  <a:gd name="T13" fmla="*/ 0 60000 65536"/>
                  <a:gd name="T14" fmla="*/ 0 60000 65536"/>
                  <a:gd name="T15" fmla="*/ 0 w 755"/>
                  <a:gd name="T16" fmla="*/ 0 h 2694"/>
                  <a:gd name="T17" fmla="*/ 755 w 755"/>
                  <a:gd name="T18" fmla="*/ 2694 h 2694"/>
                </a:gdLst>
                <a:ahLst/>
                <a:cxnLst>
                  <a:cxn ang="T10">
                    <a:pos x="T0" y="T1"/>
                  </a:cxn>
                  <a:cxn ang="T11">
                    <a:pos x="T2" y="T3"/>
                  </a:cxn>
                  <a:cxn ang="T12">
                    <a:pos x="T4" y="T5"/>
                  </a:cxn>
                  <a:cxn ang="T13">
                    <a:pos x="T6" y="T7"/>
                  </a:cxn>
                  <a:cxn ang="T14">
                    <a:pos x="T8" y="T9"/>
                  </a:cxn>
                </a:cxnLst>
                <a:rect l="T15" t="T16" r="T17" b="T18"/>
                <a:pathLst>
                  <a:path w="755" h="2694">
                    <a:moveTo>
                      <a:pt x="755" y="2146"/>
                    </a:moveTo>
                    <a:lnTo>
                      <a:pt x="10" y="2694"/>
                    </a:lnTo>
                    <a:lnTo>
                      <a:pt x="0" y="548"/>
                    </a:lnTo>
                    <a:lnTo>
                      <a:pt x="745" y="0"/>
                    </a:lnTo>
                    <a:lnTo>
                      <a:pt x="755" y="2146"/>
                    </a:lnTo>
                    <a:close/>
                  </a:path>
                </a:pathLst>
              </a:custGeom>
              <a:solidFill>
                <a:srgbClr val="93D5ED"/>
              </a:solidFill>
              <a:ln w="9525">
                <a:solidFill>
                  <a:srgbClr val="CCECFF"/>
                </a:solidFill>
                <a:round/>
                <a:headEnd/>
                <a:tailEnd/>
              </a:ln>
            </p:spPr>
            <p:txBody>
              <a:bodyPr/>
              <a:lstStyle/>
              <a:p>
                <a:endParaRPr lang="en-US"/>
              </a:p>
            </p:txBody>
          </p:sp>
          <p:sp>
            <p:nvSpPr>
              <p:cNvPr id="24820" name="Freeform 241"/>
              <p:cNvSpPr>
                <a:spLocks/>
              </p:cNvSpPr>
              <p:nvPr/>
            </p:nvSpPr>
            <p:spPr bwMode="auto">
              <a:xfrm>
                <a:off x="1276" y="1152"/>
                <a:ext cx="32" cy="110"/>
              </a:xfrm>
              <a:custGeom>
                <a:avLst/>
                <a:gdLst>
                  <a:gd name="T0" fmla="*/ 0 w 891"/>
                  <a:gd name="T1" fmla="*/ 0 h 3096"/>
                  <a:gd name="T2" fmla="*/ 0 w 891"/>
                  <a:gd name="T3" fmla="*/ 0 h 3096"/>
                  <a:gd name="T4" fmla="*/ 0 w 891"/>
                  <a:gd name="T5" fmla="*/ 0 h 3096"/>
                  <a:gd name="T6" fmla="*/ 0 w 891"/>
                  <a:gd name="T7" fmla="*/ 0 h 3096"/>
                  <a:gd name="T8" fmla="*/ 0 w 891"/>
                  <a:gd name="T9" fmla="*/ 0 h 3096"/>
                  <a:gd name="T10" fmla="*/ 0 w 891"/>
                  <a:gd name="T11" fmla="*/ 0 h 3096"/>
                  <a:gd name="T12" fmla="*/ 0 w 891"/>
                  <a:gd name="T13" fmla="*/ 0 h 3096"/>
                  <a:gd name="T14" fmla="*/ 0 w 891"/>
                  <a:gd name="T15" fmla="*/ 0 h 3096"/>
                  <a:gd name="T16" fmla="*/ 0 w 891"/>
                  <a:gd name="T17" fmla="*/ 0 h 3096"/>
                  <a:gd name="T18" fmla="*/ 0 w 891"/>
                  <a:gd name="T19" fmla="*/ 0 h 3096"/>
                  <a:gd name="T20" fmla="*/ 0 w 891"/>
                  <a:gd name="T21" fmla="*/ 0 h 3096"/>
                  <a:gd name="T22" fmla="*/ 0 w 891"/>
                  <a:gd name="T23" fmla="*/ 0 h 3096"/>
                  <a:gd name="T24" fmla="*/ 0 w 891"/>
                  <a:gd name="T25" fmla="*/ 0 h 3096"/>
                  <a:gd name="T26" fmla="*/ 0 w 891"/>
                  <a:gd name="T27" fmla="*/ 0 h 3096"/>
                  <a:gd name="T28" fmla="*/ 0 w 891"/>
                  <a:gd name="T29" fmla="*/ 0 h 3096"/>
                  <a:gd name="T30" fmla="*/ 0 w 891"/>
                  <a:gd name="T31" fmla="*/ 0 h 3096"/>
                  <a:gd name="T32" fmla="*/ 0 w 891"/>
                  <a:gd name="T33" fmla="*/ 0 h 3096"/>
                  <a:gd name="T34" fmla="*/ 0 w 891"/>
                  <a:gd name="T35" fmla="*/ 0 h 3096"/>
                  <a:gd name="T36" fmla="*/ 0 w 891"/>
                  <a:gd name="T37" fmla="*/ 0 h 3096"/>
                  <a:gd name="T38" fmla="*/ 0 w 891"/>
                  <a:gd name="T39" fmla="*/ 0 h 3096"/>
                  <a:gd name="T40" fmla="*/ 0 w 891"/>
                  <a:gd name="T41" fmla="*/ 0 h 3096"/>
                  <a:gd name="T42" fmla="*/ 0 w 891"/>
                  <a:gd name="T43" fmla="*/ 0 h 3096"/>
                  <a:gd name="T44" fmla="*/ 0 w 891"/>
                  <a:gd name="T45" fmla="*/ 0 h 3096"/>
                  <a:gd name="T46" fmla="*/ 0 w 891"/>
                  <a:gd name="T47" fmla="*/ 0 h 3096"/>
                  <a:gd name="T48" fmla="*/ 0 w 891"/>
                  <a:gd name="T49" fmla="*/ 0 h 3096"/>
                  <a:gd name="T50" fmla="*/ 0 w 891"/>
                  <a:gd name="T51" fmla="*/ 0 h 3096"/>
                  <a:gd name="T52" fmla="*/ 0 w 891"/>
                  <a:gd name="T53" fmla="*/ 0 h 3096"/>
                  <a:gd name="T54" fmla="*/ 0 w 891"/>
                  <a:gd name="T55" fmla="*/ 0 h 3096"/>
                  <a:gd name="T56" fmla="*/ 0 w 891"/>
                  <a:gd name="T57" fmla="*/ 0 h 3096"/>
                  <a:gd name="T58" fmla="*/ 0 w 891"/>
                  <a:gd name="T59" fmla="*/ 0 h 3096"/>
                  <a:gd name="T60" fmla="*/ 0 w 891"/>
                  <a:gd name="T61" fmla="*/ 0 h 3096"/>
                  <a:gd name="T62" fmla="*/ 0 w 891"/>
                  <a:gd name="T63" fmla="*/ 0 h 3096"/>
                  <a:gd name="T64" fmla="*/ 0 w 891"/>
                  <a:gd name="T65" fmla="*/ 0 h 3096"/>
                  <a:gd name="T66" fmla="*/ 0 w 891"/>
                  <a:gd name="T67" fmla="*/ 0 h 3096"/>
                  <a:gd name="T68" fmla="*/ 0 w 891"/>
                  <a:gd name="T69" fmla="*/ 0 h 3096"/>
                  <a:gd name="T70" fmla="*/ 0 w 891"/>
                  <a:gd name="T71" fmla="*/ 0 h 3096"/>
                  <a:gd name="T72" fmla="*/ 0 w 891"/>
                  <a:gd name="T73" fmla="*/ 0 h 3096"/>
                  <a:gd name="T74" fmla="*/ 0 w 891"/>
                  <a:gd name="T75" fmla="*/ 0 h 3096"/>
                  <a:gd name="T76" fmla="*/ 0 w 891"/>
                  <a:gd name="T77" fmla="*/ 0 h 3096"/>
                  <a:gd name="T78" fmla="*/ 0 w 891"/>
                  <a:gd name="T79" fmla="*/ 0 h 3096"/>
                  <a:gd name="T80" fmla="*/ 0 w 891"/>
                  <a:gd name="T81" fmla="*/ 0 h 3096"/>
                  <a:gd name="T82" fmla="*/ 0 w 891"/>
                  <a:gd name="T83" fmla="*/ 0 h 3096"/>
                  <a:gd name="T84" fmla="*/ 0 w 891"/>
                  <a:gd name="T85" fmla="*/ 0 h 3096"/>
                  <a:gd name="T86" fmla="*/ 0 w 891"/>
                  <a:gd name="T87" fmla="*/ 0 h 3096"/>
                  <a:gd name="T88" fmla="*/ 0 w 891"/>
                  <a:gd name="T89" fmla="*/ 0 h 309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91"/>
                  <a:gd name="T136" fmla="*/ 0 h 3096"/>
                  <a:gd name="T137" fmla="*/ 891 w 891"/>
                  <a:gd name="T138" fmla="*/ 3096 h 309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91" h="3096">
                    <a:moveTo>
                      <a:pt x="881" y="950"/>
                    </a:moveTo>
                    <a:lnTo>
                      <a:pt x="891" y="3096"/>
                    </a:lnTo>
                    <a:lnTo>
                      <a:pt x="882" y="3087"/>
                    </a:lnTo>
                    <a:lnTo>
                      <a:pt x="855" y="3061"/>
                    </a:lnTo>
                    <a:lnTo>
                      <a:pt x="814" y="3020"/>
                    </a:lnTo>
                    <a:lnTo>
                      <a:pt x="759" y="2965"/>
                    </a:lnTo>
                    <a:lnTo>
                      <a:pt x="695" y="2900"/>
                    </a:lnTo>
                    <a:lnTo>
                      <a:pt x="622" y="2826"/>
                    </a:lnTo>
                    <a:lnTo>
                      <a:pt x="545" y="2746"/>
                    </a:lnTo>
                    <a:lnTo>
                      <a:pt x="464" y="2662"/>
                    </a:lnTo>
                    <a:lnTo>
                      <a:pt x="383" y="2575"/>
                    </a:lnTo>
                    <a:lnTo>
                      <a:pt x="304" y="2488"/>
                    </a:lnTo>
                    <a:lnTo>
                      <a:pt x="265" y="2446"/>
                    </a:lnTo>
                    <a:lnTo>
                      <a:pt x="228" y="2404"/>
                    </a:lnTo>
                    <a:lnTo>
                      <a:pt x="193" y="2363"/>
                    </a:lnTo>
                    <a:lnTo>
                      <a:pt x="160" y="2324"/>
                    </a:lnTo>
                    <a:lnTo>
                      <a:pt x="129" y="2286"/>
                    </a:lnTo>
                    <a:lnTo>
                      <a:pt x="100" y="2249"/>
                    </a:lnTo>
                    <a:lnTo>
                      <a:pt x="75" y="2216"/>
                    </a:lnTo>
                    <a:lnTo>
                      <a:pt x="53" y="2184"/>
                    </a:lnTo>
                    <a:lnTo>
                      <a:pt x="34" y="2156"/>
                    </a:lnTo>
                    <a:lnTo>
                      <a:pt x="18" y="2129"/>
                    </a:lnTo>
                    <a:lnTo>
                      <a:pt x="7" y="2107"/>
                    </a:lnTo>
                    <a:lnTo>
                      <a:pt x="0" y="2087"/>
                    </a:lnTo>
                    <a:lnTo>
                      <a:pt x="0" y="0"/>
                    </a:lnTo>
                    <a:lnTo>
                      <a:pt x="6" y="8"/>
                    </a:lnTo>
                    <a:lnTo>
                      <a:pt x="23" y="30"/>
                    </a:lnTo>
                    <a:lnTo>
                      <a:pt x="52" y="64"/>
                    </a:lnTo>
                    <a:lnTo>
                      <a:pt x="90" y="110"/>
                    </a:lnTo>
                    <a:lnTo>
                      <a:pt x="135" y="165"/>
                    </a:lnTo>
                    <a:lnTo>
                      <a:pt x="189" y="228"/>
                    </a:lnTo>
                    <a:lnTo>
                      <a:pt x="248" y="298"/>
                    </a:lnTo>
                    <a:lnTo>
                      <a:pt x="313" y="373"/>
                    </a:lnTo>
                    <a:lnTo>
                      <a:pt x="380" y="450"/>
                    </a:lnTo>
                    <a:lnTo>
                      <a:pt x="452" y="529"/>
                    </a:lnTo>
                    <a:lnTo>
                      <a:pt x="525" y="609"/>
                    </a:lnTo>
                    <a:lnTo>
                      <a:pt x="599" y="686"/>
                    </a:lnTo>
                    <a:lnTo>
                      <a:pt x="636" y="725"/>
                    </a:lnTo>
                    <a:lnTo>
                      <a:pt x="673" y="761"/>
                    </a:lnTo>
                    <a:lnTo>
                      <a:pt x="710" y="797"/>
                    </a:lnTo>
                    <a:lnTo>
                      <a:pt x="745" y="831"/>
                    </a:lnTo>
                    <a:lnTo>
                      <a:pt x="780" y="864"/>
                    </a:lnTo>
                    <a:lnTo>
                      <a:pt x="816" y="895"/>
                    </a:lnTo>
                    <a:lnTo>
                      <a:pt x="849" y="923"/>
                    </a:lnTo>
                    <a:lnTo>
                      <a:pt x="881" y="950"/>
                    </a:lnTo>
                    <a:close/>
                  </a:path>
                </a:pathLst>
              </a:custGeom>
              <a:solidFill>
                <a:srgbClr val="93D5ED"/>
              </a:solidFill>
              <a:ln w="9525">
                <a:solidFill>
                  <a:srgbClr val="CCECFF"/>
                </a:solidFill>
                <a:round/>
                <a:headEnd/>
                <a:tailEnd/>
              </a:ln>
            </p:spPr>
            <p:txBody>
              <a:bodyPr/>
              <a:lstStyle/>
              <a:p>
                <a:endParaRPr lang="en-US"/>
              </a:p>
            </p:txBody>
          </p:sp>
          <p:sp>
            <p:nvSpPr>
              <p:cNvPr id="24821" name="Freeform 242"/>
              <p:cNvSpPr>
                <a:spLocks/>
              </p:cNvSpPr>
              <p:nvPr/>
            </p:nvSpPr>
            <p:spPr bwMode="auto">
              <a:xfrm>
                <a:off x="1241" y="1145"/>
                <a:ext cx="10" cy="79"/>
              </a:xfrm>
              <a:custGeom>
                <a:avLst/>
                <a:gdLst>
                  <a:gd name="T0" fmla="*/ 0 w 284"/>
                  <a:gd name="T1" fmla="*/ 0 h 2192"/>
                  <a:gd name="T2" fmla="*/ 0 w 284"/>
                  <a:gd name="T3" fmla="*/ 0 h 2192"/>
                  <a:gd name="T4" fmla="*/ 0 w 284"/>
                  <a:gd name="T5" fmla="*/ 0 h 2192"/>
                  <a:gd name="T6" fmla="*/ 0 w 284"/>
                  <a:gd name="T7" fmla="*/ 0 h 2192"/>
                  <a:gd name="T8" fmla="*/ 0 w 284"/>
                  <a:gd name="T9" fmla="*/ 0 h 2192"/>
                  <a:gd name="T10" fmla="*/ 0 w 284"/>
                  <a:gd name="T11" fmla="*/ 0 h 2192"/>
                  <a:gd name="T12" fmla="*/ 0 w 284"/>
                  <a:gd name="T13" fmla="*/ 0 h 2192"/>
                  <a:gd name="T14" fmla="*/ 0 w 284"/>
                  <a:gd name="T15" fmla="*/ 0 h 2192"/>
                  <a:gd name="T16" fmla="*/ 0 w 284"/>
                  <a:gd name="T17" fmla="*/ 0 h 2192"/>
                  <a:gd name="T18" fmla="*/ 0 w 284"/>
                  <a:gd name="T19" fmla="*/ 0 h 2192"/>
                  <a:gd name="T20" fmla="*/ 0 w 284"/>
                  <a:gd name="T21" fmla="*/ 0 h 2192"/>
                  <a:gd name="T22" fmla="*/ 0 w 284"/>
                  <a:gd name="T23" fmla="*/ 0 h 2192"/>
                  <a:gd name="T24" fmla="*/ 0 w 284"/>
                  <a:gd name="T25" fmla="*/ 0 h 2192"/>
                  <a:gd name="T26" fmla="*/ 0 w 284"/>
                  <a:gd name="T27" fmla="*/ 0 h 2192"/>
                  <a:gd name="T28" fmla="*/ 0 w 284"/>
                  <a:gd name="T29" fmla="*/ 0 h 2192"/>
                  <a:gd name="T30" fmla="*/ 0 w 284"/>
                  <a:gd name="T31" fmla="*/ 0 h 2192"/>
                  <a:gd name="T32" fmla="*/ 0 w 284"/>
                  <a:gd name="T33" fmla="*/ 0 h 2192"/>
                  <a:gd name="T34" fmla="*/ 0 w 284"/>
                  <a:gd name="T35" fmla="*/ 0 h 2192"/>
                  <a:gd name="T36" fmla="*/ 0 w 284"/>
                  <a:gd name="T37" fmla="*/ 0 h 2192"/>
                  <a:gd name="T38" fmla="*/ 0 w 284"/>
                  <a:gd name="T39" fmla="*/ 0 h 2192"/>
                  <a:gd name="T40" fmla="*/ 0 w 284"/>
                  <a:gd name="T41" fmla="*/ 0 h 2192"/>
                  <a:gd name="T42" fmla="*/ 0 w 284"/>
                  <a:gd name="T43" fmla="*/ 0 h 2192"/>
                  <a:gd name="T44" fmla="*/ 0 w 284"/>
                  <a:gd name="T45" fmla="*/ 0 h 2192"/>
                  <a:gd name="T46" fmla="*/ 0 w 284"/>
                  <a:gd name="T47" fmla="*/ 0 h 2192"/>
                  <a:gd name="T48" fmla="*/ 0 w 284"/>
                  <a:gd name="T49" fmla="*/ 0 h 2192"/>
                  <a:gd name="T50" fmla="*/ 0 w 284"/>
                  <a:gd name="T51" fmla="*/ 0 h 2192"/>
                  <a:gd name="T52" fmla="*/ 0 w 284"/>
                  <a:gd name="T53" fmla="*/ 0 h 2192"/>
                  <a:gd name="T54" fmla="*/ 0 w 284"/>
                  <a:gd name="T55" fmla="*/ 0 h 2192"/>
                  <a:gd name="T56" fmla="*/ 0 w 284"/>
                  <a:gd name="T57" fmla="*/ 0 h 2192"/>
                  <a:gd name="T58" fmla="*/ 0 w 284"/>
                  <a:gd name="T59" fmla="*/ 0 h 2192"/>
                  <a:gd name="T60" fmla="*/ 0 w 284"/>
                  <a:gd name="T61" fmla="*/ 0 h 2192"/>
                  <a:gd name="T62" fmla="*/ 0 w 284"/>
                  <a:gd name="T63" fmla="*/ 0 h 2192"/>
                  <a:gd name="T64" fmla="*/ 0 w 284"/>
                  <a:gd name="T65" fmla="*/ 0 h 2192"/>
                  <a:gd name="T66" fmla="*/ 0 w 284"/>
                  <a:gd name="T67" fmla="*/ 0 h 2192"/>
                  <a:gd name="T68" fmla="*/ 0 w 284"/>
                  <a:gd name="T69" fmla="*/ 0 h 2192"/>
                  <a:gd name="T70" fmla="*/ 0 w 284"/>
                  <a:gd name="T71" fmla="*/ 0 h 2192"/>
                  <a:gd name="T72" fmla="*/ 0 w 284"/>
                  <a:gd name="T73" fmla="*/ 0 h 2192"/>
                  <a:gd name="T74" fmla="*/ 0 w 284"/>
                  <a:gd name="T75" fmla="*/ 0 h 2192"/>
                  <a:gd name="T76" fmla="*/ 0 w 284"/>
                  <a:gd name="T77" fmla="*/ 0 h 2192"/>
                  <a:gd name="T78" fmla="*/ 0 w 284"/>
                  <a:gd name="T79" fmla="*/ 0 h 2192"/>
                  <a:gd name="T80" fmla="*/ 0 w 284"/>
                  <a:gd name="T81" fmla="*/ 0 h 2192"/>
                  <a:gd name="T82" fmla="*/ 0 w 284"/>
                  <a:gd name="T83" fmla="*/ 0 h 2192"/>
                  <a:gd name="T84" fmla="*/ 0 w 284"/>
                  <a:gd name="T85" fmla="*/ 0 h 2192"/>
                  <a:gd name="T86" fmla="*/ 0 w 284"/>
                  <a:gd name="T87" fmla="*/ 0 h 2192"/>
                  <a:gd name="T88" fmla="*/ 0 w 284"/>
                  <a:gd name="T89" fmla="*/ 0 h 2192"/>
                  <a:gd name="T90" fmla="*/ 0 w 284"/>
                  <a:gd name="T91" fmla="*/ 0 h 2192"/>
                  <a:gd name="T92" fmla="*/ 0 w 284"/>
                  <a:gd name="T93" fmla="*/ 0 h 2192"/>
                  <a:gd name="T94" fmla="*/ 0 w 284"/>
                  <a:gd name="T95" fmla="*/ 0 h 2192"/>
                  <a:gd name="T96" fmla="*/ 0 w 284"/>
                  <a:gd name="T97" fmla="*/ 0 h 2192"/>
                  <a:gd name="T98" fmla="*/ 0 w 284"/>
                  <a:gd name="T99" fmla="*/ 0 h 2192"/>
                  <a:gd name="T100" fmla="*/ 0 w 284"/>
                  <a:gd name="T101" fmla="*/ 0 h 2192"/>
                  <a:gd name="T102" fmla="*/ 0 w 284"/>
                  <a:gd name="T103" fmla="*/ 0 h 2192"/>
                  <a:gd name="T104" fmla="*/ 0 w 284"/>
                  <a:gd name="T105" fmla="*/ 0 h 2192"/>
                  <a:gd name="T106" fmla="*/ 0 w 284"/>
                  <a:gd name="T107" fmla="*/ 0 h 21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84"/>
                  <a:gd name="T163" fmla="*/ 0 h 2192"/>
                  <a:gd name="T164" fmla="*/ 284 w 284"/>
                  <a:gd name="T165" fmla="*/ 2192 h 21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84" h="2192">
                    <a:moveTo>
                      <a:pt x="284" y="9"/>
                    </a:moveTo>
                    <a:lnTo>
                      <a:pt x="273" y="11"/>
                    </a:lnTo>
                    <a:lnTo>
                      <a:pt x="241" y="16"/>
                    </a:lnTo>
                    <a:lnTo>
                      <a:pt x="197" y="22"/>
                    </a:lnTo>
                    <a:lnTo>
                      <a:pt x="146" y="26"/>
                    </a:lnTo>
                    <a:lnTo>
                      <a:pt x="119" y="28"/>
                    </a:lnTo>
                    <a:lnTo>
                      <a:pt x="94" y="28"/>
                    </a:lnTo>
                    <a:lnTo>
                      <a:pt x="70" y="28"/>
                    </a:lnTo>
                    <a:lnTo>
                      <a:pt x="49" y="26"/>
                    </a:lnTo>
                    <a:lnTo>
                      <a:pt x="39" y="24"/>
                    </a:lnTo>
                    <a:lnTo>
                      <a:pt x="30" y="22"/>
                    </a:lnTo>
                    <a:lnTo>
                      <a:pt x="22" y="20"/>
                    </a:lnTo>
                    <a:lnTo>
                      <a:pt x="14" y="17"/>
                    </a:lnTo>
                    <a:lnTo>
                      <a:pt x="9" y="13"/>
                    </a:lnTo>
                    <a:lnTo>
                      <a:pt x="4" y="9"/>
                    </a:lnTo>
                    <a:lnTo>
                      <a:pt x="1" y="5"/>
                    </a:lnTo>
                    <a:lnTo>
                      <a:pt x="0" y="0"/>
                    </a:lnTo>
                    <a:lnTo>
                      <a:pt x="0" y="2126"/>
                    </a:lnTo>
                    <a:lnTo>
                      <a:pt x="12" y="2132"/>
                    </a:lnTo>
                    <a:lnTo>
                      <a:pt x="45" y="2145"/>
                    </a:lnTo>
                    <a:lnTo>
                      <a:pt x="66" y="2153"/>
                    </a:lnTo>
                    <a:lnTo>
                      <a:pt x="90" y="2161"/>
                    </a:lnTo>
                    <a:lnTo>
                      <a:pt x="115" y="2170"/>
                    </a:lnTo>
                    <a:lnTo>
                      <a:pt x="141" y="2177"/>
                    </a:lnTo>
                    <a:lnTo>
                      <a:pt x="169" y="2184"/>
                    </a:lnTo>
                    <a:lnTo>
                      <a:pt x="194" y="2189"/>
                    </a:lnTo>
                    <a:lnTo>
                      <a:pt x="206" y="2191"/>
                    </a:lnTo>
                    <a:lnTo>
                      <a:pt x="218" y="2192"/>
                    </a:lnTo>
                    <a:lnTo>
                      <a:pt x="229" y="2192"/>
                    </a:lnTo>
                    <a:lnTo>
                      <a:pt x="239" y="2192"/>
                    </a:lnTo>
                    <a:lnTo>
                      <a:pt x="249" y="2191"/>
                    </a:lnTo>
                    <a:lnTo>
                      <a:pt x="257" y="2189"/>
                    </a:lnTo>
                    <a:lnTo>
                      <a:pt x="265" y="2186"/>
                    </a:lnTo>
                    <a:lnTo>
                      <a:pt x="272" y="2182"/>
                    </a:lnTo>
                    <a:lnTo>
                      <a:pt x="277" y="2177"/>
                    </a:lnTo>
                    <a:lnTo>
                      <a:pt x="281" y="2171"/>
                    </a:lnTo>
                    <a:lnTo>
                      <a:pt x="284" y="2164"/>
                    </a:lnTo>
                    <a:lnTo>
                      <a:pt x="284" y="2155"/>
                    </a:lnTo>
                    <a:lnTo>
                      <a:pt x="284" y="2127"/>
                    </a:lnTo>
                    <a:lnTo>
                      <a:pt x="284" y="2055"/>
                    </a:lnTo>
                    <a:lnTo>
                      <a:pt x="284" y="1946"/>
                    </a:lnTo>
                    <a:lnTo>
                      <a:pt x="284" y="1808"/>
                    </a:lnTo>
                    <a:lnTo>
                      <a:pt x="284" y="1645"/>
                    </a:lnTo>
                    <a:lnTo>
                      <a:pt x="284" y="1463"/>
                    </a:lnTo>
                    <a:lnTo>
                      <a:pt x="284" y="1271"/>
                    </a:lnTo>
                    <a:lnTo>
                      <a:pt x="284" y="1071"/>
                    </a:lnTo>
                    <a:lnTo>
                      <a:pt x="284" y="872"/>
                    </a:lnTo>
                    <a:lnTo>
                      <a:pt x="284" y="681"/>
                    </a:lnTo>
                    <a:lnTo>
                      <a:pt x="284" y="501"/>
                    </a:lnTo>
                    <a:lnTo>
                      <a:pt x="284" y="341"/>
                    </a:lnTo>
                    <a:lnTo>
                      <a:pt x="284" y="205"/>
                    </a:lnTo>
                    <a:lnTo>
                      <a:pt x="284" y="101"/>
                    </a:lnTo>
                    <a:lnTo>
                      <a:pt x="284" y="33"/>
                    </a:lnTo>
                    <a:lnTo>
                      <a:pt x="284" y="9"/>
                    </a:lnTo>
                    <a:close/>
                  </a:path>
                </a:pathLst>
              </a:custGeom>
              <a:solidFill>
                <a:srgbClr val="93D5ED"/>
              </a:solidFill>
              <a:ln w="9525">
                <a:solidFill>
                  <a:srgbClr val="CCECFF"/>
                </a:solidFill>
                <a:round/>
                <a:headEnd/>
                <a:tailEnd/>
              </a:ln>
            </p:spPr>
            <p:txBody>
              <a:bodyPr/>
              <a:lstStyle/>
              <a:p>
                <a:endParaRPr lang="en-US"/>
              </a:p>
            </p:txBody>
          </p:sp>
          <p:sp>
            <p:nvSpPr>
              <p:cNvPr id="24822" name="Freeform 243"/>
              <p:cNvSpPr>
                <a:spLocks/>
              </p:cNvSpPr>
              <p:nvPr/>
            </p:nvSpPr>
            <p:spPr bwMode="auto">
              <a:xfrm>
                <a:off x="1077" y="1133"/>
                <a:ext cx="9" cy="83"/>
              </a:xfrm>
              <a:custGeom>
                <a:avLst/>
                <a:gdLst>
                  <a:gd name="T0" fmla="*/ 0 w 232"/>
                  <a:gd name="T1" fmla="*/ 0 h 2324"/>
                  <a:gd name="T2" fmla="*/ 0 w 232"/>
                  <a:gd name="T3" fmla="*/ 0 h 2324"/>
                  <a:gd name="T4" fmla="*/ 0 w 232"/>
                  <a:gd name="T5" fmla="*/ 0 h 2324"/>
                  <a:gd name="T6" fmla="*/ 0 w 232"/>
                  <a:gd name="T7" fmla="*/ 0 h 2324"/>
                  <a:gd name="T8" fmla="*/ 0 w 232"/>
                  <a:gd name="T9" fmla="*/ 0 h 2324"/>
                  <a:gd name="T10" fmla="*/ 0 w 232"/>
                  <a:gd name="T11" fmla="*/ 0 h 2324"/>
                  <a:gd name="T12" fmla="*/ 0 w 232"/>
                  <a:gd name="T13" fmla="*/ 0 h 2324"/>
                  <a:gd name="T14" fmla="*/ 0 w 232"/>
                  <a:gd name="T15" fmla="*/ 0 h 2324"/>
                  <a:gd name="T16" fmla="*/ 0 w 232"/>
                  <a:gd name="T17" fmla="*/ 0 h 2324"/>
                  <a:gd name="T18" fmla="*/ 0 w 232"/>
                  <a:gd name="T19" fmla="*/ 0 h 2324"/>
                  <a:gd name="T20" fmla="*/ 0 w 232"/>
                  <a:gd name="T21" fmla="*/ 0 h 2324"/>
                  <a:gd name="T22" fmla="*/ 0 w 232"/>
                  <a:gd name="T23" fmla="*/ 0 h 2324"/>
                  <a:gd name="T24" fmla="*/ 0 w 232"/>
                  <a:gd name="T25" fmla="*/ 0 h 2324"/>
                  <a:gd name="T26" fmla="*/ 0 w 232"/>
                  <a:gd name="T27" fmla="*/ 0 h 2324"/>
                  <a:gd name="T28" fmla="*/ 0 w 232"/>
                  <a:gd name="T29" fmla="*/ 0 h 2324"/>
                  <a:gd name="T30" fmla="*/ 0 w 232"/>
                  <a:gd name="T31" fmla="*/ 0 h 2324"/>
                  <a:gd name="T32" fmla="*/ 0 w 232"/>
                  <a:gd name="T33" fmla="*/ 0 h 2324"/>
                  <a:gd name="T34" fmla="*/ 0 w 232"/>
                  <a:gd name="T35" fmla="*/ 0 h 2324"/>
                  <a:gd name="T36" fmla="*/ 0 w 232"/>
                  <a:gd name="T37" fmla="*/ 0 h 2324"/>
                  <a:gd name="T38" fmla="*/ 0 w 232"/>
                  <a:gd name="T39" fmla="*/ 0 h 2324"/>
                  <a:gd name="T40" fmla="*/ 0 w 232"/>
                  <a:gd name="T41" fmla="*/ 0 h 2324"/>
                  <a:gd name="T42" fmla="*/ 0 w 232"/>
                  <a:gd name="T43" fmla="*/ 0 h 2324"/>
                  <a:gd name="T44" fmla="*/ 0 w 232"/>
                  <a:gd name="T45" fmla="*/ 0 h 2324"/>
                  <a:gd name="T46" fmla="*/ 0 w 232"/>
                  <a:gd name="T47" fmla="*/ 0 h 2324"/>
                  <a:gd name="T48" fmla="*/ 0 w 232"/>
                  <a:gd name="T49" fmla="*/ 0 h 2324"/>
                  <a:gd name="T50" fmla="*/ 0 w 232"/>
                  <a:gd name="T51" fmla="*/ 0 h 2324"/>
                  <a:gd name="T52" fmla="*/ 0 w 232"/>
                  <a:gd name="T53" fmla="*/ 0 h 2324"/>
                  <a:gd name="T54" fmla="*/ 0 w 232"/>
                  <a:gd name="T55" fmla="*/ 0 h 2324"/>
                  <a:gd name="T56" fmla="*/ 0 w 232"/>
                  <a:gd name="T57" fmla="*/ 0 h 2324"/>
                  <a:gd name="T58" fmla="*/ 0 w 232"/>
                  <a:gd name="T59" fmla="*/ 0 h 2324"/>
                  <a:gd name="T60" fmla="*/ 0 w 232"/>
                  <a:gd name="T61" fmla="*/ 0 h 2324"/>
                  <a:gd name="T62" fmla="*/ 0 w 232"/>
                  <a:gd name="T63" fmla="*/ 0 h 2324"/>
                  <a:gd name="T64" fmla="*/ 0 w 232"/>
                  <a:gd name="T65" fmla="*/ 0 h 2324"/>
                  <a:gd name="T66" fmla="*/ 0 w 232"/>
                  <a:gd name="T67" fmla="*/ 0 h 2324"/>
                  <a:gd name="T68" fmla="*/ 0 w 232"/>
                  <a:gd name="T69" fmla="*/ 0 h 2324"/>
                  <a:gd name="T70" fmla="*/ 0 w 232"/>
                  <a:gd name="T71" fmla="*/ 0 h 2324"/>
                  <a:gd name="T72" fmla="*/ 0 w 232"/>
                  <a:gd name="T73" fmla="*/ 0 h 2324"/>
                  <a:gd name="T74" fmla="*/ 0 w 232"/>
                  <a:gd name="T75" fmla="*/ 0 h 2324"/>
                  <a:gd name="T76" fmla="*/ 0 w 232"/>
                  <a:gd name="T77" fmla="*/ 0 h 2324"/>
                  <a:gd name="T78" fmla="*/ 0 w 232"/>
                  <a:gd name="T79" fmla="*/ 0 h 2324"/>
                  <a:gd name="T80" fmla="*/ 0 w 232"/>
                  <a:gd name="T81" fmla="*/ 0 h 2324"/>
                  <a:gd name="T82" fmla="*/ 0 w 232"/>
                  <a:gd name="T83" fmla="*/ 0 h 2324"/>
                  <a:gd name="T84" fmla="*/ 0 w 232"/>
                  <a:gd name="T85" fmla="*/ 0 h 2324"/>
                  <a:gd name="T86" fmla="*/ 0 w 232"/>
                  <a:gd name="T87" fmla="*/ 0 h 2324"/>
                  <a:gd name="T88" fmla="*/ 0 w 232"/>
                  <a:gd name="T89" fmla="*/ 0 h 2324"/>
                  <a:gd name="T90" fmla="*/ 0 w 232"/>
                  <a:gd name="T91" fmla="*/ 0 h 2324"/>
                  <a:gd name="T92" fmla="*/ 0 w 232"/>
                  <a:gd name="T93" fmla="*/ 0 h 2324"/>
                  <a:gd name="T94" fmla="*/ 0 w 232"/>
                  <a:gd name="T95" fmla="*/ 0 h 2324"/>
                  <a:gd name="T96" fmla="*/ 0 w 232"/>
                  <a:gd name="T97" fmla="*/ 0 h 2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32"/>
                  <a:gd name="T148" fmla="*/ 0 h 2324"/>
                  <a:gd name="T149" fmla="*/ 232 w 232"/>
                  <a:gd name="T150" fmla="*/ 2324 h 232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32" h="2324">
                    <a:moveTo>
                      <a:pt x="232" y="148"/>
                    </a:moveTo>
                    <a:lnTo>
                      <a:pt x="232" y="2323"/>
                    </a:lnTo>
                    <a:lnTo>
                      <a:pt x="222" y="2324"/>
                    </a:lnTo>
                    <a:lnTo>
                      <a:pt x="193" y="2323"/>
                    </a:lnTo>
                    <a:lnTo>
                      <a:pt x="174" y="2322"/>
                    </a:lnTo>
                    <a:lnTo>
                      <a:pt x="153" y="2319"/>
                    </a:lnTo>
                    <a:lnTo>
                      <a:pt x="131" y="2315"/>
                    </a:lnTo>
                    <a:lnTo>
                      <a:pt x="109" y="2309"/>
                    </a:lnTo>
                    <a:lnTo>
                      <a:pt x="98" y="2305"/>
                    </a:lnTo>
                    <a:lnTo>
                      <a:pt x="87" y="2299"/>
                    </a:lnTo>
                    <a:lnTo>
                      <a:pt x="76" y="2294"/>
                    </a:lnTo>
                    <a:lnTo>
                      <a:pt x="66" y="2288"/>
                    </a:lnTo>
                    <a:lnTo>
                      <a:pt x="56" y="2281"/>
                    </a:lnTo>
                    <a:lnTo>
                      <a:pt x="46" y="2274"/>
                    </a:lnTo>
                    <a:lnTo>
                      <a:pt x="37" y="2266"/>
                    </a:lnTo>
                    <a:lnTo>
                      <a:pt x="30" y="2257"/>
                    </a:lnTo>
                    <a:lnTo>
                      <a:pt x="23" y="2247"/>
                    </a:lnTo>
                    <a:lnTo>
                      <a:pt x="17" y="2236"/>
                    </a:lnTo>
                    <a:lnTo>
                      <a:pt x="12" y="2224"/>
                    </a:lnTo>
                    <a:lnTo>
                      <a:pt x="8" y="2211"/>
                    </a:lnTo>
                    <a:lnTo>
                      <a:pt x="6" y="2197"/>
                    </a:lnTo>
                    <a:lnTo>
                      <a:pt x="5" y="2180"/>
                    </a:lnTo>
                    <a:lnTo>
                      <a:pt x="5" y="2164"/>
                    </a:lnTo>
                    <a:lnTo>
                      <a:pt x="7" y="2146"/>
                    </a:lnTo>
                    <a:lnTo>
                      <a:pt x="7" y="0"/>
                    </a:lnTo>
                    <a:lnTo>
                      <a:pt x="5" y="8"/>
                    </a:lnTo>
                    <a:lnTo>
                      <a:pt x="1" y="29"/>
                    </a:lnTo>
                    <a:lnTo>
                      <a:pt x="0" y="43"/>
                    </a:lnTo>
                    <a:lnTo>
                      <a:pt x="1" y="58"/>
                    </a:lnTo>
                    <a:lnTo>
                      <a:pt x="2" y="65"/>
                    </a:lnTo>
                    <a:lnTo>
                      <a:pt x="4" y="73"/>
                    </a:lnTo>
                    <a:lnTo>
                      <a:pt x="6" y="81"/>
                    </a:lnTo>
                    <a:lnTo>
                      <a:pt x="9" y="89"/>
                    </a:lnTo>
                    <a:lnTo>
                      <a:pt x="13" y="96"/>
                    </a:lnTo>
                    <a:lnTo>
                      <a:pt x="18" y="104"/>
                    </a:lnTo>
                    <a:lnTo>
                      <a:pt x="24" y="111"/>
                    </a:lnTo>
                    <a:lnTo>
                      <a:pt x="32" y="118"/>
                    </a:lnTo>
                    <a:lnTo>
                      <a:pt x="40" y="124"/>
                    </a:lnTo>
                    <a:lnTo>
                      <a:pt x="49" y="130"/>
                    </a:lnTo>
                    <a:lnTo>
                      <a:pt x="61" y="136"/>
                    </a:lnTo>
                    <a:lnTo>
                      <a:pt x="74" y="141"/>
                    </a:lnTo>
                    <a:lnTo>
                      <a:pt x="87" y="145"/>
                    </a:lnTo>
                    <a:lnTo>
                      <a:pt x="103" y="149"/>
                    </a:lnTo>
                    <a:lnTo>
                      <a:pt x="119" y="151"/>
                    </a:lnTo>
                    <a:lnTo>
                      <a:pt x="138" y="153"/>
                    </a:lnTo>
                    <a:lnTo>
                      <a:pt x="159" y="153"/>
                    </a:lnTo>
                    <a:lnTo>
                      <a:pt x="182" y="153"/>
                    </a:lnTo>
                    <a:lnTo>
                      <a:pt x="206" y="151"/>
                    </a:lnTo>
                    <a:lnTo>
                      <a:pt x="232" y="148"/>
                    </a:lnTo>
                    <a:close/>
                  </a:path>
                </a:pathLst>
              </a:custGeom>
              <a:solidFill>
                <a:srgbClr val="93D5ED"/>
              </a:solidFill>
              <a:ln w="9525">
                <a:solidFill>
                  <a:srgbClr val="CCECFF"/>
                </a:solidFill>
                <a:round/>
                <a:headEnd/>
                <a:tailEnd/>
              </a:ln>
            </p:spPr>
            <p:txBody>
              <a:bodyPr/>
              <a:lstStyle/>
              <a:p>
                <a:endParaRPr lang="en-US"/>
              </a:p>
            </p:txBody>
          </p:sp>
          <p:sp>
            <p:nvSpPr>
              <p:cNvPr id="24823" name="Freeform 244"/>
              <p:cNvSpPr>
                <a:spLocks/>
              </p:cNvSpPr>
              <p:nvPr/>
            </p:nvSpPr>
            <p:spPr bwMode="auto">
              <a:xfrm>
                <a:off x="1077" y="1133"/>
                <a:ext cx="9" cy="83"/>
              </a:xfrm>
              <a:custGeom>
                <a:avLst/>
                <a:gdLst>
                  <a:gd name="T0" fmla="*/ 0 w 232"/>
                  <a:gd name="T1" fmla="*/ 0 h 2324"/>
                  <a:gd name="T2" fmla="*/ 0 w 232"/>
                  <a:gd name="T3" fmla="*/ 0 h 2324"/>
                  <a:gd name="T4" fmla="*/ 0 w 232"/>
                  <a:gd name="T5" fmla="*/ 0 h 2324"/>
                  <a:gd name="T6" fmla="*/ 0 w 232"/>
                  <a:gd name="T7" fmla="*/ 0 h 2324"/>
                  <a:gd name="T8" fmla="*/ 0 w 232"/>
                  <a:gd name="T9" fmla="*/ 0 h 2324"/>
                  <a:gd name="T10" fmla="*/ 0 w 232"/>
                  <a:gd name="T11" fmla="*/ 0 h 2324"/>
                  <a:gd name="T12" fmla="*/ 0 w 232"/>
                  <a:gd name="T13" fmla="*/ 0 h 2324"/>
                  <a:gd name="T14" fmla="*/ 0 w 232"/>
                  <a:gd name="T15" fmla="*/ 0 h 2324"/>
                  <a:gd name="T16" fmla="*/ 0 w 232"/>
                  <a:gd name="T17" fmla="*/ 0 h 2324"/>
                  <a:gd name="T18" fmla="*/ 0 w 232"/>
                  <a:gd name="T19" fmla="*/ 0 h 2324"/>
                  <a:gd name="T20" fmla="*/ 0 w 232"/>
                  <a:gd name="T21" fmla="*/ 0 h 2324"/>
                  <a:gd name="T22" fmla="*/ 0 w 232"/>
                  <a:gd name="T23" fmla="*/ 0 h 2324"/>
                  <a:gd name="T24" fmla="*/ 0 w 232"/>
                  <a:gd name="T25" fmla="*/ 0 h 2324"/>
                  <a:gd name="T26" fmla="*/ 0 w 232"/>
                  <a:gd name="T27" fmla="*/ 0 h 2324"/>
                  <a:gd name="T28" fmla="*/ 0 w 232"/>
                  <a:gd name="T29" fmla="*/ 0 h 2324"/>
                  <a:gd name="T30" fmla="*/ 0 w 232"/>
                  <a:gd name="T31" fmla="*/ 0 h 2324"/>
                  <a:gd name="T32" fmla="*/ 0 w 232"/>
                  <a:gd name="T33" fmla="*/ 0 h 2324"/>
                  <a:gd name="T34" fmla="*/ 0 w 232"/>
                  <a:gd name="T35" fmla="*/ 0 h 2324"/>
                  <a:gd name="T36" fmla="*/ 0 w 232"/>
                  <a:gd name="T37" fmla="*/ 0 h 2324"/>
                  <a:gd name="T38" fmla="*/ 0 w 232"/>
                  <a:gd name="T39" fmla="*/ 0 h 2324"/>
                  <a:gd name="T40" fmla="*/ 0 w 232"/>
                  <a:gd name="T41" fmla="*/ 0 h 2324"/>
                  <a:gd name="T42" fmla="*/ 0 w 232"/>
                  <a:gd name="T43" fmla="*/ 0 h 2324"/>
                  <a:gd name="T44" fmla="*/ 0 w 232"/>
                  <a:gd name="T45" fmla="*/ 0 h 2324"/>
                  <a:gd name="T46" fmla="*/ 0 w 232"/>
                  <a:gd name="T47" fmla="*/ 0 h 2324"/>
                  <a:gd name="T48" fmla="*/ 0 w 232"/>
                  <a:gd name="T49" fmla="*/ 0 h 2324"/>
                  <a:gd name="T50" fmla="*/ 0 w 232"/>
                  <a:gd name="T51" fmla="*/ 0 h 2324"/>
                  <a:gd name="T52" fmla="*/ 0 w 232"/>
                  <a:gd name="T53" fmla="*/ 0 h 2324"/>
                  <a:gd name="T54" fmla="*/ 0 w 232"/>
                  <a:gd name="T55" fmla="*/ 0 h 2324"/>
                  <a:gd name="T56" fmla="*/ 0 w 232"/>
                  <a:gd name="T57" fmla="*/ 0 h 2324"/>
                  <a:gd name="T58" fmla="*/ 0 w 232"/>
                  <a:gd name="T59" fmla="*/ 0 h 2324"/>
                  <a:gd name="T60" fmla="*/ 0 w 232"/>
                  <a:gd name="T61" fmla="*/ 0 h 2324"/>
                  <a:gd name="T62" fmla="*/ 0 w 232"/>
                  <a:gd name="T63" fmla="*/ 0 h 2324"/>
                  <a:gd name="T64" fmla="*/ 0 w 232"/>
                  <a:gd name="T65" fmla="*/ 0 h 2324"/>
                  <a:gd name="T66" fmla="*/ 0 w 232"/>
                  <a:gd name="T67" fmla="*/ 0 h 2324"/>
                  <a:gd name="T68" fmla="*/ 0 w 232"/>
                  <a:gd name="T69" fmla="*/ 0 h 2324"/>
                  <a:gd name="T70" fmla="*/ 0 w 232"/>
                  <a:gd name="T71" fmla="*/ 0 h 2324"/>
                  <a:gd name="T72" fmla="*/ 0 w 232"/>
                  <a:gd name="T73" fmla="*/ 0 h 2324"/>
                  <a:gd name="T74" fmla="*/ 0 w 232"/>
                  <a:gd name="T75" fmla="*/ 0 h 2324"/>
                  <a:gd name="T76" fmla="*/ 0 w 232"/>
                  <a:gd name="T77" fmla="*/ 0 h 2324"/>
                  <a:gd name="T78" fmla="*/ 0 w 232"/>
                  <a:gd name="T79" fmla="*/ 0 h 2324"/>
                  <a:gd name="T80" fmla="*/ 0 w 232"/>
                  <a:gd name="T81" fmla="*/ 0 h 2324"/>
                  <a:gd name="T82" fmla="*/ 0 w 232"/>
                  <a:gd name="T83" fmla="*/ 0 h 2324"/>
                  <a:gd name="T84" fmla="*/ 0 w 232"/>
                  <a:gd name="T85" fmla="*/ 0 h 2324"/>
                  <a:gd name="T86" fmla="*/ 0 w 232"/>
                  <a:gd name="T87" fmla="*/ 0 h 2324"/>
                  <a:gd name="T88" fmla="*/ 0 w 232"/>
                  <a:gd name="T89" fmla="*/ 0 h 2324"/>
                  <a:gd name="T90" fmla="*/ 0 w 232"/>
                  <a:gd name="T91" fmla="*/ 0 h 2324"/>
                  <a:gd name="T92" fmla="*/ 0 w 232"/>
                  <a:gd name="T93" fmla="*/ 0 h 2324"/>
                  <a:gd name="T94" fmla="*/ 0 w 232"/>
                  <a:gd name="T95" fmla="*/ 0 h 2324"/>
                  <a:gd name="T96" fmla="*/ 0 w 232"/>
                  <a:gd name="T97" fmla="*/ 0 h 2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32"/>
                  <a:gd name="T148" fmla="*/ 0 h 2324"/>
                  <a:gd name="T149" fmla="*/ 232 w 232"/>
                  <a:gd name="T150" fmla="*/ 2324 h 232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32" h="2324">
                    <a:moveTo>
                      <a:pt x="232" y="148"/>
                    </a:moveTo>
                    <a:lnTo>
                      <a:pt x="232" y="2323"/>
                    </a:lnTo>
                    <a:lnTo>
                      <a:pt x="222" y="2324"/>
                    </a:lnTo>
                    <a:lnTo>
                      <a:pt x="193" y="2323"/>
                    </a:lnTo>
                    <a:lnTo>
                      <a:pt x="174" y="2322"/>
                    </a:lnTo>
                    <a:lnTo>
                      <a:pt x="153" y="2319"/>
                    </a:lnTo>
                    <a:lnTo>
                      <a:pt x="131" y="2315"/>
                    </a:lnTo>
                    <a:lnTo>
                      <a:pt x="109" y="2309"/>
                    </a:lnTo>
                    <a:lnTo>
                      <a:pt x="98" y="2305"/>
                    </a:lnTo>
                    <a:lnTo>
                      <a:pt x="87" y="2299"/>
                    </a:lnTo>
                    <a:lnTo>
                      <a:pt x="76" y="2294"/>
                    </a:lnTo>
                    <a:lnTo>
                      <a:pt x="66" y="2288"/>
                    </a:lnTo>
                    <a:lnTo>
                      <a:pt x="56" y="2281"/>
                    </a:lnTo>
                    <a:lnTo>
                      <a:pt x="46" y="2274"/>
                    </a:lnTo>
                    <a:lnTo>
                      <a:pt x="37" y="2266"/>
                    </a:lnTo>
                    <a:lnTo>
                      <a:pt x="30" y="2257"/>
                    </a:lnTo>
                    <a:lnTo>
                      <a:pt x="23" y="2247"/>
                    </a:lnTo>
                    <a:lnTo>
                      <a:pt x="17" y="2236"/>
                    </a:lnTo>
                    <a:lnTo>
                      <a:pt x="12" y="2224"/>
                    </a:lnTo>
                    <a:lnTo>
                      <a:pt x="8" y="2211"/>
                    </a:lnTo>
                    <a:lnTo>
                      <a:pt x="6" y="2197"/>
                    </a:lnTo>
                    <a:lnTo>
                      <a:pt x="5" y="2180"/>
                    </a:lnTo>
                    <a:lnTo>
                      <a:pt x="5" y="2164"/>
                    </a:lnTo>
                    <a:lnTo>
                      <a:pt x="7" y="2146"/>
                    </a:lnTo>
                    <a:lnTo>
                      <a:pt x="7" y="0"/>
                    </a:lnTo>
                    <a:lnTo>
                      <a:pt x="5" y="8"/>
                    </a:lnTo>
                    <a:lnTo>
                      <a:pt x="1" y="29"/>
                    </a:lnTo>
                    <a:lnTo>
                      <a:pt x="0" y="43"/>
                    </a:lnTo>
                    <a:lnTo>
                      <a:pt x="1" y="58"/>
                    </a:lnTo>
                    <a:lnTo>
                      <a:pt x="2" y="65"/>
                    </a:lnTo>
                    <a:lnTo>
                      <a:pt x="4" y="73"/>
                    </a:lnTo>
                    <a:lnTo>
                      <a:pt x="6" y="81"/>
                    </a:lnTo>
                    <a:lnTo>
                      <a:pt x="9" y="89"/>
                    </a:lnTo>
                    <a:lnTo>
                      <a:pt x="13" y="96"/>
                    </a:lnTo>
                    <a:lnTo>
                      <a:pt x="18" y="104"/>
                    </a:lnTo>
                    <a:lnTo>
                      <a:pt x="24" y="111"/>
                    </a:lnTo>
                    <a:lnTo>
                      <a:pt x="32" y="118"/>
                    </a:lnTo>
                    <a:lnTo>
                      <a:pt x="40" y="124"/>
                    </a:lnTo>
                    <a:lnTo>
                      <a:pt x="49" y="130"/>
                    </a:lnTo>
                    <a:lnTo>
                      <a:pt x="61" y="136"/>
                    </a:lnTo>
                    <a:lnTo>
                      <a:pt x="74" y="141"/>
                    </a:lnTo>
                    <a:lnTo>
                      <a:pt x="87" y="145"/>
                    </a:lnTo>
                    <a:lnTo>
                      <a:pt x="103" y="149"/>
                    </a:lnTo>
                    <a:lnTo>
                      <a:pt x="119" y="151"/>
                    </a:lnTo>
                    <a:lnTo>
                      <a:pt x="138" y="153"/>
                    </a:lnTo>
                    <a:lnTo>
                      <a:pt x="159" y="153"/>
                    </a:lnTo>
                    <a:lnTo>
                      <a:pt x="182" y="153"/>
                    </a:lnTo>
                    <a:lnTo>
                      <a:pt x="206" y="151"/>
                    </a:lnTo>
                    <a:lnTo>
                      <a:pt x="232" y="148"/>
                    </a:lnTo>
                    <a:close/>
                  </a:path>
                </a:pathLst>
              </a:custGeom>
              <a:solidFill>
                <a:srgbClr val="93D5ED"/>
              </a:solidFill>
              <a:ln w="3175">
                <a:solidFill>
                  <a:srgbClr val="CCECFF"/>
                </a:solidFill>
                <a:round/>
                <a:headEnd/>
                <a:tailEnd/>
              </a:ln>
            </p:spPr>
            <p:txBody>
              <a:bodyPr/>
              <a:lstStyle/>
              <a:p>
                <a:endParaRPr lang="en-US"/>
              </a:p>
            </p:txBody>
          </p:sp>
          <p:sp>
            <p:nvSpPr>
              <p:cNvPr id="24824" name="Freeform 245"/>
              <p:cNvSpPr>
                <a:spLocks/>
              </p:cNvSpPr>
              <p:nvPr/>
            </p:nvSpPr>
            <p:spPr bwMode="auto">
              <a:xfrm>
                <a:off x="1041" y="1143"/>
                <a:ext cx="4" cy="85"/>
              </a:xfrm>
              <a:custGeom>
                <a:avLst/>
                <a:gdLst>
                  <a:gd name="T0" fmla="*/ 0 w 112"/>
                  <a:gd name="T1" fmla="*/ 0 h 2381"/>
                  <a:gd name="T2" fmla="*/ 0 w 112"/>
                  <a:gd name="T3" fmla="*/ 0 h 2381"/>
                  <a:gd name="T4" fmla="*/ 0 w 112"/>
                  <a:gd name="T5" fmla="*/ 0 h 2381"/>
                  <a:gd name="T6" fmla="*/ 0 w 112"/>
                  <a:gd name="T7" fmla="*/ 0 h 2381"/>
                  <a:gd name="T8" fmla="*/ 0 w 112"/>
                  <a:gd name="T9" fmla="*/ 0 h 2381"/>
                  <a:gd name="T10" fmla="*/ 0 w 112"/>
                  <a:gd name="T11" fmla="*/ 0 h 2381"/>
                  <a:gd name="T12" fmla="*/ 0 w 112"/>
                  <a:gd name="T13" fmla="*/ 0 h 2381"/>
                  <a:gd name="T14" fmla="*/ 0 w 112"/>
                  <a:gd name="T15" fmla="*/ 0 h 2381"/>
                  <a:gd name="T16" fmla="*/ 0 w 112"/>
                  <a:gd name="T17" fmla="*/ 0 h 2381"/>
                  <a:gd name="T18" fmla="*/ 0 w 112"/>
                  <a:gd name="T19" fmla="*/ 0 h 2381"/>
                  <a:gd name="T20" fmla="*/ 0 w 112"/>
                  <a:gd name="T21" fmla="*/ 0 h 2381"/>
                  <a:gd name="T22" fmla="*/ 0 w 112"/>
                  <a:gd name="T23" fmla="*/ 0 h 2381"/>
                  <a:gd name="T24" fmla="*/ 0 w 112"/>
                  <a:gd name="T25" fmla="*/ 0 h 2381"/>
                  <a:gd name="T26" fmla="*/ 0 w 112"/>
                  <a:gd name="T27" fmla="*/ 0 h 2381"/>
                  <a:gd name="T28" fmla="*/ 0 w 112"/>
                  <a:gd name="T29" fmla="*/ 0 h 2381"/>
                  <a:gd name="T30" fmla="*/ 0 w 112"/>
                  <a:gd name="T31" fmla="*/ 0 h 2381"/>
                  <a:gd name="T32" fmla="*/ 0 w 112"/>
                  <a:gd name="T33" fmla="*/ 0 h 2381"/>
                  <a:gd name="T34" fmla="*/ 0 w 112"/>
                  <a:gd name="T35" fmla="*/ 0 h 2381"/>
                  <a:gd name="T36" fmla="*/ 0 w 112"/>
                  <a:gd name="T37" fmla="*/ 0 h 2381"/>
                  <a:gd name="T38" fmla="*/ 0 w 112"/>
                  <a:gd name="T39" fmla="*/ 0 h 2381"/>
                  <a:gd name="T40" fmla="*/ 0 w 112"/>
                  <a:gd name="T41" fmla="*/ 0 h 2381"/>
                  <a:gd name="T42" fmla="*/ 0 w 112"/>
                  <a:gd name="T43" fmla="*/ 0 h 2381"/>
                  <a:gd name="T44" fmla="*/ 0 w 112"/>
                  <a:gd name="T45" fmla="*/ 0 h 2381"/>
                  <a:gd name="T46" fmla="*/ 0 w 112"/>
                  <a:gd name="T47" fmla="*/ 0 h 2381"/>
                  <a:gd name="T48" fmla="*/ 0 w 112"/>
                  <a:gd name="T49" fmla="*/ 0 h 2381"/>
                  <a:gd name="T50" fmla="*/ 0 w 112"/>
                  <a:gd name="T51" fmla="*/ 0 h 2381"/>
                  <a:gd name="T52" fmla="*/ 0 w 112"/>
                  <a:gd name="T53" fmla="*/ 0 h 2381"/>
                  <a:gd name="T54" fmla="*/ 0 w 112"/>
                  <a:gd name="T55" fmla="*/ 0 h 2381"/>
                  <a:gd name="T56" fmla="*/ 0 w 112"/>
                  <a:gd name="T57" fmla="*/ 0 h 2381"/>
                  <a:gd name="T58" fmla="*/ 0 w 112"/>
                  <a:gd name="T59" fmla="*/ 0 h 2381"/>
                  <a:gd name="T60" fmla="*/ 0 w 112"/>
                  <a:gd name="T61" fmla="*/ 0 h 2381"/>
                  <a:gd name="T62" fmla="*/ 0 w 112"/>
                  <a:gd name="T63" fmla="*/ 0 h 2381"/>
                  <a:gd name="T64" fmla="*/ 0 w 112"/>
                  <a:gd name="T65" fmla="*/ 0 h 2381"/>
                  <a:gd name="T66" fmla="*/ 0 w 112"/>
                  <a:gd name="T67" fmla="*/ 0 h 2381"/>
                  <a:gd name="T68" fmla="*/ 0 w 112"/>
                  <a:gd name="T69" fmla="*/ 0 h 2381"/>
                  <a:gd name="T70" fmla="*/ 0 w 112"/>
                  <a:gd name="T71" fmla="*/ 0 h 2381"/>
                  <a:gd name="T72" fmla="*/ 0 w 112"/>
                  <a:gd name="T73" fmla="*/ 0 h 23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12"/>
                  <a:gd name="T112" fmla="*/ 0 h 2381"/>
                  <a:gd name="T113" fmla="*/ 112 w 112"/>
                  <a:gd name="T114" fmla="*/ 2381 h 23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12" h="2381">
                    <a:moveTo>
                      <a:pt x="0" y="225"/>
                    </a:moveTo>
                    <a:lnTo>
                      <a:pt x="6" y="222"/>
                    </a:lnTo>
                    <a:lnTo>
                      <a:pt x="21" y="212"/>
                    </a:lnTo>
                    <a:lnTo>
                      <a:pt x="31" y="204"/>
                    </a:lnTo>
                    <a:lnTo>
                      <a:pt x="42" y="195"/>
                    </a:lnTo>
                    <a:lnTo>
                      <a:pt x="53" y="184"/>
                    </a:lnTo>
                    <a:lnTo>
                      <a:pt x="66" y="171"/>
                    </a:lnTo>
                    <a:lnTo>
                      <a:pt x="77" y="157"/>
                    </a:lnTo>
                    <a:lnTo>
                      <a:pt x="87" y="140"/>
                    </a:lnTo>
                    <a:lnTo>
                      <a:pt x="92" y="131"/>
                    </a:lnTo>
                    <a:lnTo>
                      <a:pt x="96" y="122"/>
                    </a:lnTo>
                    <a:lnTo>
                      <a:pt x="100" y="112"/>
                    </a:lnTo>
                    <a:lnTo>
                      <a:pt x="104" y="101"/>
                    </a:lnTo>
                    <a:lnTo>
                      <a:pt x="107" y="90"/>
                    </a:lnTo>
                    <a:lnTo>
                      <a:pt x="109" y="79"/>
                    </a:lnTo>
                    <a:lnTo>
                      <a:pt x="111" y="67"/>
                    </a:lnTo>
                    <a:lnTo>
                      <a:pt x="112" y="55"/>
                    </a:lnTo>
                    <a:lnTo>
                      <a:pt x="112" y="42"/>
                    </a:lnTo>
                    <a:lnTo>
                      <a:pt x="112" y="28"/>
                    </a:lnTo>
                    <a:lnTo>
                      <a:pt x="110" y="15"/>
                    </a:lnTo>
                    <a:lnTo>
                      <a:pt x="108" y="0"/>
                    </a:lnTo>
                    <a:lnTo>
                      <a:pt x="98" y="2224"/>
                    </a:lnTo>
                    <a:lnTo>
                      <a:pt x="99" y="2228"/>
                    </a:lnTo>
                    <a:lnTo>
                      <a:pt x="98" y="2238"/>
                    </a:lnTo>
                    <a:lnTo>
                      <a:pt x="97" y="2245"/>
                    </a:lnTo>
                    <a:lnTo>
                      <a:pt x="96" y="2253"/>
                    </a:lnTo>
                    <a:lnTo>
                      <a:pt x="93" y="2262"/>
                    </a:lnTo>
                    <a:lnTo>
                      <a:pt x="90" y="2274"/>
                    </a:lnTo>
                    <a:lnTo>
                      <a:pt x="85" y="2285"/>
                    </a:lnTo>
                    <a:lnTo>
                      <a:pt x="79" y="2297"/>
                    </a:lnTo>
                    <a:lnTo>
                      <a:pt x="71" y="2310"/>
                    </a:lnTo>
                    <a:lnTo>
                      <a:pt x="62" y="2324"/>
                    </a:lnTo>
                    <a:lnTo>
                      <a:pt x="49" y="2337"/>
                    </a:lnTo>
                    <a:lnTo>
                      <a:pt x="35" y="2352"/>
                    </a:lnTo>
                    <a:lnTo>
                      <a:pt x="19" y="2366"/>
                    </a:lnTo>
                    <a:lnTo>
                      <a:pt x="0" y="2381"/>
                    </a:lnTo>
                    <a:lnTo>
                      <a:pt x="0" y="225"/>
                    </a:lnTo>
                    <a:close/>
                  </a:path>
                </a:pathLst>
              </a:custGeom>
              <a:solidFill>
                <a:srgbClr val="93D5ED"/>
              </a:solidFill>
              <a:ln w="9525">
                <a:solidFill>
                  <a:srgbClr val="CCECFF"/>
                </a:solidFill>
                <a:round/>
                <a:headEnd/>
                <a:tailEnd/>
              </a:ln>
            </p:spPr>
            <p:txBody>
              <a:bodyPr/>
              <a:lstStyle/>
              <a:p>
                <a:endParaRPr lang="en-US"/>
              </a:p>
            </p:txBody>
          </p:sp>
          <p:sp>
            <p:nvSpPr>
              <p:cNvPr id="24825" name="Freeform 246"/>
              <p:cNvSpPr>
                <a:spLocks/>
              </p:cNvSpPr>
              <p:nvPr/>
            </p:nvSpPr>
            <p:spPr bwMode="auto">
              <a:xfrm>
                <a:off x="985" y="1135"/>
                <a:ext cx="6" cy="77"/>
              </a:xfrm>
              <a:custGeom>
                <a:avLst/>
                <a:gdLst>
                  <a:gd name="T0" fmla="*/ 0 w 177"/>
                  <a:gd name="T1" fmla="*/ 0 h 2156"/>
                  <a:gd name="T2" fmla="*/ 0 w 177"/>
                  <a:gd name="T3" fmla="*/ 0 h 2156"/>
                  <a:gd name="T4" fmla="*/ 0 w 177"/>
                  <a:gd name="T5" fmla="*/ 0 h 2156"/>
                  <a:gd name="T6" fmla="*/ 0 w 177"/>
                  <a:gd name="T7" fmla="*/ 0 h 2156"/>
                  <a:gd name="T8" fmla="*/ 0 w 177"/>
                  <a:gd name="T9" fmla="*/ 0 h 2156"/>
                  <a:gd name="T10" fmla="*/ 0 w 177"/>
                  <a:gd name="T11" fmla="*/ 0 h 2156"/>
                  <a:gd name="T12" fmla="*/ 0 w 177"/>
                  <a:gd name="T13" fmla="*/ 0 h 2156"/>
                  <a:gd name="T14" fmla="*/ 0 w 177"/>
                  <a:gd name="T15" fmla="*/ 0 h 2156"/>
                  <a:gd name="T16" fmla="*/ 0 w 177"/>
                  <a:gd name="T17" fmla="*/ 0 h 2156"/>
                  <a:gd name="T18" fmla="*/ 0 w 177"/>
                  <a:gd name="T19" fmla="*/ 0 h 2156"/>
                  <a:gd name="T20" fmla="*/ 0 w 177"/>
                  <a:gd name="T21" fmla="*/ 0 h 2156"/>
                  <a:gd name="T22" fmla="*/ 0 w 177"/>
                  <a:gd name="T23" fmla="*/ 0 h 2156"/>
                  <a:gd name="T24" fmla="*/ 0 w 177"/>
                  <a:gd name="T25" fmla="*/ 0 h 2156"/>
                  <a:gd name="T26" fmla="*/ 0 w 177"/>
                  <a:gd name="T27" fmla="*/ 0 h 2156"/>
                  <a:gd name="T28" fmla="*/ 0 w 177"/>
                  <a:gd name="T29" fmla="*/ 0 h 2156"/>
                  <a:gd name="T30" fmla="*/ 0 w 177"/>
                  <a:gd name="T31" fmla="*/ 0 h 2156"/>
                  <a:gd name="T32" fmla="*/ 0 w 177"/>
                  <a:gd name="T33" fmla="*/ 0 h 2156"/>
                  <a:gd name="T34" fmla="*/ 0 w 177"/>
                  <a:gd name="T35" fmla="*/ 0 h 2156"/>
                  <a:gd name="T36" fmla="*/ 0 w 177"/>
                  <a:gd name="T37" fmla="*/ 0 h 2156"/>
                  <a:gd name="T38" fmla="*/ 0 w 177"/>
                  <a:gd name="T39" fmla="*/ 0 h 2156"/>
                  <a:gd name="T40" fmla="*/ 0 w 177"/>
                  <a:gd name="T41" fmla="*/ 0 h 2156"/>
                  <a:gd name="T42" fmla="*/ 0 w 177"/>
                  <a:gd name="T43" fmla="*/ 0 h 2156"/>
                  <a:gd name="T44" fmla="*/ 0 w 177"/>
                  <a:gd name="T45" fmla="*/ 0 h 2156"/>
                  <a:gd name="T46" fmla="*/ 0 w 177"/>
                  <a:gd name="T47" fmla="*/ 0 h 2156"/>
                  <a:gd name="T48" fmla="*/ 0 w 177"/>
                  <a:gd name="T49" fmla="*/ 0 h 2156"/>
                  <a:gd name="T50" fmla="*/ 0 w 177"/>
                  <a:gd name="T51" fmla="*/ 0 h 2156"/>
                  <a:gd name="T52" fmla="*/ 0 w 177"/>
                  <a:gd name="T53" fmla="*/ 0 h 2156"/>
                  <a:gd name="T54" fmla="*/ 0 w 177"/>
                  <a:gd name="T55" fmla="*/ 0 h 2156"/>
                  <a:gd name="T56" fmla="*/ 0 w 177"/>
                  <a:gd name="T57" fmla="*/ 0 h 2156"/>
                  <a:gd name="T58" fmla="*/ 0 w 177"/>
                  <a:gd name="T59" fmla="*/ 0 h 2156"/>
                  <a:gd name="T60" fmla="*/ 0 w 177"/>
                  <a:gd name="T61" fmla="*/ 0 h 2156"/>
                  <a:gd name="T62" fmla="*/ 0 w 177"/>
                  <a:gd name="T63" fmla="*/ 0 h 2156"/>
                  <a:gd name="T64" fmla="*/ 0 w 177"/>
                  <a:gd name="T65" fmla="*/ 0 h 2156"/>
                  <a:gd name="T66" fmla="*/ 0 w 177"/>
                  <a:gd name="T67" fmla="*/ 0 h 2156"/>
                  <a:gd name="T68" fmla="*/ 0 w 177"/>
                  <a:gd name="T69" fmla="*/ 0 h 2156"/>
                  <a:gd name="T70" fmla="*/ 0 w 177"/>
                  <a:gd name="T71" fmla="*/ 0 h 2156"/>
                  <a:gd name="T72" fmla="*/ 0 w 177"/>
                  <a:gd name="T73" fmla="*/ 0 h 2156"/>
                  <a:gd name="T74" fmla="*/ 0 w 177"/>
                  <a:gd name="T75" fmla="*/ 0 h 2156"/>
                  <a:gd name="T76" fmla="*/ 0 w 177"/>
                  <a:gd name="T77" fmla="*/ 0 h 2156"/>
                  <a:gd name="T78" fmla="*/ 0 w 177"/>
                  <a:gd name="T79" fmla="*/ 0 h 2156"/>
                  <a:gd name="T80" fmla="*/ 0 w 177"/>
                  <a:gd name="T81" fmla="*/ 0 h 2156"/>
                  <a:gd name="T82" fmla="*/ 0 w 177"/>
                  <a:gd name="T83" fmla="*/ 0 h 2156"/>
                  <a:gd name="T84" fmla="*/ 0 w 177"/>
                  <a:gd name="T85" fmla="*/ 0 h 215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
                  <a:gd name="T130" fmla="*/ 0 h 2156"/>
                  <a:gd name="T131" fmla="*/ 177 w 177"/>
                  <a:gd name="T132" fmla="*/ 2156 h 215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 h="2156">
                    <a:moveTo>
                      <a:pt x="138" y="108"/>
                    </a:moveTo>
                    <a:lnTo>
                      <a:pt x="140" y="101"/>
                    </a:lnTo>
                    <a:lnTo>
                      <a:pt x="145" y="85"/>
                    </a:lnTo>
                    <a:lnTo>
                      <a:pt x="147" y="75"/>
                    </a:lnTo>
                    <a:lnTo>
                      <a:pt x="149" y="63"/>
                    </a:lnTo>
                    <a:lnTo>
                      <a:pt x="148" y="52"/>
                    </a:lnTo>
                    <a:lnTo>
                      <a:pt x="146" y="40"/>
                    </a:lnTo>
                    <a:lnTo>
                      <a:pt x="145" y="35"/>
                    </a:lnTo>
                    <a:lnTo>
                      <a:pt x="142" y="29"/>
                    </a:lnTo>
                    <a:lnTo>
                      <a:pt x="139" y="24"/>
                    </a:lnTo>
                    <a:lnTo>
                      <a:pt x="135" y="19"/>
                    </a:lnTo>
                    <a:lnTo>
                      <a:pt x="129" y="15"/>
                    </a:lnTo>
                    <a:lnTo>
                      <a:pt x="123" y="11"/>
                    </a:lnTo>
                    <a:lnTo>
                      <a:pt x="116" y="7"/>
                    </a:lnTo>
                    <a:lnTo>
                      <a:pt x="108" y="4"/>
                    </a:lnTo>
                    <a:lnTo>
                      <a:pt x="99" y="2"/>
                    </a:lnTo>
                    <a:lnTo>
                      <a:pt x="89" y="1"/>
                    </a:lnTo>
                    <a:lnTo>
                      <a:pt x="78" y="0"/>
                    </a:lnTo>
                    <a:lnTo>
                      <a:pt x="65" y="0"/>
                    </a:lnTo>
                    <a:lnTo>
                      <a:pt x="51" y="1"/>
                    </a:lnTo>
                    <a:lnTo>
                      <a:pt x="36" y="3"/>
                    </a:lnTo>
                    <a:lnTo>
                      <a:pt x="19" y="6"/>
                    </a:lnTo>
                    <a:lnTo>
                      <a:pt x="0" y="10"/>
                    </a:lnTo>
                    <a:lnTo>
                      <a:pt x="0" y="2156"/>
                    </a:lnTo>
                    <a:lnTo>
                      <a:pt x="8" y="2153"/>
                    </a:lnTo>
                    <a:lnTo>
                      <a:pt x="25" y="2145"/>
                    </a:lnTo>
                    <a:lnTo>
                      <a:pt x="37" y="2139"/>
                    </a:lnTo>
                    <a:lnTo>
                      <a:pt x="51" y="2134"/>
                    </a:lnTo>
                    <a:lnTo>
                      <a:pt x="66" y="2130"/>
                    </a:lnTo>
                    <a:lnTo>
                      <a:pt x="81" y="2126"/>
                    </a:lnTo>
                    <a:lnTo>
                      <a:pt x="97" y="2123"/>
                    </a:lnTo>
                    <a:lnTo>
                      <a:pt x="112" y="2121"/>
                    </a:lnTo>
                    <a:lnTo>
                      <a:pt x="127" y="2121"/>
                    </a:lnTo>
                    <a:lnTo>
                      <a:pt x="141" y="2122"/>
                    </a:lnTo>
                    <a:lnTo>
                      <a:pt x="148" y="2124"/>
                    </a:lnTo>
                    <a:lnTo>
                      <a:pt x="153" y="2126"/>
                    </a:lnTo>
                    <a:lnTo>
                      <a:pt x="159" y="2129"/>
                    </a:lnTo>
                    <a:lnTo>
                      <a:pt x="164" y="2133"/>
                    </a:lnTo>
                    <a:lnTo>
                      <a:pt x="168" y="2137"/>
                    </a:lnTo>
                    <a:lnTo>
                      <a:pt x="172" y="2143"/>
                    </a:lnTo>
                    <a:lnTo>
                      <a:pt x="175" y="2149"/>
                    </a:lnTo>
                    <a:lnTo>
                      <a:pt x="177" y="2156"/>
                    </a:lnTo>
                    <a:lnTo>
                      <a:pt x="138" y="108"/>
                    </a:lnTo>
                    <a:close/>
                  </a:path>
                </a:pathLst>
              </a:custGeom>
              <a:solidFill>
                <a:srgbClr val="93D5ED"/>
              </a:solidFill>
              <a:ln w="9525">
                <a:solidFill>
                  <a:srgbClr val="CCECFF"/>
                </a:solidFill>
                <a:round/>
                <a:headEnd/>
                <a:tailEnd/>
              </a:ln>
            </p:spPr>
            <p:txBody>
              <a:bodyPr/>
              <a:lstStyle/>
              <a:p>
                <a:endParaRPr lang="en-US"/>
              </a:p>
            </p:txBody>
          </p:sp>
          <p:sp>
            <p:nvSpPr>
              <p:cNvPr id="24826" name="Freeform 247"/>
              <p:cNvSpPr>
                <a:spLocks/>
              </p:cNvSpPr>
              <p:nvPr/>
            </p:nvSpPr>
            <p:spPr bwMode="auto">
              <a:xfrm>
                <a:off x="942" y="1143"/>
                <a:ext cx="16" cy="81"/>
              </a:xfrm>
              <a:custGeom>
                <a:avLst/>
                <a:gdLst>
                  <a:gd name="T0" fmla="*/ 0 w 461"/>
                  <a:gd name="T1" fmla="*/ 0 h 2287"/>
                  <a:gd name="T2" fmla="*/ 0 w 461"/>
                  <a:gd name="T3" fmla="*/ 0 h 2287"/>
                  <a:gd name="T4" fmla="*/ 0 w 461"/>
                  <a:gd name="T5" fmla="*/ 0 h 2287"/>
                  <a:gd name="T6" fmla="*/ 0 w 461"/>
                  <a:gd name="T7" fmla="*/ 0 h 2287"/>
                  <a:gd name="T8" fmla="*/ 0 w 461"/>
                  <a:gd name="T9" fmla="*/ 0 h 2287"/>
                  <a:gd name="T10" fmla="*/ 0 w 461"/>
                  <a:gd name="T11" fmla="*/ 0 h 2287"/>
                  <a:gd name="T12" fmla="*/ 0 w 461"/>
                  <a:gd name="T13" fmla="*/ 0 h 2287"/>
                  <a:gd name="T14" fmla="*/ 0 w 461"/>
                  <a:gd name="T15" fmla="*/ 0 h 2287"/>
                  <a:gd name="T16" fmla="*/ 0 w 461"/>
                  <a:gd name="T17" fmla="*/ 0 h 2287"/>
                  <a:gd name="T18" fmla="*/ 0 w 461"/>
                  <a:gd name="T19" fmla="*/ 0 h 2287"/>
                  <a:gd name="T20" fmla="*/ 0 w 461"/>
                  <a:gd name="T21" fmla="*/ 0 h 2287"/>
                  <a:gd name="T22" fmla="*/ 0 w 461"/>
                  <a:gd name="T23" fmla="*/ 0 h 2287"/>
                  <a:gd name="T24" fmla="*/ 0 w 461"/>
                  <a:gd name="T25" fmla="*/ 0 h 2287"/>
                  <a:gd name="T26" fmla="*/ 0 w 461"/>
                  <a:gd name="T27" fmla="*/ 0 h 2287"/>
                  <a:gd name="T28" fmla="*/ 0 w 461"/>
                  <a:gd name="T29" fmla="*/ 0 h 2287"/>
                  <a:gd name="T30" fmla="*/ 0 w 461"/>
                  <a:gd name="T31" fmla="*/ 0 h 2287"/>
                  <a:gd name="T32" fmla="*/ 0 w 461"/>
                  <a:gd name="T33" fmla="*/ 0 h 2287"/>
                  <a:gd name="T34" fmla="*/ 0 w 461"/>
                  <a:gd name="T35" fmla="*/ 0 h 2287"/>
                  <a:gd name="T36" fmla="*/ 0 w 461"/>
                  <a:gd name="T37" fmla="*/ 0 h 2287"/>
                  <a:gd name="T38" fmla="*/ 0 w 461"/>
                  <a:gd name="T39" fmla="*/ 0 h 2287"/>
                  <a:gd name="T40" fmla="*/ 0 w 461"/>
                  <a:gd name="T41" fmla="*/ 0 h 2287"/>
                  <a:gd name="T42" fmla="*/ 0 w 461"/>
                  <a:gd name="T43" fmla="*/ 0 h 2287"/>
                  <a:gd name="T44" fmla="*/ 0 w 461"/>
                  <a:gd name="T45" fmla="*/ 0 h 2287"/>
                  <a:gd name="T46" fmla="*/ 0 w 461"/>
                  <a:gd name="T47" fmla="*/ 0 h 2287"/>
                  <a:gd name="T48" fmla="*/ 0 w 461"/>
                  <a:gd name="T49" fmla="*/ 0 h 2287"/>
                  <a:gd name="T50" fmla="*/ 0 w 461"/>
                  <a:gd name="T51" fmla="*/ 0 h 2287"/>
                  <a:gd name="T52" fmla="*/ 0 w 461"/>
                  <a:gd name="T53" fmla="*/ 0 h 2287"/>
                  <a:gd name="T54" fmla="*/ 0 w 461"/>
                  <a:gd name="T55" fmla="*/ 0 h 2287"/>
                  <a:gd name="T56" fmla="*/ 0 w 461"/>
                  <a:gd name="T57" fmla="*/ 0 h 2287"/>
                  <a:gd name="T58" fmla="*/ 0 w 461"/>
                  <a:gd name="T59" fmla="*/ 0 h 2287"/>
                  <a:gd name="T60" fmla="*/ 0 w 461"/>
                  <a:gd name="T61" fmla="*/ 0 h 2287"/>
                  <a:gd name="T62" fmla="*/ 0 w 461"/>
                  <a:gd name="T63" fmla="*/ 0 h 2287"/>
                  <a:gd name="T64" fmla="*/ 0 w 461"/>
                  <a:gd name="T65" fmla="*/ 0 h 2287"/>
                  <a:gd name="T66" fmla="*/ 0 w 461"/>
                  <a:gd name="T67" fmla="*/ 0 h 2287"/>
                  <a:gd name="T68" fmla="*/ 0 w 461"/>
                  <a:gd name="T69" fmla="*/ 0 h 2287"/>
                  <a:gd name="T70" fmla="*/ 0 w 461"/>
                  <a:gd name="T71" fmla="*/ 0 h 2287"/>
                  <a:gd name="T72" fmla="*/ 0 w 461"/>
                  <a:gd name="T73" fmla="*/ 0 h 2287"/>
                  <a:gd name="T74" fmla="*/ 0 w 461"/>
                  <a:gd name="T75" fmla="*/ 0 h 2287"/>
                  <a:gd name="T76" fmla="*/ 0 w 461"/>
                  <a:gd name="T77" fmla="*/ 0 h 2287"/>
                  <a:gd name="T78" fmla="*/ 0 w 461"/>
                  <a:gd name="T79" fmla="*/ 0 h 2287"/>
                  <a:gd name="T80" fmla="*/ 0 w 461"/>
                  <a:gd name="T81" fmla="*/ 0 h 2287"/>
                  <a:gd name="T82" fmla="*/ 0 w 461"/>
                  <a:gd name="T83" fmla="*/ 0 h 2287"/>
                  <a:gd name="T84" fmla="*/ 0 w 461"/>
                  <a:gd name="T85" fmla="*/ 0 h 2287"/>
                  <a:gd name="T86" fmla="*/ 0 w 461"/>
                  <a:gd name="T87" fmla="*/ 0 h 2287"/>
                  <a:gd name="T88" fmla="*/ 0 w 461"/>
                  <a:gd name="T89" fmla="*/ 0 h 2287"/>
                  <a:gd name="T90" fmla="*/ 0 w 461"/>
                  <a:gd name="T91" fmla="*/ 0 h 2287"/>
                  <a:gd name="T92" fmla="*/ 0 w 461"/>
                  <a:gd name="T93" fmla="*/ 0 h 2287"/>
                  <a:gd name="T94" fmla="*/ 0 w 461"/>
                  <a:gd name="T95" fmla="*/ 0 h 2287"/>
                  <a:gd name="T96" fmla="*/ 0 w 461"/>
                  <a:gd name="T97" fmla="*/ 0 h 2287"/>
                  <a:gd name="T98" fmla="*/ 0 w 461"/>
                  <a:gd name="T99" fmla="*/ 0 h 2287"/>
                  <a:gd name="T100" fmla="*/ 0 w 461"/>
                  <a:gd name="T101" fmla="*/ 0 h 22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61"/>
                  <a:gd name="T154" fmla="*/ 0 h 2287"/>
                  <a:gd name="T155" fmla="*/ 461 w 461"/>
                  <a:gd name="T156" fmla="*/ 2287 h 22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61" h="2287">
                    <a:moveTo>
                      <a:pt x="461" y="127"/>
                    </a:moveTo>
                    <a:lnTo>
                      <a:pt x="440" y="130"/>
                    </a:lnTo>
                    <a:lnTo>
                      <a:pt x="389" y="138"/>
                    </a:lnTo>
                    <a:lnTo>
                      <a:pt x="354" y="142"/>
                    </a:lnTo>
                    <a:lnTo>
                      <a:pt x="314" y="145"/>
                    </a:lnTo>
                    <a:lnTo>
                      <a:pt x="294" y="145"/>
                    </a:lnTo>
                    <a:lnTo>
                      <a:pt x="273" y="146"/>
                    </a:lnTo>
                    <a:lnTo>
                      <a:pt x="252" y="146"/>
                    </a:lnTo>
                    <a:lnTo>
                      <a:pt x="231" y="145"/>
                    </a:lnTo>
                    <a:lnTo>
                      <a:pt x="209" y="144"/>
                    </a:lnTo>
                    <a:lnTo>
                      <a:pt x="187" y="142"/>
                    </a:lnTo>
                    <a:lnTo>
                      <a:pt x="166" y="139"/>
                    </a:lnTo>
                    <a:lnTo>
                      <a:pt x="146" y="136"/>
                    </a:lnTo>
                    <a:lnTo>
                      <a:pt x="126" y="130"/>
                    </a:lnTo>
                    <a:lnTo>
                      <a:pt x="107" y="125"/>
                    </a:lnTo>
                    <a:lnTo>
                      <a:pt x="89" y="118"/>
                    </a:lnTo>
                    <a:lnTo>
                      <a:pt x="73" y="111"/>
                    </a:lnTo>
                    <a:lnTo>
                      <a:pt x="56" y="102"/>
                    </a:lnTo>
                    <a:lnTo>
                      <a:pt x="42" y="92"/>
                    </a:lnTo>
                    <a:lnTo>
                      <a:pt x="30" y="80"/>
                    </a:lnTo>
                    <a:lnTo>
                      <a:pt x="20" y="68"/>
                    </a:lnTo>
                    <a:lnTo>
                      <a:pt x="12" y="53"/>
                    </a:lnTo>
                    <a:lnTo>
                      <a:pt x="5" y="37"/>
                    </a:lnTo>
                    <a:lnTo>
                      <a:pt x="2" y="20"/>
                    </a:lnTo>
                    <a:lnTo>
                      <a:pt x="0" y="0"/>
                    </a:lnTo>
                    <a:lnTo>
                      <a:pt x="0" y="2117"/>
                    </a:lnTo>
                    <a:lnTo>
                      <a:pt x="5" y="2126"/>
                    </a:lnTo>
                    <a:lnTo>
                      <a:pt x="21" y="2151"/>
                    </a:lnTo>
                    <a:lnTo>
                      <a:pt x="34" y="2168"/>
                    </a:lnTo>
                    <a:lnTo>
                      <a:pt x="50" y="2185"/>
                    </a:lnTo>
                    <a:lnTo>
                      <a:pt x="59" y="2194"/>
                    </a:lnTo>
                    <a:lnTo>
                      <a:pt x="71" y="2203"/>
                    </a:lnTo>
                    <a:lnTo>
                      <a:pt x="82" y="2212"/>
                    </a:lnTo>
                    <a:lnTo>
                      <a:pt x="95" y="2221"/>
                    </a:lnTo>
                    <a:lnTo>
                      <a:pt x="108" y="2230"/>
                    </a:lnTo>
                    <a:lnTo>
                      <a:pt x="123" y="2238"/>
                    </a:lnTo>
                    <a:lnTo>
                      <a:pt x="139" y="2246"/>
                    </a:lnTo>
                    <a:lnTo>
                      <a:pt x="155" y="2254"/>
                    </a:lnTo>
                    <a:lnTo>
                      <a:pt x="173" y="2261"/>
                    </a:lnTo>
                    <a:lnTo>
                      <a:pt x="193" y="2267"/>
                    </a:lnTo>
                    <a:lnTo>
                      <a:pt x="214" y="2273"/>
                    </a:lnTo>
                    <a:lnTo>
                      <a:pt x="236" y="2278"/>
                    </a:lnTo>
                    <a:lnTo>
                      <a:pt x="259" y="2282"/>
                    </a:lnTo>
                    <a:lnTo>
                      <a:pt x="283" y="2284"/>
                    </a:lnTo>
                    <a:lnTo>
                      <a:pt x="309" y="2287"/>
                    </a:lnTo>
                    <a:lnTo>
                      <a:pt x="337" y="2287"/>
                    </a:lnTo>
                    <a:lnTo>
                      <a:pt x="366" y="2286"/>
                    </a:lnTo>
                    <a:lnTo>
                      <a:pt x="396" y="2283"/>
                    </a:lnTo>
                    <a:lnTo>
                      <a:pt x="427" y="2279"/>
                    </a:lnTo>
                    <a:lnTo>
                      <a:pt x="461" y="2273"/>
                    </a:lnTo>
                    <a:lnTo>
                      <a:pt x="461" y="127"/>
                    </a:lnTo>
                    <a:close/>
                  </a:path>
                </a:pathLst>
              </a:custGeom>
              <a:solidFill>
                <a:srgbClr val="93D5ED"/>
              </a:solidFill>
              <a:ln w="9525">
                <a:solidFill>
                  <a:srgbClr val="CCECFF"/>
                </a:solidFill>
                <a:round/>
                <a:headEnd/>
                <a:tailEnd/>
              </a:ln>
            </p:spPr>
            <p:txBody>
              <a:bodyPr/>
              <a:lstStyle/>
              <a:p>
                <a:endParaRPr lang="en-US"/>
              </a:p>
            </p:txBody>
          </p:sp>
          <p:sp>
            <p:nvSpPr>
              <p:cNvPr id="24827" name="Freeform 248"/>
              <p:cNvSpPr>
                <a:spLocks/>
              </p:cNvSpPr>
              <p:nvPr/>
            </p:nvSpPr>
            <p:spPr bwMode="auto">
              <a:xfrm>
                <a:off x="912" y="1133"/>
                <a:ext cx="15" cy="80"/>
              </a:xfrm>
              <a:custGeom>
                <a:avLst/>
                <a:gdLst>
                  <a:gd name="T0" fmla="*/ 0 w 431"/>
                  <a:gd name="T1" fmla="*/ 0 h 2221"/>
                  <a:gd name="T2" fmla="*/ 0 w 431"/>
                  <a:gd name="T3" fmla="*/ 0 h 2221"/>
                  <a:gd name="T4" fmla="*/ 0 w 431"/>
                  <a:gd name="T5" fmla="*/ 0 h 2221"/>
                  <a:gd name="T6" fmla="*/ 0 w 431"/>
                  <a:gd name="T7" fmla="*/ 0 h 2221"/>
                  <a:gd name="T8" fmla="*/ 0 w 431"/>
                  <a:gd name="T9" fmla="*/ 0 h 2221"/>
                  <a:gd name="T10" fmla="*/ 0 w 431"/>
                  <a:gd name="T11" fmla="*/ 0 h 2221"/>
                  <a:gd name="T12" fmla="*/ 0 w 431"/>
                  <a:gd name="T13" fmla="*/ 0 h 2221"/>
                  <a:gd name="T14" fmla="*/ 0 w 431"/>
                  <a:gd name="T15" fmla="*/ 0 h 2221"/>
                  <a:gd name="T16" fmla="*/ 0 w 431"/>
                  <a:gd name="T17" fmla="*/ 0 h 2221"/>
                  <a:gd name="T18" fmla="*/ 0 w 431"/>
                  <a:gd name="T19" fmla="*/ 0 h 2221"/>
                  <a:gd name="T20" fmla="*/ 0 w 431"/>
                  <a:gd name="T21" fmla="*/ 0 h 2221"/>
                  <a:gd name="T22" fmla="*/ 0 w 431"/>
                  <a:gd name="T23" fmla="*/ 0 h 2221"/>
                  <a:gd name="T24" fmla="*/ 0 w 431"/>
                  <a:gd name="T25" fmla="*/ 0 h 2221"/>
                  <a:gd name="T26" fmla="*/ 0 w 431"/>
                  <a:gd name="T27" fmla="*/ 0 h 2221"/>
                  <a:gd name="T28" fmla="*/ 0 w 431"/>
                  <a:gd name="T29" fmla="*/ 0 h 2221"/>
                  <a:gd name="T30" fmla="*/ 0 w 431"/>
                  <a:gd name="T31" fmla="*/ 0 h 2221"/>
                  <a:gd name="T32" fmla="*/ 0 w 431"/>
                  <a:gd name="T33" fmla="*/ 0 h 2221"/>
                  <a:gd name="T34" fmla="*/ 0 w 431"/>
                  <a:gd name="T35" fmla="*/ 0 h 2221"/>
                  <a:gd name="T36" fmla="*/ 0 w 431"/>
                  <a:gd name="T37" fmla="*/ 0 h 2221"/>
                  <a:gd name="T38" fmla="*/ 0 w 431"/>
                  <a:gd name="T39" fmla="*/ 0 h 2221"/>
                  <a:gd name="T40" fmla="*/ 0 w 431"/>
                  <a:gd name="T41" fmla="*/ 0 h 2221"/>
                  <a:gd name="T42" fmla="*/ 0 w 431"/>
                  <a:gd name="T43" fmla="*/ 0 h 2221"/>
                  <a:gd name="T44" fmla="*/ 0 w 431"/>
                  <a:gd name="T45" fmla="*/ 0 h 2221"/>
                  <a:gd name="T46" fmla="*/ 0 w 431"/>
                  <a:gd name="T47" fmla="*/ 0 h 2221"/>
                  <a:gd name="T48" fmla="*/ 0 w 431"/>
                  <a:gd name="T49" fmla="*/ 0 h 2221"/>
                  <a:gd name="T50" fmla="*/ 0 w 431"/>
                  <a:gd name="T51" fmla="*/ 0 h 2221"/>
                  <a:gd name="T52" fmla="*/ 0 w 431"/>
                  <a:gd name="T53" fmla="*/ 0 h 2221"/>
                  <a:gd name="T54" fmla="*/ 0 w 431"/>
                  <a:gd name="T55" fmla="*/ 0 h 2221"/>
                  <a:gd name="T56" fmla="*/ 0 w 431"/>
                  <a:gd name="T57" fmla="*/ 0 h 2221"/>
                  <a:gd name="T58" fmla="*/ 0 w 431"/>
                  <a:gd name="T59" fmla="*/ 0 h 2221"/>
                  <a:gd name="T60" fmla="*/ 0 w 431"/>
                  <a:gd name="T61" fmla="*/ 0 h 2221"/>
                  <a:gd name="T62" fmla="*/ 0 w 431"/>
                  <a:gd name="T63" fmla="*/ 0 h 2221"/>
                  <a:gd name="T64" fmla="*/ 0 w 431"/>
                  <a:gd name="T65" fmla="*/ 0 h 2221"/>
                  <a:gd name="T66" fmla="*/ 0 w 431"/>
                  <a:gd name="T67" fmla="*/ 0 h 2221"/>
                  <a:gd name="T68" fmla="*/ 0 w 431"/>
                  <a:gd name="T69" fmla="*/ 0 h 2221"/>
                  <a:gd name="T70" fmla="*/ 0 w 431"/>
                  <a:gd name="T71" fmla="*/ 0 h 2221"/>
                  <a:gd name="T72" fmla="*/ 0 w 431"/>
                  <a:gd name="T73" fmla="*/ 0 h 2221"/>
                  <a:gd name="T74" fmla="*/ 0 w 431"/>
                  <a:gd name="T75" fmla="*/ 0 h 2221"/>
                  <a:gd name="T76" fmla="*/ 0 w 431"/>
                  <a:gd name="T77" fmla="*/ 0 h 2221"/>
                  <a:gd name="T78" fmla="*/ 0 w 431"/>
                  <a:gd name="T79" fmla="*/ 0 h 2221"/>
                  <a:gd name="T80" fmla="*/ 0 w 431"/>
                  <a:gd name="T81" fmla="*/ 0 h 2221"/>
                  <a:gd name="T82" fmla="*/ 0 w 431"/>
                  <a:gd name="T83" fmla="*/ 0 h 2221"/>
                  <a:gd name="T84" fmla="*/ 0 w 431"/>
                  <a:gd name="T85" fmla="*/ 0 h 2221"/>
                  <a:gd name="T86" fmla="*/ 0 w 431"/>
                  <a:gd name="T87" fmla="*/ 0 h 2221"/>
                  <a:gd name="T88" fmla="*/ 0 w 431"/>
                  <a:gd name="T89" fmla="*/ 0 h 2221"/>
                  <a:gd name="T90" fmla="*/ 0 w 431"/>
                  <a:gd name="T91" fmla="*/ 0 h 2221"/>
                  <a:gd name="T92" fmla="*/ 0 w 431"/>
                  <a:gd name="T93" fmla="*/ 0 h 222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31"/>
                  <a:gd name="T142" fmla="*/ 0 h 2221"/>
                  <a:gd name="T143" fmla="*/ 431 w 431"/>
                  <a:gd name="T144" fmla="*/ 2221 h 222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31" h="2221">
                    <a:moveTo>
                      <a:pt x="431" y="50"/>
                    </a:moveTo>
                    <a:lnTo>
                      <a:pt x="414" y="54"/>
                    </a:lnTo>
                    <a:lnTo>
                      <a:pt x="369" y="64"/>
                    </a:lnTo>
                    <a:lnTo>
                      <a:pt x="339" y="70"/>
                    </a:lnTo>
                    <a:lnTo>
                      <a:pt x="305" y="75"/>
                    </a:lnTo>
                    <a:lnTo>
                      <a:pt x="268" y="80"/>
                    </a:lnTo>
                    <a:lnTo>
                      <a:pt x="230" y="84"/>
                    </a:lnTo>
                    <a:lnTo>
                      <a:pt x="211" y="85"/>
                    </a:lnTo>
                    <a:lnTo>
                      <a:pt x="192" y="86"/>
                    </a:lnTo>
                    <a:lnTo>
                      <a:pt x="173" y="86"/>
                    </a:lnTo>
                    <a:lnTo>
                      <a:pt x="153" y="85"/>
                    </a:lnTo>
                    <a:lnTo>
                      <a:pt x="135" y="84"/>
                    </a:lnTo>
                    <a:lnTo>
                      <a:pt x="117" y="81"/>
                    </a:lnTo>
                    <a:lnTo>
                      <a:pt x="100" y="78"/>
                    </a:lnTo>
                    <a:lnTo>
                      <a:pt x="84" y="74"/>
                    </a:lnTo>
                    <a:lnTo>
                      <a:pt x="69" y="69"/>
                    </a:lnTo>
                    <a:lnTo>
                      <a:pt x="54" y="63"/>
                    </a:lnTo>
                    <a:lnTo>
                      <a:pt x="41" y="56"/>
                    </a:lnTo>
                    <a:lnTo>
                      <a:pt x="30" y="48"/>
                    </a:lnTo>
                    <a:lnTo>
                      <a:pt x="19" y="38"/>
                    </a:lnTo>
                    <a:lnTo>
                      <a:pt x="11" y="26"/>
                    </a:lnTo>
                    <a:lnTo>
                      <a:pt x="4" y="14"/>
                    </a:lnTo>
                    <a:lnTo>
                      <a:pt x="0" y="0"/>
                    </a:lnTo>
                    <a:lnTo>
                      <a:pt x="0" y="2156"/>
                    </a:lnTo>
                    <a:lnTo>
                      <a:pt x="8" y="2162"/>
                    </a:lnTo>
                    <a:lnTo>
                      <a:pt x="32" y="2175"/>
                    </a:lnTo>
                    <a:lnTo>
                      <a:pt x="49" y="2185"/>
                    </a:lnTo>
                    <a:lnTo>
                      <a:pt x="69" y="2194"/>
                    </a:lnTo>
                    <a:lnTo>
                      <a:pt x="93" y="2202"/>
                    </a:lnTo>
                    <a:lnTo>
                      <a:pt x="120" y="2209"/>
                    </a:lnTo>
                    <a:lnTo>
                      <a:pt x="134" y="2213"/>
                    </a:lnTo>
                    <a:lnTo>
                      <a:pt x="149" y="2215"/>
                    </a:lnTo>
                    <a:lnTo>
                      <a:pt x="166" y="2218"/>
                    </a:lnTo>
                    <a:lnTo>
                      <a:pt x="183" y="2219"/>
                    </a:lnTo>
                    <a:lnTo>
                      <a:pt x="200" y="2220"/>
                    </a:lnTo>
                    <a:lnTo>
                      <a:pt x="218" y="2221"/>
                    </a:lnTo>
                    <a:lnTo>
                      <a:pt x="236" y="2220"/>
                    </a:lnTo>
                    <a:lnTo>
                      <a:pt x="256" y="2219"/>
                    </a:lnTo>
                    <a:lnTo>
                      <a:pt x="275" y="2216"/>
                    </a:lnTo>
                    <a:lnTo>
                      <a:pt x="297" y="2213"/>
                    </a:lnTo>
                    <a:lnTo>
                      <a:pt x="318" y="2208"/>
                    </a:lnTo>
                    <a:lnTo>
                      <a:pt x="339" y="2203"/>
                    </a:lnTo>
                    <a:lnTo>
                      <a:pt x="361" y="2196"/>
                    </a:lnTo>
                    <a:lnTo>
                      <a:pt x="384" y="2188"/>
                    </a:lnTo>
                    <a:lnTo>
                      <a:pt x="408" y="2177"/>
                    </a:lnTo>
                    <a:lnTo>
                      <a:pt x="431" y="2166"/>
                    </a:lnTo>
                    <a:lnTo>
                      <a:pt x="431" y="50"/>
                    </a:lnTo>
                    <a:close/>
                  </a:path>
                </a:pathLst>
              </a:custGeom>
              <a:solidFill>
                <a:srgbClr val="93D5ED"/>
              </a:solidFill>
              <a:ln w="9525">
                <a:solidFill>
                  <a:srgbClr val="CCECFF"/>
                </a:solidFill>
                <a:round/>
                <a:headEnd/>
                <a:tailEnd/>
              </a:ln>
            </p:spPr>
            <p:txBody>
              <a:bodyPr/>
              <a:lstStyle/>
              <a:p>
                <a:endParaRPr lang="en-US"/>
              </a:p>
            </p:txBody>
          </p:sp>
          <p:sp>
            <p:nvSpPr>
              <p:cNvPr id="24828" name="Freeform 249"/>
              <p:cNvSpPr>
                <a:spLocks/>
              </p:cNvSpPr>
              <p:nvPr/>
            </p:nvSpPr>
            <p:spPr bwMode="auto">
              <a:xfrm>
                <a:off x="870" y="1078"/>
                <a:ext cx="19" cy="84"/>
              </a:xfrm>
              <a:custGeom>
                <a:avLst/>
                <a:gdLst>
                  <a:gd name="T0" fmla="*/ 0 w 519"/>
                  <a:gd name="T1" fmla="*/ 0 h 2362"/>
                  <a:gd name="T2" fmla="*/ 0 w 519"/>
                  <a:gd name="T3" fmla="*/ 0 h 2362"/>
                  <a:gd name="T4" fmla="*/ 0 w 519"/>
                  <a:gd name="T5" fmla="*/ 0 h 2362"/>
                  <a:gd name="T6" fmla="*/ 0 w 519"/>
                  <a:gd name="T7" fmla="*/ 0 h 2362"/>
                  <a:gd name="T8" fmla="*/ 0 w 519"/>
                  <a:gd name="T9" fmla="*/ 0 h 2362"/>
                  <a:gd name="T10" fmla="*/ 0 60000 65536"/>
                  <a:gd name="T11" fmla="*/ 0 60000 65536"/>
                  <a:gd name="T12" fmla="*/ 0 60000 65536"/>
                  <a:gd name="T13" fmla="*/ 0 60000 65536"/>
                  <a:gd name="T14" fmla="*/ 0 60000 65536"/>
                  <a:gd name="T15" fmla="*/ 0 w 519"/>
                  <a:gd name="T16" fmla="*/ 0 h 2362"/>
                  <a:gd name="T17" fmla="*/ 519 w 519"/>
                  <a:gd name="T18" fmla="*/ 2362 h 2362"/>
                </a:gdLst>
                <a:ahLst/>
                <a:cxnLst>
                  <a:cxn ang="T10">
                    <a:pos x="T0" y="T1"/>
                  </a:cxn>
                  <a:cxn ang="T11">
                    <a:pos x="T2" y="T3"/>
                  </a:cxn>
                  <a:cxn ang="T12">
                    <a:pos x="T4" y="T5"/>
                  </a:cxn>
                  <a:cxn ang="T13">
                    <a:pos x="T6" y="T7"/>
                  </a:cxn>
                  <a:cxn ang="T14">
                    <a:pos x="T8" y="T9"/>
                  </a:cxn>
                </a:cxnLst>
                <a:rect l="T15" t="T16" r="T17" b="T18"/>
                <a:pathLst>
                  <a:path w="519" h="2362">
                    <a:moveTo>
                      <a:pt x="519" y="216"/>
                    </a:moveTo>
                    <a:lnTo>
                      <a:pt x="519" y="2362"/>
                    </a:lnTo>
                    <a:lnTo>
                      <a:pt x="0" y="2146"/>
                    </a:lnTo>
                    <a:lnTo>
                      <a:pt x="0" y="0"/>
                    </a:lnTo>
                    <a:lnTo>
                      <a:pt x="519" y="216"/>
                    </a:lnTo>
                    <a:close/>
                  </a:path>
                </a:pathLst>
              </a:custGeom>
              <a:solidFill>
                <a:srgbClr val="93D5ED"/>
              </a:solidFill>
              <a:ln w="9525">
                <a:solidFill>
                  <a:srgbClr val="CCECFF"/>
                </a:solidFill>
                <a:round/>
                <a:headEnd/>
                <a:tailEnd/>
              </a:ln>
            </p:spPr>
            <p:txBody>
              <a:bodyPr/>
              <a:lstStyle/>
              <a:p>
                <a:endParaRPr lang="en-US"/>
              </a:p>
            </p:txBody>
          </p:sp>
          <p:sp>
            <p:nvSpPr>
              <p:cNvPr id="24829" name="Freeform 250"/>
              <p:cNvSpPr>
                <a:spLocks/>
              </p:cNvSpPr>
              <p:nvPr/>
            </p:nvSpPr>
            <p:spPr bwMode="auto">
              <a:xfrm>
                <a:off x="981" y="1007"/>
                <a:ext cx="4" cy="89"/>
              </a:xfrm>
              <a:custGeom>
                <a:avLst/>
                <a:gdLst>
                  <a:gd name="T0" fmla="*/ 0 w 97"/>
                  <a:gd name="T1" fmla="*/ 0 h 2499"/>
                  <a:gd name="T2" fmla="*/ 0 w 97"/>
                  <a:gd name="T3" fmla="*/ 0 h 2499"/>
                  <a:gd name="T4" fmla="*/ 0 w 97"/>
                  <a:gd name="T5" fmla="*/ 0 h 2499"/>
                  <a:gd name="T6" fmla="*/ 0 w 97"/>
                  <a:gd name="T7" fmla="*/ 0 h 2499"/>
                  <a:gd name="T8" fmla="*/ 0 w 97"/>
                  <a:gd name="T9" fmla="*/ 0 h 2499"/>
                  <a:gd name="T10" fmla="*/ 0 60000 65536"/>
                  <a:gd name="T11" fmla="*/ 0 60000 65536"/>
                  <a:gd name="T12" fmla="*/ 0 60000 65536"/>
                  <a:gd name="T13" fmla="*/ 0 60000 65536"/>
                  <a:gd name="T14" fmla="*/ 0 60000 65536"/>
                  <a:gd name="T15" fmla="*/ 0 w 97"/>
                  <a:gd name="T16" fmla="*/ 0 h 2499"/>
                  <a:gd name="T17" fmla="*/ 97 w 97"/>
                  <a:gd name="T18" fmla="*/ 2499 h 2499"/>
                </a:gdLst>
                <a:ahLst/>
                <a:cxnLst>
                  <a:cxn ang="T10">
                    <a:pos x="T0" y="T1"/>
                  </a:cxn>
                  <a:cxn ang="T11">
                    <a:pos x="T2" y="T3"/>
                  </a:cxn>
                  <a:cxn ang="T12">
                    <a:pos x="T4" y="T5"/>
                  </a:cxn>
                  <a:cxn ang="T13">
                    <a:pos x="T6" y="T7"/>
                  </a:cxn>
                  <a:cxn ang="T14">
                    <a:pos x="T8" y="T9"/>
                  </a:cxn>
                </a:cxnLst>
                <a:rect l="T15" t="T16" r="T17" b="T18"/>
                <a:pathLst>
                  <a:path w="97" h="2499">
                    <a:moveTo>
                      <a:pt x="97" y="274"/>
                    </a:moveTo>
                    <a:lnTo>
                      <a:pt x="97" y="2499"/>
                    </a:lnTo>
                    <a:lnTo>
                      <a:pt x="0" y="2215"/>
                    </a:lnTo>
                    <a:lnTo>
                      <a:pt x="0" y="0"/>
                    </a:lnTo>
                    <a:lnTo>
                      <a:pt x="97" y="274"/>
                    </a:lnTo>
                    <a:close/>
                  </a:path>
                </a:pathLst>
              </a:custGeom>
              <a:solidFill>
                <a:srgbClr val="93D5ED"/>
              </a:solidFill>
              <a:ln w="9525">
                <a:solidFill>
                  <a:srgbClr val="CCECFF"/>
                </a:solidFill>
                <a:round/>
                <a:headEnd/>
                <a:tailEnd/>
              </a:ln>
            </p:spPr>
            <p:txBody>
              <a:bodyPr/>
              <a:lstStyle/>
              <a:p>
                <a:endParaRPr lang="en-US"/>
              </a:p>
            </p:txBody>
          </p:sp>
          <p:sp>
            <p:nvSpPr>
              <p:cNvPr id="24830" name="Freeform 251"/>
              <p:cNvSpPr>
                <a:spLocks/>
              </p:cNvSpPr>
              <p:nvPr/>
            </p:nvSpPr>
            <p:spPr bwMode="auto">
              <a:xfrm>
                <a:off x="1367" y="1232"/>
                <a:ext cx="24" cy="111"/>
              </a:xfrm>
              <a:custGeom>
                <a:avLst/>
                <a:gdLst>
                  <a:gd name="T0" fmla="*/ 0 w 686"/>
                  <a:gd name="T1" fmla="*/ 0 h 3106"/>
                  <a:gd name="T2" fmla="*/ 0 w 686"/>
                  <a:gd name="T3" fmla="*/ 0 h 3106"/>
                  <a:gd name="T4" fmla="*/ 0 w 686"/>
                  <a:gd name="T5" fmla="*/ 0 h 3106"/>
                  <a:gd name="T6" fmla="*/ 0 w 686"/>
                  <a:gd name="T7" fmla="*/ 0 h 3106"/>
                  <a:gd name="T8" fmla="*/ 0 w 686"/>
                  <a:gd name="T9" fmla="*/ 0 h 3106"/>
                  <a:gd name="T10" fmla="*/ 0 w 686"/>
                  <a:gd name="T11" fmla="*/ 0 h 3106"/>
                  <a:gd name="T12" fmla="*/ 0 w 686"/>
                  <a:gd name="T13" fmla="*/ 0 h 3106"/>
                  <a:gd name="T14" fmla="*/ 0 w 686"/>
                  <a:gd name="T15" fmla="*/ 0 h 3106"/>
                  <a:gd name="T16" fmla="*/ 0 w 686"/>
                  <a:gd name="T17" fmla="*/ 0 h 3106"/>
                  <a:gd name="T18" fmla="*/ 0 w 686"/>
                  <a:gd name="T19" fmla="*/ 0 h 3106"/>
                  <a:gd name="T20" fmla="*/ 0 w 686"/>
                  <a:gd name="T21" fmla="*/ 0 h 3106"/>
                  <a:gd name="T22" fmla="*/ 0 w 686"/>
                  <a:gd name="T23" fmla="*/ 0 h 3106"/>
                  <a:gd name="T24" fmla="*/ 0 w 686"/>
                  <a:gd name="T25" fmla="*/ 0 h 3106"/>
                  <a:gd name="T26" fmla="*/ 0 w 686"/>
                  <a:gd name="T27" fmla="*/ 0 h 3106"/>
                  <a:gd name="T28" fmla="*/ 0 w 686"/>
                  <a:gd name="T29" fmla="*/ 0 h 3106"/>
                  <a:gd name="T30" fmla="*/ 0 w 686"/>
                  <a:gd name="T31" fmla="*/ 0 h 3106"/>
                  <a:gd name="T32" fmla="*/ 0 w 686"/>
                  <a:gd name="T33" fmla="*/ 0 h 3106"/>
                  <a:gd name="T34" fmla="*/ 0 w 686"/>
                  <a:gd name="T35" fmla="*/ 0 h 3106"/>
                  <a:gd name="T36" fmla="*/ 0 w 686"/>
                  <a:gd name="T37" fmla="*/ 0 h 3106"/>
                  <a:gd name="T38" fmla="*/ 0 w 686"/>
                  <a:gd name="T39" fmla="*/ 0 h 3106"/>
                  <a:gd name="T40" fmla="*/ 0 w 686"/>
                  <a:gd name="T41" fmla="*/ 0 h 3106"/>
                  <a:gd name="T42" fmla="*/ 0 w 686"/>
                  <a:gd name="T43" fmla="*/ 0 h 3106"/>
                  <a:gd name="T44" fmla="*/ 0 w 686"/>
                  <a:gd name="T45" fmla="*/ 0 h 3106"/>
                  <a:gd name="T46" fmla="*/ 0 w 686"/>
                  <a:gd name="T47" fmla="*/ 0 h 3106"/>
                  <a:gd name="T48" fmla="*/ 0 w 686"/>
                  <a:gd name="T49" fmla="*/ 0 h 3106"/>
                  <a:gd name="T50" fmla="*/ 0 w 686"/>
                  <a:gd name="T51" fmla="*/ 0 h 3106"/>
                  <a:gd name="T52" fmla="*/ 0 w 686"/>
                  <a:gd name="T53" fmla="*/ 0 h 3106"/>
                  <a:gd name="T54" fmla="*/ 0 w 686"/>
                  <a:gd name="T55" fmla="*/ 0 h 3106"/>
                  <a:gd name="T56" fmla="*/ 0 w 686"/>
                  <a:gd name="T57" fmla="*/ 0 h 3106"/>
                  <a:gd name="T58" fmla="*/ 0 w 686"/>
                  <a:gd name="T59" fmla="*/ 0 h 3106"/>
                  <a:gd name="T60" fmla="*/ 0 w 686"/>
                  <a:gd name="T61" fmla="*/ 0 h 3106"/>
                  <a:gd name="T62" fmla="*/ 0 w 686"/>
                  <a:gd name="T63" fmla="*/ 0 h 3106"/>
                  <a:gd name="T64" fmla="*/ 0 w 686"/>
                  <a:gd name="T65" fmla="*/ 0 h 3106"/>
                  <a:gd name="T66" fmla="*/ 0 w 686"/>
                  <a:gd name="T67" fmla="*/ 0 h 3106"/>
                  <a:gd name="T68" fmla="*/ 0 w 686"/>
                  <a:gd name="T69" fmla="*/ 0 h 3106"/>
                  <a:gd name="T70" fmla="*/ 0 w 686"/>
                  <a:gd name="T71" fmla="*/ 0 h 3106"/>
                  <a:gd name="T72" fmla="*/ 0 w 686"/>
                  <a:gd name="T73" fmla="*/ 0 h 3106"/>
                  <a:gd name="T74" fmla="*/ 0 w 686"/>
                  <a:gd name="T75" fmla="*/ 0 h 3106"/>
                  <a:gd name="T76" fmla="*/ 0 w 686"/>
                  <a:gd name="T77" fmla="*/ 0 h 3106"/>
                  <a:gd name="T78" fmla="*/ 0 w 686"/>
                  <a:gd name="T79" fmla="*/ 0 h 3106"/>
                  <a:gd name="T80" fmla="*/ 0 w 686"/>
                  <a:gd name="T81" fmla="*/ 0 h 3106"/>
                  <a:gd name="T82" fmla="*/ 0 w 686"/>
                  <a:gd name="T83" fmla="*/ 0 h 3106"/>
                  <a:gd name="T84" fmla="*/ 0 w 686"/>
                  <a:gd name="T85" fmla="*/ 0 h 3106"/>
                  <a:gd name="T86" fmla="*/ 0 w 686"/>
                  <a:gd name="T87" fmla="*/ 0 h 3106"/>
                  <a:gd name="T88" fmla="*/ 0 w 686"/>
                  <a:gd name="T89" fmla="*/ 0 h 3106"/>
                  <a:gd name="T90" fmla="*/ 0 w 686"/>
                  <a:gd name="T91" fmla="*/ 0 h 3106"/>
                  <a:gd name="T92" fmla="*/ 0 w 686"/>
                  <a:gd name="T93" fmla="*/ 0 h 3106"/>
                  <a:gd name="T94" fmla="*/ 0 w 686"/>
                  <a:gd name="T95" fmla="*/ 0 h 3106"/>
                  <a:gd name="T96" fmla="*/ 0 w 686"/>
                  <a:gd name="T97" fmla="*/ 0 h 3106"/>
                  <a:gd name="T98" fmla="*/ 0 w 686"/>
                  <a:gd name="T99" fmla="*/ 0 h 3106"/>
                  <a:gd name="T100" fmla="*/ 0 w 686"/>
                  <a:gd name="T101" fmla="*/ 0 h 3106"/>
                  <a:gd name="T102" fmla="*/ 0 w 686"/>
                  <a:gd name="T103" fmla="*/ 0 h 3106"/>
                  <a:gd name="T104" fmla="*/ 0 w 686"/>
                  <a:gd name="T105" fmla="*/ 0 h 31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86"/>
                  <a:gd name="T160" fmla="*/ 0 h 3106"/>
                  <a:gd name="T161" fmla="*/ 686 w 686"/>
                  <a:gd name="T162" fmla="*/ 3106 h 31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86" h="3106">
                    <a:moveTo>
                      <a:pt x="677" y="0"/>
                    </a:moveTo>
                    <a:lnTo>
                      <a:pt x="676" y="3"/>
                    </a:lnTo>
                    <a:lnTo>
                      <a:pt x="674" y="12"/>
                    </a:lnTo>
                    <a:lnTo>
                      <a:pt x="669" y="29"/>
                    </a:lnTo>
                    <a:lnTo>
                      <a:pt x="661" y="51"/>
                    </a:lnTo>
                    <a:lnTo>
                      <a:pt x="647" y="81"/>
                    </a:lnTo>
                    <a:lnTo>
                      <a:pt x="630" y="117"/>
                    </a:lnTo>
                    <a:lnTo>
                      <a:pt x="619" y="140"/>
                    </a:lnTo>
                    <a:lnTo>
                      <a:pt x="607" y="163"/>
                    </a:lnTo>
                    <a:lnTo>
                      <a:pt x="593" y="188"/>
                    </a:lnTo>
                    <a:lnTo>
                      <a:pt x="577" y="215"/>
                    </a:lnTo>
                    <a:lnTo>
                      <a:pt x="560" y="245"/>
                    </a:lnTo>
                    <a:lnTo>
                      <a:pt x="540" y="277"/>
                    </a:lnTo>
                    <a:lnTo>
                      <a:pt x="517" y="311"/>
                    </a:lnTo>
                    <a:lnTo>
                      <a:pt x="494" y="346"/>
                    </a:lnTo>
                    <a:lnTo>
                      <a:pt x="468" y="385"/>
                    </a:lnTo>
                    <a:lnTo>
                      <a:pt x="439" y="425"/>
                    </a:lnTo>
                    <a:lnTo>
                      <a:pt x="409" y="467"/>
                    </a:lnTo>
                    <a:lnTo>
                      <a:pt x="374" y="513"/>
                    </a:lnTo>
                    <a:lnTo>
                      <a:pt x="338" y="560"/>
                    </a:lnTo>
                    <a:lnTo>
                      <a:pt x="299" y="609"/>
                    </a:lnTo>
                    <a:lnTo>
                      <a:pt x="257" y="662"/>
                    </a:lnTo>
                    <a:lnTo>
                      <a:pt x="212" y="716"/>
                    </a:lnTo>
                    <a:lnTo>
                      <a:pt x="165" y="774"/>
                    </a:lnTo>
                    <a:lnTo>
                      <a:pt x="113" y="833"/>
                    </a:lnTo>
                    <a:lnTo>
                      <a:pt x="59" y="896"/>
                    </a:lnTo>
                    <a:lnTo>
                      <a:pt x="0" y="960"/>
                    </a:lnTo>
                    <a:lnTo>
                      <a:pt x="10" y="3106"/>
                    </a:lnTo>
                    <a:lnTo>
                      <a:pt x="17" y="3099"/>
                    </a:lnTo>
                    <a:lnTo>
                      <a:pt x="40" y="3077"/>
                    </a:lnTo>
                    <a:lnTo>
                      <a:pt x="73" y="3043"/>
                    </a:lnTo>
                    <a:lnTo>
                      <a:pt x="116" y="2997"/>
                    </a:lnTo>
                    <a:lnTo>
                      <a:pt x="167" y="2943"/>
                    </a:lnTo>
                    <a:lnTo>
                      <a:pt x="224" y="2880"/>
                    </a:lnTo>
                    <a:lnTo>
                      <a:pt x="285" y="2811"/>
                    </a:lnTo>
                    <a:lnTo>
                      <a:pt x="348" y="2736"/>
                    </a:lnTo>
                    <a:lnTo>
                      <a:pt x="379" y="2698"/>
                    </a:lnTo>
                    <a:lnTo>
                      <a:pt x="412" y="2659"/>
                    </a:lnTo>
                    <a:lnTo>
                      <a:pt x="442" y="2619"/>
                    </a:lnTo>
                    <a:lnTo>
                      <a:pt x="472" y="2579"/>
                    </a:lnTo>
                    <a:lnTo>
                      <a:pt x="501" y="2540"/>
                    </a:lnTo>
                    <a:lnTo>
                      <a:pt x="530" y="2499"/>
                    </a:lnTo>
                    <a:lnTo>
                      <a:pt x="556" y="2460"/>
                    </a:lnTo>
                    <a:lnTo>
                      <a:pt x="581" y="2421"/>
                    </a:lnTo>
                    <a:lnTo>
                      <a:pt x="603" y="2381"/>
                    </a:lnTo>
                    <a:lnTo>
                      <a:pt x="623" y="2344"/>
                    </a:lnTo>
                    <a:lnTo>
                      <a:pt x="641" y="2308"/>
                    </a:lnTo>
                    <a:lnTo>
                      <a:pt x="658" y="2271"/>
                    </a:lnTo>
                    <a:lnTo>
                      <a:pt x="670" y="2238"/>
                    </a:lnTo>
                    <a:lnTo>
                      <a:pt x="679" y="2206"/>
                    </a:lnTo>
                    <a:lnTo>
                      <a:pt x="684" y="2175"/>
                    </a:lnTo>
                    <a:lnTo>
                      <a:pt x="686" y="2146"/>
                    </a:lnTo>
                    <a:lnTo>
                      <a:pt x="677" y="0"/>
                    </a:lnTo>
                    <a:close/>
                  </a:path>
                </a:pathLst>
              </a:custGeom>
              <a:solidFill>
                <a:srgbClr val="93D5ED"/>
              </a:solidFill>
              <a:ln w="9525">
                <a:solidFill>
                  <a:srgbClr val="CCECFF"/>
                </a:solidFill>
                <a:round/>
                <a:headEnd/>
                <a:tailEnd/>
              </a:ln>
            </p:spPr>
            <p:txBody>
              <a:bodyPr/>
              <a:lstStyle/>
              <a:p>
                <a:endParaRPr lang="en-US"/>
              </a:p>
            </p:txBody>
          </p:sp>
          <p:sp>
            <p:nvSpPr>
              <p:cNvPr id="24831" name="Freeform 252"/>
              <p:cNvSpPr>
                <a:spLocks/>
              </p:cNvSpPr>
              <p:nvPr/>
            </p:nvSpPr>
            <p:spPr bwMode="auto">
              <a:xfrm>
                <a:off x="1038" y="1091"/>
                <a:ext cx="111" cy="124"/>
              </a:xfrm>
              <a:custGeom>
                <a:avLst/>
                <a:gdLst>
                  <a:gd name="T0" fmla="*/ 0 w 3088"/>
                  <a:gd name="T1" fmla="*/ 0 h 3451"/>
                  <a:gd name="T2" fmla="*/ 0 w 3088"/>
                  <a:gd name="T3" fmla="*/ 0 h 3451"/>
                  <a:gd name="T4" fmla="*/ 0 w 3088"/>
                  <a:gd name="T5" fmla="*/ 0 h 3451"/>
                  <a:gd name="T6" fmla="*/ 0 w 3088"/>
                  <a:gd name="T7" fmla="*/ 0 h 3451"/>
                  <a:gd name="T8" fmla="*/ 0 w 3088"/>
                  <a:gd name="T9" fmla="*/ 0 h 3451"/>
                  <a:gd name="T10" fmla="*/ 0 w 3088"/>
                  <a:gd name="T11" fmla="*/ 0 h 3451"/>
                  <a:gd name="T12" fmla="*/ 0 w 3088"/>
                  <a:gd name="T13" fmla="*/ 0 h 3451"/>
                  <a:gd name="T14" fmla="*/ 0 w 3088"/>
                  <a:gd name="T15" fmla="*/ 0 h 3451"/>
                  <a:gd name="T16" fmla="*/ 0 w 3088"/>
                  <a:gd name="T17" fmla="*/ 0 h 3451"/>
                  <a:gd name="T18" fmla="*/ 0 w 3088"/>
                  <a:gd name="T19" fmla="*/ 0 h 3451"/>
                  <a:gd name="T20" fmla="*/ 0 w 3088"/>
                  <a:gd name="T21" fmla="*/ 0 h 3451"/>
                  <a:gd name="T22" fmla="*/ 0 w 3088"/>
                  <a:gd name="T23" fmla="*/ 0 h 3451"/>
                  <a:gd name="T24" fmla="*/ 0 w 3088"/>
                  <a:gd name="T25" fmla="*/ 0 h 3451"/>
                  <a:gd name="T26" fmla="*/ 0 w 3088"/>
                  <a:gd name="T27" fmla="*/ 0 h 3451"/>
                  <a:gd name="T28" fmla="*/ 0 w 3088"/>
                  <a:gd name="T29" fmla="*/ 0 h 3451"/>
                  <a:gd name="T30" fmla="*/ 0 w 3088"/>
                  <a:gd name="T31" fmla="*/ 0 h 3451"/>
                  <a:gd name="T32" fmla="*/ 0 w 3088"/>
                  <a:gd name="T33" fmla="*/ 0 h 3451"/>
                  <a:gd name="T34" fmla="*/ 0 w 3088"/>
                  <a:gd name="T35" fmla="*/ 0 h 3451"/>
                  <a:gd name="T36" fmla="*/ 0 w 3088"/>
                  <a:gd name="T37" fmla="*/ 0 h 3451"/>
                  <a:gd name="T38" fmla="*/ 0 w 3088"/>
                  <a:gd name="T39" fmla="*/ 0 h 3451"/>
                  <a:gd name="T40" fmla="*/ 0 w 3088"/>
                  <a:gd name="T41" fmla="*/ 0 h 3451"/>
                  <a:gd name="T42" fmla="*/ 0 w 3088"/>
                  <a:gd name="T43" fmla="*/ 0 h 3451"/>
                  <a:gd name="T44" fmla="*/ 0 w 3088"/>
                  <a:gd name="T45" fmla="*/ 0 h 3451"/>
                  <a:gd name="T46" fmla="*/ 0 w 3088"/>
                  <a:gd name="T47" fmla="*/ 0 h 3451"/>
                  <a:gd name="T48" fmla="*/ 0 w 3088"/>
                  <a:gd name="T49" fmla="*/ 0 h 3451"/>
                  <a:gd name="T50" fmla="*/ 0 w 3088"/>
                  <a:gd name="T51" fmla="*/ 0 h 3451"/>
                  <a:gd name="T52" fmla="*/ 0 w 3088"/>
                  <a:gd name="T53" fmla="*/ 0 h 3451"/>
                  <a:gd name="T54" fmla="*/ 0 w 3088"/>
                  <a:gd name="T55" fmla="*/ 0 h 3451"/>
                  <a:gd name="T56" fmla="*/ 0 w 3088"/>
                  <a:gd name="T57" fmla="*/ 0 h 3451"/>
                  <a:gd name="T58" fmla="*/ 0 w 3088"/>
                  <a:gd name="T59" fmla="*/ 0 h 3451"/>
                  <a:gd name="T60" fmla="*/ 0 w 3088"/>
                  <a:gd name="T61" fmla="*/ 0 h 3451"/>
                  <a:gd name="T62" fmla="*/ 0 w 3088"/>
                  <a:gd name="T63" fmla="*/ 0 h 3451"/>
                  <a:gd name="T64" fmla="*/ 0 w 3088"/>
                  <a:gd name="T65" fmla="*/ 0 h 3451"/>
                  <a:gd name="T66" fmla="*/ 0 w 3088"/>
                  <a:gd name="T67" fmla="*/ 0 h 3451"/>
                  <a:gd name="T68" fmla="*/ 0 w 3088"/>
                  <a:gd name="T69" fmla="*/ 0 h 3451"/>
                  <a:gd name="T70" fmla="*/ 0 w 3088"/>
                  <a:gd name="T71" fmla="*/ 0 h 3451"/>
                  <a:gd name="T72" fmla="*/ 0 w 3088"/>
                  <a:gd name="T73" fmla="*/ 0 h 3451"/>
                  <a:gd name="T74" fmla="*/ 0 w 3088"/>
                  <a:gd name="T75" fmla="*/ 0 h 3451"/>
                  <a:gd name="T76" fmla="*/ 0 w 3088"/>
                  <a:gd name="T77" fmla="*/ 0 h 3451"/>
                  <a:gd name="T78" fmla="*/ 0 w 3088"/>
                  <a:gd name="T79" fmla="*/ 0 h 3451"/>
                  <a:gd name="T80" fmla="*/ 0 w 3088"/>
                  <a:gd name="T81" fmla="*/ 0 h 3451"/>
                  <a:gd name="T82" fmla="*/ 0 w 3088"/>
                  <a:gd name="T83" fmla="*/ 0 h 3451"/>
                  <a:gd name="T84" fmla="*/ 0 w 3088"/>
                  <a:gd name="T85" fmla="*/ 0 h 3451"/>
                  <a:gd name="T86" fmla="*/ 0 w 3088"/>
                  <a:gd name="T87" fmla="*/ 0 h 3451"/>
                  <a:gd name="T88" fmla="*/ 0 w 3088"/>
                  <a:gd name="T89" fmla="*/ 0 h 3451"/>
                  <a:gd name="T90" fmla="*/ 0 w 3088"/>
                  <a:gd name="T91" fmla="*/ 0 h 345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088"/>
                  <a:gd name="T139" fmla="*/ 0 h 3451"/>
                  <a:gd name="T140" fmla="*/ 3088 w 3088"/>
                  <a:gd name="T141" fmla="*/ 3451 h 345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088" h="3451">
                    <a:moveTo>
                      <a:pt x="3088" y="158"/>
                    </a:moveTo>
                    <a:lnTo>
                      <a:pt x="3088" y="2353"/>
                    </a:lnTo>
                    <a:lnTo>
                      <a:pt x="3087" y="2349"/>
                    </a:lnTo>
                    <a:lnTo>
                      <a:pt x="3086" y="2338"/>
                    </a:lnTo>
                    <a:lnTo>
                      <a:pt x="3084" y="2331"/>
                    </a:lnTo>
                    <a:lnTo>
                      <a:pt x="3081" y="2322"/>
                    </a:lnTo>
                    <a:lnTo>
                      <a:pt x="3077" y="2311"/>
                    </a:lnTo>
                    <a:lnTo>
                      <a:pt x="3072" y="2300"/>
                    </a:lnTo>
                    <a:lnTo>
                      <a:pt x="3066" y="2289"/>
                    </a:lnTo>
                    <a:lnTo>
                      <a:pt x="3057" y="2275"/>
                    </a:lnTo>
                    <a:lnTo>
                      <a:pt x="3047" y="2262"/>
                    </a:lnTo>
                    <a:lnTo>
                      <a:pt x="3034" y="2249"/>
                    </a:lnTo>
                    <a:lnTo>
                      <a:pt x="3020" y="2236"/>
                    </a:lnTo>
                    <a:lnTo>
                      <a:pt x="3004" y="2223"/>
                    </a:lnTo>
                    <a:lnTo>
                      <a:pt x="2985" y="2210"/>
                    </a:lnTo>
                    <a:lnTo>
                      <a:pt x="2963" y="2198"/>
                    </a:lnTo>
                    <a:lnTo>
                      <a:pt x="2938" y="2186"/>
                    </a:lnTo>
                    <a:lnTo>
                      <a:pt x="2909" y="2175"/>
                    </a:lnTo>
                    <a:lnTo>
                      <a:pt x="2878" y="2165"/>
                    </a:lnTo>
                    <a:lnTo>
                      <a:pt x="2844" y="2155"/>
                    </a:lnTo>
                    <a:lnTo>
                      <a:pt x="2805" y="2148"/>
                    </a:lnTo>
                    <a:lnTo>
                      <a:pt x="2763" y="2141"/>
                    </a:lnTo>
                    <a:lnTo>
                      <a:pt x="2717" y="2137"/>
                    </a:lnTo>
                    <a:lnTo>
                      <a:pt x="2666" y="2134"/>
                    </a:lnTo>
                    <a:lnTo>
                      <a:pt x="2611" y="2133"/>
                    </a:lnTo>
                    <a:lnTo>
                      <a:pt x="2552" y="2134"/>
                    </a:lnTo>
                    <a:lnTo>
                      <a:pt x="2487" y="2138"/>
                    </a:lnTo>
                    <a:lnTo>
                      <a:pt x="2419" y="2144"/>
                    </a:lnTo>
                    <a:lnTo>
                      <a:pt x="2344" y="2153"/>
                    </a:lnTo>
                    <a:lnTo>
                      <a:pt x="2264" y="2165"/>
                    </a:lnTo>
                    <a:lnTo>
                      <a:pt x="2179" y="2179"/>
                    </a:lnTo>
                    <a:lnTo>
                      <a:pt x="2088" y="2197"/>
                    </a:lnTo>
                    <a:lnTo>
                      <a:pt x="2082" y="2197"/>
                    </a:lnTo>
                    <a:lnTo>
                      <a:pt x="2062" y="2197"/>
                    </a:lnTo>
                    <a:lnTo>
                      <a:pt x="2032" y="2199"/>
                    </a:lnTo>
                    <a:lnTo>
                      <a:pt x="1991" y="2202"/>
                    </a:lnTo>
                    <a:lnTo>
                      <a:pt x="1942" y="2206"/>
                    </a:lnTo>
                    <a:lnTo>
                      <a:pt x="1887" y="2213"/>
                    </a:lnTo>
                    <a:lnTo>
                      <a:pt x="1857" y="2217"/>
                    </a:lnTo>
                    <a:lnTo>
                      <a:pt x="1827" y="2222"/>
                    </a:lnTo>
                    <a:lnTo>
                      <a:pt x="1795" y="2228"/>
                    </a:lnTo>
                    <a:lnTo>
                      <a:pt x="1762" y="2234"/>
                    </a:lnTo>
                    <a:lnTo>
                      <a:pt x="1730" y="2242"/>
                    </a:lnTo>
                    <a:lnTo>
                      <a:pt x="1697" y="2250"/>
                    </a:lnTo>
                    <a:lnTo>
                      <a:pt x="1664" y="2260"/>
                    </a:lnTo>
                    <a:lnTo>
                      <a:pt x="1630" y="2270"/>
                    </a:lnTo>
                    <a:lnTo>
                      <a:pt x="1597" y="2283"/>
                    </a:lnTo>
                    <a:lnTo>
                      <a:pt x="1565" y="2296"/>
                    </a:lnTo>
                    <a:lnTo>
                      <a:pt x="1533" y="2310"/>
                    </a:lnTo>
                    <a:lnTo>
                      <a:pt x="1501" y="2325"/>
                    </a:lnTo>
                    <a:lnTo>
                      <a:pt x="1471" y="2342"/>
                    </a:lnTo>
                    <a:lnTo>
                      <a:pt x="1443" y="2359"/>
                    </a:lnTo>
                    <a:lnTo>
                      <a:pt x="1415" y="2379"/>
                    </a:lnTo>
                    <a:lnTo>
                      <a:pt x="1389" y="2400"/>
                    </a:lnTo>
                    <a:lnTo>
                      <a:pt x="1365" y="2423"/>
                    </a:lnTo>
                    <a:lnTo>
                      <a:pt x="1343" y="2447"/>
                    </a:lnTo>
                    <a:lnTo>
                      <a:pt x="1323" y="2473"/>
                    </a:lnTo>
                    <a:lnTo>
                      <a:pt x="1305" y="2500"/>
                    </a:lnTo>
                    <a:lnTo>
                      <a:pt x="1283" y="2517"/>
                    </a:lnTo>
                    <a:lnTo>
                      <a:pt x="1223" y="2562"/>
                    </a:lnTo>
                    <a:lnTo>
                      <a:pt x="1136" y="2628"/>
                    </a:lnTo>
                    <a:lnTo>
                      <a:pt x="1035" y="2707"/>
                    </a:lnTo>
                    <a:lnTo>
                      <a:pt x="926" y="2793"/>
                    </a:lnTo>
                    <a:lnTo>
                      <a:pt x="821" y="2876"/>
                    </a:lnTo>
                    <a:lnTo>
                      <a:pt x="774" y="2916"/>
                    </a:lnTo>
                    <a:lnTo>
                      <a:pt x="732" y="2951"/>
                    </a:lnTo>
                    <a:lnTo>
                      <a:pt x="696" y="2983"/>
                    </a:lnTo>
                    <a:lnTo>
                      <a:pt x="668" y="3010"/>
                    </a:lnTo>
                    <a:lnTo>
                      <a:pt x="51" y="3343"/>
                    </a:lnTo>
                    <a:lnTo>
                      <a:pt x="22" y="3451"/>
                    </a:lnTo>
                    <a:lnTo>
                      <a:pt x="22" y="1275"/>
                    </a:lnTo>
                    <a:lnTo>
                      <a:pt x="18" y="1271"/>
                    </a:lnTo>
                    <a:lnTo>
                      <a:pt x="9" y="1260"/>
                    </a:lnTo>
                    <a:lnTo>
                      <a:pt x="5" y="1252"/>
                    </a:lnTo>
                    <a:lnTo>
                      <a:pt x="2" y="1243"/>
                    </a:lnTo>
                    <a:lnTo>
                      <a:pt x="1" y="1238"/>
                    </a:lnTo>
                    <a:lnTo>
                      <a:pt x="0" y="1233"/>
                    </a:lnTo>
                    <a:lnTo>
                      <a:pt x="0" y="1228"/>
                    </a:lnTo>
                    <a:lnTo>
                      <a:pt x="0" y="1223"/>
                    </a:lnTo>
                    <a:lnTo>
                      <a:pt x="1" y="1218"/>
                    </a:lnTo>
                    <a:lnTo>
                      <a:pt x="3" y="1213"/>
                    </a:lnTo>
                    <a:lnTo>
                      <a:pt x="6" y="1207"/>
                    </a:lnTo>
                    <a:lnTo>
                      <a:pt x="9" y="1201"/>
                    </a:lnTo>
                    <a:lnTo>
                      <a:pt x="14" y="1196"/>
                    </a:lnTo>
                    <a:lnTo>
                      <a:pt x="20" y="1190"/>
                    </a:lnTo>
                    <a:lnTo>
                      <a:pt x="26" y="1185"/>
                    </a:lnTo>
                    <a:lnTo>
                      <a:pt x="34" y="1180"/>
                    </a:lnTo>
                    <a:lnTo>
                      <a:pt x="43" y="1175"/>
                    </a:lnTo>
                    <a:lnTo>
                      <a:pt x="54" y="1171"/>
                    </a:lnTo>
                    <a:lnTo>
                      <a:pt x="65" y="1166"/>
                    </a:lnTo>
                    <a:lnTo>
                      <a:pt x="79" y="1162"/>
                    </a:lnTo>
                    <a:lnTo>
                      <a:pt x="93" y="1158"/>
                    </a:lnTo>
                    <a:lnTo>
                      <a:pt x="110" y="1154"/>
                    </a:lnTo>
                    <a:lnTo>
                      <a:pt x="128" y="1151"/>
                    </a:lnTo>
                    <a:lnTo>
                      <a:pt x="149" y="1148"/>
                    </a:lnTo>
                    <a:lnTo>
                      <a:pt x="158" y="1143"/>
                    </a:lnTo>
                    <a:lnTo>
                      <a:pt x="181" y="1129"/>
                    </a:lnTo>
                    <a:lnTo>
                      <a:pt x="219" y="1107"/>
                    </a:lnTo>
                    <a:lnTo>
                      <a:pt x="269" y="1077"/>
                    </a:lnTo>
                    <a:lnTo>
                      <a:pt x="328" y="1043"/>
                    </a:lnTo>
                    <a:lnTo>
                      <a:pt x="397" y="1003"/>
                    </a:lnTo>
                    <a:lnTo>
                      <a:pt x="470" y="957"/>
                    </a:lnTo>
                    <a:lnTo>
                      <a:pt x="549" y="910"/>
                    </a:lnTo>
                    <a:lnTo>
                      <a:pt x="630" y="861"/>
                    </a:lnTo>
                    <a:lnTo>
                      <a:pt x="713" y="810"/>
                    </a:lnTo>
                    <a:lnTo>
                      <a:pt x="794" y="760"/>
                    </a:lnTo>
                    <a:lnTo>
                      <a:pt x="872" y="709"/>
                    </a:lnTo>
                    <a:lnTo>
                      <a:pt x="946" y="662"/>
                    </a:lnTo>
                    <a:lnTo>
                      <a:pt x="1012" y="618"/>
                    </a:lnTo>
                    <a:lnTo>
                      <a:pt x="1043" y="596"/>
                    </a:lnTo>
                    <a:lnTo>
                      <a:pt x="1071" y="576"/>
                    </a:lnTo>
                    <a:lnTo>
                      <a:pt x="1096" y="558"/>
                    </a:lnTo>
                    <a:lnTo>
                      <a:pt x="1118" y="540"/>
                    </a:lnTo>
                    <a:lnTo>
                      <a:pt x="1462" y="178"/>
                    </a:lnTo>
                    <a:lnTo>
                      <a:pt x="1472" y="175"/>
                    </a:lnTo>
                    <a:lnTo>
                      <a:pt x="1501" y="167"/>
                    </a:lnTo>
                    <a:lnTo>
                      <a:pt x="1549" y="155"/>
                    </a:lnTo>
                    <a:lnTo>
                      <a:pt x="1612" y="139"/>
                    </a:lnTo>
                    <a:lnTo>
                      <a:pt x="1689" y="120"/>
                    </a:lnTo>
                    <a:lnTo>
                      <a:pt x="1778" y="100"/>
                    </a:lnTo>
                    <a:lnTo>
                      <a:pt x="1875" y="80"/>
                    </a:lnTo>
                    <a:lnTo>
                      <a:pt x="1982" y="60"/>
                    </a:lnTo>
                    <a:lnTo>
                      <a:pt x="2038" y="51"/>
                    </a:lnTo>
                    <a:lnTo>
                      <a:pt x="2094" y="42"/>
                    </a:lnTo>
                    <a:lnTo>
                      <a:pt x="2152" y="34"/>
                    </a:lnTo>
                    <a:lnTo>
                      <a:pt x="2211" y="26"/>
                    </a:lnTo>
                    <a:lnTo>
                      <a:pt x="2270" y="19"/>
                    </a:lnTo>
                    <a:lnTo>
                      <a:pt x="2330" y="13"/>
                    </a:lnTo>
                    <a:lnTo>
                      <a:pt x="2389" y="9"/>
                    </a:lnTo>
                    <a:lnTo>
                      <a:pt x="2449" y="4"/>
                    </a:lnTo>
                    <a:lnTo>
                      <a:pt x="2508" y="1"/>
                    </a:lnTo>
                    <a:lnTo>
                      <a:pt x="2567" y="0"/>
                    </a:lnTo>
                    <a:lnTo>
                      <a:pt x="2624" y="1"/>
                    </a:lnTo>
                    <a:lnTo>
                      <a:pt x="2681" y="3"/>
                    </a:lnTo>
                    <a:lnTo>
                      <a:pt x="2736" y="7"/>
                    </a:lnTo>
                    <a:lnTo>
                      <a:pt x="2790" y="14"/>
                    </a:lnTo>
                    <a:lnTo>
                      <a:pt x="2842" y="21"/>
                    </a:lnTo>
                    <a:lnTo>
                      <a:pt x="2891" y="31"/>
                    </a:lnTo>
                    <a:lnTo>
                      <a:pt x="3088" y="158"/>
                    </a:lnTo>
                    <a:close/>
                  </a:path>
                </a:pathLst>
              </a:custGeom>
              <a:solidFill>
                <a:srgbClr val="93D5ED"/>
              </a:solidFill>
              <a:ln w="9525">
                <a:solidFill>
                  <a:srgbClr val="CCECFF"/>
                </a:solidFill>
                <a:round/>
                <a:headEnd/>
                <a:tailEnd/>
              </a:ln>
            </p:spPr>
            <p:txBody>
              <a:bodyPr/>
              <a:lstStyle/>
              <a:p>
                <a:endParaRPr lang="en-US"/>
              </a:p>
            </p:txBody>
          </p:sp>
          <p:sp>
            <p:nvSpPr>
              <p:cNvPr id="24832" name="Freeform 253"/>
              <p:cNvSpPr>
                <a:spLocks/>
              </p:cNvSpPr>
              <p:nvPr/>
            </p:nvSpPr>
            <p:spPr bwMode="auto">
              <a:xfrm>
                <a:off x="1086" y="1113"/>
                <a:ext cx="78" cy="103"/>
              </a:xfrm>
              <a:custGeom>
                <a:avLst/>
                <a:gdLst>
                  <a:gd name="T0" fmla="*/ 0 w 2194"/>
                  <a:gd name="T1" fmla="*/ 0 h 2905"/>
                  <a:gd name="T2" fmla="*/ 0 w 2194"/>
                  <a:gd name="T3" fmla="*/ 0 h 2905"/>
                  <a:gd name="T4" fmla="*/ 0 w 2194"/>
                  <a:gd name="T5" fmla="*/ 0 h 2905"/>
                  <a:gd name="T6" fmla="*/ 0 w 2194"/>
                  <a:gd name="T7" fmla="*/ 0 h 2905"/>
                  <a:gd name="T8" fmla="*/ 0 w 2194"/>
                  <a:gd name="T9" fmla="*/ 0 h 2905"/>
                  <a:gd name="T10" fmla="*/ 0 w 2194"/>
                  <a:gd name="T11" fmla="*/ 0 h 2905"/>
                  <a:gd name="T12" fmla="*/ 0 w 2194"/>
                  <a:gd name="T13" fmla="*/ 0 h 2905"/>
                  <a:gd name="T14" fmla="*/ 0 w 2194"/>
                  <a:gd name="T15" fmla="*/ 0 h 2905"/>
                  <a:gd name="T16" fmla="*/ 0 w 2194"/>
                  <a:gd name="T17" fmla="*/ 0 h 2905"/>
                  <a:gd name="T18" fmla="*/ 0 w 2194"/>
                  <a:gd name="T19" fmla="*/ 0 h 2905"/>
                  <a:gd name="T20" fmla="*/ 0 w 2194"/>
                  <a:gd name="T21" fmla="*/ 0 h 2905"/>
                  <a:gd name="T22" fmla="*/ 0 w 2194"/>
                  <a:gd name="T23" fmla="*/ 0 h 2905"/>
                  <a:gd name="T24" fmla="*/ 0 w 2194"/>
                  <a:gd name="T25" fmla="*/ 0 h 2905"/>
                  <a:gd name="T26" fmla="*/ 0 w 2194"/>
                  <a:gd name="T27" fmla="*/ 0 h 2905"/>
                  <a:gd name="T28" fmla="*/ 0 w 2194"/>
                  <a:gd name="T29" fmla="*/ 0 h 2905"/>
                  <a:gd name="T30" fmla="*/ 0 w 2194"/>
                  <a:gd name="T31" fmla="*/ 0 h 2905"/>
                  <a:gd name="T32" fmla="*/ 0 w 2194"/>
                  <a:gd name="T33" fmla="*/ 0 h 2905"/>
                  <a:gd name="T34" fmla="*/ 0 w 2194"/>
                  <a:gd name="T35" fmla="*/ 0 h 2905"/>
                  <a:gd name="T36" fmla="*/ 0 w 2194"/>
                  <a:gd name="T37" fmla="*/ 0 h 2905"/>
                  <a:gd name="T38" fmla="*/ 0 w 2194"/>
                  <a:gd name="T39" fmla="*/ 0 h 2905"/>
                  <a:gd name="T40" fmla="*/ 0 w 2194"/>
                  <a:gd name="T41" fmla="*/ 0 h 2905"/>
                  <a:gd name="T42" fmla="*/ 0 w 2194"/>
                  <a:gd name="T43" fmla="*/ 0 h 2905"/>
                  <a:gd name="T44" fmla="*/ 0 w 2194"/>
                  <a:gd name="T45" fmla="*/ 0 h 2905"/>
                  <a:gd name="T46" fmla="*/ 0 w 2194"/>
                  <a:gd name="T47" fmla="*/ 0 h 2905"/>
                  <a:gd name="T48" fmla="*/ 0 w 2194"/>
                  <a:gd name="T49" fmla="*/ 0 h 2905"/>
                  <a:gd name="T50" fmla="*/ 0 w 2194"/>
                  <a:gd name="T51" fmla="*/ 0 h 2905"/>
                  <a:gd name="T52" fmla="*/ 0 w 2194"/>
                  <a:gd name="T53" fmla="*/ 0 h 2905"/>
                  <a:gd name="T54" fmla="*/ 0 w 2194"/>
                  <a:gd name="T55" fmla="*/ 0 h 2905"/>
                  <a:gd name="T56" fmla="*/ 0 w 2194"/>
                  <a:gd name="T57" fmla="*/ 0 h 2905"/>
                  <a:gd name="T58" fmla="*/ 0 w 2194"/>
                  <a:gd name="T59" fmla="*/ 0 h 2905"/>
                  <a:gd name="T60" fmla="*/ 0 w 2194"/>
                  <a:gd name="T61" fmla="*/ 0 h 2905"/>
                  <a:gd name="T62" fmla="*/ 0 w 2194"/>
                  <a:gd name="T63" fmla="*/ 0 h 2905"/>
                  <a:gd name="T64" fmla="*/ 0 w 2194"/>
                  <a:gd name="T65" fmla="*/ 0 h 2905"/>
                  <a:gd name="T66" fmla="*/ 0 w 2194"/>
                  <a:gd name="T67" fmla="*/ 0 h 2905"/>
                  <a:gd name="T68" fmla="*/ 0 w 2194"/>
                  <a:gd name="T69" fmla="*/ 0 h 2905"/>
                  <a:gd name="T70" fmla="*/ 0 w 2194"/>
                  <a:gd name="T71" fmla="*/ 0 h 2905"/>
                  <a:gd name="T72" fmla="*/ 0 w 2194"/>
                  <a:gd name="T73" fmla="*/ 0 h 2905"/>
                  <a:gd name="T74" fmla="*/ 0 w 2194"/>
                  <a:gd name="T75" fmla="*/ 0 h 2905"/>
                  <a:gd name="T76" fmla="*/ 0 w 2194"/>
                  <a:gd name="T77" fmla="*/ 0 h 2905"/>
                  <a:gd name="T78" fmla="*/ 0 w 2194"/>
                  <a:gd name="T79" fmla="*/ 0 h 2905"/>
                  <a:gd name="T80" fmla="*/ 0 w 2194"/>
                  <a:gd name="T81" fmla="*/ 0 h 2905"/>
                  <a:gd name="T82" fmla="*/ 0 w 2194"/>
                  <a:gd name="T83" fmla="*/ 0 h 2905"/>
                  <a:gd name="T84" fmla="*/ 0 w 2194"/>
                  <a:gd name="T85" fmla="*/ 0 h 2905"/>
                  <a:gd name="T86" fmla="*/ 0 w 2194"/>
                  <a:gd name="T87" fmla="*/ 0 h 2905"/>
                  <a:gd name="T88" fmla="*/ 0 w 2194"/>
                  <a:gd name="T89" fmla="*/ 0 h 2905"/>
                  <a:gd name="T90" fmla="*/ 0 w 2194"/>
                  <a:gd name="T91" fmla="*/ 0 h 2905"/>
                  <a:gd name="T92" fmla="*/ 0 w 2194"/>
                  <a:gd name="T93" fmla="*/ 0 h 2905"/>
                  <a:gd name="T94" fmla="*/ 0 w 2194"/>
                  <a:gd name="T95" fmla="*/ 0 h 2905"/>
                  <a:gd name="T96" fmla="*/ 0 w 2194"/>
                  <a:gd name="T97" fmla="*/ 0 h 2905"/>
                  <a:gd name="T98" fmla="*/ 0 w 2194"/>
                  <a:gd name="T99" fmla="*/ 0 h 2905"/>
                  <a:gd name="T100" fmla="*/ 0 w 2194"/>
                  <a:gd name="T101" fmla="*/ 0 h 2905"/>
                  <a:gd name="T102" fmla="*/ 0 w 2194"/>
                  <a:gd name="T103" fmla="*/ 0 h 2905"/>
                  <a:gd name="T104" fmla="*/ 0 w 2194"/>
                  <a:gd name="T105" fmla="*/ 0 h 290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194"/>
                  <a:gd name="T160" fmla="*/ 0 h 2905"/>
                  <a:gd name="T161" fmla="*/ 2194 w 2194"/>
                  <a:gd name="T162" fmla="*/ 2905 h 290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194" h="2905">
                    <a:moveTo>
                      <a:pt x="0" y="2905"/>
                    </a:moveTo>
                    <a:lnTo>
                      <a:pt x="9" y="2903"/>
                    </a:lnTo>
                    <a:lnTo>
                      <a:pt x="32" y="2898"/>
                    </a:lnTo>
                    <a:lnTo>
                      <a:pt x="70" y="2890"/>
                    </a:lnTo>
                    <a:lnTo>
                      <a:pt x="121" y="2877"/>
                    </a:lnTo>
                    <a:lnTo>
                      <a:pt x="182" y="2862"/>
                    </a:lnTo>
                    <a:lnTo>
                      <a:pt x="253" y="2844"/>
                    </a:lnTo>
                    <a:lnTo>
                      <a:pt x="332" y="2824"/>
                    </a:lnTo>
                    <a:lnTo>
                      <a:pt x="418" y="2801"/>
                    </a:lnTo>
                    <a:lnTo>
                      <a:pt x="509" y="2776"/>
                    </a:lnTo>
                    <a:lnTo>
                      <a:pt x="604" y="2747"/>
                    </a:lnTo>
                    <a:lnTo>
                      <a:pt x="700" y="2718"/>
                    </a:lnTo>
                    <a:lnTo>
                      <a:pt x="798" y="2686"/>
                    </a:lnTo>
                    <a:lnTo>
                      <a:pt x="847" y="2670"/>
                    </a:lnTo>
                    <a:lnTo>
                      <a:pt x="895" y="2653"/>
                    </a:lnTo>
                    <a:lnTo>
                      <a:pt x="942" y="2634"/>
                    </a:lnTo>
                    <a:lnTo>
                      <a:pt x="990" y="2617"/>
                    </a:lnTo>
                    <a:lnTo>
                      <a:pt x="1035" y="2599"/>
                    </a:lnTo>
                    <a:lnTo>
                      <a:pt x="1080" y="2580"/>
                    </a:lnTo>
                    <a:lnTo>
                      <a:pt x="1124" y="2562"/>
                    </a:lnTo>
                    <a:lnTo>
                      <a:pt x="1166" y="2543"/>
                    </a:lnTo>
                    <a:lnTo>
                      <a:pt x="1401" y="2445"/>
                    </a:lnTo>
                    <a:lnTo>
                      <a:pt x="1408" y="2437"/>
                    </a:lnTo>
                    <a:lnTo>
                      <a:pt x="1429" y="2417"/>
                    </a:lnTo>
                    <a:lnTo>
                      <a:pt x="1461" y="2386"/>
                    </a:lnTo>
                    <a:lnTo>
                      <a:pt x="1501" y="2351"/>
                    </a:lnTo>
                    <a:lnTo>
                      <a:pt x="1523" y="2333"/>
                    </a:lnTo>
                    <a:lnTo>
                      <a:pt x="1546" y="2314"/>
                    </a:lnTo>
                    <a:lnTo>
                      <a:pt x="1570" y="2297"/>
                    </a:lnTo>
                    <a:lnTo>
                      <a:pt x="1596" y="2279"/>
                    </a:lnTo>
                    <a:lnTo>
                      <a:pt x="1621" y="2263"/>
                    </a:lnTo>
                    <a:lnTo>
                      <a:pt x="1646" y="2249"/>
                    </a:lnTo>
                    <a:lnTo>
                      <a:pt x="1658" y="2243"/>
                    </a:lnTo>
                    <a:lnTo>
                      <a:pt x="1671" y="2238"/>
                    </a:lnTo>
                    <a:lnTo>
                      <a:pt x="1683" y="2233"/>
                    </a:lnTo>
                    <a:lnTo>
                      <a:pt x="1695" y="2229"/>
                    </a:lnTo>
                    <a:lnTo>
                      <a:pt x="1707" y="2221"/>
                    </a:lnTo>
                    <a:lnTo>
                      <a:pt x="1743" y="2203"/>
                    </a:lnTo>
                    <a:lnTo>
                      <a:pt x="1768" y="2192"/>
                    </a:lnTo>
                    <a:lnTo>
                      <a:pt x="1796" y="2180"/>
                    </a:lnTo>
                    <a:lnTo>
                      <a:pt x="1828" y="2168"/>
                    </a:lnTo>
                    <a:lnTo>
                      <a:pt x="1864" y="2156"/>
                    </a:lnTo>
                    <a:lnTo>
                      <a:pt x="1883" y="2151"/>
                    </a:lnTo>
                    <a:lnTo>
                      <a:pt x="1902" y="2146"/>
                    </a:lnTo>
                    <a:lnTo>
                      <a:pt x="1921" y="2142"/>
                    </a:lnTo>
                    <a:lnTo>
                      <a:pt x="1941" y="2139"/>
                    </a:lnTo>
                    <a:lnTo>
                      <a:pt x="1962" y="2136"/>
                    </a:lnTo>
                    <a:lnTo>
                      <a:pt x="1984" y="2134"/>
                    </a:lnTo>
                    <a:lnTo>
                      <a:pt x="2004" y="2133"/>
                    </a:lnTo>
                    <a:lnTo>
                      <a:pt x="2026" y="2133"/>
                    </a:lnTo>
                    <a:lnTo>
                      <a:pt x="2047" y="2135"/>
                    </a:lnTo>
                    <a:lnTo>
                      <a:pt x="2068" y="2137"/>
                    </a:lnTo>
                    <a:lnTo>
                      <a:pt x="2089" y="2140"/>
                    </a:lnTo>
                    <a:lnTo>
                      <a:pt x="2112" y="2145"/>
                    </a:lnTo>
                    <a:lnTo>
                      <a:pt x="2133" y="2151"/>
                    </a:lnTo>
                    <a:lnTo>
                      <a:pt x="2153" y="2159"/>
                    </a:lnTo>
                    <a:lnTo>
                      <a:pt x="2174" y="2169"/>
                    </a:lnTo>
                    <a:lnTo>
                      <a:pt x="2194" y="2180"/>
                    </a:lnTo>
                    <a:lnTo>
                      <a:pt x="2194" y="24"/>
                    </a:lnTo>
                    <a:lnTo>
                      <a:pt x="2180" y="20"/>
                    </a:lnTo>
                    <a:lnTo>
                      <a:pt x="2141" y="12"/>
                    </a:lnTo>
                    <a:lnTo>
                      <a:pt x="2112" y="7"/>
                    </a:lnTo>
                    <a:lnTo>
                      <a:pt x="2078" y="3"/>
                    </a:lnTo>
                    <a:lnTo>
                      <a:pt x="2040" y="1"/>
                    </a:lnTo>
                    <a:lnTo>
                      <a:pt x="1998" y="0"/>
                    </a:lnTo>
                    <a:lnTo>
                      <a:pt x="1975" y="1"/>
                    </a:lnTo>
                    <a:lnTo>
                      <a:pt x="1951" y="2"/>
                    </a:lnTo>
                    <a:lnTo>
                      <a:pt x="1926" y="4"/>
                    </a:lnTo>
                    <a:lnTo>
                      <a:pt x="1901" y="7"/>
                    </a:lnTo>
                    <a:lnTo>
                      <a:pt x="1876" y="10"/>
                    </a:lnTo>
                    <a:lnTo>
                      <a:pt x="1849" y="16"/>
                    </a:lnTo>
                    <a:lnTo>
                      <a:pt x="1821" y="22"/>
                    </a:lnTo>
                    <a:lnTo>
                      <a:pt x="1794" y="28"/>
                    </a:lnTo>
                    <a:lnTo>
                      <a:pt x="1765" y="36"/>
                    </a:lnTo>
                    <a:lnTo>
                      <a:pt x="1737" y="46"/>
                    </a:lnTo>
                    <a:lnTo>
                      <a:pt x="1707" y="56"/>
                    </a:lnTo>
                    <a:lnTo>
                      <a:pt x="1678" y="68"/>
                    </a:lnTo>
                    <a:lnTo>
                      <a:pt x="1648" y="81"/>
                    </a:lnTo>
                    <a:lnTo>
                      <a:pt x="1619" y="96"/>
                    </a:lnTo>
                    <a:lnTo>
                      <a:pt x="1589" y="113"/>
                    </a:lnTo>
                    <a:lnTo>
                      <a:pt x="1558" y="132"/>
                    </a:lnTo>
                    <a:lnTo>
                      <a:pt x="1382" y="298"/>
                    </a:lnTo>
                    <a:lnTo>
                      <a:pt x="1371" y="303"/>
                    </a:lnTo>
                    <a:lnTo>
                      <a:pt x="1339" y="317"/>
                    </a:lnTo>
                    <a:lnTo>
                      <a:pt x="1288" y="338"/>
                    </a:lnTo>
                    <a:lnTo>
                      <a:pt x="1223" y="365"/>
                    </a:lnTo>
                    <a:lnTo>
                      <a:pt x="1142" y="399"/>
                    </a:lnTo>
                    <a:lnTo>
                      <a:pt x="1050" y="435"/>
                    </a:lnTo>
                    <a:lnTo>
                      <a:pt x="949" y="473"/>
                    </a:lnTo>
                    <a:lnTo>
                      <a:pt x="842" y="514"/>
                    </a:lnTo>
                    <a:lnTo>
                      <a:pt x="786" y="534"/>
                    </a:lnTo>
                    <a:lnTo>
                      <a:pt x="729" y="554"/>
                    </a:lnTo>
                    <a:lnTo>
                      <a:pt x="671" y="574"/>
                    </a:lnTo>
                    <a:lnTo>
                      <a:pt x="614" y="593"/>
                    </a:lnTo>
                    <a:lnTo>
                      <a:pt x="556" y="612"/>
                    </a:lnTo>
                    <a:lnTo>
                      <a:pt x="499" y="630"/>
                    </a:lnTo>
                    <a:lnTo>
                      <a:pt x="441" y="646"/>
                    </a:lnTo>
                    <a:lnTo>
                      <a:pt x="386" y="662"/>
                    </a:lnTo>
                    <a:lnTo>
                      <a:pt x="331" y="677"/>
                    </a:lnTo>
                    <a:lnTo>
                      <a:pt x="277" y="689"/>
                    </a:lnTo>
                    <a:lnTo>
                      <a:pt x="225" y="701"/>
                    </a:lnTo>
                    <a:lnTo>
                      <a:pt x="175" y="711"/>
                    </a:lnTo>
                    <a:lnTo>
                      <a:pt x="127" y="718"/>
                    </a:lnTo>
                    <a:lnTo>
                      <a:pt x="82" y="724"/>
                    </a:lnTo>
                    <a:lnTo>
                      <a:pt x="39" y="728"/>
                    </a:lnTo>
                    <a:lnTo>
                      <a:pt x="0" y="730"/>
                    </a:lnTo>
                    <a:lnTo>
                      <a:pt x="0" y="2905"/>
                    </a:lnTo>
                    <a:close/>
                  </a:path>
                </a:pathLst>
              </a:custGeom>
              <a:solidFill>
                <a:srgbClr val="93D5ED"/>
              </a:solidFill>
              <a:ln w="9525">
                <a:solidFill>
                  <a:srgbClr val="CCECFF"/>
                </a:solidFill>
                <a:round/>
                <a:headEnd/>
                <a:tailEnd/>
              </a:ln>
            </p:spPr>
            <p:txBody>
              <a:bodyPr/>
              <a:lstStyle/>
              <a:p>
                <a:endParaRPr lang="en-US"/>
              </a:p>
            </p:txBody>
          </p:sp>
          <p:sp>
            <p:nvSpPr>
              <p:cNvPr id="24833" name="Freeform 254"/>
              <p:cNvSpPr>
                <a:spLocks/>
              </p:cNvSpPr>
              <p:nvPr/>
            </p:nvSpPr>
            <p:spPr bwMode="auto">
              <a:xfrm>
                <a:off x="864" y="1200"/>
                <a:ext cx="52" cy="84"/>
              </a:xfrm>
              <a:custGeom>
                <a:avLst/>
                <a:gdLst>
                  <a:gd name="T0" fmla="*/ 0 w 1459"/>
                  <a:gd name="T1" fmla="*/ 0 h 2341"/>
                  <a:gd name="T2" fmla="*/ 0 w 1459"/>
                  <a:gd name="T3" fmla="*/ 0 h 2341"/>
                  <a:gd name="T4" fmla="*/ 0 w 1459"/>
                  <a:gd name="T5" fmla="*/ 0 h 2341"/>
                  <a:gd name="T6" fmla="*/ 0 w 1459"/>
                  <a:gd name="T7" fmla="*/ 0 h 2341"/>
                  <a:gd name="T8" fmla="*/ 0 w 1459"/>
                  <a:gd name="T9" fmla="*/ 0 h 2341"/>
                  <a:gd name="T10" fmla="*/ 0 w 1459"/>
                  <a:gd name="T11" fmla="*/ 0 h 2341"/>
                  <a:gd name="T12" fmla="*/ 0 w 1459"/>
                  <a:gd name="T13" fmla="*/ 0 h 2341"/>
                  <a:gd name="T14" fmla="*/ 0 w 1459"/>
                  <a:gd name="T15" fmla="*/ 0 h 2341"/>
                  <a:gd name="T16" fmla="*/ 0 w 1459"/>
                  <a:gd name="T17" fmla="*/ 0 h 2341"/>
                  <a:gd name="T18" fmla="*/ 0 w 1459"/>
                  <a:gd name="T19" fmla="*/ 0 h 2341"/>
                  <a:gd name="T20" fmla="*/ 0 w 1459"/>
                  <a:gd name="T21" fmla="*/ 0 h 2341"/>
                  <a:gd name="T22" fmla="*/ 0 w 1459"/>
                  <a:gd name="T23" fmla="*/ 0 h 2341"/>
                  <a:gd name="T24" fmla="*/ 0 w 1459"/>
                  <a:gd name="T25" fmla="*/ 0 h 2341"/>
                  <a:gd name="T26" fmla="*/ 0 w 1459"/>
                  <a:gd name="T27" fmla="*/ 0 h 2341"/>
                  <a:gd name="T28" fmla="*/ 0 w 1459"/>
                  <a:gd name="T29" fmla="*/ 0 h 2341"/>
                  <a:gd name="T30" fmla="*/ 0 w 1459"/>
                  <a:gd name="T31" fmla="*/ 0 h 2341"/>
                  <a:gd name="T32" fmla="*/ 0 w 1459"/>
                  <a:gd name="T33" fmla="*/ 0 h 2341"/>
                  <a:gd name="T34" fmla="*/ 0 w 1459"/>
                  <a:gd name="T35" fmla="*/ 0 h 2341"/>
                  <a:gd name="T36" fmla="*/ 0 w 1459"/>
                  <a:gd name="T37" fmla="*/ 0 h 2341"/>
                  <a:gd name="T38" fmla="*/ 0 w 1459"/>
                  <a:gd name="T39" fmla="*/ 0 h 2341"/>
                  <a:gd name="T40" fmla="*/ 0 w 1459"/>
                  <a:gd name="T41" fmla="*/ 0 h 2341"/>
                  <a:gd name="T42" fmla="*/ 0 w 1459"/>
                  <a:gd name="T43" fmla="*/ 0 h 2341"/>
                  <a:gd name="T44" fmla="*/ 0 w 1459"/>
                  <a:gd name="T45" fmla="*/ 0 h 2341"/>
                  <a:gd name="T46" fmla="*/ 0 w 1459"/>
                  <a:gd name="T47" fmla="*/ 0 h 2341"/>
                  <a:gd name="T48" fmla="*/ 0 w 1459"/>
                  <a:gd name="T49" fmla="*/ 0 h 2341"/>
                  <a:gd name="T50" fmla="*/ 0 w 1459"/>
                  <a:gd name="T51" fmla="*/ 0 h 2341"/>
                  <a:gd name="T52" fmla="*/ 0 w 1459"/>
                  <a:gd name="T53" fmla="*/ 0 h 2341"/>
                  <a:gd name="T54" fmla="*/ 0 w 1459"/>
                  <a:gd name="T55" fmla="*/ 0 h 2341"/>
                  <a:gd name="T56" fmla="*/ 0 w 1459"/>
                  <a:gd name="T57" fmla="*/ 0 h 2341"/>
                  <a:gd name="T58" fmla="*/ 0 w 1459"/>
                  <a:gd name="T59" fmla="*/ 0 h 2341"/>
                  <a:gd name="T60" fmla="*/ 0 w 1459"/>
                  <a:gd name="T61" fmla="*/ 0 h 2341"/>
                  <a:gd name="T62" fmla="*/ 0 w 1459"/>
                  <a:gd name="T63" fmla="*/ 0 h 2341"/>
                  <a:gd name="T64" fmla="*/ 0 w 1459"/>
                  <a:gd name="T65" fmla="*/ 0 h 2341"/>
                  <a:gd name="T66" fmla="*/ 0 w 1459"/>
                  <a:gd name="T67" fmla="*/ 0 h 2341"/>
                  <a:gd name="T68" fmla="*/ 0 w 1459"/>
                  <a:gd name="T69" fmla="*/ 0 h 2341"/>
                  <a:gd name="T70" fmla="*/ 0 w 1459"/>
                  <a:gd name="T71" fmla="*/ 0 h 2341"/>
                  <a:gd name="T72" fmla="*/ 0 w 1459"/>
                  <a:gd name="T73" fmla="*/ 0 h 234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459"/>
                  <a:gd name="T112" fmla="*/ 0 h 2341"/>
                  <a:gd name="T113" fmla="*/ 1459 w 1459"/>
                  <a:gd name="T114" fmla="*/ 2341 h 234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459" h="2341">
                    <a:moveTo>
                      <a:pt x="1459" y="0"/>
                    </a:moveTo>
                    <a:lnTo>
                      <a:pt x="1459" y="2155"/>
                    </a:lnTo>
                    <a:lnTo>
                      <a:pt x="1452" y="2156"/>
                    </a:lnTo>
                    <a:lnTo>
                      <a:pt x="1434" y="2158"/>
                    </a:lnTo>
                    <a:lnTo>
                      <a:pt x="1405" y="2160"/>
                    </a:lnTo>
                    <a:lnTo>
                      <a:pt x="1367" y="2163"/>
                    </a:lnTo>
                    <a:lnTo>
                      <a:pt x="1319" y="2168"/>
                    </a:lnTo>
                    <a:lnTo>
                      <a:pt x="1267" y="2172"/>
                    </a:lnTo>
                    <a:lnTo>
                      <a:pt x="1209" y="2178"/>
                    </a:lnTo>
                    <a:lnTo>
                      <a:pt x="1148" y="2183"/>
                    </a:lnTo>
                    <a:lnTo>
                      <a:pt x="1085" y="2189"/>
                    </a:lnTo>
                    <a:lnTo>
                      <a:pt x="1021" y="2196"/>
                    </a:lnTo>
                    <a:lnTo>
                      <a:pt x="958" y="2202"/>
                    </a:lnTo>
                    <a:lnTo>
                      <a:pt x="897" y="2209"/>
                    </a:lnTo>
                    <a:lnTo>
                      <a:pt x="840" y="2215"/>
                    </a:lnTo>
                    <a:lnTo>
                      <a:pt x="788" y="2221"/>
                    </a:lnTo>
                    <a:lnTo>
                      <a:pt x="743" y="2228"/>
                    </a:lnTo>
                    <a:lnTo>
                      <a:pt x="705" y="2234"/>
                    </a:lnTo>
                    <a:lnTo>
                      <a:pt x="0" y="2341"/>
                    </a:lnTo>
                    <a:lnTo>
                      <a:pt x="0" y="195"/>
                    </a:lnTo>
                    <a:lnTo>
                      <a:pt x="5" y="194"/>
                    </a:lnTo>
                    <a:lnTo>
                      <a:pt x="18" y="191"/>
                    </a:lnTo>
                    <a:lnTo>
                      <a:pt x="40" y="186"/>
                    </a:lnTo>
                    <a:lnTo>
                      <a:pt x="69" y="179"/>
                    </a:lnTo>
                    <a:lnTo>
                      <a:pt x="105" y="172"/>
                    </a:lnTo>
                    <a:lnTo>
                      <a:pt x="147" y="163"/>
                    </a:lnTo>
                    <a:lnTo>
                      <a:pt x="194" y="154"/>
                    </a:lnTo>
                    <a:lnTo>
                      <a:pt x="246" y="144"/>
                    </a:lnTo>
                    <a:lnTo>
                      <a:pt x="301" y="134"/>
                    </a:lnTo>
                    <a:lnTo>
                      <a:pt x="360" y="124"/>
                    </a:lnTo>
                    <a:lnTo>
                      <a:pt x="420" y="114"/>
                    </a:lnTo>
                    <a:lnTo>
                      <a:pt x="484" y="105"/>
                    </a:lnTo>
                    <a:lnTo>
                      <a:pt x="546" y="96"/>
                    </a:lnTo>
                    <a:lnTo>
                      <a:pt x="610" y="89"/>
                    </a:lnTo>
                    <a:lnTo>
                      <a:pt x="673" y="83"/>
                    </a:lnTo>
                    <a:lnTo>
                      <a:pt x="735" y="77"/>
                    </a:lnTo>
                    <a:lnTo>
                      <a:pt x="1459" y="0"/>
                    </a:lnTo>
                    <a:close/>
                  </a:path>
                </a:pathLst>
              </a:custGeom>
              <a:solidFill>
                <a:srgbClr val="93D5ED"/>
              </a:solidFill>
              <a:ln w="9525">
                <a:solidFill>
                  <a:srgbClr val="CCECFF"/>
                </a:solidFill>
                <a:round/>
                <a:headEnd/>
                <a:tailEnd/>
              </a:ln>
            </p:spPr>
            <p:txBody>
              <a:bodyPr/>
              <a:lstStyle/>
              <a:p>
                <a:endParaRPr lang="en-US"/>
              </a:p>
            </p:txBody>
          </p:sp>
          <p:sp>
            <p:nvSpPr>
              <p:cNvPr id="24834" name="Freeform 255"/>
              <p:cNvSpPr>
                <a:spLocks/>
              </p:cNvSpPr>
              <p:nvPr/>
            </p:nvSpPr>
            <p:spPr bwMode="auto">
              <a:xfrm>
                <a:off x="1251" y="1141"/>
                <a:ext cx="17" cy="81"/>
              </a:xfrm>
              <a:custGeom>
                <a:avLst/>
                <a:gdLst>
                  <a:gd name="T0" fmla="*/ 0 w 480"/>
                  <a:gd name="T1" fmla="*/ 0 h 2286"/>
                  <a:gd name="T2" fmla="*/ 0 w 480"/>
                  <a:gd name="T3" fmla="*/ 0 h 2286"/>
                  <a:gd name="T4" fmla="*/ 0 w 480"/>
                  <a:gd name="T5" fmla="*/ 0 h 2286"/>
                  <a:gd name="T6" fmla="*/ 0 w 480"/>
                  <a:gd name="T7" fmla="*/ 0 h 2286"/>
                  <a:gd name="T8" fmla="*/ 0 w 480"/>
                  <a:gd name="T9" fmla="*/ 0 h 2286"/>
                  <a:gd name="T10" fmla="*/ 0 w 480"/>
                  <a:gd name="T11" fmla="*/ 0 h 2286"/>
                  <a:gd name="T12" fmla="*/ 0 w 480"/>
                  <a:gd name="T13" fmla="*/ 0 h 2286"/>
                  <a:gd name="T14" fmla="*/ 0 w 480"/>
                  <a:gd name="T15" fmla="*/ 0 h 2286"/>
                  <a:gd name="T16" fmla="*/ 0 w 480"/>
                  <a:gd name="T17" fmla="*/ 0 h 2286"/>
                  <a:gd name="T18" fmla="*/ 0 w 480"/>
                  <a:gd name="T19" fmla="*/ 0 h 2286"/>
                  <a:gd name="T20" fmla="*/ 0 w 480"/>
                  <a:gd name="T21" fmla="*/ 0 h 2286"/>
                  <a:gd name="T22" fmla="*/ 0 w 480"/>
                  <a:gd name="T23" fmla="*/ 0 h 2286"/>
                  <a:gd name="T24" fmla="*/ 0 w 480"/>
                  <a:gd name="T25" fmla="*/ 0 h 2286"/>
                  <a:gd name="T26" fmla="*/ 0 w 480"/>
                  <a:gd name="T27" fmla="*/ 0 h 2286"/>
                  <a:gd name="T28" fmla="*/ 0 w 480"/>
                  <a:gd name="T29" fmla="*/ 0 h 2286"/>
                  <a:gd name="T30" fmla="*/ 0 w 480"/>
                  <a:gd name="T31" fmla="*/ 0 h 2286"/>
                  <a:gd name="T32" fmla="*/ 0 w 480"/>
                  <a:gd name="T33" fmla="*/ 0 h 2286"/>
                  <a:gd name="T34" fmla="*/ 0 w 480"/>
                  <a:gd name="T35" fmla="*/ 0 h 2286"/>
                  <a:gd name="T36" fmla="*/ 0 w 480"/>
                  <a:gd name="T37" fmla="*/ 0 h 2286"/>
                  <a:gd name="T38" fmla="*/ 0 w 480"/>
                  <a:gd name="T39" fmla="*/ 0 h 2286"/>
                  <a:gd name="T40" fmla="*/ 0 w 480"/>
                  <a:gd name="T41" fmla="*/ 0 h 2286"/>
                  <a:gd name="T42" fmla="*/ 0 w 480"/>
                  <a:gd name="T43" fmla="*/ 0 h 2286"/>
                  <a:gd name="T44" fmla="*/ 0 w 480"/>
                  <a:gd name="T45" fmla="*/ 0 h 2286"/>
                  <a:gd name="T46" fmla="*/ 0 w 480"/>
                  <a:gd name="T47" fmla="*/ 0 h 2286"/>
                  <a:gd name="T48" fmla="*/ 0 w 480"/>
                  <a:gd name="T49" fmla="*/ 0 h 2286"/>
                  <a:gd name="T50" fmla="*/ 0 w 480"/>
                  <a:gd name="T51" fmla="*/ 0 h 2286"/>
                  <a:gd name="T52" fmla="*/ 0 w 480"/>
                  <a:gd name="T53" fmla="*/ 0 h 2286"/>
                  <a:gd name="T54" fmla="*/ 0 w 480"/>
                  <a:gd name="T55" fmla="*/ 0 h 2286"/>
                  <a:gd name="T56" fmla="*/ 0 w 480"/>
                  <a:gd name="T57" fmla="*/ 0 h 2286"/>
                  <a:gd name="T58" fmla="*/ 0 w 480"/>
                  <a:gd name="T59" fmla="*/ 0 h 2286"/>
                  <a:gd name="T60" fmla="*/ 0 w 480"/>
                  <a:gd name="T61" fmla="*/ 0 h 2286"/>
                  <a:gd name="T62" fmla="*/ 0 w 480"/>
                  <a:gd name="T63" fmla="*/ 0 h 2286"/>
                  <a:gd name="T64" fmla="*/ 0 w 480"/>
                  <a:gd name="T65" fmla="*/ 0 h 2286"/>
                  <a:gd name="T66" fmla="*/ 0 w 480"/>
                  <a:gd name="T67" fmla="*/ 0 h 2286"/>
                  <a:gd name="T68" fmla="*/ 0 w 480"/>
                  <a:gd name="T69" fmla="*/ 0 h 2286"/>
                  <a:gd name="T70" fmla="*/ 0 w 480"/>
                  <a:gd name="T71" fmla="*/ 0 h 2286"/>
                  <a:gd name="T72" fmla="*/ 0 w 480"/>
                  <a:gd name="T73" fmla="*/ 0 h 2286"/>
                  <a:gd name="T74" fmla="*/ 0 w 480"/>
                  <a:gd name="T75" fmla="*/ 0 h 2286"/>
                  <a:gd name="T76" fmla="*/ 0 w 480"/>
                  <a:gd name="T77" fmla="*/ 0 h 2286"/>
                  <a:gd name="T78" fmla="*/ 0 w 480"/>
                  <a:gd name="T79" fmla="*/ 0 h 2286"/>
                  <a:gd name="T80" fmla="*/ 0 w 480"/>
                  <a:gd name="T81" fmla="*/ 0 h 2286"/>
                  <a:gd name="T82" fmla="*/ 0 w 480"/>
                  <a:gd name="T83" fmla="*/ 0 h 2286"/>
                  <a:gd name="T84" fmla="*/ 0 w 480"/>
                  <a:gd name="T85" fmla="*/ 0 h 22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80"/>
                  <a:gd name="T130" fmla="*/ 0 h 2286"/>
                  <a:gd name="T131" fmla="*/ 480 w 480"/>
                  <a:gd name="T132" fmla="*/ 2286 h 22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80" h="2286">
                    <a:moveTo>
                      <a:pt x="480" y="3"/>
                    </a:moveTo>
                    <a:lnTo>
                      <a:pt x="470" y="2"/>
                    </a:lnTo>
                    <a:lnTo>
                      <a:pt x="443" y="0"/>
                    </a:lnTo>
                    <a:lnTo>
                      <a:pt x="424" y="0"/>
                    </a:lnTo>
                    <a:lnTo>
                      <a:pt x="401" y="0"/>
                    </a:lnTo>
                    <a:lnTo>
                      <a:pt x="374" y="2"/>
                    </a:lnTo>
                    <a:lnTo>
                      <a:pt x="343" y="6"/>
                    </a:lnTo>
                    <a:lnTo>
                      <a:pt x="309" y="11"/>
                    </a:lnTo>
                    <a:lnTo>
                      <a:pt x="273" y="19"/>
                    </a:lnTo>
                    <a:lnTo>
                      <a:pt x="253" y="24"/>
                    </a:lnTo>
                    <a:lnTo>
                      <a:pt x="232" y="30"/>
                    </a:lnTo>
                    <a:lnTo>
                      <a:pt x="212" y="37"/>
                    </a:lnTo>
                    <a:lnTo>
                      <a:pt x="191" y="44"/>
                    </a:lnTo>
                    <a:lnTo>
                      <a:pt x="169" y="53"/>
                    </a:lnTo>
                    <a:lnTo>
                      <a:pt x="146" y="62"/>
                    </a:lnTo>
                    <a:lnTo>
                      <a:pt x="123" y="73"/>
                    </a:lnTo>
                    <a:lnTo>
                      <a:pt x="99" y="84"/>
                    </a:lnTo>
                    <a:lnTo>
                      <a:pt x="75" y="97"/>
                    </a:lnTo>
                    <a:lnTo>
                      <a:pt x="51" y="110"/>
                    </a:lnTo>
                    <a:lnTo>
                      <a:pt x="26" y="125"/>
                    </a:lnTo>
                    <a:lnTo>
                      <a:pt x="0" y="140"/>
                    </a:lnTo>
                    <a:lnTo>
                      <a:pt x="0" y="2286"/>
                    </a:lnTo>
                    <a:lnTo>
                      <a:pt x="16" y="2278"/>
                    </a:lnTo>
                    <a:lnTo>
                      <a:pt x="58" y="2257"/>
                    </a:lnTo>
                    <a:lnTo>
                      <a:pt x="87" y="2243"/>
                    </a:lnTo>
                    <a:lnTo>
                      <a:pt x="121" y="2228"/>
                    </a:lnTo>
                    <a:lnTo>
                      <a:pt x="157" y="2210"/>
                    </a:lnTo>
                    <a:lnTo>
                      <a:pt x="196" y="2194"/>
                    </a:lnTo>
                    <a:lnTo>
                      <a:pt x="235" y="2179"/>
                    </a:lnTo>
                    <a:lnTo>
                      <a:pt x="277" y="2165"/>
                    </a:lnTo>
                    <a:lnTo>
                      <a:pt x="297" y="2158"/>
                    </a:lnTo>
                    <a:lnTo>
                      <a:pt x="316" y="2152"/>
                    </a:lnTo>
                    <a:lnTo>
                      <a:pt x="336" y="2147"/>
                    </a:lnTo>
                    <a:lnTo>
                      <a:pt x="355" y="2142"/>
                    </a:lnTo>
                    <a:lnTo>
                      <a:pt x="374" y="2138"/>
                    </a:lnTo>
                    <a:lnTo>
                      <a:pt x="392" y="2135"/>
                    </a:lnTo>
                    <a:lnTo>
                      <a:pt x="409" y="2133"/>
                    </a:lnTo>
                    <a:lnTo>
                      <a:pt x="426" y="2132"/>
                    </a:lnTo>
                    <a:lnTo>
                      <a:pt x="441" y="2132"/>
                    </a:lnTo>
                    <a:lnTo>
                      <a:pt x="455" y="2133"/>
                    </a:lnTo>
                    <a:lnTo>
                      <a:pt x="468" y="2136"/>
                    </a:lnTo>
                    <a:lnTo>
                      <a:pt x="480" y="2140"/>
                    </a:lnTo>
                    <a:lnTo>
                      <a:pt x="480" y="3"/>
                    </a:lnTo>
                    <a:close/>
                  </a:path>
                </a:pathLst>
              </a:custGeom>
              <a:solidFill>
                <a:srgbClr val="93D5ED"/>
              </a:solidFill>
              <a:ln w="9525">
                <a:solidFill>
                  <a:srgbClr val="CCECFF"/>
                </a:solidFill>
                <a:round/>
                <a:headEnd/>
                <a:tailEnd/>
              </a:ln>
            </p:spPr>
            <p:txBody>
              <a:bodyPr/>
              <a:lstStyle/>
              <a:p>
                <a:endParaRPr lang="en-US"/>
              </a:p>
            </p:txBody>
          </p:sp>
          <p:sp>
            <p:nvSpPr>
              <p:cNvPr id="24835" name="Freeform 256"/>
              <p:cNvSpPr>
                <a:spLocks/>
              </p:cNvSpPr>
              <p:nvPr/>
            </p:nvSpPr>
            <p:spPr bwMode="auto">
              <a:xfrm>
                <a:off x="958" y="1135"/>
                <a:ext cx="27" cy="89"/>
              </a:xfrm>
              <a:custGeom>
                <a:avLst/>
                <a:gdLst>
                  <a:gd name="T0" fmla="*/ 0 w 734"/>
                  <a:gd name="T1" fmla="*/ 0 h 2478"/>
                  <a:gd name="T2" fmla="*/ 0 w 734"/>
                  <a:gd name="T3" fmla="*/ 0 h 2478"/>
                  <a:gd name="T4" fmla="*/ 0 w 734"/>
                  <a:gd name="T5" fmla="*/ 0 h 2478"/>
                  <a:gd name="T6" fmla="*/ 0 w 734"/>
                  <a:gd name="T7" fmla="*/ 0 h 2478"/>
                  <a:gd name="T8" fmla="*/ 0 w 734"/>
                  <a:gd name="T9" fmla="*/ 0 h 2478"/>
                  <a:gd name="T10" fmla="*/ 0 60000 65536"/>
                  <a:gd name="T11" fmla="*/ 0 60000 65536"/>
                  <a:gd name="T12" fmla="*/ 0 60000 65536"/>
                  <a:gd name="T13" fmla="*/ 0 60000 65536"/>
                  <a:gd name="T14" fmla="*/ 0 60000 65536"/>
                  <a:gd name="T15" fmla="*/ 0 w 734"/>
                  <a:gd name="T16" fmla="*/ 0 h 2478"/>
                  <a:gd name="T17" fmla="*/ 734 w 734"/>
                  <a:gd name="T18" fmla="*/ 2478 h 2478"/>
                </a:gdLst>
                <a:ahLst/>
                <a:cxnLst>
                  <a:cxn ang="T10">
                    <a:pos x="T0" y="T1"/>
                  </a:cxn>
                  <a:cxn ang="T11">
                    <a:pos x="T2" y="T3"/>
                  </a:cxn>
                  <a:cxn ang="T12">
                    <a:pos x="T4" y="T5"/>
                  </a:cxn>
                  <a:cxn ang="T13">
                    <a:pos x="T6" y="T7"/>
                  </a:cxn>
                  <a:cxn ang="T14">
                    <a:pos x="T8" y="T9"/>
                  </a:cxn>
                </a:cxnLst>
                <a:rect l="T15" t="T16" r="T17" b="T18"/>
                <a:pathLst>
                  <a:path w="734" h="2478">
                    <a:moveTo>
                      <a:pt x="734" y="0"/>
                    </a:moveTo>
                    <a:lnTo>
                      <a:pt x="0" y="332"/>
                    </a:lnTo>
                    <a:lnTo>
                      <a:pt x="0" y="2478"/>
                    </a:lnTo>
                    <a:lnTo>
                      <a:pt x="734" y="2146"/>
                    </a:lnTo>
                    <a:lnTo>
                      <a:pt x="734" y="0"/>
                    </a:lnTo>
                    <a:close/>
                  </a:path>
                </a:pathLst>
              </a:custGeom>
              <a:solidFill>
                <a:srgbClr val="93D5ED"/>
              </a:solidFill>
              <a:ln w="9525">
                <a:solidFill>
                  <a:srgbClr val="CCECFF"/>
                </a:solidFill>
                <a:round/>
                <a:headEnd/>
                <a:tailEnd/>
              </a:ln>
            </p:spPr>
            <p:txBody>
              <a:bodyPr/>
              <a:lstStyle/>
              <a:p>
                <a:endParaRPr lang="en-US"/>
              </a:p>
            </p:txBody>
          </p:sp>
          <p:sp>
            <p:nvSpPr>
              <p:cNvPr id="24836" name="Freeform 257"/>
              <p:cNvSpPr>
                <a:spLocks/>
              </p:cNvSpPr>
              <p:nvPr/>
            </p:nvSpPr>
            <p:spPr bwMode="auto">
              <a:xfrm>
                <a:off x="927" y="1133"/>
                <a:ext cx="14" cy="78"/>
              </a:xfrm>
              <a:custGeom>
                <a:avLst/>
                <a:gdLst>
                  <a:gd name="T0" fmla="*/ 0 w 382"/>
                  <a:gd name="T1" fmla="*/ 0 h 2186"/>
                  <a:gd name="T2" fmla="*/ 0 w 382"/>
                  <a:gd name="T3" fmla="*/ 0 h 2186"/>
                  <a:gd name="T4" fmla="*/ 0 w 382"/>
                  <a:gd name="T5" fmla="*/ 0 h 2186"/>
                  <a:gd name="T6" fmla="*/ 0 w 382"/>
                  <a:gd name="T7" fmla="*/ 0 h 2186"/>
                  <a:gd name="T8" fmla="*/ 0 w 382"/>
                  <a:gd name="T9" fmla="*/ 0 h 2186"/>
                  <a:gd name="T10" fmla="*/ 0 w 382"/>
                  <a:gd name="T11" fmla="*/ 0 h 2186"/>
                  <a:gd name="T12" fmla="*/ 0 w 382"/>
                  <a:gd name="T13" fmla="*/ 0 h 2186"/>
                  <a:gd name="T14" fmla="*/ 0 w 382"/>
                  <a:gd name="T15" fmla="*/ 0 h 2186"/>
                  <a:gd name="T16" fmla="*/ 0 w 382"/>
                  <a:gd name="T17" fmla="*/ 0 h 2186"/>
                  <a:gd name="T18" fmla="*/ 0 w 382"/>
                  <a:gd name="T19" fmla="*/ 0 h 2186"/>
                  <a:gd name="T20" fmla="*/ 0 w 382"/>
                  <a:gd name="T21" fmla="*/ 0 h 2186"/>
                  <a:gd name="T22" fmla="*/ 0 w 382"/>
                  <a:gd name="T23" fmla="*/ 0 h 2186"/>
                  <a:gd name="T24" fmla="*/ 0 w 382"/>
                  <a:gd name="T25" fmla="*/ 0 h 2186"/>
                  <a:gd name="T26" fmla="*/ 0 w 382"/>
                  <a:gd name="T27" fmla="*/ 0 h 2186"/>
                  <a:gd name="T28" fmla="*/ 0 w 382"/>
                  <a:gd name="T29" fmla="*/ 0 h 2186"/>
                  <a:gd name="T30" fmla="*/ 0 w 382"/>
                  <a:gd name="T31" fmla="*/ 0 h 2186"/>
                  <a:gd name="T32" fmla="*/ 0 w 382"/>
                  <a:gd name="T33" fmla="*/ 0 h 2186"/>
                  <a:gd name="T34" fmla="*/ 0 w 382"/>
                  <a:gd name="T35" fmla="*/ 0 h 2186"/>
                  <a:gd name="T36" fmla="*/ 0 w 382"/>
                  <a:gd name="T37" fmla="*/ 0 h 2186"/>
                  <a:gd name="T38" fmla="*/ 0 w 382"/>
                  <a:gd name="T39" fmla="*/ 0 h 2186"/>
                  <a:gd name="T40" fmla="*/ 0 w 382"/>
                  <a:gd name="T41" fmla="*/ 0 h 2186"/>
                  <a:gd name="T42" fmla="*/ 0 w 382"/>
                  <a:gd name="T43" fmla="*/ 0 h 2186"/>
                  <a:gd name="T44" fmla="*/ 0 w 382"/>
                  <a:gd name="T45" fmla="*/ 0 h 2186"/>
                  <a:gd name="T46" fmla="*/ 0 w 382"/>
                  <a:gd name="T47" fmla="*/ 0 h 2186"/>
                  <a:gd name="T48" fmla="*/ 0 w 382"/>
                  <a:gd name="T49" fmla="*/ 0 h 2186"/>
                  <a:gd name="T50" fmla="*/ 0 w 382"/>
                  <a:gd name="T51" fmla="*/ 0 h 2186"/>
                  <a:gd name="T52" fmla="*/ 0 w 382"/>
                  <a:gd name="T53" fmla="*/ 0 h 2186"/>
                  <a:gd name="T54" fmla="*/ 0 w 382"/>
                  <a:gd name="T55" fmla="*/ 0 h 2186"/>
                  <a:gd name="T56" fmla="*/ 0 w 382"/>
                  <a:gd name="T57" fmla="*/ 0 h 2186"/>
                  <a:gd name="T58" fmla="*/ 0 w 382"/>
                  <a:gd name="T59" fmla="*/ 0 h 2186"/>
                  <a:gd name="T60" fmla="*/ 0 w 382"/>
                  <a:gd name="T61" fmla="*/ 0 h 2186"/>
                  <a:gd name="T62" fmla="*/ 0 w 382"/>
                  <a:gd name="T63" fmla="*/ 0 h 2186"/>
                  <a:gd name="T64" fmla="*/ 0 w 382"/>
                  <a:gd name="T65" fmla="*/ 0 h 2186"/>
                  <a:gd name="T66" fmla="*/ 0 w 382"/>
                  <a:gd name="T67" fmla="*/ 0 h 2186"/>
                  <a:gd name="T68" fmla="*/ 0 w 382"/>
                  <a:gd name="T69" fmla="*/ 0 h 2186"/>
                  <a:gd name="T70" fmla="*/ 0 w 382"/>
                  <a:gd name="T71" fmla="*/ 0 h 2186"/>
                  <a:gd name="T72" fmla="*/ 0 w 382"/>
                  <a:gd name="T73" fmla="*/ 0 h 2186"/>
                  <a:gd name="T74" fmla="*/ 0 w 382"/>
                  <a:gd name="T75" fmla="*/ 0 h 2186"/>
                  <a:gd name="T76" fmla="*/ 0 w 382"/>
                  <a:gd name="T77" fmla="*/ 0 h 2186"/>
                  <a:gd name="T78" fmla="*/ 0 w 382"/>
                  <a:gd name="T79" fmla="*/ 0 h 2186"/>
                  <a:gd name="T80" fmla="*/ 0 w 382"/>
                  <a:gd name="T81" fmla="*/ 0 h 2186"/>
                  <a:gd name="T82" fmla="*/ 0 w 382"/>
                  <a:gd name="T83" fmla="*/ 0 h 2186"/>
                  <a:gd name="T84" fmla="*/ 0 w 382"/>
                  <a:gd name="T85" fmla="*/ 0 h 2186"/>
                  <a:gd name="T86" fmla="*/ 0 w 382"/>
                  <a:gd name="T87" fmla="*/ 0 h 2186"/>
                  <a:gd name="T88" fmla="*/ 0 w 382"/>
                  <a:gd name="T89" fmla="*/ 0 h 2186"/>
                  <a:gd name="T90" fmla="*/ 0 w 382"/>
                  <a:gd name="T91" fmla="*/ 0 h 2186"/>
                  <a:gd name="T92" fmla="*/ 0 w 382"/>
                  <a:gd name="T93" fmla="*/ 0 h 21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82"/>
                  <a:gd name="T142" fmla="*/ 0 h 2186"/>
                  <a:gd name="T143" fmla="*/ 382 w 382"/>
                  <a:gd name="T144" fmla="*/ 2186 h 218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82" h="2186">
                    <a:moveTo>
                      <a:pt x="382" y="70"/>
                    </a:moveTo>
                    <a:lnTo>
                      <a:pt x="382" y="2166"/>
                    </a:lnTo>
                    <a:lnTo>
                      <a:pt x="374" y="2162"/>
                    </a:lnTo>
                    <a:lnTo>
                      <a:pt x="351" y="2152"/>
                    </a:lnTo>
                    <a:lnTo>
                      <a:pt x="334" y="2145"/>
                    </a:lnTo>
                    <a:lnTo>
                      <a:pt x="315" y="2139"/>
                    </a:lnTo>
                    <a:lnTo>
                      <a:pt x="293" y="2133"/>
                    </a:lnTo>
                    <a:lnTo>
                      <a:pt x="268" y="2129"/>
                    </a:lnTo>
                    <a:lnTo>
                      <a:pt x="255" y="2127"/>
                    </a:lnTo>
                    <a:lnTo>
                      <a:pt x="241" y="2125"/>
                    </a:lnTo>
                    <a:lnTo>
                      <a:pt x="226" y="2125"/>
                    </a:lnTo>
                    <a:lnTo>
                      <a:pt x="211" y="2124"/>
                    </a:lnTo>
                    <a:lnTo>
                      <a:pt x="195" y="2124"/>
                    </a:lnTo>
                    <a:lnTo>
                      <a:pt x="179" y="2125"/>
                    </a:lnTo>
                    <a:lnTo>
                      <a:pt x="163" y="2127"/>
                    </a:lnTo>
                    <a:lnTo>
                      <a:pt x="146" y="2129"/>
                    </a:lnTo>
                    <a:lnTo>
                      <a:pt x="129" y="2133"/>
                    </a:lnTo>
                    <a:lnTo>
                      <a:pt x="112" y="2137"/>
                    </a:lnTo>
                    <a:lnTo>
                      <a:pt x="93" y="2142"/>
                    </a:lnTo>
                    <a:lnTo>
                      <a:pt x="75" y="2149"/>
                    </a:lnTo>
                    <a:lnTo>
                      <a:pt x="57" y="2156"/>
                    </a:lnTo>
                    <a:lnTo>
                      <a:pt x="38" y="2165"/>
                    </a:lnTo>
                    <a:lnTo>
                      <a:pt x="19" y="2175"/>
                    </a:lnTo>
                    <a:lnTo>
                      <a:pt x="0" y="2186"/>
                    </a:lnTo>
                    <a:lnTo>
                      <a:pt x="0" y="70"/>
                    </a:lnTo>
                    <a:lnTo>
                      <a:pt x="8" y="63"/>
                    </a:lnTo>
                    <a:lnTo>
                      <a:pt x="31" y="48"/>
                    </a:lnTo>
                    <a:lnTo>
                      <a:pt x="47" y="37"/>
                    </a:lnTo>
                    <a:lnTo>
                      <a:pt x="66" y="28"/>
                    </a:lnTo>
                    <a:lnTo>
                      <a:pt x="88" y="19"/>
                    </a:lnTo>
                    <a:lnTo>
                      <a:pt x="114" y="10"/>
                    </a:lnTo>
                    <a:lnTo>
                      <a:pt x="127" y="7"/>
                    </a:lnTo>
                    <a:lnTo>
                      <a:pt x="141" y="4"/>
                    </a:lnTo>
                    <a:lnTo>
                      <a:pt x="156" y="2"/>
                    </a:lnTo>
                    <a:lnTo>
                      <a:pt x="170" y="0"/>
                    </a:lnTo>
                    <a:lnTo>
                      <a:pt x="186" y="0"/>
                    </a:lnTo>
                    <a:lnTo>
                      <a:pt x="202" y="0"/>
                    </a:lnTo>
                    <a:lnTo>
                      <a:pt x="218" y="1"/>
                    </a:lnTo>
                    <a:lnTo>
                      <a:pt x="236" y="3"/>
                    </a:lnTo>
                    <a:lnTo>
                      <a:pt x="253" y="7"/>
                    </a:lnTo>
                    <a:lnTo>
                      <a:pt x="270" y="11"/>
                    </a:lnTo>
                    <a:lnTo>
                      <a:pt x="288" y="17"/>
                    </a:lnTo>
                    <a:lnTo>
                      <a:pt x="306" y="24"/>
                    </a:lnTo>
                    <a:lnTo>
                      <a:pt x="325" y="33"/>
                    </a:lnTo>
                    <a:lnTo>
                      <a:pt x="343" y="43"/>
                    </a:lnTo>
                    <a:lnTo>
                      <a:pt x="363" y="56"/>
                    </a:lnTo>
                    <a:lnTo>
                      <a:pt x="382" y="70"/>
                    </a:lnTo>
                    <a:close/>
                  </a:path>
                </a:pathLst>
              </a:custGeom>
              <a:solidFill>
                <a:srgbClr val="93D5ED"/>
              </a:solidFill>
              <a:ln w="9525">
                <a:solidFill>
                  <a:srgbClr val="CCECFF"/>
                </a:solidFill>
                <a:round/>
                <a:headEnd/>
                <a:tailEnd/>
              </a:ln>
            </p:spPr>
            <p:txBody>
              <a:bodyPr/>
              <a:lstStyle/>
              <a:p>
                <a:endParaRPr lang="en-US"/>
              </a:p>
            </p:txBody>
          </p:sp>
          <p:sp>
            <p:nvSpPr>
              <p:cNvPr id="24837" name="Freeform 258"/>
              <p:cNvSpPr>
                <a:spLocks/>
              </p:cNvSpPr>
              <p:nvPr/>
            </p:nvSpPr>
            <p:spPr bwMode="auto">
              <a:xfrm>
                <a:off x="882" y="1102"/>
                <a:ext cx="30" cy="88"/>
              </a:xfrm>
              <a:custGeom>
                <a:avLst/>
                <a:gdLst>
                  <a:gd name="T0" fmla="*/ 0 w 822"/>
                  <a:gd name="T1" fmla="*/ 0 h 2458"/>
                  <a:gd name="T2" fmla="*/ 0 w 822"/>
                  <a:gd name="T3" fmla="*/ 0 h 2458"/>
                  <a:gd name="T4" fmla="*/ 0 w 822"/>
                  <a:gd name="T5" fmla="*/ 0 h 2458"/>
                  <a:gd name="T6" fmla="*/ 0 w 822"/>
                  <a:gd name="T7" fmla="*/ 0 h 2458"/>
                  <a:gd name="T8" fmla="*/ 0 w 822"/>
                  <a:gd name="T9" fmla="*/ 0 h 2458"/>
                  <a:gd name="T10" fmla="*/ 0 w 822"/>
                  <a:gd name="T11" fmla="*/ 0 h 2458"/>
                  <a:gd name="T12" fmla="*/ 0 w 822"/>
                  <a:gd name="T13" fmla="*/ 0 h 2458"/>
                  <a:gd name="T14" fmla="*/ 0 w 822"/>
                  <a:gd name="T15" fmla="*/ 0 h 2458"/>
                  <a:gd name="T16" fmla="*/ 0 w 822"/>
                  <a:gd name="T17" fmla="*/ 0 h 2458"/>
                  <a:gd name="T18" fmla="*/ 0 w 822"/>
                  <a:gd name="T19" fmla="*/ 0 h 2458"/>
                  <a:gd name="T20" fmla="*/ 0 w 822"/>
                  <a:gd name="T21" fmla="*/ 0 h 2458"/>
                  <a:gd name="T22" fmla="*/ 0 w 822"/>
                  <a:gd name="T23" fmla="*/ 0 h 2458"/>
                  <a:gd name="T24" fmla="*/ 0 w 822"/>
                  <a:gd name="T25" fmla="*/ 0 h 2458"/>
                  <a:gd name="T26" fmla="*/ 0 w 822"/>
                  <a:gd name="T27" fmla="*/ 0 h 2458"/>
                  <a:gd name="T28" fmla="*/ 0 w 822"/>
                  <a:gd name="T29" fmla="*/ 0 h 2458"/>
                  <a:gd name="T30" fmla="*/ 0 w 822"/>
                  <a:gd name="T31" fmla="*/ 0 h 2458"/>
                  <a:gd name="T32" fmla="*/ 0 w 822"/>
                  <a:gd name="T33" fmla="*/ 0 h 2458"/>
                  <a:gd name="T34" fmla="*/ 0 w 822"/>
                  <a:gd name="T35" fmla="*/ 0 h 2458"/>
                  <a:gd name="T36" fmla="*/ 0 w 822"/>
                  <a:gd name="T37" fmla="*/ 0 h 2458"/>
                  <a:gd name="T38" fmla="*/ 0 w 822"/>
                  <a:gd name="T39" fmla="*/ 0 h 2458"/>
                  <a:gd name="T40" fmla="*/ 0 w 822"/>
                  <a:gd name="T41" fmla="*/ 0 h 2458"/>
                  <a:gd name="T42" fmla="*/ 0 w 822"/>
                  <a:gd name="T43" fmla="*/ 0 h 2458"/>
                  <a:gd name="T44" fmla="*/ 0 w 822"/>
                  <a:gd name="T45" fmla="*/ 0 h 2458"/>
                  <a:gd name="T46" fmla="*/ 0 w 822"/>
                  <a:gd name="T47" fmla="*/ 0 h 2458"/>
                  <a:gd name="T48" fmla="*/ 0 w 822"/>
                  <a:gd name="T49" fmla="*/ 0 h 2458"/>
                  <a:gd name="T50" fmla="*/ 0 w 822"/>
                  <a:gd name="T51" fmla="*/ 0 h 2458"/>
                  <a:gd name="T52" fmla="*/ 0 w 822"/>
                  <a:gd name="T53" fmla="*/ 0 h 2458"/>
                  <a:gd name="T54" fmla="*/ 0 w 822"/>
                  <a:gd name="T55" fmla="*/ 0 h 2458"/>
                  <a:gd name="T56" fmla="*/ 0 w 822"/>
                  <a:gd name="T57" fmla="*/ 0 h 2458"/>
                  <a:gd name="T58" fmla="*/ 0 w 822"/>
                  <a:gd name="T59" fmla="*/ 0 h 2458"/>
                  <a:gd name="T60" fmla="*/ 0 w 822"/>
                  <a:gd name="T61" fmla="*/ 0 h 2458"/>
                  <a:gd name="T62" fmla="*/ 0 w 822"/>
                  <a:gd name="T63" fmla="*/ 0 h 2458"/>
                  <a:gd name="T64" fmla="*/ 0 w 822"/>
                  <a:gd name="T65" fmla="*/ 0 h 2458"/>
                  <a:gd name="T66" fmla="*/ 0 w 822"/>
                  <a:gd name="T67" fmla="*/ 0 h 2458"/>
                  <a:gd name="T68" fmla="*/ 0 w 822"/>
                  <a:gd name="T69" fmla="*/ 0 h 2458"/>
                  <a:gd name="T70" fmla="*/ 0 w 822"/>
                  <a:gd name="T71" fmla="*/ 0 h 2458"/>
                  <a:gd name="T72" fmla="*/ 0 w 822"/>
                  <a:gd name="T73" fmla="*/ 0 h 2458"/>
                  <a:gd name="T74" fmla="*/ 0 w 822"/>
                  <a:gd name="T75" fmla="*/ 0 h 2458"/>
                  <a:gd name="T76" fmla="*/ 0 w 822"/>
                  <a:gd name="T77" fmla="*/ 0 h 2458"/>
                  <a:gd name="T78" fmla="*/ 0 w 822"/>
                  <a:gd name="T79" fmla="*/ 0 h 2458"/>
                  <a:gd name="T80" fmla="*/ 0 w 822"/>
                  <a:gd name="T81" fmla="*/ 0 h 2458"/>
                  <a:gd name="T82" fmla="*/ 0 w 822"/>
                  <a:gd name="T83" fmla="*/ 0 h 2458"/>
                  <a:gd name="T84" fmla="*/ 0 w 822"/>
                  <a:gd name="T85" fmla="*/ 0 h 2458"/>
                  <a:gd name="T86" fmla="*/ 0 w 822"/>
                  <a:gd name="T87" fmla="*/ 0 h 2458"/>
                  <a:gd name="T88" fmla="*/ 0 w 822"/>
                  <a:gd name="T89" fmla="*/ 0 h 2458"/>
                  <a:gd name="T90" fmla="*/ 0 w 822"/>
                  <a:gd name="T91" fmla="*/ 0 h 2458"/>
                  <a:gd name="T92" fmla="*/ 0 w 822"/>
                  <a:gd name="T93" fmla="*/ 0 h 2458"/>
                  <a:gd name="T94" fmla="*/ 0 w 822"/>
                  <a:gd name="T95" fmla="*/ 0 h 2458"/>
                  <a:gd name="T96" fmla="*/ 0 w 822"/>
                  <a:gd name="T97" fmla="*/ 0 h 2458"/>
                  <a:gd name="T98" fmla="*/ 0 w 822"/>
                  <a:gd name="T99" fmla="*/ 0 h 2458"/>
                  <a:gd name="T100" fmla="*/ 0 w 822"/>
                  <a:gd name="T101" fmla="*/ 0 h 2458"/>
                  <a:gd name="T102" fmla="*/ 0 w 822"/>
                  <a:gd name="T103" fmla="*/ 0 h 2458"/>
                  <a:gd name="T104" fmla="*/ 0 w 822"/>
                  <a:gd name="T105" fmla="*/ 0 h 2458"/>
                  <a:gd name="T106" fmla="*/ 0 w 822"/>
                  <a:gd name="T107" fmla="*/ 0 h 2458"/>
                  <a:gd name="T108" fmla="*/ 0 w 822"/>
                  <a:gd name="T109" fmla="*/ 0 h 2458"/>
                  <a:gd name="T110" fmla="*/ 0 w 822"/>
                  <a:gd name="T111" fmla="*/ 0 h 2458"/>
                  <a:gd name="T112" fmla="*/ 0 w 822"/>
                  <a:gd name="T113" fmla="*/ 0 h 2458"/>
                  <a:gd name="T114" fmla="*/ 0 w 822"/>
                  <a:gd name="T115" fmla="*/ 0 h 2458"/>
                  <a:gd name="T116" fmla="*/ 0 w 822"/>
                  <a:gd name="T117" fmla="*/ 0 h 245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2"/>
                  <a:gd name="T178" fmla="*/ 0 h 2458"/>
                  <a:gd name="T179" fmla="*/ 822 w 822"/>
                  <a:gd name="T180" fmla="*/ 2458 h 245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2" h="2458">
                    <a:moveTo>
                      <a:pt x="822" y="314"/>
                    </a:moveTo>
                    <a:lnTo>
                      <a:pt x="822" y="2450"/>
                    </a:lnTo>
                    <a:lnTo>
                      <a:pt x="812" y="2450"/>
                    </a:lnTo>
                    <a:lnTo>
                      <a:pt x="787" y="2452"/>
                    </a:lnTo>
                    <a:lnTo>
                      <a:pt x="747" y="2456"/>
                    </a:lnTo>
                    <a:lnTo>
                      <a:pt x="694" y="2457"/>
                    </a:lnTo>
                    <a:lnTo>
                      <a:pt x="633" y="2458"/>
                    </a:lnTo>
                    <a:lnTo>
                      <a:pt x="564" y="2457"/>
                    </a:lnTo>
                    <a:lnTo>
                      <a:pt x="528" y="2454"/>
                    </a:lnTo>
                    <a:lnTo>
                      <a:pt x="491" y="2452"/>
                    </a:lnTo>
                    <a:lnTo>
                      <a:pt x="453" y="2449"/>
                    </a:lnTo>
                    <a:lnTo>
                      <a:pt x="415" y="2445"/>
                    </a:lnTo>
                    <a:lnTo>
                      <a:pt x="377" y="2440"/>
                    </a:lnTo>
                    <a:lnTo>
                      <a:pt x="339" y="2434"/>
                    </a:lnTo>
                    <a:lnTo>
                      <a:pt x="302" y="2426"/>
                    </a:lnTo>
                    <a:lnTo>
                      <a:pt x="266" y="2417"/>
                    </a:lnTo>
                    <a:lnTo>
                      <a:pt x="231" y="2407"/>
                    </a:lnTo>
                    <a:lnTo>
                      <a:pt x="197" y="2396"/>
                    </a:lnTo>
                    <a:lnTo>
                      <a:pt x="165" y="2383"/>
                    </a:lnTo>
                    <a:lnTo>
                      <a:pt x="136" y="2368"/>
                    </a:lnTo>
                    <a:lnTo>
                      <a:pt x="109" y="2351"/>
                    </a:lnTo>
                    <a:lnTo>
                      <a:pt x="83" y="2332"/>
                    </a:lnTo>
                    <a:lnTo>
                      <a:pt x="62" y="2311"/>
                    </a:lnTo>
                    <a:lnTo>
                      <a:pt x="44" y="2289"/>
                    </a:lnTo>
                    <a:lnTo>
                      <a:pt x="29" y="2264"/>
                    </a:lnTo>
                    <a:lnTo>
                      <a:pt x="18" y="2237"/>
                    </a:lnTo>
                    <a:lnTo>
                      <a:pt x="11" y="2207"/>
                    </a:lnTo>
                    <a:lnTo>
                      <a:pt x="9" y="2176"/>
                    </a:lnTo>
                    <a:lnTo>
                      <a:pt x="9" y="0"/>
                    </a:lnTo>
                    <a:lnTo>
                      <a:pt x="7" y="4"/>
                    </a:lnTo>
                    <a:lnTo>
                      <a:pt x="4" y="16"/>
                    </a:lnTo>
                    <a:lnTo>
                      <a:pt x="2" y="24"/>
                    </a:lnTo>
                    <a:lnTo>
                      <a:pt x="1" y="33"/>
                    </a:lnTo>
                    <a:lnTo>
                      <a:pt x="0" y="44"/>
                    </a:lnTo>
                    <a:lnTo>
                      <a:pt x="0" y="56"/>
                    </a:lnTo>
                    <a:lnTo>
                      <a:pt x="0" y="70"/>
                    </a:lnTo>
                    <a:lnTo>
                      <a:pt x="2" y="83"/>
                    </a:lnTo>
                    <a:lnTo>
                      <a:pt x="5" y="98"/>
                    </a:lnTo>
                    <a:lnTo>
                      <a:pt x="10" y="113"/>
                    </a:lnTo>
                    <a:lnTo>
                      <a:pt x="17" y="128"/>
                    </a:lnTo>
                    <a:lnTo>
                      <a:pt x="26" y="144"/>
                    </a:lnTo>
                    <a:lnTo>
                      <a:pt x="38" y="159"/>
                    </a:lnTo>
                    <a:lnTo>
                      <a:pt x="51" y="175"/>
                    </a:lnTo>
                    <a:lnTo>
                      <a:pt x="68" y="192"/>
                    </a:lnTo>
                    <a:lnTo>
                      <a:pt x="88" y="207"/>
                    </a:lnTo>
                    <a:lnTo>
                      <a:pt x="112" y="222"/>
                    </a:lnTo>
                    <a:lnTo>
                      <a:pt x="138" y="236"/>
                    </a:lnTo>
                    <a:lnTo>
                      <a:pt x="169" y="250"/>
                    </a:lnTo>
                    <a:lnTo>
                      <a:pt x="203" y="263"/>
                    </a:lnTo>
                    <a:lnTo>
                      <a:pt x="243" y="275"/>
                    </a:lnTo>
                    <a:lnTo>
                      <a:pt x="286" y="285"/>
                    </a:lnTo>
                    <a:lnTo>
                      <a:pt x="333" y="295"/>
                    </a:lnTo>
                    <a:lnTo>
                      <a:pt x="387" y="304"/>
                    </a:lnTo>
                    <a:lnTo>
                      <a:pt x="444" y="310"/>
                    </a:lnTo>
                    <a:lnTo>
                      <a:pt x="509" y="315"/>
                    </a:lnTo>
                    <a:lnTo>
                      <a:pt x="577" y="318"/>
                    </a:lnTo>
                    <a:lnTo>
                      <a:pt x="653" y="319"/>
                    </a:lnTo>
                    <a:lnTo>
                      <a:pt x="735" y="318"/>
                    </a:lnTo>
                    <a:lnTo>
                      <a:pt x="822" y="314"/>
                    </a:lnTo>
                    <a:close/>
                  </a:path>
                </a:pathLst>
              </a:custGeom>
              <a:solidFill>
                <a:srgbClr val="93D5ED"/>
              </a:solidFill>
              <a:ln w="9525">
                <a:solidFill>
                  <a:srgbClr val="CCECFF"/>
                </a:solidFill>
                <a:round/>
                <a:headEnd/>
                <a:tailEnd/>
              </a:ln>
            </p:spPr>
            <p:txBody>
              <a:bodyPr/>
              <a:lstStyle/>
              <a:p>
                <a:endParaRPr lang="en-US"/>
              </a:p>
            </p:txBody>
          </p:sp>
          <p:sp>
            <p:nvSpPr>
              <p:cNvPr id="24838" name="Freeform 259"/>
              <p:cNvSpPr>
                <a:spLocks/>
              </p:cNvSpPr>
              <p:nvPr/>
            </p:nvSpPr>
            <p:spPr bwMode="auto">
              <a:xfrm>
                <a:off x="818" y="1018"/>
                <a:ext cx="16" cy="92"/>
              </a:xfrm>
              <a:custGeom>
                <a:avLst/>
                <a:gdLst>
                  <a:gd name="T0" fmla="*/ 0 w 456"/>
                  <a:gd name="T1" fmla="*/ 0 h 2587"/>
                  <a:gd name="T2" fmla="*/ 0 w 456"/>
                  <a:gd name="T3" fmla="*/ 0 h 2587"/>
                  <a:gd name="T4" fmla="*/ 0 w 456"/>
                  <a:gd name="T5" fmla="*/ 0 h 2587"/>
                  <a:gd name="T6" fmla="*/ 0 w 456"/>
                  <a:gd name="T7" fmla="*/ 0 h 2587"/>
                  <a:gd name="T8" fmla="*/ 0 w 456"/>
                  <a:gd name="T9" fmla="*/ 0 h 2587"/>
                  <a:gd name="T10" fmla="*/ 0 w 456"/>
                  <a:gd name="T11" fmla="*/ 0 h 2587"/>
                  <a:gd name="T12" fmla="*/ 0 w 456"/>
                  <a:gd name="T13" fmla="*/ 0 h 2587"/>
                  <a:gd name="T14" fmla="*/ 0 w 456"/>
                  <a:gd name="T15" fmla="*/ 0 h 2587"/>
                  <a:gd name="T16" fmla="*/ 0 w 456"/>
                  <a:gd name="T17" fmla="*/ 0 h 2587"/>
                  <a:gd name="T18" fmla="*/ 0 w 456"/>
                  <a:gd name="T19" fmla="*/ 0 h 2587"/>
                  <a:gd name="T20" fmla="*/ 0 w 456"/>
                  <a:gd name="T21" fmla="*/ 0 h 2587"/>
                  <a:gd name="T22" fmla="*/ 0 w 456"/>
                  <a:gd name="T23" fmla="*/ 0 h 2587"/>
                  <a:gd name="T24" fmla="*/ 0 w 456"/>
                  <a:gd name="T25" fmla="*/ 0 h 2587"/>
                  <a:gd name="T26" fmla="*/ 0 w 456"/>
                  <a:gd name="T27" fmla="*/ 0 h 2587"/>
                  <a:gd name="T28" fmla="*/ 0 w 456"/>
                  <a:gd name="T29" fmla="*/ 0 h 2587"/>
                  <a:gd name="T30" fmla="*/ 0 w 456"/>
                  <a:gd name="T31" fmla="*/ 0 h 2587"/>
                  <a:gd name="T32" fmla="*/ 0 w 456"/>
                  <a:gd name="T33" fmla="*/ 0 h 2587"/>
                  <a:gd name="T34" fmla="*/ 0 w 456"/>
                  <a:gd name="T35" fmla="*/ 0 h 2587"/>
                  <a:gd name="T36" fmla="*/ 0 w 456"/>
                  <a:gd name="T37" fmla="*/ 0 h 2587"/>
                  <a:gd name="T38" fmla="*/ 0 w 456"/>
                  <a:gd name="T39" fmla="*/ 0 h 2587"/>
                  <a:gd name="T40" fmla="*/ 0 w 456"/>
                  <a:gd name="T41" fmla="*/ 0 h 2587"/>
                  <a:gd name="T42" fmla="*/ 0 w 456"/>
                  <a:gd name="T43" fmla="*/ 0 h 2587"/>
                  <a:gd name="T44" fmla="*/ 0 w 456"/>
                  <a:gd name="T45" fmla="*/ 0 h 2587"/>
                  <a:gd name="T46" fmla="*/ 0 w 456"/>
                  <a:gd name="T47" fmla="*/ 0 h 2587"/>
                  <a:gd name="T48" fmla="*/ 0 w 456"/>
                  <a:gd name="T49" fmla="*/ 0 h 2587"/>
                  <a:gd name="T50" fmla="*/ 0 w 456"/>
                  <a:gd name="T51" fmla="*/ 0 h 2587"/>
                  <a:gd name="T52" fmla="*/ 0 w 456"/>
                  <a:gd name="T53" fmla="*/ 0 h 2587"/>
                  <a:gd name="T54" fmla="*/ 0 w 456"/>
                  <a:gd name="T55" fmla="*/ 0 h 2587"/>
                  <a:gd name="T56" fmla="*/ 0 w 456"/>
                  <a:gd name="T57" fmla="*/ 0 h 2587"/>
                  <a:gd name="T58" fmla="*/ 0 w 456"/>
                  <a:gd name="T59" fmla="*/ 0 h 2587"/>
                  <a:gd name="T60" fmla="*/ 0 w 456"/>
                  <a:gd name="T61" fmla="*/ 0 h 2587"/>
                  <a:gd name="T62" fmla="*/ 0 w 456"/>
                  <a:gd name="T63" fmla="*/ 0 h 2587"/>
                  <a:gd name="T64" fmla="*/ 0 w 456"/>
                  <a:gd name="T65" fmla="*/ 0 h 2587"/>
                  <a:gd name="T66" fmla="*/ 0 w 456"/>
                  <a:gd name="T67" fmla="*/ 0 h 2587"/>
                  <a:gd name="T68" fmla="*/ 0 w 456"/>
                  <a:gd name="T69" fmla="*/ 0 h 2587"/>
                  <a:gd name="T70" fmla="*/ 0 w 456"/>
                  <a:gd name="T71" fmla="*/ 0 h 2587"/>
                  <a:gd name="T72" fmla="*/ 0 w 456"/>
                  <a:gd name="T73" fmla="*/ 0 h 2587"/>
                  <a:gd name="T74" fmla="*/ 0 w 456"/>
                  <a:gd name="T75" fmla="*/ 0 h 2587"/>
                  <a:gd name="T76" fmla="*/ 0 w 456"/>
                  <a:gd name="T77" fmla="*/ 0 h 2587"/>
                  <a:gd name="T78" fmla="*/ 0 w 456"/>
                  <a:gd name="T79" fmla="*/ 0 h 2587"/>
                  <a:gd name="T80" fmla="*/ 0 w 456"/>
                  <a:gd name="T81" fmla="*/ 0 h 2587"/>
                  <a:gd name="T82" fmla="*/ 0 w 456"/>
                  <a:gd name="T83" fmla="*/ 0 h 2587"/>
                  <a:gd name="T84" fmla="*/ 0 w 456"/>
                  <a:gd name="T85" fmla="*/ 0 h 2587"/>
                  <a:gd name="T86" fmla="*/ 0 w 456"/>
                  <a:gd name="T87" fmla="*/ 0 h 2587"/>
                  <a:gd name="T88" fmla="*/ 0 w 456"/>
                  <a:gd name="T89" fmla="*/ 0 h 2587"/>
                  <a:gd name="T90" fmla="*/ 0 w 456"/>
                  <a:gd name="T91" fmla="*/ 0 h 2587"/>
                  <a:gd name="T92" fmla="*/ 0 w 456"/>
                  <a:gd name="T93" fmla="*/ 0 h 2587"/>
                  <a:gd name="T94" fmla="*/ 0 w 456"/>
                  <a:gd name="T95" fmla="*/ 0 h 2587"/>
                  <a:gd name="T96" fmla="*/ 0 w 456"/>
                  <a:gd name="T97" fmla="*/ 0 h 2587"/>
                  <a:gd name="T98" fmla="*/ 0 w 456"/>
                  <a:gd name="T99" fmla="*/ 0 h 2587"/>
                  <a:gd name="T100" fmla="*/ 0 w 456"/>
                  <a:gd name="T101" fmla="*/ 0 h 258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2587"/>
                  <a:gd name="T155" fmla="*/ 456 w 456"/>
                  <a:gd name="T156" fmla="*/ 2587 h 258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2587">
                    <a:moveTo>
                      <a:pt x="446" y="441"/>
                    </a:moveTo>
                    <a:lnTo>
                      <a:pt x="425" y="432"/>
                    </a:lnTo>
                    <a:lnTo>
                      <a:pt x="369" y="408"/>
                    </a:lnTo>
                    <a:lnTo>
                      <a:pt x="332" y="389"/>
                    </a:lnTo>
                    <a:lnTo>
                      <a:pt x="292" y="368"/>
                    </a:lnTo>
                    <a:lnTo>
                      <a:pt x="270" y="356"/>
                    </a:lnTo>
                    <a:lnTo>
                      <a:pt x="248" y="344"/>
                    </a:lnTo>
                    <a:lnTo>
                      <a:pt x="226" y="330"/>
                    </a:lnTo>
                    <a:lnTo>
                      <a:pt x="204" y="316"/>
                    </a:lnTo>
                    <a:lnTo>
                      <a:pt x="182" y="301"/>
                    </a:lnTo>
                    <a:lnTo>
                      <a:pt x="161" y="285"/>
                    </a:lnTo>
                    <a:lnTo>
                      <a:pt x="140" y="268"/>
                    </a:lnTo>
                    <a:lnTo>
                      <a:pt x="119" y="251"/>
                    </a:lnTo>
                    <a:lnTo>
                      <a:pt x="100" y="233"/>
                    </a:lnTo>
                    <a:lnTo>
                      <a:pt x="82" y="215"/>
                    </a:lnTo>
                    <a:lnTo>
                      <a:pt x="65" y="196"/>
                    </a:lnTo>
                    <a:lnTo>
                      <a:pt x="50" y="176"/>
                    </a:lnTo>
                    <a:lnTo>
                      <a:pt x="36" y="155"/>
                    </a:lnTo>
                    <a:lnTo>
                      <a:pt x="25" y="135"/>
                    </a:lnTo>
                    <a:lnTo>
                      <a:pt x="15" y="114"/>
                    </a:lnTo>
                    <a:lnTo>
                      <a:pt x="7" y="92"/>
                    </a:lnTo>
                    <a:lnTo>
                      <a:pt x="2" y="70"/>
                    </a:lnTo>
                    <a:lnTo>
                      <a:pt x="0" y="47"/>
                    </a:lnTo>
                    <a:lnTo>
                      <a:pt x="1" y="23"/>
                    </a:lnTo>
                    <a:lnTo>
                      <a:pt x="5" y="0"/>
                    </a:lnTo>
                    <a:lnTo>
                      <a:pt x="5" y="2165"/>
                    </a:lnTo>
                    <a:lnTo>
                      <a:pt x="9" y="2180"/>
                    </a:lnTo>
                    <a:lnTo>
                      <a:pt x="23" y="2219"/>
                    </a:lnTo>
                    <a:lnTo>
                      <a:pt x="33" y="2246"/>
                    </a:lnTo>
                    <a:lnTo>
                      <a:pt x="48" y="2275"/>
                    </a:lnTo>
                    <a:lnTo>
                      <a:pt x="56" y="2291"/>
                    </a:lnTo>
                    <a:lnTo>
                      <a:pt x="65" y="2308"/>
                    </a:lnTo>
                    <a:lnTo>
                      <a:pt x="76" y="2326"/>
                    </a:lnTo>
                    <a:lnTo>
                      <a:pt x="87" y="2343"/>
                    </a:lnTo>
                    <a:lnTo>
                      <a:pt x="100" y="2361"/>
                    </a:lnTo>
                    <a:lnTo>
                      <a:pt x="114" y="2379"/>
                    </a:lnTo>
                    <a:lnTo>
                      <a:pt x="129" y="2397"/>
                    </a:lnTo>
                    <a:lnTo>
                      <a:pt x="146" y="2414"/>
                    </a:lnTo>
                    <a:lnTo>
                      <a:pt x="164" y="2432"/>
                    </a:lnTo>
                    <a:lnTo>
                      <a:pt x="182" y="2450"/>
                    </a:lnTo>
                    <a:lnTo>
                      <a:pt x="203" y="2467"/>
                    </a:lnTo>
                    <a:lnTo>
                      <a:pt x="224" y="2484"/>
                    </a:lnTo>
                    <a:lnTo>
                      <a:pt x="247" y="2500"/>
                    </a:lnTo>
                    <a:lnTo>
                      <a:pt x="273" y="2515"/>
                    </a:lnTo>
                    <a:lnTo>
                      <a:pt x="299" y="2530"/>
                    </a:lnTo>
                    <a:lnTo>
                      <a:pt x="327" y="2543"/>
                    </a:lnTo>
                    <a:lnTo>
                      <a:pt x="356" y="2557"/>
                    </a:lnTo>
                    <a:lnTo>
                      <a:pt x="388" y="2568"/>
                    </a:lnTo>
                    <a:lnTo>
                      <a:pt x="421" y="2578"/>
                    </a:lnTo>
                    <a:lnTo>
                      <a:pt x="456" y="2587"/>
                    </a:lnTo>
                    <a:lnTo>
                      <a:pt x="446" y="441"/>
                    </a:lnTo>
                    <a:close/>
                  </a:path>
                </a:pathLst>
              </a:custGeom>
              <a:solidFill>
                <a:srgbClr val="93D5ED"/>
              </a:solidFill>
              <a:ln w="9525">
                <a:solidFill>
                  <a:srgbClr val="CCECFF"/>
                </a:solidFill>
                <a:round/>
                <a:headEnd/>
                <a:tailEnd/>
              </a:ln>
            </p:spPr>
            <p:txBody>
              <a:bodyPr/>
              <a:lstStyle/>
              <a:p>
                <a:endParaRPr lang="en-US"/>
              </a:p>
            </p:txBody>
          </p:sp>
          <p:sp>
            <p:nvSpPr>
              <p:cNvPr id="24839" name="Freeform 260"/>
              <p:cNvSpPr>
                <a:spLocks/>
              </p:cNvSpPr>
              <p:nvPr/>
            </p:nvSpPr>
            <p:spPr bwMode="auto">
              <a:xfrm>
                <a:off x="889" y="977"/>
                <a:ext cx="76" cy="102"/>
              </a:xfrm>
              <a:custGeom>
                <a:avLst/>
                <a:gdLst>
                  <a:gd name="T0" fmla="*/ 0 w 2116"/>
                  <a:gd name="T1" fmla="*/ 0 h 2853"/>
                  <a:gd name="T2" fmla="*/ 0 w 2116"/>
                  <a:gd name="T3" fmla="*/ 0 h 2853"/>
                  <a:gd name="T4" fmla="*/ 0 w 2116"/>
                  <a:gd name="T5" fmla="*/ 0 h 2853"/>
                  <a:gd name="T6" fmla="*/ 0 w 2116"/>
                  <a:gd name="T7" fmla="*/ 0 h 2853"/>
                  <a:gd name="T8" fmla="*/ 0 w 2116"/>
                  <a:gd name="T9" fmla="*/ 0 h 2853"/>
                  <a:gd name="T10" fmla="*/ 0 w 2116"/>
                  <a:gd name="T11" fmla="*/ 0 h 2853"/>
                  <a:gd name="T12" fmla="*/ 0 w 2116"/>
                  <a:gd name="T13" fmla="*/ 0 h 2853"/>
                  <a:gd name="T14" fmla="*/ 0 w 2116"/>
                  <a:gd name="T15" fmla="*/ 0 h 2853"/>
                  <a:gd name="T16" fmla="*/ 0 w 2116"/>
                  <a:gd name="T17" fmla="*/ 0 h 2853"/>
                  <a:gd name="T18" fmla="*/ 0 w 2116"/>
                  <a:gd name="T19" fmla="*/ 0 h 2853"/>
                  <a:gd name="T20" fmla="*/ 0 w 2116"/>
                  <a:gd name="T21" fmla="*/ 0 h 2853"/>
                  <a:gd name="T22" fmla="*/ 0 w 2116"/>
                  <a:gd name="T23" fmla="*/ 0 h 2853"/>
                  <a:gd name="T24" fmla="*/ 0 w 2116"/>
                  <a:gd name="T25" fmla="*/ 0 h 2853"/>
                  <a:gd name="T26" fmla="*/ 0 w 2116"/>
                  <a:gd name="T27" fmla="*/ 0 h 2853"/>
                  <a:gd name="T28" fmla="*/ 0 w 2116"/>
                  <a:gd name="T29" fmla="*/ 0 h 2853"/>
                  <a:gd name="T30" fmla="*/ 0 w 2116"/>
                  <a:gd name="T31" fmla="*/ 0 h 2853"/>
                  <a:gd name="T32" fmla="*/ 0 w 2116"/>
                  <a:gd name="T33" fmla="*/ 0 h 2853"/>
                  <a:gd name="T34" fmla="*/ 0 w 2116"/>
                  <a:gd name="T35" fmla="*/ 0 h 2853"/>
                  <a:gd name="T36" fmla="*/ 0 w 2116"/>
                  <a:gd name="T37" fmla="*/ 0 h 2853"/>
                  <a:gd name="T38" fmla="*/ 0 w 2116"/>
                  <a:gd name="T39" fmla="*/ 0 h 2853"/>
                  <a:gd name="T40" fmla="*/ 0 w 2116"/>
                  <a:gd name="T41" fmla="*/ 0 h 2853"/>
                  <a:gd name="T42" fmla="*/ 0 w 2116"/>
                  <a:gd name="T43" fmla="*/ 0 h 2853"/>
                  <a:gd name="T44" fmla="*/ 0 w 2116"/>
                  <a:gd name="T45" fmla="*/ 0 h 2853"/>
                  <a:gd name="T46" fmla="*/ 0 w 2116"/>
                  <a:gd name="T47" fmla="*/ 0 h 2853"/>
                  <a:gd name="T48" fmla="*/ 0 w 2116"/>
                  <a:gd name="T49" fmla="*/ 0 h 2853"/>
                  <a:gd name="T50" fmla="*/ 0 w 2116"/>
                  <a:gd name="T51" fmla="*/ 0 h 2853"/>
                  <a:gd name="T52" fmla="*/ 0 w 2116"/>
                  <a:gd name="T53" fmla="*/ 0 h 2853"/>
                  <a:gd name="T54" fmla="*/ 0 w 2116"/>
                  <a:gd name="T55" fmla="*/ 0 h 2853"/>
                  <a:gd name="T56" fmla="*/ 0 w 2116"/>
                  <a:gd name="T57" fmla="*/ 0 h 2853"/>
                  <a:gd name="T58" fmla="*/ 0 w 2116"/>
                  <a:gd name="T59" fmla="*/ 0 h 2853"/>
                  <a:gd name="T60" fmla="*/ 0 w 2116"/>
                  <a:gd name="T61" fmla="*/ 0 h 2853"/>
                  <a:gd name="T62" fmla="*/ 0 w 2116"/>
                  <a:gd name="T63" fmla="*/ 0 h 2853"/>
                  <a:gd name="T64" fmla="*/ 0 w 2116"/>
                  <a:gd name="T65" fmla="*/ 0 h 2853"/>
                  <a:gd name="T66" fmla="*/ 0 w 2116"/>
                  <a:gd name="T67" fmla="*/ 0 h 2853"/>
                  <a:gd name="T68" fmla="*/ 0 w 2116"/>
                  <a:gd name="T69" fmla="*/ 0 h 2853"/>
                  <a:gd name="T70" fmla="*/ 0 w 2116"/>
                  <a:gd name="T71" fmla="*/ 0 h 2853"/>
                  <a:gd name="T72" fmla="*/ 0 w 2116"/>
                  <a:gd name="T73" fmla="*/ 0 h 2853"/>
                  <a:gd name="T74" fmla="*/ 0 w 2116"/>
                  <a:gd name="T75" fmla="*/ 0 h 2853"/>
                  <a:gd name="T76" fmla="*/ 0 w 2116"/>
                  <a:gd name="T77" fmla="*/ 0 h 2853"/>
                  <a:gd name="T78" fmla="*/ 0 w 2116"/>
                  <a:gd name="T79" fmla="*/ 0 h 2853"/>
                  <a:gd name="T80" fmla="*/ 0 w 2116"/>
                  <a:gd name="T81" fmla="*/ 0 h 2853"/>
                  <a:gd name="T82" fmla="*/ 0 w 2116"/>
                  <a:gd name="T83" fmla="*/ 0 h 2853"/>
                  <a:gd name="T84" fmla="*/ 0 w 2116"/>
                  <a:gd name="T85" fmla="*/ 0 h 2853"/>
                  <a:gd name="T86" fmla="*/ 0 w 2116"/>
                  <a:gd name="T87" fmla="*/ 0 h 2853"/>
                  <a:gd name="T88" fmla="*/ 0 w 2116"/>
                  <a:gd name="T89" fmla="*/ 0 h 2853"/>
                  <a:gd name="T90" fmla="*/ 0 w 2116"/>
                  <a:gd name="T91" fmla="*/ 0 h 2853"/>
                  <a:gd name="T92" fmla="*/ 0 w 2116"/>
                  <a:gd name="T93" fmla="*/ 0 h 2853"/>
                  <a:gd name="T94" fmla="*/ 0 w 2116"/>
                  <a:gd name="T95" fmla="*/ 0 h 2853"/>
                  <a:gd name="T96" fmla="*/ 0 w 2116"/>
                  <a:gd name="T97" fmla="*/ 0 h 2853"/>
                  <a:gd name="T98" fmla="*/ 0 w 2116"/>
                  <a:gd name="T99" fmla="*/ 0 h 2853"/>
                  <a:gd name="T100" fmla="*/ 0 w 2116"/>
                  <a:gd name="T101" fmla="*/ 0 h 2853"/>
                  <a:gd name="T102" fmla="*/ 0 w 2116"/>
                  <a:gd name="T103" fmla="*/ 0 h 2853"/>
                  <a:gd name="T104" fmla="*/ 0 w 2116"/>
                  <a:gd name="T105" fmla="*/ 0 h 2853"/>
                  <a:gd name="T106" fmla="*/ 0 w 2116"/>
                  <a:gd name="T107" fmla="*/ 0 h 2853"/>
                  <a:gd name="T108" fmla="*/ 0 w 2116"/>
                  <a:gd name="T109" fmla="*/ 0 h 2853"/>
                  <a:gd name="T110" fmla="*/ 0 w 2116"/>
                  <a:gd name="T111" fmla="*/ 0 h 2853"/>
                  <a:gd name="T112" fmla="*/ 0 w 2116"/>
                  <a:gd name="T113" fmla="*/ 0 h 2853"/>
                  <a:gd name="T114" fmla="*/ 0 w 2116"/>
                  <a:gd name="T115" fmla="*/ 0 h 2853"/>
                  <a:gd name="T116" fmla="*/ 0 w 2116"/>
                  <a:gd name="T117" fmla="*/ 0 h 2853"/>
                  <a:gd name="T118" fmla="*/ 0 w 2116"/>
                  <a:gd name="T119" fmla="*/ 0 h 2853"/>
                  <a:gd name="T120" fmla="*/ 0 w 2116"/>
                  <a:gd name="T121" fmla="*/ 0 h 2853"/>
                  <a:gd name="T122" fmla="*/ 0 w 2116"/>
                  <a:gd name="T123" fmla="*/ 0 h 2853"/>
                  <a:gd name="T124" fmla="*/ 0 w 2116"/>
                  <a:gd name="T125" fmla="*/ 0 h 28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116"/>
                  <a:gd name="T190" fmla="*/ 0 h 2853"/>
                  <a:gd name="T191" fmla="*/ 2116 w 2116"/>
                  <a:gd name="T192" fmla="*/ 2853 h 28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116" h="2853">
                    <a:moveTo>
                      <a:pt x="2116" y="636"/>
                    </a:moveTo>
                    <a:lnTo>
                      <a:pt x="2098" y="640"/>
                    </a:lnTo>
                    <a:lnTo>
                      <a:pt x="2047" y="649"/>
                    </a:lnTo>
                    <a:lnTo>
                      <a:pt x="2011" y="654"/>
                    </a:lnTo>
                    <a:lnTo>
                      <a:pt x="1969" y="660"/>
                    </a:lnTo>
                    <a:lnTo>
                      <a:pt x="1919" y="667"/>
                    </a:lnTo>
                    <a:lnTo>
                      <a:pt x="1864" y="673"/>
                    </a:lnTo>
                    <a:lnTo>
                      <a:pt x="1804" y="679"/>
                    </a:lnTo>
                    <a:lnTo>
                      <a:pt x="1738" y="684"/>
                    </a:lnTo>
                    <a:lnTo>
                      <a:pt x="1667" y="688"/>
                    </a:lnTo>
                    <a:lnTo>
                      <a:pt x="1594" y="690"/>
                    </a:lnTo>
                    <a:lnTo>
                      <a:pt x="1516" y="691"/>
                    </a:lnTo>
                    <a:lnTo>
                      <a:pt x="1436" y="690"/>
                    </a:lnTo>
                    <a:lnTo>
                      <a:pt x="1353" y="687"/>
                    </a:lnTo>
                    <a:lnTo>
                      <a:pt x="1267" y="681"/>
                    </a:lnTo>
                    <a:lnTo>
                      <a:pt x="1181" y="673"/>
                    </a:lnTo>
                    <a:lnTo>
                      <a:pt x="1093" y="661"/>
                    </a:lnTo>
                    <a:lnTo>
                      <a:pt x="1004" y="646"/>
                    </a:lnTo>
                    <a:lnTo>
                      <a:pt x="914" y="627"/>
                    </a:lnTo>
                    <a:lnTo>
                      <a:pt x="826" y="604"/>
                    </a:lnTo>
                    <a:lnTo>
                      <a:pt x="738" y="576"/>
                    </a:lnTo>
                    <a:lnTo>
                      <a:pt x="651" y="545"/>
                    </a:lnTo>
                    <a:lnTo>
                      <a:pt x="567" y="508"/>
                    </a:lnTo>
                    <a:lnTo>
                      <a:pt x="483" y="465"/>
                    </a:lnTo>
                    <a:lnTo>
                      <a:pt x="402" y="418"/>
                    </a:lnTo>
                    <a:lnTo>
                      <a:pt x="325" y="365"/>
                    </a:lnTo>
                    <a:lnTo>
                      <a:pt x="251" y="305"/>
                    </a:lnTo>
                    <a:lnTo>
                      <a:pt x="182" y="239"/>
                    </a:lnTo>
                    <a:lnTo>
                      <a:pt x="116" y="166"/>
                    </a:lnTo>
                    <a:lnTo>
                      <a:pt x="56" y="86"/>
                    </a:lnTo>
                    <a:lnTo>
                      <a:pt x="0" y="0"/>
                    </a:lnTo>
                    <a:lnTo>
                      <a:pt x="0" y="2165"/>
                    </a:lnTo>
                    <a:lnTo>
                      <a:pt x="7" y="2176"/>
                    </a:lnTo>
                    <a:lnTo>
                      <a:pt x="30" y="2205"/>
                    </a:lnTo>
                    <a:lnTo>
                      <a:pt x="48" y="2226"/>
                    </a:lnTo>
                    <a:lnTo>
                      <a:pt x="69" y="2250"/>
                    </a:lnTo>
                    <a:lnTo>
                      <a:pt x="94" y="2278"/>
                    </a:lnTo>
                    <a:lnTo>
                      <a:pt x="122" y="2308"/>
                    </a:lnTo>
                    <a:lnTo>
                      <a:pt x="155" y="2341"/>
                    </a:lnTo>
                    <a:lnTo>
                      <a:pt x="193" y="2375"/>
                    </a:lnTo>
                    <a:lnTo>
                      <a:pt x="234" y="2411"/>
                    </a:lnTo>
                    <a:lnTo>
                      <a:pt x="279" y="2448"/>
                    </a:lnTo>
                    <a:lnTo>
                      <a:pt x="329" y="2485"/>
                    </a:lnTo>
                    <a:lnTo>
                      <a:pt x="383" y="2524"/>
                    </a:lnTo>
                    <a:lnTo>
                      <a:pt x="441" y="2561"/>
                    </a:lnTo>
                    <a:lnTo>
                      <a:pt x="503" y="2598"/>
                    </a:lnTo>
                    <a:lnTo>
                      <a:pt x="570" y="2635"/>
                    </a:lnTo>
                    <a:lnTo>
                      <a:pt x="641" y="2670"/>
                    </a:lnTo>
                    <a:lnTo>
                      <a:pt x="717" y="2702"/>
                    </a:lnTo>
                    <a:lnTo>
                      <a:pt x="797" y="2733"/>
                    </a:lnTo>
                    <a:lnTo>
                      <a:pt x="881" y="2762"/>
                    </a:lnTo>
                    <a:lnTo>
                      <a:pt x="970" y="2787"/>
                    </a:lnTo>
                    <a:lnTo>
                      <a:pt x="1064" y="2808"/>
                    </a:lnTo>
                    <a:lnTo>
                      <a:pt x="1161" y="2826"/>
                    </a:lnTo>
                    <a:lnTo>
                      <a:pt x="1264" y="2840"/>
                    </a:lnTo>
                    <a:lnTo>
                      <a:pt x="1371" y="2849"/>
                    </a:lnTo>
                    <a:lnTo>
                      <a:pt x="1483" y="2853"/>
                    </a:lnTo>
                    <a:lnTo>
                      <a:pt x="1600" y="2851"/>
                    </a:lnTo>
                    <a:lnTo>
                      <a:pt x="1722" y="2844"/>
                    </a:lnTo>
                    <a:lnTo>
                      <a:pt x="1849" y="2830"/>
                    </a:lnTo>
                    <a:lnTo>
                      <a:pt x="1980" y="2810"/>
                    </a:lnTo>
                    <a:lnTo>
                      <a:pt x="2116" y="2782"/>
                    </a:lnTo>
                    <a:lnTo>
                      <a:pt x="2116" y="636"/>
                    </a:lnTo>
                    <a:close/>
                  </a:path>
                </a:pathLst>
              </a:custGeom>
              <a:solidFill>
                <a:srgbClr val="93D5ED"/>
              </a:solidFill>
              <a:ln w="9525">
                <a:solidFill>
                  <a:srgbClr val="CCECFF"/>
                </a:solidFill>
                <a:round/>
                <a:headEnd/>
                <a:tailEnd/>
              </a:ln>
            </p:spPr>
            <p:txBody>
              <a:bodyPr/>
              <a:lstStyle/>
              <a:p>
                <a:endParaRPr lang="en-US"/>
              </a:p>
            </p:txBody>
          </p:sp>
          <p:sp>
            <p:nvSpPr>
              <p:cNvPr id="24840" name="Freeform 261"/>
              <p:cNvSpPr>
                <a:spLocks/>
              </p:cNvSpPr>
              <p:nvPr/>
            </p:nvSpPr>
            <p:spPr bwMode="auto">
              <a:xfrm>
                <a:off x="1359" y="1256"/>
                <a:ext cx="8" cy="87"/>
              </a:xfrm>
              <a:custGeom>
                <a:avLst/>
                <a:gdLst>
                  <a:gd name="T0" fmla="*/ 0 w 215"/>
                  <a:gd name="T1" fmla="*/ 0 h 2440"/>
                  <a:gd name="T2" fmla="*/ 0 w 215"/>
                  <a:gd name="T3" fmla="*/ 0 h 2440"/>
                  <a:gd name="T4" fmla="*/ 0 w 215"/>
                  <a:gd name="T5" fmla="*/ 0 h 2440"/>
                  <a:gd name="T6" fmla="*/ 0 w 215"/>
                  <a:gd name="T7" fmla="*/ 0 h 2440"/>
                  <a:gd name="T8" fmla="*/ 0 w 215"/>
                  <a:gd name="T9" fmla="*/ 0 h 2440"/>
                  <a:gd name="T10" fmla="*/ 0 w 215"/>
                  <a:gd name="T11" fmla="*/ 0 h 2440"/>
                  <a:gd name="T12" fmla="*/ 0 w 215"/>
                  <a:gd name="T13" fmla="*/ 0 h 2440"/>
                  <a:gd name="T14" fmla="*/ 0 w 215"/>
                  <a:gd name="T15" fmla="*/ 0 h 2440"/>
                  <a:gd name="T16" fmla="*/ 0 w 215"/>
                  <a:gd name="T17" fmla="*/ 0 h 2440"/>
                  <a:gd name="T18" fmla="*/ 0 w 215"/>
                  <a:gd name="T19" fmla="*/ 0 h 2440"/>
                  <a:gd name="T20" fmla="*/ 0 w 215"/>
                  <a:gd name="T21" fmla="*/ 0 h 2440"/>
                  <a:gd name="T22" fmla="*/ 0 w 215"/>
                  <a:gd name="T23" fmla="*/ 0 h 2440"/>
                  <a:gd name="T24" fmla="*/ 0 w 215"/>
                  <a:gd name="T25" fmla="*/ 0 h 2440"/>
                  <a:gd name="T26" fmla="*/ 0 w 215"/>
                  <a:gd name="T27" fmla="*/ 0 h 2440"/>
                  <a:gd name="T28" fmla="*/ 0 w 215"/>
                  <a:gd name="T29" fmla="*/ 0 h 2440"/>
                  <a:gd name="T30" fmla="*/ 0 w 215"/>
                  <a:gd name="T31" fmla="*/ 0 h 2440"/>
                  <a:gd name="T32" fmla="*/ 0 w 215"/>
                  <a:gd name="T33" fmla="*/ 0 h 2440"/>
                  <a:gd name="T34" fmla="*/ 0 w 215"/>
                  <a:gd name="T35" fmla="*/ 0 h 2440"/>
                  <a:gd name="T36" fmla="*/ 0 w 215"/>
                  <a:gd name="T37" fmla="*/ 0 h 2440"/>
                  <a:gd name="T38" fmla="*/ 0 w 215"/>
                  <a:gd name="T39" fmla="*/ 0 h 2440"/>
                  <a:gd name="T40" fmla="*/ 0 w 215"/>
                  <a:gd name="T41" fmla="*/ 0 h 2440"/>
                  <a:gd name="T42" fmla="*/ 0 w 215"/>
                  <a:gd name="T43" fmla="*/ 0 h 2440"/>
                  <a:gd name="T44" fmla="*/ 0 w 215"/>
                  <a:gd name="T45" fmla="*/ 0 h 2440"/>
                  <a:gd name="T46" fmla="*/ 0 w 215"/>
                  <a:gd name="T47" fmla="*/ 0 h 2440"/>
                  <a:gd name="T48" fmla="*/ 0 w 215"/>
                  <a:gd name="T49" fmla="*/ 0 h 2440"/>
                  <a:gd name="T50" fmla="*/ 0 w 215"/>
                  <a:gd name="T51" fmla="*/ 0 h 2440"/>
                  <a:gd name="T52" fmla="*/ 0 w 215"/>
                  <a:gd name="T53" fmla="*/ 0 h 2440"/>
                  <a:gd name="T54" fmla="*/ 0 w 215"/>
                  <a:gd name="T55" fmla="*/ 0 h 2440"/>
                  <a:gd name="T56" fmla="*/ 0 w 215"/>
                  <a:gd name="T57" fmla="*/ 0 h 2440"/>
                  <a:gd name="T58" fmla="*/ 0 w 215"/>
                  <a:gd name="T59" fmla="*/ 0 h 2440"/>
                  <a:gd name="T60" fmla="*/ 0 w 215"/>
                  <a:gd name="T61" fmla="*/ 0 h 2440"/>
                  <a:gd name="T62" fmla="*/ 0 w 215"/>
                  <a:gd name="T63" fmla="*/ 0 h 2440"/>
                  <a:gd name="T64" fmla="*/ 0 w 215"/>
                  <a:gd name="T65" fmla="*/ 0 h 2440"/>
                  <a:gd name="T66" fmla="*/ 0 w 215"/>
                  <a:gd name="T67" fmla="*/ 0 h 2440"/>
                  <a:gd name="T68" fmla="*/ 0 w 215"/>
                  <a:gd name="T69" fmla="*/ 0 h 2440"/>
                  <a:gd name="T70" fmla="*/ 0 w 215"/>
                  <a:gd name="T71" fmla="*/ 0 h 2440"/>
                  <a:gd name="T72" fmla="*/ 0 w 215"/>
                  <a:gd name="T73" fmla="*/ 0 h 24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15"/>
                  <a:gd name="T112" fmla="*/ 0 h 2440"/>
                  <a:gd name="T113" fmla="*/ 215 w 215"/>
                  <a:gd name="T114" fmla="*/ 2440 h 244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15" h="2440">
                    <a:moveTo>
                      <a:pt x="215" y="343"/>
                    </a:moveTo>
                    <a:lnTo>
                      <a:pt x="215" y="2440"/>
                    </a:lnTo>
                    <a:lnTo>
                      <a:pt x="202" y="2428"/>
                    </a:lnTo>
                    <a:lnTo>
                      <a:pt x="171" y="2396"/>
                    </a:lnTo>
                    <a:lnTo>
                      <a:pt x="150" y="2374"/>
                    </a:lnTo>
                    <a:lnTo>
                      <a:pt x="128" y="2349"/>
                    </a:lnTo>
                    <a:lnTo>
                      <a:pt x="104" y="2320"/>
                    </a:lnTo>
                    <a:lnTo>
                      <a:pt x="80" y="2291"/>
                    </a:lnTo>
                    <a:lnTo>
                      <a:pt x="69" y="2276"/>
                    </a:lnTo>
                    <a:lnTo>
                      <a:pt x="58" y="2260"/>
                    </a:lnTo>
                    <a:lnTo>
                      <a:pt x="48" y="2245"/>
                    </a:lnTo>
                    <a:lnTo>
                      <a:pt x="38" y="2229"/>
                    </a:lnTo>
                    <a:lnTo>
                      <a:pt x="29" y="2213"/>
                    </a:lnTo>
                    <a:lnTo>
                      <a:pt x="21" y="2198"/>
                    </a:lnTo>
                    <a:lnTo>
                      <a:pt x="15" y="2182"/>
                    </a:lnTo>
                    <a:lnTo>
                      <a:pt x="9" y="2168"/>
                    </a:lnTo>
                    <a:lnTo>
                      <a:pt x="4" y="2153"/>
                    </a:lnTo>
                    <a:lnTo>
                      <a:pt x="1" y="2139"/>
                    </a:lnTo>
                    <a:lnTo>
                      <a:pt x="0" y="2126"/>
                    </a:lnTo>
                    <a:lnTo>
                      <a:pt x="0" y="2113"/>
                    </a:lnTo>
                    <a:lnTo>
                      <a:pt x="2" y="2099"/>
                    </a:lnTo>
                    <a:lnTo>
                      <a:pt x="6" y="2088"/>
                    </a:lnTo>
                    <a:lnTo>
                      <a:pt x="11" y="2077"/>
                    </a:lnTo>
                    <a:lnTo>
                      <a:pt x="19" y="2068"/>
                    </a:lnTo>
                    <a:lnTo>
                      <a:pt x="19" y="0"/>
                    </a:lnTo>
                    <a:lnTo>
                      <a:pt x="21" y="7"/>
                    </a:lnTo>
                    <a:lnTo>
                      <a:pt x="28" y="25"/>
                    </a:lnTo>
                    <a:lnTo>
                      <a:pt x="40" y="54"/>
                    </a:lnTo>
                    <a:lnTo>
                      <a:pt x="58" y="95"/>
                    </a:lnTo>
                    <a:lnTo>
                      <a:pt x="70" y="118"/>
                    </a:lnTo>
                    <a:lnTo>
                      <a:pt x="84" y="144"/>
                    </a:lnTo>
                    <a:lnTo>
                      <a:pt x="101" y="172"/>
                    </a:lnTo>
                    <a:lnTo>
                      <a:pt x="119" y="203"/>
                    </a:lnTo>
                    <a:lnTo>
                      <a:pt x="139" y="235"/>
                    </a:lnTo>
                    <a:lnTo>
                      <a:pt x="162" y="269"/>
                    </a:lnTo>
                    <a:lnTo>
                      <a:pt x="187" y="305"/>
                    </a:lnTo>
                    <a:lnTo>
                      <a:pt x="215" y="343"/>
                    </a:lnTo>
                    <a:close/>
                  </a:path>
                </a:pathLst>
              </a:custGeom>
              <a:solidFill>
                <a:srgbClr val="93D5ED"/>
              </a:solidFill>
              <a:ln w="9525">
                <a:solidFill>
                  <a:srgbClr val="CCECFF"/>
                </a:solidFill>
                <a:round/>
                <a:headEnd/>
                <a:tailEnd/>
              </a:ln>
            </p:spPr>
            <p:txBody>
              <a:bodyPr/>
              <a:lstStyle/>
              <a:p>
                <a:endParaRPr lang="en-US"/>
              </a:p>
            </p:txBody>
          </p:sp>
          <p:sp>
            <p:nvSpPr>
              <p:cNvPr id="24841" name="Freeform 262"/>
              <p:cNvSpPr>
                <a:spLocks/>
              </p:cNvSpPr>
              <p:nvPr/>
            </p:nvSpPr>
            <p:spPr bwMode="auto">
              <a:xfrm>
                <a:off x="1006" y="1151"/>
                <a:ext cx="35" cy="90"/>
              </a:xfrm>
              <a:custGeom>
                <a:avLst/>
                <a:gdLst>
                  <a:gd name="T0" fmla="*/ 0 w 999"/>
                  <a:gd name="T1" fmla="*/ 0 h 2499"/>
                  <a:gd name="T2" fmla="*/ 0 w 999"/>
                  <a:gd name="T3" fmla="*/ 0 h 2499"/>
                  <a:gd name="T4" fmla="*/ 0 w 999"/>
                  <a:gd name="T5" fmla="*/ 0 h 2499"/>
                  <a:gd name="T6" fmla="*/ 0 w 999"/>
                  <a:gd name="T7" fmla="*/ 0 h 2499"/>
                  <a:gd name="T8" fmla="*/ 0 w 999"/>
                  <a:gd name="T9" fmla="*/ 0 h 2499"/>
                  <a:gd name="T10" fmla="*/ 0 w 999"/>
                  <a:gd name="T11" fmla="*/ 0 h 2499"/>
                  <a:gd name="T12" fmla="*/ 0 w 999"/>
                  <a:gd name="T13" fmla="*/ 0 h 2499"/>
                  <a:gd name="T14" fmla="*/ 0 w 999"/>
                  <a:gd name="T15" fmla="*/ 0 h 2499"/>
                  <a:gd name="T16" fmla="*/ 0 w 999"/>
                  <a:gd name="T17" fmla="*/ 0 h 2499"/>
                  <a:gd name="T18" fmla="*/ 0 w 999"/>
                  <a:gd name="T19" fmla="*/ 0 h 2499"/>
                  <a:gd name="T20" fmla="*/ 0 w 999"/>
                  <a:gd name="T21" fmla="*/ 0 h 2499"/>
                  <a:gd name="T22" fmla="*/ 0 w 999"/>
                  <a:gd name="T23" fmla="*/ 0 h 2499"/>
                  <a:gd name="T24" fmla="*/ 0 w 999"/>
                  <a:gd name="T25" fmla="*/ 0 h 2499"/>
                  <a:gd name="T26" fmla="*/ 0 w 999"/>
                  <a:gd name="T27" fmla="*/ 0 h 2499"/>
                  <a:gd name="T28" fmla="*/ 0 w 999"/>
                  <a:gd name="T29" fmla="*/ 0 h 2499"/>
                  <a:gd name="T30" fmla="*/ 0 w 999"/>
                  <a:gd name="T31" fmla="*/ 0 h 2499"/>
                  <a:gd name="T32" fmla="*/ 0 w 999"/>
                  <a:gd name="T33" fmla="*/ 0 h 2499"/>
                  <a:gd name="T34" fmla="*/ 0 w 999"/>
                  <a:gd name="T35" fmla="*/ 0 h 2499"/>
                  <a:gd name="T36" fmla="*/ 0 w 999"/>
                  <a:gd name="T37" fmla="*/ 0 h 2499"/>
                  <a:gd name="T38" fmla="*/ 0 w 999"/>
                  <a:gd name="T39" fmla="*/ 0 h 2499"/>
                  <a:gd name="T40" fmla="*/ 0 w 999"/>
                  <a:gd name="T41" fmla="*/ 0 h 2499"/>
                  <a:gd name="T42" fmla="*/ 0 w 999"/>
                  <a:gd name="T43" fmla="*/ 0 h 2499"/>
                  <a:gd name="T44" fmla="*/ 0 w 999"/>
                  <a:gd name="T45" fmla="*/ 0 h 2499"/>
                  <a:gd name="T46" fmla="*/ 0 w 999"/>
                  <a:gd name="T47" fmla="*/ 0 h 2499"/>
                  <a:gd name="T48" fmla="*/ 0 w 999"/>
                  <a:gd name="T49" fmla="*/ 0 h 2499"/>
                  <a:gd name="T50" fmla="*/ 0 w 999"/>
                  <a:gd name="T51" fmla="*/ 0 h 2499"/>
                  <a:gd name="T52" fmla="*/ 0 w 999"/>
                  <a:gd name="T53" fmla="*/ 0 h 2499"/>
                  <a:gd name="T54" fmla="*/ 0 w 999"/>
                  <a:gd name="T55" fmla="*/ 0 h 2499"/>
                  <a:gd name="T56" fmla="*/ 0 w 999"/>
                  <a:gd name="T57" fmla="*/ 0 h 2499"/>
                  <a:gd name="T58" fmla="*/ 0 w 999"/>
                  <a:gd name="T59" fmla="*/ 0 h 2499"/>
                  <a:gd name="T60" fmla="*/ 0 w 999"/>
                  <a:gd name="T61" fmla="*/ 0 h 2499"/>
                  <a:gd name="T62" fmla="*/ 0 w 999"/>
                  <a:gd name="T63" fmla="*/ 0 h 2499"/>
                  <a:gd name="T64" fmla="*/ 0 w 999"/>
                  <a:gd name="T65" fmla="*/ 0 h 2499"/>
                  <a:gd name="T66" fmla="*/ 0 w 999"/>
                  <a:gd name="T67" fmla="*/ 0 h 2499"/>
                  <a:gd name="T68" fmla="*/ 0 w 999"/>
                  <a:gd name="T69" fmla="*/ 0 h 2499"/>
                  <a:gd name="T70" fmla="*/ 0 w 999"/>
                  <a:gd name="T71" fmla="*/ 0 h 2499"/>
                  <a:gd name="T72" fmla="*/ 0 w 999"/>
                  <a:gd name="T73" fmla="*/ 0 h 2499"/>
                  <a:gd name="T74" fmla="*/ 0 w 999"/>
                  <a:gd name="T75" fmla="*/ 0 h 2499"/>
                  <a:gd name="T76" fmla="*/ 0 w 999"/>
                  <a:gd name="T77" fmla="*/ 0 h 2499"/>
                  <a:gd name="T78" fmla="*/ 0 w 999"/>
                  <a:gd name="T79" fmla="*/ 0 h 2499"/>
                  <a:gd name="T80" fmla="*/ 0 w 999"/>
                  <a:gd name="T81" fmla="*/ 0 h 2499"/>
                  <a:gd name="T82" fmla="*/ 0 w 999"/>
                  <a:gd name="T83" fmla="*/ 0 h 2499"/>
                  <a:gd name="T84" fmla="*/ 0 w 999"/>
                  <a:gd name="T85" fmla="*/ 0 h 2499"/>
                  <a:gd name="T86" fmla="*/ 0 w 999"/>
                  <a:gd name="T87" fmla="*/ 0 h 2499"/>
                  <a:gd name="T88" fmla="*/ 0 w 999"/>
                  <a:gd name="T89" fmla="*/ 0 h 2499"/>
                  <a:gd name="T90" fmla="*/ 0 w 999"/>
                  <a:gd name="T91" fmla="*/ 0 h 249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99"/>
                  <a:gd name="T139" fmla="*/ 0 h 2499"/>
                  <a:gd name="T140" fmla="*/ 999 w 999"/>
                  <a:gd name="T141" fmla="*/ 2499 h 249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99" h="2499">
                    <a:moveTo>
                      <a:pt x="999" y="0"/>
                    </a:moveTo>
                    <a:lnTo>
                      <a:pt x="999" y="2156"/>
                    </a:lnTo>
                    <a:lnTo>
                      <a:pt x="995" y="2158"/>
                    </a:lnTo>
                    <a:lnTo>
                      <a:pt x="984" y="2164"/>
                    </a:lnTo>
                    <a:lnTo>
                      <a:pt x="966" y="2173"/>
                    </a:lnTo>
                    <a:lnTo>
                      <a:pt x="941" y="2186"/>
                    </a:lnTo>
                    <a:lnTo>
                      <a:pt x="909" y="2200"/>
                    </a:lnTo>
                    <a:lnTo>
                      <a:pt x="872" y="2217"/>
                    </a:lnTo>
                    <a:lnTo>
                      <a:pt x="830" y="2236"/>
                    </a:lnTo>
                    <a:lnTo>
                      <a:pt x="781" y="2256"/>
                    </a:lnTo>
                    <a:lnTo>
                      <a:pt x="729" y="2278"/>
                    </a:lnTo>
                    <a:lnTo>
                      <a:pt x="671" y="2301"/>
                    </a:lnTo>
                    <a:lnTo>
                      <a:pt x="610" y="2324"/>
                    </a:lnTo>
                    <a:lnTo>
                      <a:pt x="544" y="2346"/>
                    </a:lnTo>
                    <a:lnTo>
                      <a:pt x="476" y="2369"/>
                    </a:lnTo>
                    <a:lnTo>
                      <a:pt x="405" y="2390"/>
                    </a:lnTo>
                    <a:lnTo>
                      <a:pt x="368" y="2402"/>
                    </a:lnTo>
                    <a:lnTo>
                      <a:pt x="331" y="2412"/>
                    </a:lnTo>
                    <a:lnTo>
                      <a:pt x="293" y="2421"/>
                    </a:lnTo>
                    <a:lnTo>
                      <a:pt x="255" y="2431"/>
                    </a:lnTo>
                    <a:lnTo>
                      <a:pt x="10" y="2499"/>
                    </a:lnTo>
                    <a:lnTo>
                      <a:pt x="0" y="353"/>
                    </a:lnTo>
                    <a:lnTo>
                      <a:pt x="19" y="347"/>
                    </a:lnTo>
                    <a:lnTo>
                      <a:pt x="73" y="333"/>
                    </a:lnTo>
                    <a:lnTo>
                      <a:pt x="150" y="313"/>
                    </a:lnTo>
                    <a:lnTo>
                      <a:pt x="243" y="287"/>
                    </a:lnTo>
                    <a:lnTo>
                      <a:pt x="342" y="259"/>
                    </a:lnTo>
                    <a:lnTo>
                      <a:pt x="439" y="229"/>
                    </a:lnTo>
                    <a:lnTo>
                      <a:pt x="483" y="214"/>
                    </a:lnTo>
                    <a:lnTo>
                      <a:pt x="523" y="201"/>
                    </a:lnTo>
                    <a:lnTo>
                      <a:pt x="559" y="188"/>
                    </a:lnTo>
                    <a:lnTo>
                      <a:pt x="588" y="177"/>
                    </a:lnTo>
                    <a:lnTo>
                      <a:pt x="606" y="171"/>
                    </a:lnTo>
                    <a:lnTo>
                      <a:pt x="652" y="155"/>
                    </a:lnTo>
                    <a:lnTo>
                      <a:pt x="718" y="132"/>
                    </a:lnTo>
                    <a:lnTo>
                      <a:pt x="793" y="103"/>
                    </a:lnTo>
                    <a:lnTo>
                      <a:pt x="832" y="88"/>
                    </a:lnTo>
                    <a:lnTo>
                      <a:pt x="869" y="73"/>
                    </a:lnTo>
                    <a:lnTo>
                      <a:pt x="904" y="59"/>
                    </a:lnTo>
                    <a:lnTo>
                      <a:pt x="935" y="45"/>
                    </a:lnTo>
                    <a:lnTo>
                      <a:pt x="962" y="31"/>
                    </a:lnTo>
                    <a:lnTo>
                      <a:pt x="982" y="19"/>
                    </a:lnTo>
                    <a:lnTo>
                      <a:pt x="989" y="14"/>
                    </a:lnTo>
                    <a:lnTo>
                      <a:pt x="995" y="9"/>
                    </a:lnTo>
                    <a:lnTo>
                      <a:pt x="998" y="4"/>
                    </a:lnTo>
                    <a:lnTo>
                      <a:pt x="999" y="0"/>
                    </a:lnTo>
                    <a:close/>
                  </a:path>
                </a:pathLst>
              </a:custGeom>
              <a:solidFill>
                <a:srgbClr val="93D5ED"/>
              </a:solidFill>
              <a:ln w="9525">
                <a:solidFill>
                  <a:srgbClr val="CCECFF"/>
                </a:solidFill>
                <a:round/>
                <a:headEnd/>
                <a:tailEnd/>
              </a:ln>
            </p:spPr>
            <p:txBody>
              <a:bodyPr/>
              <a:lstStyle/>
              <a:p>
                <a:endParaRPr lang="en-US"/>
              </a:p>
            </p:txBody>
          </p:sp>
          <p:sp>
            <p:nvSpPr>
              <p:cNvPr id="24842" name="Freeform 263"/>
              <p:cNvSpPr>
                <a:spLocks/>
              </p:cNvSpPr>
              <p:nvPr/>
            </p:nvSpPr>
            <p:spPr bwMode="auto">
              <a:xfrm>
                <a:off x="1268" y="1141"/>
                <a:ext cx="8" cy="85"/>
              </a:xfrm>
              <a:custGeom>
                <a:avLst/>
                <a:gdLst>
                  <a:gd name="T0" fmla="*/ 0 w 235"/>
                  <a:gd name="T1" fmla="*/ 0 h 2392"/>
                  <a:gd name="T2" fmla="*/ 0 w 235"/>
                  <a:gd name="T3" fmla="*/ 0 h 2392"/>
                  <a:gd name="T4" fmla="*/ 0 w 235"/>
                  <a:gd name="T5" fmla="*/ 0 h 2392"/>
                  <a:gd name="T6" fmla="*/ 0 w 235"/>
                  <a:gd name="T7" fmla="*/ 0 h 2392"/>
                  <a:gd name="T8" fmla="*/ 0 w 235"/>
                  <a:gd name="T9" fmla="*/ 0 h 2392"/>
                  <a:gd name="T10" fmla="*/ 0 w 235"/>
                  <a:gd name="T11" fmla="*/ 0 h 2392"/>
                  <a:gd name="T12" fmla="*/ 0 w 235"/>
                  <a:gd name="T13" fmla="*/ 0 h 2392"/>
                  <a:gd name="T14" fmla="*/ 0 w 235"/>
                  <a:gd name="T15" fmla="*/ 0 h 2392"/>
                  <a:gd name="T16" fmla="*/ 0 w 235"/>
                  <a:gd name="T17" fmla="*/ 0 h 2392"/>
                  <a:gd name="T18" fmla="*/ 0 w 235"/>
                  <a:gd name="T19" fmla="*/ 0 h 2392"/>
                  <a:gd name="T20" fmla="*/ 0 w 235"/>
                  <a:gd name="T21" fmla="*/ 0 h 2392"/>
                  <a:gd name="T22" fmla="*/ 0 w 235"/>
                  <a:gd name="T23" fmla="*/ 0 h 2392"/>
                  <a:gd name="T24" fmla="*/ 0 w 235"/>
                  <a:gd name="T25" fmla="*/ 0 h 2392"/>
                  <a:gd name="T26" fmla="*/ 0 w 235"/>
                  <a:gd name="T27" fmla="*/ 0 h 2392"/>
                  <a:gd name="T28" fmla="*/ 0 w 235"/>
                  <a:gd name="T29" fmla="*/ 0 h 2392"/>
                  <a:gd name="T30" fmla="*/ 0 w 235"/>
                  <a:gd name="T31" fmla="*/ 0 h 2392"/>
                  <a:gd name="T32" fmla="*/ 0 w 235"/>
                  <a:gd name="T33" fmla="*/ 0 h 2392"/>
                  <a:gd name="T34" fmla="*/ 0 w 235"/>
                  <a:gd name="T35" fmla="*/ 0 h 2392"/>
                  <a:gd name="T36" fmla="*/ 0 w 235"/>
                  <a:gd name="T37" fmla="*/ 0 h 2392"/>
                  <a:gd name="T38" fmla="*/ 0 w 235"/>
                  <a:gd name="T39" fmla="*/ 0 h 2392"/>
                  <a:gd name="T40" fmla="*/ 0 w 235"/>
                  <a:gd name="T41" fmla="*/ 0 h 2392"/>
                  <a:gd name="T42" fmla="*/ 0 w 235"/>
                  <a:gd name="T43" fmla="*/ 0 h 2392"/>
                  <a:gd name="T44" fmla="*/ 0 w 235"/>
                  <a:gd name="T45" fmla="*/ 0 h 2392"/>
                  <a:gd name="T46" fmla="*/ 0 w 235"/>
                  <a:gd name="T47" fmla="*/ 0 h 2392"/>
                  <a:gd name="T48" fmla="*/ 0 w 235"/>
                  <a:gd name="T49" fmla="*/ 0 h 2392"/>
                  <a:gd name="T50" fmla="*/ 0 w 235"/>
                  <a:gd name="T51" fmla="*/ 0 h 2392"/>
                  <a:gd name="T52" fmla="*/ 0 w 235"/>
                  <a:gd name="T53" fmla="*/ 0 h 2392"/>
                  <a:gd name="T54" fmla="*/ 0 w 235"/>
                  <a:gd name="T55" fmla="*/ 0 h 2392"/>
                  <a:gd name="T56" fmla="*/ 0 w 235"/>
                  <a:gd name="T57" fmla="*/ 0 h 2392"/>
                  <a:gd name="T58" fmla="*/ 0 w 235"/>
                  <a:gd name="T59" fmla="*/ 0 h 2392"/>
                  <a:gd name="T60" fmla="*/ 0 w 235"/>
                  <a:gd name="T61" fmla="*/ 0 h 2392"/>
                  <a:gd name="T62" fmla="*/ 0 w 235"/>
                  <a:gd name="T63" fmla="*/ 0 h 2392"/>
                  <a:gd name="T64" fmla="*/ 0 w 235"/>
                  <a:gd name="T65" fmla="*/ 0 h 2392"/>
                  <a:gd name="T66" fmla="*/ 0 w 235"/>
                  <a:gd name="T67" fmla="*/ 0 h 2392"/>
                  <a:gd name="T68" fmla="*/ 0 w 235"/>
                  <a:gd name="T69" fmla="*/ 0 h 2392"/>
                  <a:gd name="T70" fmla="*/ 0 w 235"/>
                  <a:gd name="T71" fmla="*/ 0 h 23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5"/>
                  <a:gd name="T109" fmla="*/ 0 h 2392"/>
                  <a:gd name="T110" fmla="*/ 235 w 235"/>
                  <a:gd name="T111" fmla="*/ 2392 h 23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5" h="2392">
                    <a:moveTo>
                      <a:pt x="235" y="305"/>
                    </a:moveTo>
                    <a:lnTo>
                      <a:pt x="235" y="2392"/>
                    </a:lnTo>
                    <a:lnTo>
                      <a:pt x="228" y="2381"/>
                    </a:lnTo>
                    <a:lnTo>
                      <a:pt x="211" y="2350"/>
                    </a:lnTo>
                    <a:lnTo>
                      <a:pt x="198" y="2329"/>
                    </a:lnTo>
                    <a:lnTo>
                      <a:pt x="184" y="2306"/>
                    </a:lnTo>
                    <a:lnTo>
                      <a:pt x="168" y="2282"/>
                    </a:lnTo>
                    <a:lnTo>
                      <a:pt x="151" y="2258"/>
                    </a:lnTo>
                    <a:lnTo>
                      <a:pt x="132" y="2233"/>
                    </a:lnTo>
                    <a:lnTo>
                      <a:pt x="113" y="2209"/>
                    </a:lnTo>
                    <a:lnTo>
                      <a:pt x="93" y="2188"/>
                    </a:lnTo>
                    <a:lnTo>
                      <a:pt x="74" y="2169"/>
                    </a:lnTo>
                    <a:lnTo>
                      <a:pt x="64" y="2161"/>
                    </a:lnTo>
                    <a:lnTo>
                      <a:pt x="55" y="2154"/>
                    </a:lnTo>
                    <a:lnTo>
                      <a:pt x="45" y="2148"/>
                    </a:lnTo>
                    <a:lnTo>
                      <a:pt x="36" y="2143"/>
                    </a:lnTo>
                    <a:lnTo>
                      <a:pt x="26" y="2140"/>
                    </a:lnTo>
                    <a:lnTo>
                      <a:pt x="18" y="2137"/>
                    </a:lnTo>
                    <a:lnTo>
                      <a:pt x="8" y="2137"/>
                    </a:lnTo>
                    <a:lnTo>
                      <a:pt x="0" y="2138"/>
                    </a:lnTo>
                    <a:lnTo>
                      <a:pt x="0" y="1"/>
                    </a:lnTo>
                    <a:lnTo>
                      <a:pt x="3" y="1"/>
                    </a:lnTo>
                    <a:lnTo>
                      <a:pt x="13" y="0"/>
                    </a:lnTo>
                    <a:lnTo>
                      <a:pt x="20" y="0"/>
                    </a:lnTo>
                    <a:lnTo>
                      <a:pt x="28" y="1"/>
                    </a:lnTo>
                    <a:lnTo>
                      <a:pt x="36" y="3"/>
                    </a:lnTo>
                    <a:lnTo>
                      <a:pt x="46" y="6"/>
                    </a:lnTo>
                    <a:lnTo>
                      <a:pt x="55" y="10"/>
                    </a:lnTo>
                    <a:lnTo>
                      <a:pt x="66" y="16"/>
                    </a:lnTo>
                    <a:lnTo>
                      <a:pt x="76" y="24"/>
                    </a:lnTo>
                    <a:lnTo>
                      <a:pt x="87" y="34"/>
                    </a:lnTo>
                    <a:lnTo>
                      <a:pt x="97" y="46"/>
                    </a:lnTo>
                    <a:lnTo>
                      <a:pt x="107" y="61"/>
                    </a:lnTo>
                    <a:lnTo>
                      <a:pt x="117" y="79"/>
                    </a:lnTo>
                    <a:lnTo>
                      <a:pt x="127" y="99"/>
                    </a:lnTo>
                    <a:lnTo>
                      <a:pt x="235" y="305"/>
                    </a:lnTo>
                    <a:close/>
                  </a:path>
                </a:pathLst>
              </a:custGeom>
              <a:solidFill>
                <a:srgbClr val="93D5ED"/>
              </a:solidFill>
              <a:ln w="9525">
                <a:solidFill>
                  <a:srgbClr val="CCECFF"/>
                </a:solidFill>
                <a:round/>
                <a:headEnd/>
                <a:tailEnd/>
              </a:ln>
            </p:spPr>
            <p:txBody>
              <a:bodyPr/>
              <a:lstStyle/>
              <a:p>
                <a:endParaRPr lang="en-US"/>
              </a:p>
            </p:txBody>
          </p:sp>
          <p:sp>
            <p:nvSpPr>
              <p:cNvPr id="24843" name="Freeform 264"/>
              <p:cNvSpPr>
                <a:spLocks/>
              </p:cNvSpPr>
              <p:nvPr/>
            </p:nvSpPr>
            <p:spPr bwMode="auto">
              <a:xfrm>
                <a:off x="1164" y="1113"/>
                <a:ext cx="77" cy="108"/>
              </a:xfrm>
              <a:custGeom>
                <a:avLst/>
                <a:gdLst>
                  <a:gd name="T0" fmla="*/ 0 w 2146"/>
                  <a:gd name="T1" fmla="*/ 0 h 3018"/>
                  <a:gd name="T2" fmla="*/ 0 w 2146"/>
                  <a:gd name="T3" fmla="*/ 0 h 3018"/>
                  <a:gd name="T4" fmla="*/ 0 w 2146"/>
                  <a:gd name="T5" fmla="*/ 0 h 3018"/>
                  <a:gd name="T6" fmla="*/ 0 w 2146"/>
                  <a:gd name="T7" fmla="*/ 0 h 3018"/>
                  <a:gd name="T8" fmla="*/ 0 w 2146"/>
                  <a:gd name="T9" fmla="*/ 0 h 3018"/>
                  <a:gd name="T10" fmla="*/ 0 w 2146"/>
                  <a:gd name="T11" fmla="*/ 0 h 3018"/>
                  <a:gd name="T12" fmla="*/ 0 w 2146"/>
                  <a:gd name="T13" fmla="*/ 0 h 3018"/>
                  <a:gd name="T14" fmla="*/ 0 w 2146"/>
                  <a:gd name="T15" fmla="*/ 0 h 3018"/>
                  <a:gd name="T16" fmla="*/ 0 w 2146"/>
                  <a:gd name="T17" fmla="*/ 0 h 3018"/>
                  <a:gd name="T18" fmla="*/ 0 w 2146"/>
                  <a:gd name="T19" fmla="*/ 0 h 3018"/>
                  <a:gd name="T20" fmla="*/ 0 w 2146"/>
                  <a:gd name="T21" fmla="*/ 0 h 3018"/>
                  <a:gd name="T22" fmla="*/ 0 w 2146"/>
                  <a:gd name="T23" fmla="*/ 0 h 3018"/>
                  <a:gd name="T24" fmla="*/ 0 w 2146"/>
                  <a:gd name="T25" fmla="*/ 0 h 3018"/>
                  <a:gd name="T26" fmla="*/ 0 w 2146"/>
                  <a:gd name="T27" fmla="*/ 0 h 3018"/>
                  <a:gd name="T28" fmla="*/ 0 w 2146"/>
                  <a:gd name="T29" fmla="*/ 0 h 3018"/>
                  <a:gd name="T30" fmla="*/ 0 w 2146"/>
                  <a:gd name="T31" fmla="*/ 0 h 3018"/>
                  <a:gd name="T32" fmla="*/ 0 w 2146"/>
                  <a:gd name="T33" fmla="*/ 0 h 3018"/>
                  <a:gd name="T34" fmla="*/ 0 w 2146"/>
                  <a:gd name="T35" fmla="*/ 0 h 3018"/>
                  <a:gd name="T36" fmla="*/ 0 w 2146"/>
                  <a:gd name="T37" fmla="*/ 0 h 3018"/>
                  <a:gd name="T38" fmla="*/ 0 w 2146"/>
                  <a:gd name="T39" fmla="*/ 0 h 3018"/>
                  <a:gd name="T40" fmla="*/ 0 w 2146"/>
                  <a:gd name="T41" fmla="*/ 0 h 3018"/>
                  <a:gd name="T42" fmla="*/ 0 w 2146"/>
                  <a:gd name="T43" fmla="*/ 0 h 3018"/>
                  <a:gd name="T44" fmla="*/ 0 w 2146"/>
                  <a:gd name="T45" fmla="*/ 0 h 3018"/>
                  <a:gd name="T46" fmla="*/ 0 w 2146"/>
                  <a:gd name="T47" fmla="*/ 0 h 3018"/>
                  <a:gd name="T48" fmla="*/ 0 w 2146"/>
                  <a:gd name="T49" fmla="*/ 0 h 3018"/>
                  <a:gd name="T50" fmla="*/ 0 w 2146"/>
                  <a:gd name="T51" fmla="*/ 0 h 3018"/>
                  <a:gd name="T52" fmla="*/ 0 w 2146"/>
                  <a:gd name="T53" fmla="*/ 0 h 3018"/>
                  <a:gd name="T54" fmla="*/ 0 w 2146"/>
                  <a:gd name="T55" fmla="*/ 0 h 3018"/>
                  <a:gd name="T56" fmla="*/ 0 w 2146"/>
                  <a:gd name="T57" fmla="*/ 0 h 3018"/>
                  <a:gd name="T58" fmla="*/ 0 w 2146"/>
                  <a:gd name="T59" fmla="*/ 0 h 3018"/>
                  <a:gd name="T60" fmla="*/ 0 w 2146"/>
                  <a:gd name="T61" fmla="*/ 0 h 3018"/>
                  <a:gd name="T62" fmla="*/ 0 w 2146"/>
                  <a:gd name="T63" fmla="*/ 0 h 3018"/>
                  <a:gd name="T64" fmla="*/ 0 w 2146"/>
                  <a:gd name="T65" fmla="*/ 0 h 3018"/>
                  <a:gd name="T66" fmla="*/ 0 w 2146"/>
                  <a:gd name="T67" fmla="*/ 0 h 3018"/>
                  <a:gd name="T68" fmla="*/ 0 w 2146"/>
                  <a:gd name="T69" fmla="*/ 0 h 3018"/>
                  <a:gd name="T70" fmla="*/ 0 w 2146"/>
                  <a:gd name="T71" fmla="*/ 0 h 3018"/>
                  <a:gd name="T72" fmla="*/ 0 w 2146"/>
                  <a:gd name="T73" fmla="*/ 0 h 3018"/>
                  <a:gd name="T74" fmla="*/ 0 w 2146"/>
                  <a:gd name="T75" fmla="*/ 0 h 3018"/>
                  <a:gd name="T76" fmla="*/ 0 w 2146"/>
                  <a:gd name="T77" fmla="*/ 0 h 3018"/>
                  <a:gd name="T78" fmla="*/ 0 w 2146"/>
                  <a:gd name="T79" fmla="*/ 0 h 3018"/>
                  <a:gd name="T80" fmla="*/ 0 w 2146"/>
                  <a:gd name="T81" fmla="*/ 0 h 3018"/>
                  <a:gd name="T82" fmla="*/ 0 w 2146"/>
                  <a:gd name="T83" fmla="*/ 0 h 3018"/>
                  <a:gd name="T84" fmla="*/ 0 w 2146"/>
                  <a:gd name="T85" fmla="*/ 0 h 3018"/>
                  <a:gd name="T86" fmla="*/ 0 w 2146"/>
                  <a:gd name="T87" fmla="*/ 0 h 3018"/>
                  <a:gd name="T88" fmla="*/ 0 w 2146"/>
                  <a:gd name="T89" fmla="*/ 0 h 3018"/>
                  <a:gd name="T90" fmla="*/ 0 w 2146"/>
                  <a:gd name="T91" fmla="*/ 0 h 3018"/>
                  <a:gd name="T92" fmla="*/ 0 w 2146"/>
                  <a:gd name="T93" fmla="*/ 0 h 3018"/>
                  <a:gd name="T94" fmla="*/ 0 w 2146"/>
                  <a:gd name="T95" fmla="*/ 0 h 3018"/>
                  <a:gd name="T96" fmla="*/ 0 w 2146"/>
                  <a:gd name="T97" fmla="*/ 0 h 3018"/>
                  <a:gd name="T98" fmla="*/ 0 w 2146"/>
                  <a:gd name="T99" fmla="*/ 0 h 3018"/>
                  <a:gd name="T100" fmla="*/ 0 w 2146"/>
                  <a:gd name="T101" fmla="*/ 0 h 3018"/>
                  <a:gd name="T102" fmla="*/ 0 w 2146"/>
                  <a:gd name="T103" fmla="*/ 0 h 3018"/>
                  <a:gd name="T104" fmla="*/ 0 w 2146"/>
                  <a:gd name="T105" fmla="*/ 0 h 3018"/>
                  <a:gd name="T106" fmla="*/ 0 w 2146"/>
                  <a:gd name="T107" fmla="*/ 0 h 3018"/>
                  <a:gd name="T108" fmla="*/ 0 w 2146"/>
                  <a:gd name="T109" fmla="*/ 0 h 3018"/>
                  <a:gd name="T110" fmla="*/ 0 w 2146"/>
                  <a:gd name="T111" fmla="*/ 0 h 3018"/>
                  <a:gd name="T112" fmla="*/ 0 w 2146"/>
                  <a:gd name="T113" fmla="*/ 0 h 3018"/>
                  <a:gd name="T114" fmla="*/ 0 w 2146"/>
                  <a:gd name="T115" fmla="*/ 0 h 3018"/>
                  <a:gd name="T116" fmla="*/ 0 w 2146"/>
                  <a:gd name="T117" fmla="*/ 0 h 3018"/>
                  <a:gd name="T118" fmla="*/ 0 w 2146"/>
                  <a:gd name="T119" fmla="*/ 0 h 3018"/>
                  <a:gd name="T120" fmla="*/ 0 w 2146"/>
                  <a:gd name="T121" fmla="*/ 0 h 301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46"/>
                  <a:gd name="T184" fmla="*/ 0 h 3018"/>
                  <a:gd name="T185" fmla="*/ 2146 w 2146"/>
                  <a:gd name="T186" fmla="*/ 3018 h 301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46" h="3018">
                    <a:moveTo>
                      <a:pt x="2146" y="892"/>
                    </a:moveTo>
                    <a:lnTo>
                      <a:pt x="2131" y="887"/>
                    </a:lnTo>
                    <a:lnTo>
                      <a:pt x="2090" y="873"/>
                    </a:lnTo>
                    <a:lnTo>
                      <a:pt x="2024" y="850"/>
                    </a:lnTo>
                    <a:lnTo>
                      <a:pt x="1936" y="818"/>
                    </a:lnTo>
                    <a:lnTo>
                      <a:pt x="1828" y="779"/>
                    </a:lnTo>
                    <a:lnTo>
                      <a:pt x="1702" y="734"/>
                    </a:lnTo>
                    <a:lnTo>
                      <a:pt x="1562" y="681"/>
                    </a:lnTo>
                    <a:lnTo>
                      <a:pt x="1407" y="622"/>
                    </a:lnTo>
                    <a:lnTo>
                      <a:pt x="1243" y="558"/>
                    </a:lnTo>
                    <a:lnTo>
                      <a:pt x="1071" y="489"/>
                    </a:lnTo>
                    <a:lnTo>
                      <a:pt x="983" y="452"/>
                    </a:lnTo>
                    <a:lnTo>
                      <a:pt x="893" y="415"/>
                    </a:lnTo>
                    <a:lnTo>
                      <a:pt x="803" y="377"/>
                    </a:lnTo>
                    <a:lnTo>
                      <a:pt x="712" y="337"/>
                    </a:lnTo>
                    <a:lnTo>
                      <a:pt x="620" y="298"/>
                    </a:lnTo>
                    <a:lnTo>
                      <a:pt x="530" y="257"/>
                    </a:lnTo>
                    <a:lnTo>
                      <a:pt x="439" y="215"/>
                    </a:lnTo>
                    <a:lnTo>
                      <a:pt x="349" y="173"/>
                    </a:lnTo>
                    <a:lnTo>
                      <a:pt x="259" y="131"/>
                    </a:lnTo>
                    <a:lnTo>
                      <a:pt x="172" y="87"/>
                    </a:lnTo>
                    <a:lnTo>
                      <a:pt x="85" y="44"/>
                    </a:lnTo>
                    <a:lnTo>
                      <a:pt x="0" y="0"/>
                    </a:lnTo>
                    <a:lnTo>
                      <a:pt x="0" y="2156"/>
                    </a:lnTo>
                    <a:lnTo>
                      <a:pt x="5" y="2156"/>
                    </a:lnTo>
                    <a:lnTo>
                      <a:pt x="20" y="2155"/>
                    </a:lnTo>
                    <a:lnTo>
                      <a:pt x="31" y="2155"/>
                    </a:lnTo>
                    <a:lnTo>
                      <a:pt x="44" y="2156"/>
                    </a:lnTo>
                    <a:lnTo>
                      <a:pt x="59" y="2158"/>
                    </a:lnTo>
                    <a:lnTo>
                      <a:pt x="75" y="2161"/>
                    </a:lnTo>
                    <a:lnTo>
                      <a:pt x="94" y="2165"/>
                    </a:lnTo>
                    <a:lnTo>
                      <a:pt x="115" y="2171"/>
                    </a:lnTo>
                    <a:lnTo>
                      <a:pt x="137" y="2179"/>
                    </a:lnTo>
                    <a:lnTo>
                      <a:pt x="162" y="2189"/>
                    </a:lnTo>
                    <a:lnTo>
                      <a:pt x="188" y="2201"/>
                    </a:lnTo>
                    <a:lnTo>
                      <a:pt x="215" y="2216"/>
                    </a:lnTo>
                    <a:lnTo>
                      <a:pt x="244" y="2233"/>
                    </a:lnTo>
                    <a:lnTo>
                      <a:pt x="275" y="2253"/>
                    </a:lnTo>
                    <a:lnTo>
                      <a:pt x="293" y="2263"/>
                    </a:lnTo>
                    <a:lnTo>
                      <a:pt x="345" y="2287"/>
                    </a:lnTo>
                    <a:lnTo>
                      <a:pt x="426" y="2325"/>
                    </a:lnTo>
                    <a:lnTo>
                      <a:pt x="532" y="2374"/>
                    </a:lnTo>
                    <a:lnTo>
                      <a:pt x="658" y="2433"/>
                    </a:lnTo>
                    <a:lnTo>
                      <a:pt x="800" y="2498"/>
                    </a:lnTo>
                    <a:lnTo>
                      <a:pt x="954" y="2568"/>
                    </a:lnTo>
                    <a:lnTo>
                      <a:pt x="1115" y="2640"/>
                    </a:lnTo>
                    <a:lnTo>
                      <a:pt x="1279" y="2711"/>
                    </a:lnTo>
                    <a:lnTo>
                      <a:pt x="1442" y="2781"/>
                    </a:lnTo>
                    <a:lnTo>
                      <a:pt x="1521" y="2814"/>
                    </a:lnTo>
                    <a:lnTo>
                      <a:pt x="1599" y="2845"/>
                    </a:lnTo>
                    <a:lnTo>
                      <a:pt x="1674" y="2876"/>
                    </a:lnTo>
                    <a:lnTo>
                      <a:pt x="1746" y="2903"/>
                    </a:lnTo>
                    <a:lnTo>
                      <a:pt x="1815" y="2928"/>
                    </a:lnTo>
                    <a:lnTo>
                      <a:pt x="1878" y="2951"/>
                    </a:lnTo>
                    <a:lnTo>
                      <a:pt x="1938" y="2971"/>
                    </a:lnTo>
                    <a:lnTo>
                      <a:pt x="1992" y="2989"/>
                    </a:lnTo>
                    <a:lnTo>
                      <a:pt x="2041" y="3002"/>
                    </a:lnTo>
                    <a:lnTo>
                      <a:pt x="2083" y="3011"/>
                    </a:lnTo>
                    <a:lnTo>
                      <a:pt x="2118" y="3017"/>
                    </a:lnTo>
                    <a:lnTo>
                      <a:pt x="2146" y="3018"/>
                    </a:lnTo>
                    <a:lnTo>
                      <a:pt x="2146" y="892"/>
                    </a:lnTo>
                    <a:close/>
                  </a:path>
                </a:pathLst>
              </a:custGeom>
              <a:solidFill>
                <a:srgbClr val="93D5ED"/>
              </a:solidFill>
              <a:ln w="9525">
                <a:solidFill>
                  <a:srgbClr val="CCECFF"/>
                </a:solidFill>
                <a:round/>
                <a:headEnd/>
                <a:tailEnd/>
              </a:ln>
            </p:spPr>
            <p:txBody>
              <a:bodyPr/>
              <a:lstStyle/>
              <a:p>
                <a:endParaRPr lang="en-US"/>
              </a:p>
            </p:txBody>
          </p:sp>
          <p:sp>
            <p:nvSpPr>
              <p:cNvPr id="24844" name="Freeform 265"/>
              <p:cNvSpPr>
                <a:spLocks/>
              </p:cNvSpPr>
              <p:nvPr/>
            </p:nvSpPr>
            <p:spPr bwMode="auto">
              <a:xfrm>
                <a:off x="867" y="1071"/>
                <a:ext cx="3" cy="83"/>
              </a:xfrm>
              <a:custGeom>
                <a:avLst/>
                <a:gdLst>
                  <a:gd name="T0" fmla="*/ 0 w 88"/>
                  <a:gd name="T1" fmla="*/ 0 h 2322"/>
                  <a:gd name="T2" fmla="*/ 0 w 88"/>
                  <a:gd name="T3" fmla="*/ 0 h 2322"/>
                  <a:gd name="T4" fmla="*/ 0 w 88"/>
                  <a:gd name="T5" fmla="*/ 0 h 2322"/>
                  <a:gd name="T6" fmla="*/ 0 w 88"/>
                  <a:gd name="T7" fmla="*/ 0 h 2322"/>
                  <a:gd name="T8" fmla="*/ 0 w 88"/>
                  <a:gd name="T9" fmla="*/ 0 h 2322"/>
                  <a:gd name="T10" fmla="*/ 0 60000 65536"/>
                  <a:gd name="T11" fmla="*/ 0 60000 65536"/>
                  <a:gd name="T12" fmla="*/ 0 60000 65536"/>
                  <a:gd name="T13" fmla="*/ 0 60000 65536"/>
                  <a:gd name="T14" fmla="*/ 0 60000 65536"/>
                  <a:gd name="T15" fmla="*/ 0 w 88"/>
                  <a:gd name="T16" fmla="*/ 0 h 2322"/>
                  <a:gd name="T17" fmla="*/ 88 w 88"/>
                  <a:gd name="T18" fmla="*/ 2322 h 2322"/>
                </a:gdLst>
                <a:ahLst/>
                <a:cxnLst>
                  <a:cxn ang="T10">
                    <a:pos x="T0" y="T1"/>
                  </a:cxn>
                  <a:cxn ang="T11">
                    <a:pos x="T2" y="T3"/>
                  </a:cxn>
                  <a:cxn ang="T12">
                    <a:pos x="T4" y="T5"/>
                  </a:cxn>
                  <a:cxn ang="T13">
                    <a:pos x="T6" y="T7"/>
                  </a:cxn>
                  <a:cxn ang="T14">
                    <a:pos x="T8" y="T9"/>
                  </a:cxn>
                </a:cxnLst>
                <a:rect l="T15" t="T16" r="T17" b="T18"/>
                <a:pathLst>
                  <a:path w="88" h="2322">
                    <a:moveTo>
                      <a:pt x="88" y="176"/>
                    </a:moveTo>
                    <a:lnTo>
                      <a:pt x="0" y="0"/>
                    </a:lnTo>
                    <a:lnTo>
                      <a:pt x="0" y="2116"/>
                    </a:lnTo>
                    <a:lnTo>
                      <a:pt x="88" y="2322"/>
                    </a:lnTo>
                    <a:lnTo>
                      <a:pt x="88" y="176"/>
                    </a:lnTo>
                    <a:close/>
                  </a:path>
                </a:pathLst>
              </a:custGeom>
              <a:solidFill>
                <a:srgbClr val="93D5ED"/>
              </a:solidFill>
              <a:ln w="9525">
                <a:solidFill>
                  <a:srgbClr val="CCECFF"/>
                </a:solidFill>
                <a:round/>
                <a:headEnd/>
                <a:tailEnd/>
              </a:ln>
            </p:spPr>
            <p:txBody>
              <a:bodyPr/>
              <a:lstStyle/>
              <a:p>
                <a:endParaRPr lang="en-US"/>
              </a:p>
            </p:txBody>
          </p:sp>
          <p:sp>
            <p:nvSpPr>
              <p:cNvPr id="24845" name="Freeform 266"/>
              <p:cNvSpPr>
                <a:spLocks/>
              </p:cNvSpPr>
              <p:nvPr/>
            </p:nvSpPr>
            <p:spPr bwMode="auto">
              <a:xfrm>
                <a:off x="834" y="1025"/>
                <a:ext cx="13" cy="85"/>
              </a:xfrm>
              <a:custGeom>
                <a:avLst/>
                <a:gdLst>
                  <a:gd name="T0" fmla="*/ 0 w 373"/>
                  <a:gd name="T1" fmla="*/ 0 h 2381"/>
                  <a:gd name="T2" fmla="*/ 0 w 373"/>
                  <a:gd name="T3" fmla="*/ 0 h 2381"/>
                  <a:gd name="T4" fmla="*/ 0 w 373"/>
                  <a:gd name="T5" fmla="*/ 0 h 2381"/>
                  <a:gd name="T6" fmla="*/ 0 w 373"/>
                  <a:gd name="T7" fmla="*/ 0 h 2381"/>
                  <a:gd name="T8" fmla="*/ 0 w 373"/>
                  <a:gd name="T9" fmla="*/ 0 h 2381"/>
                  <a:gd name="T10" fmla="*/ 0 w 373"/>
                  <a:gd name="T11" fmla="*/ 0 h 2381"/>
                  <a:gd name="T12" fmla="*/ 0 w 373"/>
                  <a:gd name="T13" fmla="*/ 0 h 2381"/>
                  <a:gd name="T14" fmla="*/ 0 w 373"/>
                  <a:gd name="T15" fmla="*/ 0 h 2381"/>
                  <a:gd name="T16" fmla="*/ 0 w 373"/>
                  <a:gd name="T17" fmla="*/ 0 h 2381"/>
                  <a:gd name="T18" fmla="*/ 0 w 373"/>
                  <a:gd name="T19" fmla="*/ 0 h 2381"/>
                  <a:gd name="T20" fmla="*/ 0 w 373"/>
                  <a:gd name="T21" fmla="*/ 0 h 2381"/>
                  <a:gd name="T22" fmla="*/ 0 w 373"/>
                  <a:gd name="T23" fmla="*/ 0 h 2381"/>
                  <a:gd name="T24" fmla="*/ 0 w 373"/>
                  <a:gd name="T25" fmla="*/ 0 h 2381"/>
                  <a:gd name="T26" fmla="*/ 0 w 373"/>
                  <a:gd name="T27" fmla="*/ 0 h 2381"/>
                  <a:gd name="T28" fmla="*/ 0 w 373"/>
                  <a:gd name="T29" fmla="*/ 0 h 2381"/>
                  <a:gd name="T30" fmla="*/ 0 w 373"/>
                  <a:gd name="T31" fmla="*/ 0 h 2381"/>
                  <a:gd name="T32" fmla="*/ 0 w 373"/>
                  <a:gd name="T33" fmla="*/ 0 h 2381"/>
                  <a:gd name="T34" fmla="*/ 0 w 373"/>
                  <a:gd name="T35" fmla="*/ 0 h 2381"/>
                  <a:gd name="T36" fmla="*/ 0 w 373"/>
                  <a:gd name="T37" fmla="*/ 0 h 2381"/>
                  <a:gd name="T38" fmla="*/ 0 w 373"/>
                  <a:gd name="T39" fmla="*/ 0 h 2381"/>
                  <a:gd name="T40" fmla="*/ 0 w 373"/>
                  <a:gd name="T41" fmla="*/ 0 h 2381"/>
                  <a:gd name="T42" fmla="*/ 0 w 373"/>
                  <a:gd name="T43" fmla="*/ 0 h 2381"/>
                  <a:gd name="T44" fmla="*/ 0 w 373"/>
                  <a:gd name="T45" fmla="*/ 0 h 2381"/>
                  <a:gd name="T46" fmla="*/ 0 w 373"/>
                  <a:gd name="T47" fmla="*/ 0 h 2381"/>
                  <a:gd name="T48" fmla="*/ 0 w 373"/>
                  <a:gd name="T49" fmla="*/ 0 h 2381"/>
                  <a:gd name="T50" fmla="*/ 0 w 373"/>
                  <a:gd name="T51" fmla="*/ 0 h 2381"/>
                  <a:gd name="T52" fmla="*/ 0 w 373"/>
                  <a:gd name="T53" fmla="*/ 0 h 2381"/>
                  <a:gd name="T54" fmla="*/ 0 w 373"/>
                  <a:gd name="T55" fmla="*/ 0 h 2381"/>
                  <a:gd name="T56" fmla="*/ 0 w 373"/>
                  <a:gd name="T57" fmla="*/ 0 h 2381"/>
                  <a:gd name="T58" fmla="*/ 0 w 373"/>
                  <a:gd name="T59" fmla="*/ 0 h 2381"/>
                  <a:gd name="T60" fmla="*/ 0 w 373"/>
                  <a:gd name="T61" fmla="*/ 0 h 2381"/>
                  <a:gd name="T62" fmla="*/ 0 w 373"/>
                  <a:gd name="T63" fmla="*/ 0 h 2381"/>
                  <a:gd name="T64" fmla="*/ 0 w 373"/>
                  <a:gd name="T65" fmla="*/ 0 h 2381"/>
                  <a:gd name="T66" fmla="*/ 0 w 373"/>
                  <a:gd name="T67" fmla="*/ 0 h 2381"/>
                  <a:gd name="T68" fmla="*/ 0 w 373"/>
                  <a:gd name="T69" fmla="*/ 0 h 2381"/>
                  <a:gd name="T70" fmla="*/ 0 w 373"/>
                  <a:gd name="T71" fmla="*/ 0 h 2381"/>
                  <a:gd name="T72" fmla="*/ 0 w 373"/>
                  <a:gd name="T73" fmla="*/ 0 h 2381"/>
                  <a:gd name="T74" fmla="*/ 0 w 373"/>
                  <a:gd name="T75" fmla="*/ 0 h 2381"/>
                  <a:gd name="T76" fmla="*/ 0 w 373"/>
                  <a:gd name="T77" fmla="*/ 0 h 2381"/>
                  <a:gd name="T78" fmla="*/ 0 w 373"/>
                  <a:gd name="T79" fmla="*/ 0 h 2381"/>
                  <a:gd name="T80" fmla="*/ 0 w 373"/>
                  <a:gd name="T81" fmla="*/ 0 h 2381"/>
                  <a:gd name="T82" fmla="*/ 0 w 373"/>
                  <a:gd name="T83" fmla="*/ 0 h 2381"/>
                  <a:gd name="T84" fmla="*/ 0 w 373"/>
                  <a:gd name="T85" fmla="*/ 0 h 2381"/>
                  <a:gd name="T86" fmla="*/ 0 w 373"/>
                  <a:gd name="T87" fmla="*/ 0 h 2381"/>
                  <a:gd name="T88" fmla="*/ 0 w 373"/>
                  <a:gd name="T89" fmla="*/ 0 h 2381"/>
                  <a:gd name="T90" fmla="*/ 0 w 373"/>
                  <a:gd name="T91" fmla="*/ 0 h 2381"/>
                  <a:gd name="T92" fmla="*/ 0 w 373"/>
                  <a:gd name="T93" fmla="*/ 0 h 2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3"/>
                  <a:gd name="T142" fmla="*/ 0 h 2381"/>
                  <a:gd name="T143" fmla="*/ 373 w 373"/>
                  <a:gd name="T144" fmla="*/ 2381 h 2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3" h="2381">
                    <a:moveTo>
                      <a:pt x="0" y="235"/>
                    </a:moveTo>
                    <a:lnTo>
                      <a:pt x="10" y="2381"/>
                    </a:lnTo>
                    <a:lnTo>
                      <a:pt x="24" y="2379"/>
                    </a:lnTo>
                    <a:lnTo>
                      <a:pt x="62" y="2373"/>
                    </a:lnTo>
                    <a:lnTo>
                      <a:pt x="89" y="2367"/>
                    </a:lnTo>
                    <a:lnTo>
                      <a:pt x="117" y="2360"/>
                    </a:lnTo>
                    <a:lnTo>
                      <a:pt x="148" y="2350"/>
                    </a:lnTo>
                    <a:lnTo>
                      <a:pt x="180" y="2336"/>
                    </a:lnTo>
                    <a:lnTo>
                      <a:pt x="196" y="2329"/>
                    </a:lnTo>
                    <a:lnTo>
                      <a:pt x="213" y="2321"/>
                    </a:lnTo>
                    <a:lnTo>
                      <a:pt x="229" y="2313"/>
                    </a:lnTo>
                    <a:lnTo>
                      <a:pt x="245" y="2303"/>
                    </a:lnTo>
                    <a:lnTo>
                      <a:pt x="260" y="2293"/>
                    </a:lnTo>
                    <a:lnTo>
                      <a:pt x="275" y="2282"/>
                    </a:lnTo>
                    <a:lnTo>
                      <a:pt x="290" y="2270"/>
                    </a:lnTo>
                    <a:lnTo>
                      <a:pt x="303" y="2257"/>
                    </a:lnTo>
                    <a:lnTo>
                      <a:pt x="316" y="2243"/>
                    </a:lnTo>
                    <a:lnTo>
                      <a:pt x="329" y="2229"/>
                    </a:lnTo>
                    <a:lnTo>
                      <a:pt x="339" y="2212"/>
                    </a:lnTo>
                    <a:lnTo>
                      <a:pt x="349" y="2195"/>
                    </a:lnTo>
                    <a:lnTo>
                      <a:pt x="357" y="2177"/>
                    </a:lnTo>
                    <a:lnTo>
                      <a:pt x="364" y="2158"/>
                    </a:lnTo>
                    <a:lnTo>
                      <a:pt x="369" y="2138"/>
                    </a:lnTo>
                    <a:lnTo>
                      <a:pt x="373" y="2117"/>
                    </a:lnTo>
                    <a:lnTo>
                      <a:pt x="373" y="0"/>
                    </a:lnTo>
                    <a:lnTo>
                      <a:pt x="365" y="11"/>
                    </a:lnTo>
                    <a:lnTo>
                      <a:pt x="342" y="42"/>
                    </a:lnTo>
                    <a:lnTo>
                      <a:pt x="326" y="62"/>
                    </a:lnTo>
                    <a:lnTo>
                      <a:pt x="306" y="85"/>
                    </a:lnTo>
                    <a:lnTo>
                      <a:pt x="284" y="108"/>
                    </a:lnTo>
                    <a:lnTo>
                      <a:pt x="260" y="132"/>
                    </a:lnTo>
                    <a:lnTo>
                      <a:pt x="247" y="144"/>
                    </a:lnTo>
                    <a:lnTo>
                      <a:pt x="233" y="155"/>
                    </a:lnTo>
                    <a:lnTo>
                      <a:pt x="219" y="166"/>
                    </a:lnTo>
                    <a:lnTo>
                      <a:pt x="205" y="177"/>
                    </a:lnTo>
                    <a:lnTo>
                      <a:pt x="189" y="187"/>
                    </a:lnTo>
                    <a:lnTo>
                      <a:pt x="173" y="198"/>
                    </a:lnTo>
                    <a:lnTo>
                      <a:pt x="157" y="207"/>
                    </a:lnTo>
                    <a:lnTo>
                      <a:pt x="141" y="215"/>
                    </a:lnTo>
                    <a:lnTo>
                      <a:pt x="124" y="222"/>
                    </a:lnTo>
                    <a:lnTo>
                      <a:pt x="108" y="228"/>
                    </a:lnTo>
                    <a:lnTo>
                      <a:pt x="90" y="233"/>
                    </a:lnTo>
                    <a:lnTo>
                      <a:pt x="73" y="236"/>
                    </a:lnTo>
                    <a:lnTo>
                      <a:pt x="54" y="238"/>
                    </a:lnTo>
                    <a:lnTo>
                      <a:pt x="37" y="239"/>
                    </a:lnTo>
                    <a:lnTo>
                      <a:pt x="19" y="238"/>
                    </a:lnTo>
                    <a:lnTo>
                      <a:pt x="0" y="235"/>
                    </a:lnTo>
                    <a:close/>
                  </a:path>
                </a:pathLst>
              </a:custGeom>
              <a:solidFill>
                <a:srgbClr val="93D5ED"/>
              </a:solidFill>
              <a:ln w="9525">
                <a:solidFill>
                  <a:srgbClr val="CCECFF"/>
                </a:solidFill>
                <a:round/>
                <a:headEnd/>
                <a:tailEnd/>
              </a:ln>
            </p:spPr>
            <p:txBody>
              <a:bodyPr/>
              <a:lstStyle/>
              <a:p>
                <a:endParaRPr lang="en-US"/>
              </a:p>
            </p:txBody>
          </p:sp>
          <p:sp>
            <p:nvSpPr>
              <p:cNvPr id="24846" name="Freeform 267"/>
              <p:cNvSpPr>
                <a:spLocks/>
              </p:cNvSpPr>
              <p:nvPr/>
            </p:nvSpPr>
            <p:spPr bwMode="auto">
              <a:xfrm>
                <a:off x="965" y="996"/>
                <a:ext cx="25" cy="80"/>
              </a:xfrm>
              <a:custGeom>
                <a:avLst/>
                <a:gdLst>
                  <a:gd name="T0" fmla="*/ 0 w 715"/>
                  <a:gd name="T1" fmla="*/ 0 h 2254"/>
                  <a:gd name="T2" fmla="*/ 0 w 715"/>
                  <a:gd name="T3" fmla="*/ 0 h 2254"/>
                  <a:gd name="T4" fmla="*/ 0 w 715"/>
                  <a:gd name="T5" fmla="*/ 0 h 2254"/>
                  <a:gd name="T6" fmla="*/ 0 w 715"/>
                  <a:gd name="T7" fmla="*/ 0 h 2254"/>
                  <a:gd name="T8" fmla="*/ 0 w 715"/>
                  <a:gd name="T9" fmla="*/ 0 h 2254"/>
                  <a:gd name="T10" fmla="*/ 0 w 715"/>
                  <a:gd name="T11" fmla="*/ 0 h 2254"/>
                  <a:gd name="T12" fmla="*/ 0 w 715"/>
                  <a:gd name="T13" fmla="*/ 0 h 2254"/>
                  <a:gd name="T14" fmla="*/ 0 w 715"/>
                  <a:gd name="T15" fmla="*/ 0 h 2254"/>
                  <a:gd name="T16" fmla="*/ 0 w 715"/>
                  <a:gd name="T17" fmla="*/ 0 h 2254"/>
                  <a:gd name="T18" fmla="*/ 0 w 715"/>
                  <a:gd name="T19" fmla="*/ 0 h 2254"/>
                  <a:gd name="T20" fmla="*/ 0 w 715"/>
                  <a:gd name="T21" fmla="*/ 0 h 2254"/>
                  <a:gd name="T22" fmla="*/ 0 w 715"/>
                  <a:gd name="T23" fmla="*/ 0 h 2254"/>
                  <a:gd name="T24" fmla="*/ 0 w 715"/>
                  <a:gd name="T25" fmla="*/ 0 h 2254"/>
                  <a:gd name="T26" fmla="*/ 0 w 715"/>
                  <a:gd name="T27" fmla="*/ 0 h 2254"/>
                  <a:gd name="T28" fmla="*/ 0 w 715"/>
                  <a:gd name="T29" fmla="*/ 0 h 2254"/>
                  <a:gd name="T30" fmla="*/ 0 w 715"/>
                  <a:gd name="T31" fmla="*/ 0 h 2254"/>
                  <a:gd name="T32" fmla="*/ 0 w 715"/>
                  <a:gd name="T33" fmla="*/ 0 h 2254"/>
                  <a:gd name="T34" fmla="*/ 0 w 715"/>
                  <a:gd name="T35" fmla="*/ 0 h 2254"/>
                  <a:gd name="T36" fmla="*/ 0 w 715"/>
                  <a:gd name="T37" fmla="*/ 0 h 2254"/>
                  <a:gd name="T38" fmla="*/ 0 w 715"/>
                  <a:gd name="T39" fmla="*/ 0 h 2254"/>
                  <a:gd name="T40" fmla="*/ 0 w 715"/>
                  <a:gd name="T41" fmla="*/ 0 h 2254"/>
                  <a:gd name="T42" fmla="*/ 0 w 715"/>
                  <a:gd name="T43" fmla="*/ 0 h 2254"/>
                  <a:gd name="T44" fmla="*/ 0 w 715"/>
                  <a:gd name="T45" fmla="*/ 0 h 2254"/>
                  <a:gd name="T46" fmla="*/ 0 w 715"/>
                  <a:gd name="T47" fmla="*/ 0 h 2254"/>
                  <a:gd name="T48" fmla="*/ 0 w 715"/>
                  <a:gd name="T49" fmla="*/ 0 h 2254"/>
                  <a:gd name="T50" fmla="*/ 0 w 715"/>
                  <a:gd name="T51" fmla="*/ 0 h 2254"/>
                  <a:gd name="T52" fmla="*/ 0 w 715"/>
                  <a:gd name="T53" fmla="*/ 0 h 2254"/>
                  <a:gd name="T54" fmla="*/ 0 w 715"/>
                  <a:gd name="T55" fmla="*/ 0 h 2254"/>
                  <a:gd name="T56" fmla="*/ 0 w 715"/>
                  <a:gd name="T57" fmla="*/ 0 h 2254"/>
                  <a:gd name="T58" fmla="*/ 0 w 715"/>
                  <a:gd name="T59" fmla="*/ 0 h 2254"/>
                  <a:gd name="T60" fmla="*/ 0 w 715"/>
                  <a:gd name="T61" fmla="*/ 0 h 2254"/>
                  <a:gd name="T62" fmla="*/ 0 w 715"/>
                  <a:gd name="T63" fmla="*/ 0 h 2254"/>
                  <a:gd name="T64" fmla="*/ 0 w 715"/>
                  <a:gd name="T65" fmla="*/ 0 h 2254"/>
                  <a:gd name="T66" fmla="*/ 0 w 715"/>
                  <a:gd name="T67" fmla="*/ 0 h 2254"/>
                  <a:gd name="T68" fmla="*/ 0 w 715"/>
                  <a:gd name="T69" fmla="*/ 0 h 2254"/>
                  <a:gd name="T70" fmla="*/ 0 w 715"/>
                  <a:gd name="T71" fmla="*/ 0 h 2254"/>
                  <a:gd name="T72" fmla="*/ 0 w 715"/>
                  <a:gd name="T73" fmla="*/ 0 h 2254"/>
                  <a:gd name="T74" fmla="*/ 0 w 715"/>
                  <a:gd name="T75" fmla="*/ 0 h 2254"/>
                  <a:gd name="T76" fmla="*/ 0 w 715"/>
                  <a:gd name="T77" fmla="*/ 0 h 2254"/>
                  <a:gd name="T78" fmla="*/ 0 w 715"/>
                  <a:gd name="T79" fmla="*/ 0 h 2254"/>
                  <a:gd name="T80" fmla="*/ 0 w 715"/>
                  <a:gd name="T81" fmla="*/ 0 h 2254"/>
                  <a:gd name="T82" fmla="*/ 0 w 715"/>
                  <a:gd name="T83" fmla="*/ 0 h 2254"/>
                  <a:gd name="T84" fmla="*/ 0 w 715"/>
                  <a:gd name="T85" fmla="*/ 0 h 2254"/>
                  <a:gd name="T86" fmla="*/ 0 w 715"/>
                  <a:gd name="T87" fmla="*/ 0 h 2254"/>
                  <a:gd name="T88" fmla="*/ 0 w 715"/>
                  <a:gd name="T89" fmla="*/ 0 h 2254"/>
                  <a:gd name="T90" fmla="*/ 0 w 715"/>
                  <a:gd name="T91" fmla="*/ 0 h 2254"/>
                  <a:gd name="T92" fmla="*/ 0 w 715"/>
                  <a:gd name="T93" fmla="*/ 0 h 2254"/>
                  <a:gd name="T94" fmla="*/ 0 w 715"/>
                  <a:gd name="T95" fmla="*/ 0 h 2254"/>
                  <a:gd name="T96" fmla="*/ 0 w 715"/>
                  <a:gd name="T97" fmla="*/ 0 h 2254"/>
                  <a:gd name="T98" fmla="*/ 0 w 715"/>
                  <a:gd name="T99" fmla="*/ 0 h 2254"/>
                  <a:gd name="T100" fmla="*/ 0 w 715"/>
                  <a:gd name="T101" fmla="*/ 0 h 2254"/>
                  <a:gd name="T102" fmla="*/ 0 w 715"/>
                  <a:gd name="T103" fmla="*/ 0 h 2254"/>
                  <a:gd name="T104" fmla="*/ 0 w 715"/>
                  <a:gd name="T105" fmla="*/ 0 h 225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15"/>
                  <a:gd name="T160" fmla="*/ 0 h 2254"/>
                  <a:gd name="T161" fmla="*/ 715 w 715"/>
                  <a:gd name="T162" fmla="*/ 2254 h 225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15" h="2254">
                    <a:moveTo>
                      <a:pt x="715" y="60"/>
                    </a:moveTo>
                    <a:lnTo>
                      <a:pt x="715" y="2205"/>
                    </a:lnTo>
                    <a:lnTo>
                      <a:pt x="712" y="2203"/>
                    </a:lnTo>
                    <a:lnTo>
                      <a:pt x="702" y="2199"/>
                    </a:lnTo>
                    <a:lnTo>
                      <a:pt x="684" y="2192"/>
                    </a:lnTo>
                    <a:lnTo>
                      <a:pt x="661" y="2184"/>
                    </a:lnTo>
                    <a:lnTo>
                      <a:pt x="632" y="2175"/>
                    </a:lnTo>
                    <a:lnTo>
                      <a:pt x="597" y="2166"/>
                    </a:lnTo>
                    <a:lnTo>
                      <a:pt x="578" y="2162"/>
                    </a:lnTo>
                    <a:lnTo>
                      <a:pt x="557" y="2159"/>
                    </a:lnTo>
                    <a:lnTo>
                      <a:pt x="535" y="2155"/>
                    </a:lnTo>
                    <a:lnTo>
                      <a:pt x="512" y="2153"/>
                    </a:lnTo>
                    <a:lnTo>
                      <a:pt x="487" y="2150"/>
                    </a:lnTo>
                    <a:lnTo>
                      <a:pt x="462" y="2149"/>
                    </a:lnTo>
                    <a:lnTo>
                      <a:pt x="434" y="2148"/>
                    </a:lnTo>
                    <a:lnTo>
                      <a:pt x="407" y="2148"/>
                    </a:lnTo>
                    <a:lnTo>
                      <a:pt x="378" y="2150"/>
                    </a:lnTo>
                    <a:lnTo>
                      <a:pt x="348" y="2152"/>
                    </a:lnTo>
                    <a:lnTo>
                      <a:pt x="318" y="2155"/>
                    </a:lnTo>
                    <a:lnTo>
                      <a:pt x="285" y="2160"/>
                    </a:lnTo>
                    <a:lnTo>
                      <a:pt x="252" y="2166"/>
                    </a:lnTo>
                    <a:lnTo>
                      <a:pt x="219" y="2173"/>
                    </a:lnTo>
                    <a:lnTo>
                      <a:pt x="184" y="2182"/>
                    </a:lnTo>
                    <a:lnTo>
                      <a:pt x="149" y="2193"/>
                    </a:lnTo>
                    <a:lnTo>
                      <a:pt x="113" y="2205"/>
                    </a:lnTo>
                    <a:lnTo>
                      <a:pt x="76" y="2220"/>
                    </a:lnTo>
                    <a:lnTo>
                      <a:pt x="38" y="2236"/>
                    </a:lnTo>
                    <a:lnTo>
                      <a:pt x="0" y="2254"/>
                    </a:lnTo>
                    <a:lnTo>
                      <a:pt x="0" y="108"/>
                    </a:lnTo>
                    <a:lnTo>
                      <a:pt x="6" y="106"/>
                    </a:lnTo>
                    <a:lnTo>
                      <a:pt x="24" y="100"/>
                    </a:lnTo>
                    <a:lnTo>
                      <a:pt x="53" y="90"/>
                    </a:lnTo>
                    <a:lnTo>
                      <a:pt x="91" y="79"/>
                    </a:lnTo>
                    <a:lnTo>
                      <a:pt x="136" y="66"/>
                    </a:lnTo>
                    <a:lnTo>
                      <a:pt x="188" y="51"/>
                    </a:lnTo>
                    <a:lnTo>
                      <a:pt x="243" y="37"/>
                    </a:lnTo>
                    <a:lnTo>
                      <a:pt x="302" y="25"/>
                    </a:lnTo>
                    <a:lnTo>
                      <a:pt x="333" y="19"/>
                    </a:lnTo>
                    <a:lnTo>
                      <a:pt x="363" y="14"/>
                    </a:lnTo>
                    <a:lnTo>
                      <a:pt x="394" y="9"/>
                    </a:lnTo>
                    <a:lnTo>
                      <a:pt x="424" y="6"/>
                    </a:lnTo>
                    <a:lnTo>
                      <a:pt x="455" y="3"/>
                    </a:lnTo>
                    <a:lnTo>
                      <a:pt x="484" y="1"/>
                    </a:lnTo>
                    <a:lnTo>
                      <a:pt x="513" y="0"/>
                    </a:lnTo>
                    <a:lnTo>
                      <a:pt x="541" y="1"/>
                    </a:lnTo>
                    <a:lnTo>
                      <a:pt x="569" y="2"/>
                    </a:lnTo>
                    <a:lnTo>
                      <a:pt x="595" y="5"/>
                    </a:lnTo>
                    <a:lnTo>
                      <a:pt x="619" y="10"/>
                    </a:lnTo>
                    <a:lnTo>
                      <a:pt x="642" y="16"/>
                    </a:lnTo>
                    <a:lnTo>
                      <a:pt x="663" y="24"/>
                    </a:lnTo>
                    <a:lnTo>
                      <a:pt x="682" y="34"/>
                    </a:lnTo>
                    <a:lnTo>
                      <a:pt x="700" y="45"/>
                    </a:lnTo>
                    <a:lnTo>
                      <a:pt x="715" y="60"/>
                    </a:lnTo>
                    <a:close/>
                  </a:path>
                </a:pathLst>
              </a:custGeom>
              <a:solidFill>
                <a:srgbClr val="93D5ED"/>
              </a:solidFill>
              <a:ln w="9525">
                <a:solidFill>
                  <a:srgbClr val="CCECFF"/>
                </a:solidFill>
                <a:round/>
                <a:headEnd/>
                <a:tailEnd/>
              </a:ln>
            </p:spPr>
            <p:txBody>
              <a:bodyPr/>
              <a:lstStyle/>
              <a:p>
                <a:endParaRPr lang="en-US"/>
              </a:p>
            </p:txBody>
          </p:sp>
          <p:sp>
            <p:nvSpPr>
              <p:cNvPr id="24847" name="Freeform 268"/>
              <p:cNvSpPr>
                <a:spLocks/>
              </p:cNvSpPr>
              <p:nvPr/>
            </p:nvSpPr>
            <p:spPr bwMode="auto">
              <a:xfrm>
                <a:off x="952" y="887"/>
                <a:ext cx="41" cy="121"/>
              </a:xfrm>
              <a:custGeom>
                <a:avLst/>
                <a:gdLst>
                  <a:gd name="T0" fmla="*/ 0 w 1157"/>
                  <a:gd name="T1" fmla="*/ 0 h 3390"/>
                  <a:gd name="T2" fmla="*/ 0 w 1157"/>
                  <a:gd name="T3" fmla="*/ 0 h 3390"/>
                  <a:gd name="T4" fmla="*/ 0 w 1157"/>
                  <a:gd name="T5" fmla="*/ 0 h 3390"/>
                  <a:gd name="T6" fmla="*/ 0 w 1157"/>
                  <a:gd name="T7" fmla="*/ 0 h 3390"/>
                  <a:gd name="T8" fmla="*/ 0 w 1157"/>
                  <a:gd name="T9" fmla="*/ 0 h 3390"/>
                  <a:gd name="T10" fmla="*/ 0 w 1157"/>
                  <a:gd name="T11" fmla="*/ 0 h 3390"/>
                  <a:gd name="T12" fmla="*/ 0 w 1157"/>
                  <a:gd name="T13" fmla="*/ 0 h 3390"/>
                  <a:gd name="T14" fmla="*/ 0 w 1157"/>
                  <a:gd name="T15" fmla="*/ 0 h 3390"/>
                  <a:gd name="T16" fmla="*/ 0 w 1157"/>
                  <a:gd name="T17" fmla="*/ 0 h 3390"/>
                  <a:gd name="T18" fmla="*/ 0 w 1157"/>
                  <a:gd name="T19" fmla="*/ 0 h 3390"/>
                  <a:gd name="T20" fmla="*/ 0 w 1157"/>
                  <a:gd name="T21" fmla="*/ 0 h 3390"/>
                  <a:gd name="T22" fmla="*/ 0 w 1157"/>
                  <a:gd name="T23" fmla="*/ 0 h 3390"/>
                  <a:gd name="T24" fmla="*/ 0 w 1157"/>
                  <a:gd name="T25" fmla="*/ 0 h 3390"/>
                  <a:gd name="T26" fmla="*/ 0 w 1157"/>
                  <a:gd name="T27" fmla="*/ 0 h 3390"/>
                  <a:gd name="T28" fmla="*/ 0 w 1157"/>
                  <a:gd name="T29" fmla="*/ 0 h 3390"/>
                  <a:gd name="T30" fmla="*/ 0 w 1157"/>
                  <a:gd name="T31" fmla="*/ 0 h 3390"/>
                  <a:gd name="T32" fmla="*/ 0 w 1157"/>
                  <a:gd name="T33" fmla="*/ 0 h 3390"/>
                  <a:gd name="T34" fmla="*/ 0 w 1157"/>
                  <a:gd name="T35" fmla="*/ 0 h 3390"/>
                  <a:gd name="T36" fmla="*/ 0 w 1157"/>
                  <a:gd name="T37" fmla="*/ 0 h 3390"/>
                  <a:gd name="T38" fmla="*/ 0 w 1157"/>
                  <a:gd name="T39" fmla="*/ 0 h 3390"/>
                  <a:gd name="T40" fmla="*/ 0 w 1157"/>
                  <a:gd name="T41" fmla="*/ 0 h 3390"/>
                  <a:gd name="T42" fmla="*/ 0 w 1157"/>
                  <a:gd name="T43" fmla="*/ 0 h 3390"/>
                  <a:gd name="T44" fmla="*/ 0 w 1157"/>
                  <a:gd name="T45" fmla="*/ 0 h 3390"/>
                  <a:gd name="T46" fmla="*/ 0 w 1157"/>
                  <a:gd name="T47" fmla="*/ 0 h 3390"/>
                  <a:gd name="T48" fmla="*/ 0 w 1157"/>
                  <a:gd name="T49" fmla="*/ 0 h 3390"/>
                  <a:gd name="T50" fmla="*/ 0 w 1157"/>
                  <a:gd name="T51" fmla="*/ 0 h 3390"/>
                  <a:gd name="T52" fmla="*/ 0 w 1157"/>
                  <a:gd name="T53" fmla="*/ 0 h 3390"/>
                  <a:gd name="T54" fmla="*/ 0 w 1157"/>
                  <a:gd name="T55" fmla="*/ 0 h 3390"/>
                  <a:gd name="T56" fmla="*/ 0 w 1157"/>
                  <a:gd name="T57" fmla="*/ 0 h 3390"/>
                  <a:gd name="T58" fmla="*/ 0 w 1157"/>
                  <a:gd name="T59" fmla="*/ 0 h 3390"/>
                  <a:gd name="T60" fmla="*/ 0 w 1157"/>
                  <a:gd name="T61" fmla="*/ 0 h 3390"/>
                  <a:gd name="T62" fmla="*/ 0 w 1157"/>
                  <a:gd name="T63" fmla="*/ 0 h 3390"/>
                  <a:gd name="T64" fmla="*/ 0 w 1157"/>
                  <a:gd name="T65" fmla="*/ 0 h 3390"/>
                  <a:gd name="T66" fmla="*/ 0 w 1157"/>
                  <a:gd name="T67" fmla="*/ 0 h 3390"/>
                  <a:gd name="T68" fmla="*/ 0 w 1157"/>
                  <a:gd name="T69" fmla="*/ 0 h 3390"/>
                  <a:gd name="T70" fmla="*/ 0 w 1157"/>
                  <a:gd name="T71" fmla="*/ 0 h 3390"/>
                  <a:gd name="T72" fmla="*/ 0 w 1157"/>
                  <a:gd name="T73" fmla="*/ 0 h 3390"/>
                  <a:gd name="T74" fmla="*/ 0 w 1157"/>
                  <a:gd name="T75" fmla="*/ 0 h 33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57"/>
                  <a:gd name="T115" fmla="*/ 0 h 3390"/>
                  <a:gd name="T116" fmla="*/ 1157 w 1157"/>
                  <a:gd name="T117" fmla="*/ 3390 h 33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57" h="3390">
                    <a:moveTo>
                      <a:pt x="1157" y="1558"/>
                    </a:moveTo>
                    <a:lnTo>
                      <a:pt x="1153" y="1549"/>
                    </a:lnTo>
                    <a:lnTo>
                      <a:pt x="1140" y="1525"/>
                    </a:lnTo>
                    <a:lnTo>
                      <a:pt x="1119" y="1487"/>
                    </a:lnTo>
                    <a:lnTo>
                      <a:pt x="1092" y="1438"/>
                    </a:lnTo>
                    <a:lnTo>
                      <a:pt x="1057" y="1377"/>
                    </a:lnTo>
                    <a:lnTo>
                      <a:pt x="1017" y="1310"/>
                    </a:lnTo>
                    <a:lnTo>
                      <a:pt x="972" y="1235"/>
                    </a:lnTo>
                    <a:lnTo>
                      <a:pt x="922" y="1155"/>
                    </a:lnTo>
                    <a:lnTo>
                      <a:pt x="869" y="1074"/>
                    </a:lnTo>
                    <a:lnTo>
                      <a:pt x="813" y="991"/>
                    </a:lnTo>
                    <a:lnTo>
                      <a:pt x="784" y="950"/>
                    </a:lnTo>
                    <a:lnTo>
                      <a:pt x="755" y="909"/>
                    </a:lnTo>
                    <a:lnTo>
                      <a:pt x="725" y="869"/>
                    </a:lnTo>
                    <a:lnTo>
                      <a:pt x="695" y="830"/>
                    </a:lnTo>
                    <a:lnTo>
                      <a:pt x="664" y="792"/>
                    </a:lnTo>
                    <a:lnTo>
                      <a:pt x="633" y="755"/>
                    </a:lnTo>
                    <a:lnTo>
                      <a:pt x="603" y="721"/>
                    </a:lnTo>
                    <a:lnTo>
                      <a:pt x="573" y="687"/>
                    </a:lnTo>
                    <a:lnTo>
                      <a:pt x="541" y="656"/>
                    </a:lnTo>
                    <a:lnTo>
                      <a:pt x="511" y="627"/>
                    </a:lnTo>
                    <a:lnTo>
                      <a:pt x="482" y="601"/>
                    </a:lnTo>
                    <a:lnTo>
                      <a:pt x="452" y="578"/>
                    </a:lnTo>
                    <a:lnTo>
                      <a:pt x="432" y="559"/>
                    </a:lnTo>
                    <a:lnTo>
                      <a:pt x="379" y="512"/>
                    </a:lnTo>
                    <a:lnTo>
                      <a:pt x="344" y="479"/>
                    </a:lnTo>
                    <a:lnTo>
                      <a:pt x="305" y="441"/>
                    </a:lnTo>
                    <a:lnTo>
                      <a:pt x="262" y="399"/>
                    </a:lnTo>
                    <a:lnTo>
                      <a:pt x="220" y="355"/>
                    </a:lnTo>
                    <a:lnTo>
                      <a:pt x="198" y="331"/>
                    </a:lnTo>
                    <a:lnTo>
                      <a:pt x="177" y="307"/>
                    </a:lnTo>
                    <a:lnTo>
                      <a:pt x="155" y="284"/>
                    </a:lnTo>
                    <a:lnTo>
                      <a:pt x="135" y="260"/>
                    </a:lnTo>
                    <a:lnTo>
                      <a:pt x="116" y="236"/>
                    </a:lnTo>
                    <a:lnTo>
                      <a:pt x="97" y="211"/>
                    </a:lnTo>
                    <a:lnTo>
                      <a:pt x="80" y="187"/>
                    </a:lnTo>
                    <a:lnTo>
                      <a:pt x="64" y="164"/>
                    </a:lnTo>
                    <a:lnTo>
                      <a:pt x="49" y="141"/>
                    </a:lnTo>
                    <a:lnTo>
                      <a:pt x="35" y="118"/>
                    </a:lnTo>
                    <a:lnTo>
                      <a:pt x="24" y="97"/>
                    </a:lnTo>
                    <a:lnTo>
                      <a:pt x="15" y="74"/>
                    </a:lnTo>
                    <a:lnTo>
                      <a:pt x="8" y="54"/>
                    </a:lnTo>
                    <a:lnTo>
                      <a:pt x="3" y="35"/>
                    </a:lnTo>
                    <a:lnTo>
                      <a:pt x="1" y="17"/>
                    </a:lnTo>
                    <a:lnTo>
                      <a:pt x="1" y="0"/>
                    </a:lnTo>
                    <a:lnTo>
                      <a:pt x="1" y="2067"/>
                    </a:lnTo>
                    <a:lnTo>
                      <a:pt x="1" y="2069"/>
                    </a:lnTo>
                    <a:lnTo>
                      <a:pt x="0" y="2076"/>
                    </a:lnTo>
                    <a:lnTo>
                      <a:pt x="0" y="2088"/>
                    </a:lnTo>
                    <a:lnTo>
                      <a:pt x="1" y="2103"/>
                    </a:lnTo>
                    <a:lnTo>
                      <a:pt x="2" y="2113"/>
                    </a:lnTo>
                    <a:lnTo>
                      <a:pt x="4" y="2124"/>
                    </a:lnTo>
                    <a:lnTo>
                      <a:pt x="7" y="2137"/>
                    </a:lnTo>
                    <a:lnTo>
                      <a:pt x="10" y="2150"/>
                    </a:lnTo>
                    <a:lnTo>
                      <a:pt x="14" y="2164"/>
                    </a:lnTo>
                    <a:lnTo>
                      <a:pt x="20" y="2180"/>
                    </a:lnTo>
                    <a:lnTo>
                      <a:pt x="26" y="2196"/>
                    </a:lnTo>
                    <a:lnTo>
                      <a:pt x="34" y="2214"/>
                    </a:lnTo>
                    <a:lnTo>
                      <a:pt x="43" y="2233"/>
                    </a:lnTo>
                    <a:lnTo>
                      <a:pt x="55" y="2253"/>
                    </a:lnTo>
                    <a:lnTo>
                      <a:pt x="67" y="2275"/>
                    </a:lnTo>
                    <a:lnTo>
                      <a:pt x="81" y="2297"/>
                    </a:lnTo>
                    <a:lnTo>
                      <a:pt x="96" y="2320"/>
                    </a:lnTo>
                    <a:lnTo>
                      <a:pt x="113" y="2345"/>
                    </a:lnTo>
                    <a:lnTo>
                      <a:pt x="133" y="2371"/>
                    </a:lnTo>
                    <a:lnTo>
                      <a:pt x="154" y="2398"/>
                    </a:lnTo>
                    <a:lnTo>
                      <a:pt x="179" y="2426"/>
                    </a:lnTo>
                    <a:lnTo>
                      <a:pt x="204" y="2455"/>
                    </a:lnTo>
                    <a:lnTo>
                      <a:pt x="232" y="2485"/>
                    </a:lnTo>
                    <a:lnTo>
                      <a:pt x="263" y="2517"/>
                    </a:lnTo>
                    <a:lnTo>
                      <a:pt x="296" y="2550"/>
                    </a:lnTo>
                    <a:lnTo>
                      <a:pt x="333" y="2583"/>
                    </a:lnTo>
                    <a:lnTo>
                      <a:pt x="371" y="2619"/>
                    </a:lnTo>
                    <a:lnTo>
                      <a:pt x="413" y="2655"/>
                    </a:lnTo>
                    <a:lnTo>
                      <a:pt x="1001" y="3390"/>
                    </a:lnTo>
                    <a:lnTo>
                      <a:pt x="1157" y="1558"/>
                    </a:lnTo>
                    <a:close/>
                  </a:path>
                </a:pathLst>
              </a:custGeom>
              <a:solidFill>
                <a:srgbClr val="93D5ED"/>
              </a:solidFill>
              <a:ln w="9525">
                <a:solidFill>
                  <a:srgbClr val="CCECFF"/>
                </a:solidFill>
                <a:round/>
                <a:headEnd/>
                <a:tailEnd/>
              </a:ln>
            </p:spPr>
            <p:txBody>
              <a:bodyPr/>
              <a:lstStyle/>
              <a:p>
                <a:endParaRPr lang="en-US"/>
              </a:p>
            </p:txBody>
          </p:sp>
          <p:sp>
            <p:nvSpPr>
              <p:cNvPr id="24848" name="Freeform 269"/>
              <p:cNvSpPr>
                <a:spLocks/>
              </p:cNvSpPr>
              <p:nvPr/>
            </p:nvSpPr>
            <p:spPr bwMode="auto">
              <a:xfrm>
                <a:off x="1078" y="1133"/>
                <a:ext cx="8" cy="83"/>
              </a:xfrm>
              <a:custGeom>
                <a:avLst/>
                <a:gdLst>
                  <a:gd name="T0" fmla="*/ 0 w 240"/>
                  <a:gd name="T1" fmla="*/ 0 h 2323"/>
                  <a:gd name="T2" fmla="*/ 0 w 240"/>
                  <a:gd name="T3" fmla="*/ 0 h 2323"/>
                  <a:gd name="T4" fmla="*/ 0 w 240"/>
                  <a:gd name="T5" fmla="*/ 0 h 2323"/>
                  <a:gd name="T6" fmla="*/ 0 w 240"/>
                  <a:gd name="T7" fmla="*/ 0 h 2323"/>
                  <a:gd name="T8" fmla="*/ 0 w 240"/>
                  <a:gd name="T9" fmla="*/ 0 h 2323"/>
                  <a:gd name="T10" fmla="*/ 0 w 240"/>
                  <a:gd name="T11" fmla="*/ 0 h 2323"/>
                  <a:gd name="T12" fmla="*/ 0 w 240"/>
                  <a:gd name="T13" fmla="*/ 0 h 2323"/>
                  <a:gd name="T14" fmla="*/ 0 w 240"/>
                  <a:gd name="T15" fmla="*/ 0 h 2323"/>
                  <a:gd name="T16" fmla="*/ 0 w 240"/>
                  <a:gd name="T17" fmla="*/ 0 h 2323"/>
                  <a:gd name="T18" fmla="*/ 0 w 240"/>
                  <a:gd name="T19" fmla="*/ 0 h 2323"/>
                  <a:gd name="T20" fmla="*/ 0 w 240"/>
                  <a:gd name="T21" fmla="*/ 0 h 2323"/>
                  <a:gd name="T22" fmla="*/ 0 w 240"/>
                  <a:gd name="T23" fmla="*/ 0 h 2323"/>
                  <a:gd name="T24" fmla="*/ 0 w 240"/>
                  <a:gd name="T25" fmla="*/ 0 h 2323"/>
                  <a:gd name="T26" fmla="*/ 0 w 240"/>
                  <a:gd name="T27" fmla="*/ 0 h 2323"/>
                  <a:gd name="T28" fmla="*/ 0 w 240"/>
                  <a:gd name="T29" fmla="*/ 0 h 2323"/>
                  <a:gd name="T30" fmla="*/ 0 w 240"/>
                  <a:gd name="T31" fmla="*/ 0 h 2323"/>
                  <a:gd name="T32" fmla="*/ 0 w 240"/>
                  <a:gd name="T33" fmla="*/ 0 h 2323"/>
                  <a:gd name="T34" fmla="*/ 0 w 240"/>
                  <a:gd name="T35" fmla="*/ 0 h 2323"/>
                  <a:gd name="T36" fmla="*/ 0 w 240"/>
                  <a:gd name="T37" fmla="*/ 0 h 2323"/>
                  <a:gd name="T38" fmla="*/ 0 w 240"/>
                  <a:gd name="T39" fmla="*/ 0 h 2323"/>
                  <a:gd name="T40" fmla="*/ 0 w 240"/>
                  <a:gd name="T41" fmla="*/ 0 h 2323"/>
                  <a:gd name="T42" fmla="*/ 0 w 240"/>
                  <a:gd name="T43" fmla="*/ 0 h 2323"/>
                  <a:gd name="T44" fmla="*/ 0 w 240"/>
                  <a:gd name="T45" fmla="*/ 0 h 2323"/>
                  <a:gd name="T46" fmla="*/ 0 w 240"/>
                  <a:gd name="T47" fmla="*/ 0 h 2323"/>
                  <a:gd name="T48" fmla="*/ 0 w 240"/>
                  <a:gd name="T49" fmla="*/ 0 h 2323"/>
                  <a:gd name="T50" fmla="*/ 0 w 240"/>
                  <a:gd name="T51" fmla="*/ 0 h 2323"/>
                  <a:gd name="T52" fmla="*/ 0 w 240"/>
                  <a:gd name="T53" fmla="*/ 0 h 2323"/>
                  <a:gd name="T54" fmla="*/ 0 w 240"/>
                  <a:gd name="T55" fmla="*/ 0 h 2323"/>
                  <a:gd name="T56" fmla="*/ 0 w 240"/>
                  <a:gd name="T57" fmla="*/ 0 h 2323"/>
                  <a:gd name="T58" fmla="*/ 0 w 240"/>
                  <a:gd name="T59" fmla="*/ 0 h 2323"/>
                  <a:gd name="T60" fmla="*/ 0 w 240"/>
                  <a:gd name="T61" fmla="*/ 0 h 2323"/>
                  <a:gd name="T62" fmla="*/ 0 w 240"/>
                  <a:gd name="T63" fmla="*/ 0 h 2323"/>
                  <a:gd name="T64" fmla="*/ 0 w 240"/>
                  <a:gd name="T65" fmla="*/ 0 h 2323"/>
                  <a:gd name="T66" fmla="*/ 0 w 240"/>
                  <a:gd name="T67" fmla="*/ 0 h 2323"/>
                  <a:gd name="T68" fmla="*/ 0 w 240"/>
                  <a:gd name="T69" fmla="*/ 0 h 2323"/>
                  <a:gd name="T70" fmla="*/ 0 w 240"/>
                  <a:gd name="T71" fmla="*/ 0 h 2323"/>
                  <a:gd name="T72" fmla="*/ 0 w 240"/>
                  <a:gd name="T73" fmla="*/ 0 h 2323"/>
                  <a:gd name="T74" fmla="*/ 0 w 240"/>
                  <a:gd name="T75" fmla="*/ 0 h 2323"/>
                  <a:gd name="T76" fmla="*/ 0 w 240"/>
                  <a:gd name="T77" fmla="*/ 0 h 2323"/>
                  <a:gd name="T78" fmla="*/ 0 w 240"/>
                  <a:gd name="T79" fmla="*/ 0 h 2323"/>
                  <a:gd name="T80" fmla="*/ 0 w 240"/>
                  <a:gd name="T81" fmla="*/ 0 h 2323"/>
                  <a:gd name="T82" fmla="*/ 0 w 240"/>
                  <a:gd name="T83" fmla="*/ 0 h 2323"/>
                  <a:gd name="T84" fmla="*/ 0 w 240"/>
                  <a:gd name="T85" fmla="*/ 0 h 2323"/>
                  <a:gd name="T86" fmla="*/ 0 w 240"/>
                  <a:gd name="T87" fmla="*/ 0 h 2323"/>
                  <a:gd name="T88" fmla="*/ 0 w 240"/>
                  <a:gd name="T89" fmla="*/ 0 h 2323"/>
                  <a:gd name="T90" fmla="*/ 0 w 240"/>
                  <a:gd name="T91" fmla="*/ 0 h 2323"/>
                  <a:gd name="T92" fmla="*/ 0 w 240"/>
                  <a:gd name="T93" fmla="*/ 0 h 2323"/>
                  <a:gd name="T94" fmla="*/ 0 w 240"/>
                  <a:gd name="T95" fmla="*/ 0 h 2323"/>
                  <a:gd name="T96" fmla="*/ 0 w 240"/>
                  <a:gd name="T97" fmla="*/ 0 h 232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40"/>
                  <a:gd name="T148" fmla="*/ 0 h 2323"/>
                  <a:gd name="T149" fmla="*/ 240 w 240"/>
                  <a:gd name="T150" fmla="*/ 2323 h 232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40" h="2323">
                    <a:moveTo>
                      <a:pt x="240" y="146"/>
                    </a:moveTo>
                    <a:lnTo>
                      <a:pt x="240" y="2323"/>
                    </a:lnTo>
                    <a:lnTo>
                      <a:pt x="229" y="2323"/>
                    </a:lnTo>
                    <a:lnTo>
                      <a:pt x="201" y="2323"/>
                    </a:lnTo>
                    <a:lnTo>
                      <a:pt x="182" y="2321"/>
                    </a:lnTo>
                    <a:lnTo>
                      <a:pt x="160" y="2318"/>
                    </a:lnTo>
                    <a:lnTo>
                      <a:pt x="138" y="2313"/>
                    </a:lnTo>
                    <a:lnTo>
                      <a:pt x="115" y="2307"/>
                    </a:lnTo>
                    <a:lnTo>
                      <a:pt x="104" y="2303"/>
                    </a:lnTo>
                    <a:lnTo>
                      <a:pt x="92" y="2299"/>
                    </a:lnTo>
                    <a:lnTo>
                      <a:pt x="81" y="2294"/>
                    </a:lnTo>
                    <a:lnTo>
                      <a:pt x="71" y="2288"/>
                    </a:lnTo>
                    <a:lnTo>
                      <a:pt x="61" y="2281"/>
                    </a:lnTo>
                    <a:lnTo>
                      <a:pt x="51" y="2274"/>
                    </a:lnTo>
                    <a:lnTo>
                      <a:pt x="41" y="2265"/>
                    </a:lnTo>
                    <a:lnTo>
                      <a:pt x="33" y="2256"/>
                    </a:lnTo>
                    <a:lnTo>
                      <a:pt x="25" y="2246"/>
                    </a:lnTo>
                    <a:lnTo>
                      <a:pt x="19" y="2235"/>
                    </a:lnTo>
                    <a:lnTo>
                      <a:pt x="13" y="2223"/>
                    </a:lnTo>
                    <a:lnTo>
                      <a:pt x="9" y="2210"/>
                    </a:lnTo>
                    <a:lnTo>
                      <a:pt x="6" y="2195"/>
                    </a:lnTo>
                    <a:lnTo>
                      <a:pt x="4" y="2180"/>
                    </a:lnTo>
                    <a:lnTo>
                      <a:pt x="4" y="2164"/>
                    </a:lnTo>
                    <a:lnTo>
                      <a:pt x="5" y="2146"/>
                    </a:lnTo>
                    <a:lnTo>
                      <a:pt x="5" y="0"/>
                    </a:lnTo>
                    <a:lnTo>
                      <a:pt x="3" y="8"/>
                    </a:lnTo>
                    <a:lnTo>
                      <a:pt x="0" y="28"/>
                    </a:lnTo>
                    <a:lnTo>
                      <a:pt x="0" y="41"/>
                    </a:lnTo>
                    <a:lnTo>
                      <a:pt x="2" y="57"/>
                    </a:lnTo>
                    <a:lnTo>
                      <a:pt x="3" y="65"/>
                    </a:lnTo>
                    <a:lnTo>
                      <a:pt x="5" y="73"/>
                    </a:lnTo>
                    <a:lnTo>
                      <a:pt x="8" y="80"/>
                    </a:lnTo>
                    <a:lnTo>
                      <a:pt x="12" y="88"/>
                    </a:lnTo>
                    <a:lnTo>
                      <a:pt x="16" y="96"/>
                    </a:lnTo>
                    <a:lnTo>
                      <a:pt x="22" y="103"/>
                    </a:lnTo>
                    <a:lnTo>
                      <a:pt x="28" y="111"/>
                    </a:lnTo>
                    <a:lnTo>
                      <a:pt x="36" y="117"/>
                    </a:lnTo>
                    <a:lnTo>
                      <a:pt x="46" y="124"/>
                    </a:lnTo>
                    <a:lnTo>
                      <a:pt x="56" y="130"/>
                    </a:lnTo>
                    <a:lnTo>
                      <a:pt x="67" y="135"/>
                    </a:lnTo>
                    <a:lnTo>
                      <a:pt x="79" y="140"/>
                    </a:lnTo>
                    <a:lnTo>
                      <a:pt x="93" y="144"/>
                    </a:lnTo>
                    <a:lnTo>
                      <a:pt x="109" y="147"/>
                    </a:lnTo>
                    <a:lnTo>
                      <a:pt x="126" y="150"/>
                    </a:lnTo>
                    <a:lnTo>
                      <a:pt x="145" y="151"/>
                    </a:lnTo>
                    <a:lnTo>
                      <a:pt x="166" y="152"/>
                    </a:lnTo>
                    <a:lnTo>
                      <a:pt x="189" y="151"/>
                    </a:lnTo>
                    <a:lnTo>
                      <a:pt x="213" y="150"/>
                    </a:lnTo>
                    <a:lnTo>
                      <a:pt x="240" y="146"/>
                    </a:lnTo>
                    <a:close/>
                  </a:path>
                </a:pathLst>
              </a:custGeom>
              <a:solidFill>
                <a:srgbClr val="93D5ED"/>
              </a:solidFill>
              <a:ln w="9525">
                <a:solidFill>
                  <a:srgbClr val="CCECFF"/>
                </a:solidFill>
                <a:round/>
                <a:headEnd/>
                <a:tailEnd/>
              </a:ln>
            </p:spPr>
            <p:txBody>
              <a:bodyPr/>
              <a:lstStyle/>
              <a:p>
                <a:endParaRPr lang="en-US"/>
              </a:p>
            </p:txBody>
          </p:sp>
          <p:sp>
            <p:nvSpPr>
              <p:cNvPr id="24849" name="Freeform 270"/>
              <p:cNvSpPr>
                <a:spLocks/>
              </p:cNvSpPr>
              <p:nvPr/>
            </p:nvSpPr>
            <p:spPr bwMode="auto">
              <a:xfrm>
                <a:off x="864" y="817"/>
                <a:ext cx="527" cy="449"/>
              </a:xfrm>
              <a:custGeom>
                <a:avLst/>
                <a:gdLst>
                  <a:gd name="T0" fmla="*/ 0 w 14755"/>
                  <a:gd name="T1" fmla="*/ 0 h 12587"/>
                  <a:gd name="T2" fmla="*/ 0 w 14755"/>
                  <a:gd name="T3" fmla="*/ 0 h 12587"/>
                  <a:gd name="T4" fmla="*/ 0 w 14755"/>
                  <a:gd name="T5" fmla="*/ 0 h 12587"/>
                  <a:gd name="T6" fmla="*/ 0 w 14755"/>
                  <a:gd name="T7" fmla="*/ 0 h 12587"/>
                  <a:gd name="T8" fmla="*/ 0 w 14755"/>
                  <a:gd name="T9" fmla="*/ 0 h 12587"/>
                  <a:gd name="T10" fmla="*/ 0 w 14755"/>
                  <a:gd name="T11" fmla="*/ 0 h 12587"/>
                  <a:gd name="T12" fmla="*/ 0 w 14755"/>
                  <a:gd name="T13" fmla="*/ 0 h 12587"/>
                  <a:gd name="T14" fmla="*/ 0 w 14755"/>
                  <a:gd name="T15" fmla="*/ 0 h 12587"/>
                  <a:gd name="T16" fmla="*/ 0 w 14755"/>
                  <a:gd name="T17" fmla="*/ 0 h 12587"/>
                  <a:gd name="T18" fmla="*/ 0 w 14755"/>
                  <a:gd name="T19" fmla="*/ 0 h 12587"/>
                  <a:gd name="T20" fmla="*/ 0 w 14755"/>
                  <a:gd name="T21" fmla="*/ 0 h 12587"/>
                  <a:gd name="T22" fmla="*/ 0 w 14755"/>
                  <a:gd name="T23" fmla="*/ 0 h 12587"/>
                  <a:gd name="T24" fmla="*/ 0 w 14755"/>
                  <a:gd name="T25" fmla="*/ 0 h 12587"/>
                  <a:gd name="T26" fmla="*/ 0 w 14755"/>
                  <a:gd name="T27" fmla="*/ 0 h 12587"/>
                  <a:gd name="T28" fmla="*/ 0 w 14755"/>
                  <a:gd name="T29" fmla="*/ 0 h 12587"/>
                  <a:gd name="T30" fmla="*/ 0 w 14755"/>
                  <a:gd name="T31" fmla="*/ 0 h 12587"/>
                  <a:gd name="T32" fmla="*/ 0 w 14755"/>
                  <a:gd name="T33" fmla="*/ 0 h 12587"/>
                  <a:gd name="T34" fmla="*/ 0 w 14755"/>
                  <a:gd name="T35" fmla="*/ 0 h 12587"/>
                  <a:gd name="T36" fmla="*/ 0 w 14755"/>
                  <a:gd name="T37" fmla="*/ 0 h 12587"/>
                  <a:gd name="T38" fmla="*/ 0 w 14755"/>
                  <a:gd name="T39" fmla="*/ 0 h 12587"/>
                  <a:gd name="T40" fmla="*/ 0 w 14755"/>
                  <a:gd name="T41" fmla="*/ 0 h 12587"/>
                  <a:gd name="T42" fmla="*/ 0 w 14755"/>
                  <a:gd name="T43" fmla="*/ 0 h 12587"/>
                  <a:gd name="T44" fmla="*/ 0 w 14755"/>
                  <a:gd name="T45" fmla="*/ 0 h 12587"/>
                  <a:gd name="T46" fmla="*/ 0 w 14755"/>
                  <a:gd name="T47" fmla="*/ 0 h 12587"/>
                  <a:gd name="T48" fmla="*/ 0 w 14755"/>
                  <a:gd name="T49" fmla="*/ 0 h 12587"/>
                  <a:gd name="T50" fmla="*/ 0 w 14755"/>
                  <a:gd name="T51" fmla="*/ 0 h 12587"/>
                  <a:gd name="T52" fmla="*/ 0 w 14755"/>
                  <a:gd name="T53" fmla="*/ 0 h 12587"/>
                  <a:gd name="T54" fmla="*/ 0 w 14755"/>
                  <a:gd name="T55" fmla="*/ 0 h 12587"/>
                  <a:gd name="T56" fmla="*/ 0 w 14755"/>
                  <a:gd name="T57" fmla="*/ 0 h 12587"/>
                  <a:gd name="T58" fmla="*/ 0 w 14755"/>
                  <a:gd name="T59" fmla="*/ 0 h 12587"/>
                  <a:gd name="T60" fmla="*/ 0 w 14755"/>
                  <a:gd name="T61" fmla="*/ 0 h 12587"/>
                  <a:gd name="T62" fmla="*/ 0 w 14755"/>
                  <a:gd name="T63" fmla="*/ 0 h 12587"/>
                  <a:gd name="T64" fmla="*/ 0 w 14755"/>
                  <a:gd name="T65" fmla="*/ 0 h 12587"/>
                  <a:gd name="T66" fmla="*/ 0 w 14755"/>
                  <a:gd name="T67" fmla="*/ 0 h 12587"/>
                  <a:gd name="T68" fmla="*/ 0 w 14755"/>
                  <a:gd name="T69" fmla="*/ 0 h 12587"/>
                  <a:gd name="T70" fmla="*/ 0 w 14755"/>
                  <a:gd name="T71" fmla="*/ 0 h 12587"/>
                  <a:gd name="T72" fmla="*/ 0 w 14755"/>
                  <a:gd name="T73" fmla="*/ 0 h 12587"/>
                  <a:gd name="T74" fmla="*/ 0 w 14755"/>
                  <a:gd name="T75" fmla="*/ 0 h 12587"/>
                  <a:gd name="T76" fmla="*/ 0 w 14755"/>
                  <a:gd name="T77" fmla="*/ 0 h 12587"/>
                  <a:gd name="T78" fmla="*/ 0 w 14755"/>
                  <a:gd name="T79" fmla="*/ 0 h 12587"/>
                  <a:gd name="T80" fmla="*/ 0 w 14755"/>
                  <a:gd name="T81" fmla="*/ 0 h 12587"/>
                  <a:gd name="T82" fmla="*/ 0 w 14755"/>
                  <a:gd name="T83" fmla="*/ 0 h 12587"/>
                  <a:gd name="T84" fmla="*/ 0 w 14755"/>
                  <a:gd name="T85" fmla="*/ 0 h 12587"/>
                  <a:gd name="T86" fmla="*/ 0 w 14755"/>
                  <a:gd name="T87" fmla="*/ 0 h 12587"/>
                  <a:gd name="T88" fmla="*/ 0 w 14755"/>
                  <a:gd name="T89" fmla="*/ 0 h 12587"/>
                  <a:gd name="T90" fmla="*/ 0 w 14755"/>
                  <a:gd name="T91" fmla="*/ 0 h 12587"/>
                  <a:gd name="T92" fmla="*/ 0 w 14755"/>
                  <a:gd name="T93" fmla="*/ 0 h 12587"/>
                  <a:gd name="T94" fmla="*/ 0 w 14755"/>
                  <a:gd name="T95" fmla="*/ 0 h 12587"/>
                  <a:gd name="T96" fmla="*/ 0 w 14755"/>
                  <a:gd name="T97" fmla="*/ 0 h 12587"/>
                  <a:gd name="T98" fmla="*/ 0 w 14755"/>
                  <a:gd name="T99" fmla="*/ 0 h 12587"/>
                  <a:gd name="T100" fmla="*/ 0 w 14755"/>
                  <a:gd name="T101" fmla="*/ 0 h 12587"/>
                  <a:gd name="T102" fmla="*/ 0 w 14755"/>
                  <a:gd name="T103" fmla="*/ 0 h 12587"/>
                  <a:gd name="T104" fmla="*/ 0 w 14755"/>
                  <a:gd name="T105" fmla="*/ 0 h 12587"/>
                  <a:gd name="T106" fmla="*/ 0 w 14755"/>
                  <a:gd name="T107" fmla="*/ 0 h 12587"/>
                  <a:gd name="T108" fmla="*/ 0 w 14755"/>
                  <a:gd name="T109" fmla="*/ 0 h 12587"/>
                  <a:gd name="T110" fmla="*/ 0 w 14755"/>
                  <a:gd name="T111" fmla="*/ 0 h 12587"/>
                  <a:gd name="T112" fmla="*/ 0 w 14755"/>
                  <a:gd name="T113" fmla="*/ 0 h 12587"/>
                  <a:gd name="T114" fmla="*/ 0 w 14755"/>
                  <a:gd name="T115" fmla="*/ 0 h 12587"/>
                  <a:gd name="T116" fmla="*/ 0 w 14755"/>
                  <a:gd name="T117" fmla="*/ 0 h 12587"/>
                  <a:gd name="T118" fmla="*/ 0 w 14755"/>
                  <a:gd name="T119" fmla="*/ 0 h 12587"/>
                  <a:gd name="T120" fmla="*/ 0 w 14755"/>
                  <a:gd name="T121" fmla="*/ 0 h 12587"/>
                  <a:gd name="T122" fmla="*/ 0 w 14755"/>
                  <a:gd name="T123" fmla="*/ 0 h 12587"/>
                  <a:gd name="T124" fmla="*/ 0 w 14755"/>
                  <a:gd name="T125" fmla="*/ 0 h 125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755"/>
                  <a:gd name="T190" fmla="*/ 0 h 12587"/>
                  <a:gd name="T191" fmla="*/ 14755 w 14755"/>
                  <a:gd name="T192" fmla="*/ 12587 h 125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755" h="12587">
                    <a:moveTo>
                      <a:pt x="10804" y="9206"/>
                    </a:moveTo>
                    <a:lnTo>
                      <a:pt x="10830" y="9194"/>
                    </a:lnTo>
                    <a:lnTo>
                      <a:pt x="10894" y="9163"/>
                    </a:lnTo>
                    <a:lnTo>
                      <a:pt x="10938" y="9144"/>
                    </a:lnTo>
                    <a:lnTo>
                      <a:pt x="10988" y="9124"/>
                    </a:lnTo>
                    <a:lnTo>
                      <a:pt x="11014" y="9114"/>
                    </a:lnTo>
                    <a:lnTo>
                      <a:pt x="11041" y="9105"/>
                    </a:lnTo>
                    <a:lnTo>
                      <a:pt x="11069" y="9096"/>
                    </a:lnTo>
                    <a:lnTo>
                      <a:pt x="11098" y="9087"/>
                    </a:lnTo>
                    <a:lnTo>
                      <a:pt x="11126" y="9080"/>
                    </a:lnTo>
                    <a:lnTo>
                      <a:pt x="11154" y="9073"/>
                    </a:lnTo>
                    <a:lnTo>
                      <a:pt x="11182" y="9068"/>
                    </a:lnTo>
                    <a:lnTo>
                      <a:pt x="11210" y="9063"/>
                    </a:lnTo>
                    <a:lnTo>
                      <a:pt x="11237" y="9061"/>
                    </a:lnTo>
                    <a:lnTo>
                      <a:pt x="11263" y="9059"/>
                    </a:lnTo>
                    <a:lnTo>
                      <a:pt x="11288" y="9060"/>
                    </a:lnTo>
                    <a:lnTo>
                      <a:pt x="11312" y="9062"/>
                    </a:lnTo>
                    <a:lnTo>
                      <a:pt x="11336" y="9066"/>
                    </a:lnTo>
                    <a:lnTo>
                      <a:pt x="11357" y="9073"/>
                    </a:lnTo>
                    <a:lnTo>
                      <a:pt x="11377" y="9081"/>
                    </a:lnTo>
                    <a:lnTo>
                      <a:pt x="11394" y="9093"/>
                    </a:lnTo>
                    <a:lnTo>
                      <a:pt x="11410" y="9107"/>
                    </a:lnTo>
                    <a:lnTo>
                      <a:pt x="11423" y="9124"/>
                    </a:lnTo>
                    <a:lnTo>
                      <a:pt x="11433" y="9144"/>
                    </a:lnTo>
                    <a:lnTo>
                      <a:pt x="11441" y="9167"/>
                    </a:lnTo>
                    <a:lnTo>
                      <a:pt x="11451" y="9194"/>
                    </a:lnTo>
                    <a:lnTo>
                      <a:pt x="11464" y="9224"/>
                    </a:lnTo>
                    <a:lnTo>
                      <a:pt x="11482" y="9257"/>
                    </a:lnTo>
                    <a:lnTo>
                      <a:pt x="11504" y="9293"/>
                    </a:lnTo>
                    <a:lnTo>
                      <a:pt x="11529" y="9331"/>
                    </a:lnTo>
                    <a:lnTo>
                      <a:pt x="11558" y="9373"/>
                    </a:lnTo>
                    <a:lnTo>
                      <a:pt x="11590" y="9415"/>
                    </a:lnTo>
                    <a:lnTo>
                      <a:pt x="11625" y="9459"/>
                    </a:lnTo>
                    <a:lnTo>
                      <a:pt x="11662" y="9506"/>
                    </a:lnTo>
                    <a:lnTo>
                      <a:pt x="11701" y="9553"/>
                    </a:lnTo>
                    <a:lnTo>
                      <a:pt x="11742" y="9600"/>
                    </a:lnTo>
                    <a:lnTo>
                      <a:pt x="11784" y="9650"/>
                    </a:lnTo>
                    <a:lnTo>
                      <a:pt x="11872" y="9748"/>
                    </a:lnTo>
                    <a:lnTo>
                      <a:pt x="11962" y="9844"/>
                    </a:lnTo>
                    <a:lnTo>
                      <a:pt x="12050" y="9938"/>
                    </a:lnTo>
                    <a:lnTo>
                      <a:pt x="12136" y="10027"/>
                    </a:lnTo>
                    <a:lnTo>
                      <a:pt x="12215" y="10109"/>
                    </a:lnTo>
                    <a:lnTo>
                      <a:pt x="12286" y="10180"/>
                    </a:lnTo>
                    <a:lnTo>
                      <a:pt x="12346" y="10240"/>
                    </a:lnTo>
                    <a:lnTo>
                      <a:pt x="12391" y="10285"/>
                    </a:lnTo>
                    <a:lnTo>
                      <a:pt x="12420" y="10313"/>
                    </a:lnTo>
                    <a:lnTo>
                      <a:pt x="12430" y="10323"/>
                    </a:lnTo>
                    <a:lnTo>
                      <a:pt x="13175" y="9775"/>
                    </a:lnTo>
                    <a:lnTo>
                      <a:pt x="14066" y="11647"/>
                    </a:lnTo>
                    <a:lnTo>
                      <a:pt x="14076" y="11684"/>
                    </a:lnTo>
                    <a:lnTo>
                      <a:pt x="14083" y="11717"/>
                    </a:lnTo>
                    <a:lnTo>
                      <a:pt x="14085" y="11733"/>
                    </a:lnTo>
                    <a:lnTo>
                      <a:pt x="14087" y="11748"/>
                    </a:lnTo>
                    <a:lnTo>
                      <a:pt x="14088" y="11763"/>
                    </a:lnTo>
                    <a:lnTo>
                      <a:pt x="14089" y="11777"/>
                    </a:lnTo>
                    <a:lnTo>
                      <a:pt x="14088" y="11791"/>
                    </a:lnTo>
                    <a:lnTo>
                      <a:pt x="14088" y="11804"/>
                    </a:lnTo>
                    <a:lnTo>
                      <a:pt x="14086" y="11817"/>
                    </a:lnTo>
                    <a:lnTo>
                      <a:pt x="14084" y="11829"/>
                    </a:lnTo>
                    <a:lnTo>
                      <a:pt x="14082" y="11842"/>
                    </a:lnTo>
                    <a:lnTo>
                      <a:pt x="14078" y="11854"/>
                    </a:lnTo>
                    <a:lnTo>
                      <a:pt x="14074" y="11867"/>
                    </a:lnTo>
                    <a:lnTo>
                      <a:pt x="14070" y="11879"/>
                    </a:lnTo>
                    <a:lnTo>
                      <a:pt x="14059" y="11905"/>
                    </a:lnTo>
                    <a:lnTo>
                      <a:pt x="14046" y="11930"/>
                    </a:lnTo>
                    <a:lnTo>
                      <a:pt x="14031" y="11957"/>
                    </a:lnTo>
                    <a:lnTo>
                      <a:pt x="14013" y="11985"/>
                    </a:lnTo>
                    <a:lnTo>
                      <a:pt x="13971" y="12050"/>
                    </a:lnTo>
                    <a:lnTo>
                      <a:pt x="13920" y="12127"/>
                    </a:lnTo>
                    <a:lnTo>
                      <a:pt x="13906" y="12149"/>
                    </a:lnTo>
                    <a:lnTo>
                      <a:pt x="13896" y="12171"/>
                    </a:lnTo>
                    <a:lnTo>
                      <a:pt x="13887" y="12192"/>
                    </a:lnTo>
                    <a:lnTo>
                      <a:pt x="13882" y="12214"/>
                    </a:lnTo>
                    <a:lnTo>
                      <a:pt x="13878" y="12235"/>
                    </a:lnTo>
                    <a:lnTo>
                      <a:pt x="13876" y="12257"/>
                    </a:lnTo>
                    <a:lnTo>
                      <a:pt x="13876" y="12278"/>
                    </a:lnTo>
                    <a:lnTo>
                      <a:pt x="13878" y="12298"/>
                    </a:lnTo>
                    <a:lnTo>
                      <a:pt x="13882" y="12318"/>
                    </a:lnTo>
                    <a:lnTo>
                      <a:pt x="13887" y="12338"/>
                    </a:lnTo>
                    <a:lnTo>
                      <a:pt x="13893" y="12357"/>
                    </a:lnTo>
                    <a:lnTo>
                      <a:pt x="13900" y="12376"/>
                    </a:lnTo>
                    <a:lnTo>
                      <a:pt x="13909" y="12394"/>
                    </a:lnTo>
                    <a:lnTo>
                      <a:pt x="13918" y="12412"/>
                    </a:lnTo>
                    <a:lnTo>
                      <a:pt x="13928" y="12429"/>
                    </a:lnTo>
                    <a:lnTo>
                      <a:pt x="13939" y="12445"/>
                    </a:lnTo>
                    <a:lnTo>
                      <a:pt x="13950" y="12461"/>
                    </a:lnTo>
                    <a:lnTo>
                      <a:pt x="13962" y="12476"/>
                    </a:lnTo>
                    <a:lnTo>
                      <a:pt x="13974" y="12491"/>
                    </a:lnTo>
                    <a:lnTo>
                      <a:pt x="13986" y="12504"/>
                    </a:lnTo>
                    <a:lnTo>
                      <a:pt x="14009" y="12528"/>
                    </a:lnTo>
                    <a:lnTo>
                      <a:pt x="14030" y="12548"/>
                    </a:lnTo>
                    <a:lnTo>
                      <a:pt x="14063" y="12577"/>
                    </a:lnTo>
                    <a:lnTo>
                      <a:pt x="14076" y="12587"/>
                    </a:lnTo>
                    <a:lnTo>
                      <a:pt x="14084" y="12578"/>
                    </a:lnTo>
                    <a:lnTo>
                      <a:pt x="14108" y="12553"/>
                    </a:lnTo>
                    <a:lnTo>
                      <a:pt x="14143" y="12514"/>
                    </a:lnTo>
                    <a:lnTo>
                      <a:pt x="14189" y="12462"/>
                    </a:lnTo>
                    <a:lnTo>
                      <a:pt x="14243" y="12400"/>
                    </a:lnTo>
                    <a:lnTo>
                      <a:pt x="14303" y="12330"/>
                    </a:lnTo>
                    <a:lnTo>
                      <a:pt x="14368" y="12254"/>
                    </a:lnTo>
                    <a:lnTo>
                      <a:pt x="14433" y="12173"/>
                    </a:lnTo>
                    <a:lnTo>
                      <a:pt x="14465" y="12133"/>
                    </a:lnTo>
                    <a:lnTo>
                      <a:pt x="14498" y="12091"/>
                    </a:lnTo>
                    <a:lnTo>
                      <a:pt x="14529" y="12050"/>
                    </a:lnTo>
                    <a:lnTo>
                      <a:pt x="14560" y="12009"/>
                    </a:lnTo>
                    <a:lnTo>
                      <a:pt x="14589" y="11968"/>
                    </a:lnTo>
                    <a:lnTo>
                      <a:pt x="14618" y="11928"/>
                    </a:lnTo>
                    <a:lnTo>
                      <a:pt x="14643" y="11889"/>
                    </a:lnTo>
                    <a:lnTo>
                      <a:pt x="14667" y="11851"/>
                    </a:lnTo>
                    <a:lnTo>
                      <a:pt x="14689" y="11815"/>
                    </a:lnTo>
                    <a:lnTo>
                      <a:pt x="14708" y="11781"/>
                    </a:lnTo>
                    <a:lnTo>
                      <a:pt x="14724" y="11748"/>
                    </a:lnTo>
                    <a:lnTo>
                      <a:pt x="14738" y="11719"/>
                    </a:lnTo>
                    <a:lnTo>
                      <a:pt x="14747" y="11692"/>
                    </a:lnTo>
                    <a:lnTo>
                      <a:pt x="14753" y="11667"/>
                    </a:lnTo>
                    <a:lnTo>
                      <a:pt x="14755" y="11646"/>
                    </a:lnTo>
                    <a:lnTo>
                      <a:pt x="14753" y="11627"/>
                    </a:lnTo>
                    <a:lnTo>
                      <a:pt x="14736" y="11615"/>
                    </a:lnTo>
                    <a:lnTo>
                      <a:pt x="14690" y="11582"/>
                    </a:lnTo>
                    <a:lnTo>
                      <a:pt x="14659" y="11557"/>
                    </a:lnTo>
                    <a:lnTo>
                      <a:pt x="14624" y="11527"/>
                    </a:lnTo>
                    <a:lnTo>
                      <a:pt x="14605" y="11509"/>
                    </a:lnTo>
                    <a:lnTo>
                      <a:pt x="14585" y="11490"/>
                    </a:lnTo>
                    <a:lnTo>
                      <a:pt x="14565" y="11470"/>
                    </a:lnTo>
                    <a:lnTo>
                      <a:pt x="14545" y="11449"/>
                    </a:lnTo>
                    <a:lnTo>
                      <a:pt x="14525" y="11427"/>
                    </a:lnTo>
                    <a:lnTo>
                      <a:pt x="14504" y="11404"/>
                    </a:lnTo>
                    <a:lnTo>
                      <a:pt x="14484" y="11378"/>
                    </a:lnTo>
                    <a:lnTo>
                      <a:pt x="14463" y="11352"/>
                    </a:lnTo>
                    <a:lnTo>
                      <a:pt x="14442" y="11324"/>
                    </a:lnTo>
                    <a:lnTo>
                      <a:pt x="14423" y="11296"/>
                    </a:lnTo>
                    <a:lnTo>
                      <a:pt x="14403" y="11265"/>
                    </a:lnTo>
                    <a:lnTo>
                      <a:pt x="14385" y="11234"/>
                    </a:lnTo>
                    <a:lnTo>
                      <a:pt x="14367" y="11202"/>
                    </a:lnTo>
                    <a:lnTo>
                      <a:pt x="14350" y="11169"/>
                    </a:lnTo>
                    <a:lnTo>
                      <a:pt x="14333" y="11133"/>
                    </a:lnTo>
                    <a:lnTo>
                      <a:pt x="14318" y="11097"/>
                    </a:lnTo>
                    <a:lnTo>
                      <a:pt x="14304" y="11060"/>
                    </a:lnTo>
                    <a:lnTo>
                      <a:pt x="14292" y="11021"/>
                    </a:lnTo>
                    <a:lnTo>
                      <a:pt x="14281" y="10982"/>
                    </a:lnTo>
                    <a:lnTo>
                      <a:pt x="14272" y="10941"/>
                    </a:lnTo>
                    <a:lnTo>
                      <a:pt x="14265" y="10924"/>
                    </a:lnTo>
                    <a:lnTo>
                      <a:pt x="14243" y="10876"/>
                    </a:lnTo>
                    <a:lnTo>
                      <a:pt x="14207" y="10801"/>
                    </a:lnTo>
                    <a:lnTo>
                      <a:pt x="14162" y="10705"/>
                    </a:lnTo>
                    <a:lnTo>
                      <a:pt x="14106" y="10589"/>
                    </a:lnTo>
                    <a:lnTo>
                      <a:pt x="14041" y="10459"/>
                    </a:lnTo>
                    <a:lnTo>
                      <a:pt x="13969" y="10318"/>
                    </a:lnTo>
                    <a:lnTo>
                      <a:pt x="13893" y="10171"/>
                    </a:lnTo>
                    <a:lnTo>
                      <a:pt x="13853" y="10098"/>
                    </a:lnTo>
                    <a:lnTo>
                      <a:pt x="13812" y="10024"/>
                    </a:lnTo>
                    <a:lnTo>
                      <a:pt x="13771" y="9950"/>
                    </a:lnTo>
                    <a:lnTo>
                      <a:pt x="13729" y="9878"/>
                    </a:lnTo>
                    <a:lnTo>
                      <a:pt x="13687" y="9807"/>
                    </a:lnTo>
                    <a:lnTo>
                      <a:pt x="13645" y="9739"/>
                    </a:lnTo>
                    <a:lnTo>
                      <a:pt x="13603" y="9672"/>
                    </a:lnTo>
                    <a:lnTo>
                      <a:pt x="13561" y="9610"/>
                    </a:lnTo>
                    <a:lnTo>
                      <a:pt x="13521" y="9551"/>
                    </a:lnTo>
                    <a:lnTo>
                      <a:pt x="13480" y="9496"/>
                    </a:lnTo>
                    <a:lnTo>
                      <a:pt x="13440" y="9446"/>
                    </a:lnTo>
                    <a:lnTo>
                      <a:pt x="13402" y="9401"/>
                    </a:lnTo>
                    <a:lnTo>
                      <a:pt x="13365" y="9362"/>
                    </a:lnTo>
                    <a:lnTo>
                      <a:pt x="13329" y="9329"/>
                    </a:lnTo>
                    <a:lnTo>
                      <a:pt x="13295" y="9303"/>
                    </a:lnTo>
                    <a:lnTo>
                      <a:pt x="13263" y="9285"/>
                    </a:lnTo>
                    <a:lnTo>
                      <a:pt x="13258" y="9288"/>
                    </a:lnTo>
                    <a:lnTo>
                      <a:pt x="13241" y="9296"/>
                    </a:lnTo>
                    <a:lnTo>
                      <a:pt x="13213" y="9309"/>
                    </a:lnTo>
                    <a:lnTo>
                      <a:pt x="13177" y="9326"/>
                    </a:lnTo>
                    <a:lnTo>
                      <a:pt x="13133" y="9346"/>
                    </a:lnTo>
                    <a:lnTo>
                      <a:pt x="13081" y="9368"/>
                    </a:lnTo>
                    <a:lnTo>
                      <a:pt x="13023" y="9393"/>
                    </a:lnTo>
                    <a:lnTo>
                      <a:pt x="12960" y="9417"/>
                    </a:lnTo>
                    <a:lnTo>
                      <a:pt x="12894" y="9442"/>
                    </a:lnTo>
                    <a:lnTo>
                      <a:pt x="12824" y="9465"/>
                    </a:lnTo>
                    <a:lnTo>
                      <a:pt x="12789" y="9477"/>
                    </a:lnTo>
                    <a:lnTo>
                      <a:pt x="12753" y="9488"/>
                    </a:lnTo>
                    <a:lnTo>
                      <a:pt x="12717" y="9499"/>
                    </a:lnTo>
                    <a:lnTo>
                      <a:pt x="12680" y="9508"/>
                    </a:lnTo>
                    <a:lnTo>
                      <a:pt x="12644" y="9517"/>
                    </a:lnTo>
                    <a:lnTo>
                      <a:pt x="12608" y="9525"/>
                    </a:lnTo>
                    <a:lnTo>
                      <a:pt x="12572" y="9532"/>
                    </a:lnTo>
                    <a:lnTo>
                      <a:pt x="12537" y="9538"/>
                    </a:lnTo>
                    <a:lnTo>
                      <a:pt x="12502" y="9543"/>
                    </a:lnTo>
                    <a:lnTo>
                      <a:pt x="12468" y="9546"/>
                    </a:lnTo>
                    <a:lnTo>
                      <a:pt x="12434" y="9549"/>
                    </a:lnTo>
                    <a:lnTo>
                      <a:pt x="12401" y="9549"/>
                    </a:lnTo>
                    <a:lnTo>
                      <a:pt x="12391" y="9540"/>
                    </a:lnTo>
                    <a:lnTo>
                      <a:pt x="12361" y="9514"/>
                    </a:lnTo>
                    <a:lnTo>
                      <a:pt x="12314" y="9473"/>
                    </a:lnTo>
                    <a:lnTo>
                      <a:pt x="12252" y="9420"/>
                    </a:lnTo>
                    <a:lnTo>
                      <a:pt x="12177" y="9356"/>
                    </a:lnTo>
                    <a:lnTo>
                      <a:pt x="12092" y="9284"/>
                    </a:lnTo>
                    <a:lnTo>
                      <a:pt x="11998" y="9205"/>
                    </a:lnTo>
                    <a:lnTo>
                      <a:pt x="11898" y="9123"/>
                    </a:lnTo>
                    <a:lnTo>
                      <a:pt x="11794" y="9039"/>
                    </a:lnTo>
                    <a:lnTo>
                      <a:pt x="11688" y="8955"/>
                    </a:lnTo>
                    <a:lnTo>
                      <a:pt x="11635" y="8914"/>
                    </a:lnTo>
                    <a:lnTo>
                      <a:pt x="11583" y="8873"/>
                    </a:lnTo>
                    <a:lnTo>
                      <a:pt x="11531" y="8835"/>
                    </a:lnTo>
                    <a:lnTo>
                      <a:pt x="11480" y="8797"/>
                    </a:lnTo>
                    <a:lnTo>
                      <a:pt x="11430" y="8761"/>
                    </a:lnTo>
                    <a:lnTo>
                      <a:pt x="11382" y="8727"/>
                    </a:lnTo>
                    <a:lnTo>
                      <a:pt x="11335" y="8695"/>
                    </a:lnTo>
                    <a:lnTo>
                      <a:pt x="11290" y="8666"/>
                    </a:lnTo>
                    <a:lnTo>
                      <a:pt x="11248" y="8639"/>
                    </a:lnTo>
                    <a:lnTo>
                      <a:pt x="11209" y="8616"/>
                    </a:lnTo>
                    <a:lnTo>
                      <a:pt x="11171" y="8596"/>
                    </a:lnTo>
                    <a:lnTo>
                      <a:pt x="11138" y="8579"/>
                    </a:lnTo>
                    <a:lnTo>
                      <a:pt x="10736" y="8510"/>
                    </a:lnTo>
                    <a:lnTo>
                      <a:pt x="13783" y="1661"/>
                    </a:lnTo>
                    <a:lnTo>
                      <a:pt x="13780" y="1657"/>
                    </a:lnTo>
                    <a:lnTo>
                      <a:pt x="13771" y="1647"/>
                    </a:lnTo>
                    <a:lnTo>
                      <a:pt x="13757" y="1632"/>
                    </a:lnTo>
                    <a:lnTo>
                      <a:pt x="13736" y="1614"/>
                    </a:lnTo>
                    <a:lnTo>
                      <a:pt x="13723" y="1603"/>
                    </a:lnTo>
                    <a:lnTo>
                      <a:pt x="13708" y="1592"/>
                    </a:lnTo>
                    <a:lnTo>
                      <a:pt x="13692" y="1580"/>
                    </a:lnTo>
                    <a:lnTo>
                      <a:pt x="13674" y="1569"/>
                    </a:lnTo>
                    <a:lnTo>
                      <a:pt x="13654" y="1558"/>
                    </a:lnTo>
                    <a:lnTo>
                      <a:pt x="13633" y="1546"/>
                    </a:lnTo>
                    <a:lnTo>
                      <a:pt x="13610" y="1535"/>
                    </a:lnTo>
                    <a:lnTo>
                      <a:pt x="13584" y="1525"/>
                    </a:lnTo>
                    <a:lnTo>
                      <a:pt x="13557" y="1515"/>
                    </a:lnTo>
                    <a:lnTo>
                      <a:pt x="13528" y="1506"/>
                    </a:lnTo>
                    <a:lnTo>
                      <a:pt x="13497" y="1497"/>
                    </a:lnTo>
                    <a:lnTo>
                      <a:pt x="13463" y="1490"/>
                    </a:lnTo>
                    <a:lnTo>
                      <a:pt x="13429" y="1484"/>
                    </a:lnTo>
                    <a:lnTo>
                      <a:pt x="13392" y="1480"/>
                    </a:lnTo>
                    <a:lnTo>
                      <a:pt x="13353" y="1477"/>
                    </a:lnTo>
                    <a:lnTo>
                      <a:pt x="13311" y="1475"/>
                    </a:lnTo>
                    <a:lnTo>
                      <a:pt x="13268" y="1476"/>
                    </a:lnTo>
                    <a:lnTo>
                      <a:pt x="13223" y="1478"/>
                    </a:lnTo>
                    <a:lnTo>
                      <a:pt x="13174" y="1483"/>
                    </a:lnTo>
                    <a:lnTo>
                      <a:pt x="13125" y="1489"/>
                    </a:lnTo>
                    <a:lnTo>
                      <a:pt x="13072" y="1499"/>
                    </a:lnTo>
                    <a:lnTo>
                      <a:pt x="13017" y="1511"/>
                    </a:lnTo>
                    <a:lnTo>
                      <a:pt x="12960" y="1525"/>
                    </a:lnTo>
                    <a:lnTo>
                      <a:pt x="12901" y="1543"/>
                    </a:lnTo>
                    <a:lnTo>
                      <a:pt x="12894" y="1543"/>
                    </a:lnTo>
                    <a:lnTo>
                      <a:pt x="12874" y="1543"/>
                    </a:lnTo>
                    <a:lnTo>
                      <a:pt x="12842" y="1541"/>
                    </a:lnTo>
                    <a:lnTo>
                      <a:pt x="12799" y="1539"/>
                    </a:lnTo>
                    <a:lnTo>
                      <a:pt x="12748" y="1536"/>
                    </a:lnTo>
                    <a:lnTo>
                      <a:pt x="12688" y="1531"/>
                    </a:lnTo>
                    <a:lnTo>
                      <a:pt x="12624" y="1523"/>
                    </a:lnTo>
                    <a:lnTo>
                      <a:pt x="12554" y="1514"/>
                    </a:lnTo>
                    <a:lnTo>
                      <a:pt x="12518" y="1508"/>
                    </a:lnTo>
                    <a:lnTo>
                      <a:pt x="12482" y="1501"/>
                    </a:lnTo>
                    <a:lnTo>
                      <a:pt x="12444" y="1494"/>
                    </a:lnTo>
                    <a:lnTo>
                      <a:pt x="12408" y="1486"/>
                    </a:lnTo>
                    <a:lnTo>
                      <a:pt x="12371" y="1477"/>
                    </a:lnTo>
                    <a:lnTo>
                      <a:pt x="12334" y="1466"/>
                    </a:lnTo>
                    <a:lnTo>
                      <a:pt x="12296" y="1455"/>
                    </a:lnTo>
                    <a:lnTo>
                      <a:pt x="12260" y="1444"/>
                    </a:lnTo>
                    <a:lnTo>
                      <a:pt x="12225" y="1431"/>
                    </a:lnTo>
                    <a:lnTo>
                      <a:pt x="12190" y="1417"/>
                    </a:lnTo>
                    <a:lnTo>
                      <a:pt x="12156" y="1402"/>
                    </a:lnTo>
                    <a:lnTo>
                      <a:pt x="12124" y="1386"/>
                    </a:lnTo>
                    <a:lnTo>
                      <a:pt x="12093" y="1368"/>
                    </a:lnTo>
                    <a:lnTo>
                      <a:pt x="12063" y="1349"/>
                    </a:lnTo>
                    <a:lnTo>
                      <a:pt x="12035" y="1329"/>
                    </a:lnTo>
                    <a:lnTo>
                      <a:pt x="12010" y="1308"/>
                    </a:lnTo>
                    <a:lnTo>
                      <a:pt x="11983" y="1307"/>
                    </a:lnTo>
                    <a:lnTo>
                      <a:pt x="11911" y="1302"/>
                    </a:lnTo>
                    <a:lnTo>
                      <a:pt x="11864" y="1298"/>
                    </a:lnTo>
                    <a:lnTo>
                      <a:pt x="11810" y="1291"/>
                    </a:lnTo>
                    <a:lnTo>
                      <a:pt x="11782" y="1287"/>
                    </a:lnTo>
                    <a:lnTo>
                      <a:pt x="11754" y="1283"/>
                    </a:lnTo>
                    <a:lnTo>
                      <a:pt x="11725" y="1277"/>
                    </a:lnTo>
                    <a:lnTo>
                      <a:pt x="11694" y="1271"/>
                    </a:lnTo>
                    <a:lnTo>
                      <a:pt x="11665" y="1265"/>
                    </a:lnTo>
                    <a:lnTo>
                      <a:pt x="11636" y="1257"/>
                    </a:lnTo>
                    <a:lnTo>
                      <a:pt x="11607" y="1249"/>
                    </a:lnTo>
                    <a:lnTo>
                      <a:pt x="11579" y="1239"/>
                    </a:lnTo>
                    <a:lnTo>
                      <a:pt x="11551" y="1228"/>
                    </a:lnTo>
                    <a:lnTo>
                      <a:pt x="11525" y="1217"/>
                    </a:lnTo>
                    <a:lnTo>
                      <a:pt x="11500" y="1205"/>
                    </a:lnTo>
                    <a:lnTo>
                      <a:pt x="11477" y="1192"/>
                    </a:lnTo>
                    <a:lnTo>
                      <a:pt x="11455" y="1178"/>
                    </a:lnTo>
                    <a:lnTo>
                      <a:pt x="11435" y="1162"/>
                    </a:lnTo>
                    <a:lnTo>
                      <a:pt x="11417" y="1146"/>
                    </a:lnTo>
                    <a:lnTo>
                      <a:pt x="11403" y="1128"/>
                    </a:lnTo>
                    <a:lnTo>
                      <a:pt x="11391" y="1108"/>
                    </a:lnTo>
                    <a:lnTo>
                      <a:pt x="11382" y="1088"/>
                    </a:lnTo>
                    <a:lnTo>
                      <a:pt x="11376" y="1066"/>
                    </a:lnTo>
                    <a:lnTo>
                      <a:pt x="11373" y="1043"/>
                    </a:lnTo>
                    <a:lnTo>
                      <a:pt x="11362" y="1037"/>
                    </a:lnTo>
                    <a:lnTo>
                      <a:pt x="11331" y="1019"/>
                    </a:lnTo>
                    <a:lnTo>
                      <a:pt x="11308" y="1007"/>
                    </a:lnTo>
                    <a:lnTo>
                      <a:pt x="11282" y="994"/>
                    </a:lnTo>
                    <a:lnTo>
                      <a:pt x="11253" y="978"/>
                    </a:lnTo>
                    <a:lnTo>
                      <a:pt x="11220" y="963"/>
                    </a:lnTo>
                    <a:lnTo>
                      <a:pt x="11183" y="948"/>
                    </a:lnTo>
                    <a:lnTo>
                      <a:pt x="11145" y="934"/>
                    </a:lnTo>
                    <a:lnTo>
                      <a:pt x="11105" y="920"/>
                    </a:lnTo>
                    <a:lnTo>
                      <a:pt x="11062" y="907"/>
                    </a:lnTo>
                    <a:lnTo>
                      <a:pt x="11041" y="901"/>
                    </a:lnTo>
                    <a:lnTo>
                      <a:pt x="11019" y="896"/>
                    </a:lnTo>
                    <a:lnTo>
                      <a:pt x="10997" y="891"/>
                    </a:lnTo>
                    <a:lnTo>
                      <a:pt x="10975" y="887"/>
                    </a:lnTo>
                    <a:lnTo>
                      <a:pt x="10952" y="884"/>
                    </a:lnTo>
                    <a:lnTo>
                      <a:pt x="10928" y="881"/>
                    </a:lnTo>
                    <a:lnTo>
                      <a:pt x="10906" y="878"/>
                    </a:lnTo>
                    <a:lnTo>
                      <a:pt x="10883" y="877"/>
                    </a:lnTo>
                    <a:lnTo>
                      <a:pt x="10866" y="866"/>
                    </a:lnTo>
                    <a:lnTo>
                      <a:pt x="10822" y="839"/>
                    </a:lnTo>
                    <a:lnTo>
                      <a:pt x="10790" y="821"/>
                    </a:lnTo>
                    <a:lnTo>
                      <a:pt x="10756" y="803"/>
                    </a:lnTo>
                    <a:lnTo>
                      <a:pt x="10718" y="784"/>
                    </a:lnTo>
                    <a:lnTo>
                      <a:pt x="10677" y="766"/>
                    </a:lnTo>
                    <a:lnTo>
                      <a:pt x="10656" y="757"/>
                    </a:lnTo>
                    <a:lnTo>
                      <a:pt x="10635" y="748"/>
                    </a:lnTo>
                    <a:lnTo>
                      <a:pt x="10614" y="740"/>
                    </a:lnTo>
                    <a:lnTo>
                      <a:pt x="10593" y="733"/>
                    </a:lnTo>
                    <a:lnTo>
                      <a:pt x="10572" y="727"/>
                    </a:lnTo>
                    <a:lnTo>
                      <a:pt x="10551" y="722"/>
                    </a:lnTo>
                    <a:lnTo>
                      <a:pt x="10531" y="718"/>
                    </a:lnTo>
                    <a:lnTo>
                      <a:pt x="10511" y="715"/>
                    </a:lnTo>
                    <a:lnTo>
                      <a:pt x="10492" y="714"/>
                    </a:lnTo>
                    <a:lnTo>
                      <a:pt x="10473" y="714"/>
                    </a:lnTo>
                    <a:lnTo>
                      <a:pt x="10456" y="715"/>
                    </a:lnTo>
                    <a:lnTo>
                      <a:pt x="10438" y="718"/>
                    </a:lnTo>
                    <a:lnTo>
                      <a:pt x="10423" y="723"/>
                    </a:lnTo>
                    <a:lnTo>
                      <a:pt x="10408" y="729"/>
                    </a:lnTo>
                    <a:lnTo>
                      <a:pt x="10395" y="738"/>
                    </a:lnTo>
                    <a:lnTo>
                      <a:pt x="10383" y="749"/>
                    </a:lnTo>
                    <a:lnTo>
                      <a:pt x="10373" y="761"/>
                    </a:lnTo>
                    <a:lnTo>
                      <a:pt x="10364" y="773"/>
                    </a:lnTo>
                    <a:lnTo>
                      <a:pt x="10356" y="786"/>
                    </a:lnTo>
                    <a:lnTo>
                      <a:pt x="10350" y="800"/>
                    </a:lnTo>
                    <a:lnTo>
                      <a:pt x="10344" y="814"/>
                    </a:lnTo>
                    <a:lnTo>
                      <a:pt x="10339" y="829"/>
                    </a:lnTo>
                    <a:lnTo>
                      <a:pt x="10335" y="844"/>
                    </a:lnTo>
                    <a:lnTo>
                      <a:pt x="10332" y="859"/>
                    </a:lnTo>
                    <a:lnTo>
                      <a:pt x="10323" y="921"/>
                    </a:lnTo>
                    <a:lnTo>
                      <a:pt x="10317" y="980"/>
                    </a:lnTo>
                    <a:lnTo>
                      <a:pt x="10313" y="995"/>
                    </a:lnTo>
                    <a:lnTo>
                      <a:pt x="10311" y="1008"/>
                    </a:lnTo>
                    <a:lnTo>
                      <a:pt x="10307" y="1020"/>
                    </a:lnTo>
                    <a:lnTo>
                      <a:pt x="10304" y="1032"/>
                    </a:lnTo>
                    <a:lnTo>
                      <a:pt x="10299" y="1042"/>
                    </a:lnTo>
                    <a:lnTo>
                      <a:pt x="10294" y="1052"/>
                    </a:lnTo>
                    <a:lnTo>
                      <a:pt x="10287" y="1060"/>
                    </a:lnTo>
                    <a:lnTo>
                      <a:pt x="10280" y="1068"/>
                    </a:lnTo>
                    <a:lnTo>
                      <a:pt x="10271" y="1074"/>
                    </a:lnTo>
                    <a:lnTo>
                      <a:pt x="10261" y="1078"/>
                    </a:lnTo>
                    <a:lnTo>
                      <a:pt x="10250" y="1081"/>
                    </a:lnTo>
                    <a:lnTo>
                      <a:pt x="10237" y="1083"/>
                    </a:lnTo>
                    <a:lnTo>
                      <a:pt x="10223" y="1083"/>
                    </a:lnTo>
                    <a:lnTo>
                      <a:pt x="10206" y="1081"/>
                    </a:lnTo>
                    <a:lnTo>
                      <a:pt x="10187" y="1078"/>
                    </a:lnTo>
                    <a:lnTo>
                      <a:pt x="10168" y="1072"/>
                    </a:lnTo>
                    <a:lnTo>
                      <a:pt x="10148" y="1067"/>
                    </a:lnTo>
                    <a:lnTo>
                      <a:pt x="10130" y="1060"/>
                    </a:lnTo>
                    <a:lnTo>
                      <a:pt x="10112" y="1052"/>
                    </a:lnTo>
                    <a:lnTo>
                      <a:pt x="10095" y="1044"/>
                    </a:lnTo>
                    <a:lnTo>
                      <a:pt x="10079" y="1035"/>
                    </a:lnTo>
                    <a:lnTo>
                      <a:pt x="10063" y="1025"/>
                    </a:lnTo>
                    <a:lnTo>
                      <a:pt x="10049" y="1014"/>
                    </a:lnTo>
                    <a:lnTo>
                      <a:pt x="10035" y="1003"/>
                    </a:lnTo>
                    <a:lnTo>
                      <a:pt x="10021" y="990"/>
                    </a:lnTo>
                    <a:lnTo>
                      <a:pt x="10008" y="978"/>
                    </a:lnTo>
                    <a:lnTo>
                      <a:pt x="9995" y="965"/>
                    </a:lnTo>
                    <a:lnTo>
                      <a:pt x="9983" y="952"/>
                    </a:lnTo>
                    <a:lnTo>
                      <a:pt x="9959" y="924"/>
                    </a:lnTo>
                    <a:lnTo>
                      <a:pt x="9934" y="895"/>
                    </a:lnTo>
                    <a:lnTo>
                      <a:pt x="9909" y="864"/>
                    </a:lnTo>
                    <a:lnTo>
                      <a:pt x="9884" y="834"/>
                    </a:lnTo>
                    <a:lnTo>
                      <a:pt x="9857" y="802"/>
                    </a:lnTo>
                    <a:lnTo>
                      <a:pt x="9828" y="771"/>
                    </a:lnTo>
                    <a:lnTo>
                      <a:pt x="9813" y="756"/>
                    </a:lnTo>
                    <a:lnTo>
                      <a:pt x="9795" y="739"/>
                    </a:lnTo>
                    <a:lnTo>
                      <a:pt x="9778" y="724"/>
                    </a:lnTo>
                    <a:lnTo>
                      <a:pt x="9760" y="709"/>
                    </a:lnTo>
                    <a:lnTo>
                      <a:pt x="9742" y="694"/>
                    </a:lnTo>
                    <a:lnTo>
                      <a:pt x="9722" y="680"/>
                    </a:lnTo>
                    <a:lnTo>
                      <a:pt x="9701" y="666"/>
                    </a:lnTo>
                    <a:lnTo>
                      <a:pt x="9678" y="652"/>
                    </a:lnTo>
                    <a:lnTo>
                      <a:pt x="9627" y="622"/>
                    </a:lnTo>
                    <a:lnTo>
                      <a:pt x="9569" y="589"/>
                    </a:lnTo>
                    <a:lnTo>
                      <a:pt x="9502" y="554"/>
                    </a:lnTo>
                    <a:lnTo>
                      <a:pt x="9430" y="518"/>
                    </a:lnTo>
                    <a:lnTo>
                      <a:pt x="9356" y="479"/>
                    </a:lnTo>
                    <a:lnTo>
                      <a:pt x="9279" y="441"/>
                    </a:lnTo>
                    <a:lnTo>
                      <a:pt x="9202" y="403"/>
                    </a:lnTo>
                    <a:lnTo>
                      <a:pt x="9126" y="366"/>
                    </a:lnTo>
                    <a:lnTo>
                      <a:pt x="9052" y="331"/>
                    </a:lnTo>
                    <a:lnTo>
                      <a:pt x="8984" y="298"/>
                    </a:lnTo>
                    <a:lnTo>
                      <a:pt x="8921" y="268"/>
                    </a:lnTo>
                    <a:lnTo>
                      <a:pt x="8867" y="242"/>
                    </a:lnTo>
                    <a:lnTo>
                      <a:pt x="8822" y="221"/>
                    </a:lnTo>
                    <a:lnTo>
                      <a:pt x="8786" y="205"/>
                    </a:lnTo>
                    <a:lnTo>
                      <a:pt x="8765" y="194"/>
                    </a:lnTo>
                    <a:lnTo>
                      <a:pt x="8757" y="191"/>
                    </a:lnTo>
                    <a:lnTo>
                      <a:pt x="8752" y="187"/>
                    </a:lnTo>
                    <a:lnTo>
                      <a:pt x="8735" y="177"/>
                    </a:lnTo>
                    <a:lnTo>
                      <a:pt x="8708" y="161"/>
                    </a:lnTo>
                    <a:lnTo>
                      <a:pt x="8669" y="140"/>
                    </a:lnTo>
                    <a:lnTo>
                      <a:pt x="8646" y="130"/>
                    </a:lnTo>
                    <a:lnTo>
                      <a:pt x="8620" y="118"/>
                    </a:lnTo>
                    <a:lnTo>
                      <a:pt x="8592" y="107"/>
                    </a:lnTo>
                    <a:lnTo>
                      <a:pt x="8560" y="95"/>
                    </a:lnTo>
                    <a:lnTo>
                      <a:pt x="8525" y="83"/>
                    </a:lnTo>
                    <a:lnTo>
                      <a:pt x="8489" y="71"/>
                    </a:lnTo>
                    <a:lnTo>
                      <a:pt x="8450" y="60"/>
                    </a:lnTo>
                    <a:lnTo>
                      <a:pt x="8407" y="49"/>
                    </a:lnTo>
                    <a:lnTo>
                      <a:pt x="8362" y="39"/>
                    </a:lnTo>
                    <a:lnTo>
                      <a:pt x="8315" y="29"/>
                    </a:lnTo>
                    <a:lnTo>
                      <a:pt x="8264" y="20"/>
                    </a:lnTo>
                    <a:lnTo>
                      <a:pt x="8211" y="13"/>
                    </a:lnTo>
                    <a:lnTo>
                      <a:pt x="8155" y="8"/>
                    </a:lnTo>
                    <a:lnTo>
                      <a:pt x="8097" y="4"/>
                    </a:lnTo>
                    <a:lnTo>
                      <a:pt x="8035" y="1"/>
                    </a:lnTo>
                    <a:lnTo>
                      <a:pt x="7972" y="0"/>
                    </a:lnTo>
                    <a:lnTo>
                      <a:pt x="7905" y="2"/>
                    </a:lnTo>
                    <a:lnTo>
                      <a:pt x="7837" y="5"/>
                    </a:lnTo>
                    <a:lnTo>
                      <a:pt x="7764" y="11"/>
                    </a:lnTo>
                    <a:lnTo>
                      <a:pt x="7691" y="20"/>
                    </a:lnTo>
                    <a:lnTo>
                      <a:pt x="7613" y="31"/>
                    </a:lnTo>
                    <a:lnTo>
                      <a:pt x="7533" y="46"/>
                    </a:lnTo>
                    <a:lnTo>
                      <a:pt x="7451" y="63"/>
                    </a:lnTo>
                    <a:lnTo>
                      <a:pt x="7366" y="83"/>
                    </a:lnTo>
                    <a:lnTo>
                      <a:pt x="7283" y="104"/>
                    </a:lnTo>
                    <a:lnTo>
                      <a:pt x="7207" y="122"/>
                    </a:lnTo>
                    <a:lnTo>
                      <a:pt x="7136" y="139"/>
                    </a:lnTo>
                    <a:lnTo>
                      <a:pt x="7071" y="153"/>
                    </a:lnTo>
                    <a:lnTo>
                      <a:pt x="7010" y="166"/>
                    </a:lnTo>
                    <a:lnTo>
                      <a:pt x="6955" y="177"/>
                    </a:lnTo>
                    <a:lnTo>
                      <a:pt x="6903" y="186"/>
                    </a:lnTo>
                    <a:lnTo>
                      <a:pt x="6856" y="193"/>
                    </a:lnTo>
                    <a:lnTo>
                      <a:pt x="6813" y="199"/>
                    </a:lnTo>
                    <a:lnTo>
                      <a:pt x="6773" y="204"/>
                    </a:lnTo>
                    <a:lnTo>
                      <a:pt x="6737" y="207"/>
                    </a:lnTo>
                    <a:lnTo>
                      <a:pt x="6704" y="209"/>
                    </a:lnTo>
                    <a:lnTo>
                      <a:pt x="6674" y="210"/>
                    </a:lnTo>
                    <a:lnTo>
                      <a:pt x="6646" y="210"/>
                    </a:lnTo>
                    <a:lnTo>
                      <a:pt x="6620" y="209"/>
                    </a:lnTo>
                    <a:lnTo>
                      <a:pt x="6597" y="208"/>
                    </a:lnTo>
                    <a:lnTo>
                      <a:pt x="6576" y="206"/>
                    </a:lnTo>
                    <a:lnTo>
                      <a:pt x="6556" y="203"/>
                    </a:lnTo>
                    <a:lnTo>
                      <a:pt x="6537" y="200"/>
                    </a:lnTo>
                    <a:lnTo>
                      <a:pt x="6518" y="197"/>
                    </a:lnTo>
                    <a:lnTo>
                      <a:pt x="6483" y="190"/>
                    </a:lnTo>
                    <a:lnTo>
                      <a:pt x="6449" y="182"/>
                    </a:lnTo>
                    <a:lnTo>
                      <a:pt x="6431" y="179"/>
                    </a:lnTo>
                    <a:lnTo>
                      <a:pt x="6413" y="176"/>
                    </a:lnTo>
                    <a:lnTo>
                      <a:pt x="6392" y="174"/>
                    </a:lnTo>
                    <a:lnTo>
                      <a:pt x="6371" y="172"/>
                    </a:lnTo>
                    <a:lnTo>
                      <a:pt x="6349" y="170"/>
                    </a:lnTo>
                    <a:lnTo>
                      <a:pt x="6325" y="170"/>
                    </a:lnTo>
                    <a:lnTo>
                      <a:pt x="6298" y="170"/>
                    </a:lnTo>
                    <a:lnTo>
                      <a:pt x="6269" y="171"/>
                    </a:lnTo>
                    <a:lnTo>
                      <a:pt x="6208" y="176"/>
                    </a:lnTo>
                    <a:lnTo>
                      <a:pt x="6144" y="182"/>
                    </a:lnTo>
                    <a:lnTo>
                      <a:pt x="6080" y="191"/>
                    </a:lnTo>
                    <a:lnTo>
                      <a:pt x="6015" y="201"/>
                    </a:lnTo>
                    <a:lnTo>
                      <a:pt x="5983" y="207"/>
                    </a:lnTo>
                    <a:lnTo>
                      <a:pt x="5951" y="213"/>
                    </a:lnTo>
                    <a:lnTo>
                      <a:pt x="5919" y="220"/>
                    </a:lnTo>
                    <a:lnTo>
                      <a:pt x="5886" y="228"/>
                    </a:lnTo>
                    <a:lnTo>
                      <a:pt x="5854" y="236"/>
                    </a:lnTo>
                    <a:lnTo>
                      <a:pt x="5823" y="244"/>
                    </a:lnTo>
                    <a:lnTo>
                      <a:pt x="5792" y="253"/>
                    </a:lnTo>
                    <a:lnTo>
                      <a:pt x="5761" y="263"/>
                    </a:lnTo>
                    <a:lnTo>
                      <a:pt x="5731" y="273"/>
                    </a:lnTo>
                    <a:lnTo>
                      <a:pt x="5701" y="284"/>
                    </a:lnTo>
                    <a:lnTo>
                      <a:pt x="5672" y="295"/>
                    </a:lnTo>
                    <a:lnTo>
                      <a:pt x="5643" y="307"/>
                    </a:lnTo>
                    <a:lnTo>
                      <a:pt x="5615" y="319"/>
                    </a:lnTo>
                    <a:lnTo>
                      <a:pt x="5589" y="332"/>
                    </a:lnTo>
                    <a:lnTo>
                      <a:pt x="5563" y="346"/>
                    </a:lnTo>
                    <a:lnTo>
                      <a:pt x="5538" y="360"/>
                    </a:lnTo>
                    <a:lnTo>
                      <a:pt x="5513" y="374"/>
                    </a:lnTo>
                    <a:lnTo>
                      <a:pt x="5490" y="389"/>
                    </a:lnTo>
                    <a:lnTo>
                      <a:pt x="5468" y="406"/>
                    </a:lnTo>
                    <a:lnTo>
                      <a:pt x="5448" y="423"/>
                    </a:lnTo>
                    <a:lnTo>
                      <a:pt x="5428" y="440"/>
                    </a:lnTo>
                    <a:lnTo>
                      <a:pt x="5410" y="457"/>
                    </a:lnTo>
                    <a:lnTo>
                      <a:pt x="5393" y="475"/>
                    </a:lnTo>
                    <a:lnTo>
                      <a:pt x="5377" y="494"/>
                    </a:lnTo>
                    <a:lnTo>
                      <a:pt x="5360" y="515"/>
                    </a:lnTo>
                    <a:lnTo>
                      <a:pt x="5339" y="539"/>
                    </a:lnTo>
                    <a:lnTo>
                      <a:pt x="5313" y="565"/>
                    </a:lnTo>
                    <a:lnTo>
                      <a:pt x="5283" y="595"/>
                    </a:lnTo>
                    <a:lnTo>
                      <a:pt x="5248" y="627"/>
                    </a:lnTo>
                    <a:lnTo>
                      <a:pt x="5211" y="662"/>
                    </a:lnTo>
                    <a:lnTo>
                      <a:pt x="5170" y="699"/>
                    </a:lnTo>
                    <a:lnTo>
                      <a:pt x="5125" y="737"/>
                    </a:lnTo>
                    <a:lnTo>
                      <a:pt x="5078" y="778"/>
                    </a:lnTo>
                    <a:lnTo>
                      <a:pt x="5028" y="819"/>
                    </a:lnTo>
                    <a:lnTo>
                      <a:pt x="4975" y="861"/>
                    </a:lnTo>
                    <a:lnTo>
                      <a:pt x="4921" y="905"/>
                    </a:lnTo>
                    <a:lnTo>
                      <a:pt x="4864" y="948"/>
                    </a:lnTo>
                    <a:lnTo>
                      <a:pt x="4806" y="991"/>
                    </a:lnTo>
                    <a:lnTo>
                      <a:pt x="4746" y="1036"/>
                    </a:lnTo>
                    <a:lnTo>
                      <a:pt x="4686" y="1079"/>
                    </a:lnTo>
                    <a:lnTo>
                      <a:pt x="4624" y="1122"/>
                    </a:lnTo>
                    <a:lnTo>
                      <a:pt x="4562" y="1163"/>
                    </a:lnTo>
                    <a:lnTo>
                      <a:pt x="4498" y="1203"/>
                    </a:lnTo>
                    <a:lnTo>
                      <a:pt x="4436" y="1243"/>
                    </a:lnTo>
                    <a:lnTo>
                      <a:pt x="4372" y="1280"/>
                    </a:lnTo>
                    <a:lnTo>
                      <a:pt x="4310" y="1315"/>
                    </a:lnTo>
                    <a:lnTo>
                      <a:pt x="4247" y="1347"/>
                    </a:lnTo>
                    <a:lnTo>
                      <a:pt x="4186" y="1378"/>
                    </a:lnTo>
                    <a:lnTo>
                      <a:pt x="4125" y="1405"/>
                    </a:lnTo>
                    <a:lnTo>
                      <a:pt x="4067" y="1429"/>
                    </a:lnTo>
                    <a:lnTo>
                      <a:pt x="4008" y="1450"/>
                    </a:lnTo>
                    <a:lnTo>
                      <a:pt x="3953" y="1467"/>
                    </a:lnTo>
                    <a:lnTo>
                      <a:pt x="3899" y="1481"/>
                    </a:lnTo>
                    <a:lnTo>
                      <a:pt x="3847" y="1490"/>
                    </a:lnTo>
                    <a:lnTo>
                      <a:pt x="3798" y="1495"/>
                    </a:lnTo>
                    <a:lnTo>
                      <a:pt x="3751" y="1494"/>
                    </a:lnTo>
                    <a:lnTo>
                      <a:pt x="3706" y="1491"/>
                    </a:lnTo>
                    <a:lnTo>
                      <a:pt x="3660" y="1488"/>
                    </a:lnTo>
                    <a:lnTo>
                      <a:pt x="3612" y="1487"/>
                    </a:lnTo>
                    <a:lnTo>
                      <a:pt x="3564" y="1485"/>
                    </a:lnTo>
                    <a:lnTo>
                      <a:pt x="3516" y="1485"/>
                    </a:lnTo>
                    <a:lnTo>
                      <a:pt x="3467" y="1486"/>
                    </a:lnTo>
                    <a:lnTo>
                      <a:pt x="3418" y="1487"/>
                    </a:lnTo>
                    <a:lnTo>
                      <a:pt x="3368" y="1489"/>
                    </a:lnTo>
                    <a:lnTo>
                      <a:pt x="3319" y="1491"/>
                    </a:lnTo>
                    <a:lnTo>
                      <a:pt x="3270" y="1495"/>
                    </a:lnTo>
                    <a:lnTo>
                      <a:pt x="3220" y="1500"/>
                    </a:lnTo>
                    <a:lnTo>
                      <a:pt x="3171" y="1505"/>
                    </a:lnTo>
                    <a:lnTo>
                      <a:pt x="3123" y="1511"/>
                    </a:lnTo>
                    <a:lnTo>
                      <a:pt x="3075" y="1518"/>
                    </a:lnTo>
                    <a:lnTo>
                      <a:pt x="3029" y="1527"/>
                    </a:lnTo>
                    <a:lnTo>
                      <a:pt x="2982" y="1536"/>
                    </a:lnTo>
                    <a:lnTo>
                      <a:pt x="2938" y="1546"/>
                    </a:lnTo>
                    <a:lnTo>
                      <a:pt x="2894" y="1557"/>
                    </a:lnTo>
                    <a:lnTo>
                      <a:pt x="2851" y="1569"/>
                    </a:lnTo>
                    <a:lnTo>
                      <a:pt x="2811" y="1582"/>
                    </a:lnTo>
                    <a:lnTo>
                      <a:pt x="2771" y="1597"/>
                    </a:lnTo>
                    <a:lnTo>
                      <a:pt x="2733" y="1612"/>
                    </a:lnTo>
                    <a:lnTo>
                      <a:pt x="2697" y="1628"/>
                    </a:lnTo>
                    <a:lnTo>
                      <a:pt x="2664" y="1646"/>
                    </a:lnTo>
                    <a:lnTo>
                      <a:pt x="2632" y="1664"/>
                    </a:lnTo>
                    <a:lnTo>
                      <a:pt x="2601" y="1684"/>
                    </a:lnTo>
                    <a:lnTo>
                      <a:pt x="2574" y="1705"/>
                    </a:lnTo>
                    <a:lnTo>
                      <a:pt x="2550" y="1727"/>
                    </a:lnTo>
                    <a:lnTo>
                      <a:pt x="2528" y="1750"/>
                    </a:lnTo>
                    <a:lnTo>
                      <a:pt x="2509" y="1775"/>
                    </a:lnTo>
                    <a:lnTo>
                      <a:pt x="2491" y="1800"/>
                    </a:lnTo>
                    <a:lnTo>
                      <a:pt x="2478" y="1827"/>
                    </a:lnTo>
                    <a:lnTo>
                      <a:pt x="2467" y="1854"/>
                    </a:lnTo>
                    <a:lnTo>
                      <a:pt x="2458" y="1878"/>
                    </a:lnTo>
                    <a:lnTo>
                      <a:pt x="2451" y="1902"/>
                    </a:lnTo>
                    <a:lnTo>
                      <a:pt x="2446" y="1924"/>
                    </a:lnTo>
                    <a:lnTo>
                      <a:pt x="2443" y="1946"/>
                    </a:lnTo>
                    <a:lnTo>
                      <a:pt x="2441" y="1968"/>
                    </a:lnTo>
                    <a:lnTo>
                      <a:pt x="2441" y="1988"/>
                    </a:lnTo>
                    <a:lnTo>
                      <a:pt x="2443" y="2008"/>
                    </a:lnTo>
                    <a:lnTo>
                      <a:pt x="2447" y="2027"/>
                    </a:lnTo>
                    <a:lnTo>
                      <a:pt x="2452" y="2046"/>
                    </a:lnTo>
                    <a:lnTo>
                      <a:pt x="2459" y="2065"/>
                    </a:lnTo>
                    <a:lnTo>
                      <a:pt x="2468" y="2084"/>
                    </a:lnTo>
                    <a:lnTo>
                      <a:pt x="2478" y="2102"/>
                    </a:lnTo>
                    <a:lnTo>
                      <a:pt x="2489" y="2120"/>
                    </a:lnTo>
                    <a:lnTo>
                      <a:pt x="2502" y="2138"/>
                    </a:lnTo>
                    <a:lnTo>
                      <a:pt x="2518" y="2157"/>
                    </a:lnTo>
                    <a:lnTo>
                      <a:pt x="2533" y="2175"/>
                    </a:lnTo>
                    <a:lnTo>
                      <a:pt x="2550" y="2195"/>
                    </a:lnTo>
                    <a:lnTo>
                      <a:pt x="2569" y="2215"/>
                    </a:lnTo>
                    <a:lnTo>
                      <a:pt x="2588" y="2234"/>
                    </a:lnTo>
                    <a:lnTo>
                      <a:pt x="2632" y="2276"/>
                    </a:lnTo>
                    <a:lnTo>
                      <a:pt x="2679" y="2322"/>
                    </a:lnTo>
                    <a:lnTo>
                      <a:pt x="2731" y="2372"/>
                    </a:lnTo>
                    <a:lnTo>
                      <a:pt x="2787" y="2426"/>
                    </a:lnTo>
                    <a:lnTo>
                      <a:pt x="2846" y="2486"/>
                    </a:lnTo>
                    <a:lnTo>
                      <a:pt x="2909" y="2553"/>
                    </a:lnTo>
                    <a:lnTo>
                      <a:pt x="2976" y="2626"/>
                    </a:lnTo>
                    <a:lnTo>
                      <a:pt x="3050" y="2709"/>
                    </a:lnTo>
                    <a:lnTo>
                      <a:pt x="3089" y="2753"/>
                    </a:lnTo>
                    <a:lnTo>
                      <a:pt x="3128" y="2800"/>
                    </a:lnTo>
                    <a:lnTo>
                      <a:pt x="3169" y="2848"/>
                    </a:lnTo>
                    <a:lnTo>
                      <a:pt x="3210" y="2897"/>
                    </a:lnTo>
                    <a:lnTo>
                      <a:pt x="3250" y="2948"/>
                    </a:lnTo>
                    <a:lnTo>
                      <a:pt x="3291" y="2999"/>
                    </a:lnTo>
                    <a:lnTo>
                      <a:pt x="3330" y="3052"/>
                    </a:lnTo>
                    <a:lnTo>
                      <a:pt x="3368" y="3104"/>
                    </a:lnTo>
                    <a:lnTo>
                      <a:pt x="3406" y="3158"/>
                    </a:lnTo>
                    <a:lnTo>
                      <a:pt x="3441" y="3211"/>
                    </a:lnTo>
                    <a:lnTo>
                      <a:pt x="3475" y="3264"/>
                    </a:lnTo>
                    <a:lnTo>
                      <a:pt x="3506" y="3318"/>
                    </a:lnTo>
                    <a:lnTo>
                      <a:pt x="3536" y="3370"/>
                    </a:lnTo>
                    <a:lnTo>
                      <a:pt x="3562" y="3423"/>
                    </a:lnTo>
                    <a:lnTo>
                      <a:pt x="3585" y="3474"/>
                    </a:lnTo>
                    <a:lnTo>
                      <a:pt x="3604" y="3525"/>
                    </a:lnTo>
                    <a:lnTo>
                      <a:pt x="3620" y="3574"/>
                    </a:lnTo>
                    <a:lnTo>
                      <a:pt x="3631" y="3621"/>
                    </a:lnTo>
                    <a:lnTo>
                      <a:pt x="3640" y="3667"/>
                    </a:lnTo>
                    <a:lnTo>
                      <a:pt x="3642" y="3711"/>
                    </a:lnTo>
                    <a:lnTo>
                      <a:pt x="3640" y="3754"/>
                    </a:lnTo>
                    <a:lnTo>
                      <a:pt x="3632" y="3793"/>
                    </a:lnTo>
                    <a:lnTo>
                      <a:pt x="3618" y="3830"/>
                    </a:lnTo>
                    <a:lnTo>
                      <a:pt x="3599" y="3866"/>
                    </a:lnTo>
                    <a:lnTo>
                      <a:pt x="3574" y="3897"/>
                    </a:lnTo>
                    <a:lnTo>
                      <a:pt x="3543" y="3926"/>
                    </a:lnTo>
                    <a:lnTo>
                      <a:pt x="3503" y="3951"/>
                    </a:lnTo>
                    <a:lnTo>
                      <a:pt x="3458" y="3973"/>
                    </a:lnTo>
                    <a:lnTo>
                      <a:pt x="3409" y="3992"/>
                    </a:lnTo>
                    <a:lnTo>
                      <a:pt x="3362" y="4007"/>
                    </a:lnTo>
                    <a:lnTo>
                      <a:pt x="3319" y="4019"/>
                    </a:lnTo>
                    <a:lnTo>
                      <a:pt x="3279" y="4028"/>
                    </a:lnTo>
                    <a:lnTo>
                      <a:pt x="3240" y="4034"/>
                    </a:lnTo>
                    <a:lnTo>
                      <a:pt x="3205" y="4037"/>
                    </a:lnTo>
                    <a:lnTo>
                      <a:pt x="3172" y="4037"/>
                    </a:lnTo>
                    <a:lnTo>
                      <a:pt x="3141" y="4035"/>
                    </a:lnTo>
                    <a:lnTo>
                      <a:pt x="3111" y="4031"/>
                    </a:lnTo>
                    <a:lnTo>
                      <a:pt x="3084" y="4025"/>
                    </a:lnTo>
                    <a:lnTo>
                      <a:pt x="3058" y="4017"/>
                    </a:lnTo>
                    <a:lnTo>
                      <a:pt x="3034" y="4007"/>
                    </a:lnTo>
                    <a:lnTo>
                      <a:pt x="3011" y="3996"/>
                    </a:lnTo>
                    <a:lnTo>
                      <a:pt x="2988" y="3983"/>
                    </a:lnTo>
                    <a:lnTo>
                      <a:pt x="2968" y="3969"/>
                    </a:lnTo>
                    <a:lnTo>
                      <a:pt x="2948" y="3954"/>
                    </a:lnTo>
                    <a:lnTo>
                      <a:pt x="2929" y="3938"/>
                    </a:lnTo>
                    <a:lnTo>
                      <a:pt x="2911" y="3921"/>
                    </a:lnTo>
                    <a:lnTo>
                      <a:pt x="2894" y="3904"/>
                    </a:lnTo>
                    <a:lnTo>
                      <a:pt x="2876" y="3886"/>
                    </a:lnTo>
                    <a:lnTo>
                      <a:pt x="2842" y="3849"/>
                    </a:lnTo>
                    <a:lnTo>
                      <a:pt x="2808" y="3813"/>
                    </a:lnTo>
                    <a:lnTo>
                      <a:pt x="2790" y="3796"/>
                    </a:lnTo>
                    <a:lnTo>
                      <a:pt x="2772" y="3779"/>
                    </a:lnTo>
                    <a:lnTo>
                      <a:pt x="2752" y="3763"/>
                    </a:lnTo>
                    <a:lnTo>
                      <a:pt x="2733" y="3748"/>
                    </a:lnTo>
                    <a:lnTo>
                      <a:pt x="2713" y="3733"/>
                    </a:lnTo>
                    <a:lnTo>
                      <a:pt x="2691" y="3720"/>
                    </a:lnTo>
                    <a:lnTo>
                      <a:pt x="2669" y="3709"/>
                    </a:lnTo>
                    <a:lnTo>
                      <a:pt x="2645" y="3699"/>
                    </a:lnTo>
                    <a:lnTo>
                      <a:pt x="2618" y="3689"/>
                    </a:lnTo>
                    <a:lnTo>
                      <a:pt x="2590" y="3681"/>
                    </a:lnTo>
                    <a:lnTo>
                      <a:pt x="2559" y="3674"/>
                    </a:lnTo>
                    <a:lnTo>
                      <a:pt x="2526" y="3667"/>
                    </a:lnTo>
                    <a:lnTo>
                      <a:pt x="2490" y="3662"/>
                    </a:lnTo>
                    <a:lnTo>
                      <a:pt x="2453" y="3657"/>
                    </a:lnTo>
                    <a:lnTo>
                      <a:pt x="2414" y="3654"/>
                    </a:lnTo>
                    <a:lnTo>
                      <a:pt x="2373" y="3652"/>
                    </a:lnTo>
                    <a:lnTo>
                      <a:pt x="2331" y="3651"/>
                    </a:lnTo>
                    <a:lnTo>
                      <a:pt x="2287" y="3651"/>
                    </a:lnTo>
                    <a:lnTo>
                      <a:pt x="2242" y="3652"/>
                    </a:lnTo>
                    <a:lnTo>
                      <a:pt x="2196" y="3654"/>
                    </a:lnTo>
                    <a:lnTo>
                      <a:pt x="2149" y="3657"/>
                    </a:lnTo>
                    <a:lnTo>
                      <a:pt x="2100" y="3662"/>
                    </a:lnTo>
                    <a:lnTo>
                      <a:pt x="2051" y="3667"/>
                    </a:lnTo>
                    <a:lnTo>
                      <a:pt x="2002" y="3673"/>
                    </a:lnTo>
                    <a:lnTo>
                      <a:pt x="1952" y="3681"/>
                    </a:lnTo>
                    <a:lnTo>
                      <a:pt x="1902" y="3690"/>
                    </a:lnTo>
                    <a:lnTo>
                      <a:pt x="1850" y="3700"/>
                    </a:lnTo>
                    <a:lnTo>
                      <a:pt x="1800" y="3711"/>
                    </a:lnTo>
                    <a:lnTo>
                      <a:pt x="1750" y="3723"/>
                    </a:lnTo>
                    <a:lnTo>
                      <a:pt x="1699" y="3736"/>
                    </a:lnTo>
                    <a:lnTo>
                      <a:pt x="1649" y="3751"/>
                    </a:lnTo>
                    <a:lnTo>
                      <a:pt x="1599" y="3767"/>
                    </a:lnTo>
                    <a:lnTo>
                      <a:pt x="1550" y="3784"/>
                    </a:lnTo>
                    <a:lnTo>
                      <a:pt x="1502" y="3801"/>
                    </a:lnTo>
                    <a:lnTo>
                      <a:pt x="1454" y="3820"/>
                    </a:lnTo>
                    <a:lnTo>
                      <a:pt x="1408" y="3841"/>
                    </a:lnTo>
                    <a:lnTo>
                      <a:pt x="1362" y="3862"/>
                    </a:lnTo>
                    <a:lnTo>
                      <a:pt x="1318" y="3885"/>
                    </a:lnTo>
                    <a:lnTo>
                      <a:pt x="1275" y="3909"/>
                    </a:lnTo>
                    <a:lnTo>
                      <a:pt x="1234" y="3934"/>
                    </a:lnTo>
                    <a:lnTo>
                      <a:pt x="1153" y="3983"/>
                    </a:lnTo>
                    <a:lnTo>
                      <a:pt x="1074" y="4032"/>
                    </a:lnTo>
                    <a:lnTo>
                      <a:pt x="1037" y="4056"/>
                    </a:lnTo>
                    <a:lnTo>
                      <a:pt x="1000" y="4080"/>
                    </a:lnTo>
                    <a:lnTo>
                      <a:pt x="964" y="4105"/>
                    </a:lnTo>
                    <a:lnTo>
                      <a:pt x="931" y="4129"/>
                    </a:lnTo>
                    <a:lnTo>
                      <a:pt x="899" y="4153"/>
                    </a:lnTo>
                    <a:lnTo>
                      <a:pt x="869" y="4176"/>
                    </a:lnTo>
                    <a:lnTo>
                      <a:pt x="839" y="4200"/>
                    </a:lnTo>
                    <a:lnTo>
                      <a:pt x="812" y="4225"/>
                    </a:lnTo>
                    <a:lnTo>
                      <a:pt x="788" y="4248"/>
                    </a:lnTo>
                    <a:lnTo>
                      <a:pt x="765" y="4272"/>
                    </a:lnTo>
                    <a:lnTo>
                      <a:pt x="745" y="4296"/>
                    </a:lnTo>
                    <a:lnTo>
                      <a:pt x="727" y="4320"/>
                    </a:lnTo>
                    <a:lnTo>
                      <a:pt x="712" y="4345"/>
                    </a:lnTo>
                    <a:lnTo>
                      <a:pt x="699" y="4369"/>
                    </a:lnTo>
                    <a:lnTo>
                      <a:pt x="690" y="4393"/>
                    </a:lnTo>
                    <a:lnTo>
                      <a:pt x="683" y="4417"/>
                    </a:lnTo>
                    <a:lnTo>
                      <a:pt x="679" y="4442"/>
                    </a:lnTo>
                    <a:lnTo>
                      <a:pt x="679" y="4467"/>
                    </a:lnTo>
                    <a:lnTo>
                      <a:pt x="682" y="4492"/>
                    </a:lnTo>
                    <a:lnTo>
                      <a:pt x="688" y="4517"/>
                    </a:lnTo>
                    <a:lnTo>
                      <a:pt x="698" y="4542"/>
                    </a:lnTo>
                    <a:lnTo>
                      <a:pt x="712" y="4568"/>
                    </a:lnTo>
                    <a:lnTo>
                      <a:pt x="730" y="4595"/>
                    </a:lnTo>
                    <a:lnTo>
                      <a:pt x="752" y="4621"/>
                    </a:lnTo>
                    <a:lnTo>
                      <a:pt x="778" y="4647"/>
                    </a:lnTo>
                    <a:lnTo>
                      <a:pt x="808" y="4673"/>
                    </a:lnTo>
                    <a:lnTo>
                      <a:pt x="842" y="4700"/>
                    </a:lnTo>
                    <a:lnTo>
                      <a:pt x="882" y="4728"/>
                    </a:lnTo>
                    <a:lnTo>
                      <a:pt x="922" y="4755"/>
                    </a:lnTo>
                    <a:lnTo>
                      <a:pt x="964" y="4782"/>
                    </a:lnTo>
                    <a:lnTo>
                      <a:pt x="1007" y="4809"/>
                    </a:lnTo>
                    <a:lnTo>
                      <a:pt x="1049" y="4836"/>
                    </a:lnTo>
                    <a:lnTo>
                      <a:pt x="1093" y="4862"/>
                    </a:lnTo>
                    <a:lnTo>
                      <a:pt x="1138" y="4887"/>
                    </a:lnTo>
                    <a:lnTo>
                      <a:pt x="1184" y="4912"/>
                    </a:lnTo>
                    <a:lnTo>
                      <a:pt x="1230" y="4935"/>
                    </a:lnTo>
                    <a:lnTo>
                      <a:pt x="1277" y="4960"/>
                    </a:lnTo>
                    <a:lnTo>
                      <a:pt x="1325" y="4982"/>
                    </a:lnTo>
                    <a:lnTo>
                      <a:pt x="1374" y="5004"/>
                    </a:lnTo>
                    <a:lnTo>
                      <a:pt x="1423" y="5024"/>
                    </a:lnTo>
                    <a:lnTo>
                      <a:pt x="1472" y="5044"/>
                    </a:lnTo>
                    <a:lnTo>
                      <a:pt x="1524" y="5064"/>
                    </a:lnTo>
                    <a:lnTo>
                      <a:pt x="1575" y="5082"/>
                    </a:lnTo>
                    <a:lnTo>
                      <a:pt x="1628" y="5098"/>
                    </a:lnTo>
                    <a:lnTo>
                      <a:pt x="1680" y="5113"/>
                    </a:lnTo>
                    <a:lnTo>
                      <a:pt x="1733" y="5128"/>
                    </a:lnTo>
                    <a:lnTo>
                      <a:pt x="1788" y="5140"/>
                    </a:lnTo>
                    <a:lnTo>
                      <a:pt x="1843" y="5152"/>
                    </a:lnTo>
                    <a:lnTo>
                      <a:pt x="1899" y="5162"/>
                    </a:lnTo>
                    <a:lnTo>
                      <a:pt x="1955" y="5170"/>
                    </a:lnTo>
                    <a:lnTo>
                      <a:pt x="2013" y="5177"/>
                    </a:lnTo>
                    <a:lnTo>
                      <a:pt x="2070" y="5183"/>
                    </a:lnTo>
                    <a:lnTo>
                      <a:pt x="2129" y="5187"/>
                    </a:lnTo>
                    <a:lnTo>
                      <a:pt x="2188" y="5189"/>
                    </a:lnTo>
                    <a:lnTo>
                      <a:pt x="2247" y="5189"/>
                    </a:lnTo>
                    <a:lnTo>
                      <a:pt x="2308" y="5187"/>
                    </a:lnTo>
                    <a:lnTo>
                      <a:pt x="2369" y="5183"/>
                    </a:lnTo>
                    <a:lnTo>
                      <a:pt x="2431" y="5176"/>
                    </a:lnTo>
                    <a:lnTo>
                      <a:pt x="2493" y="5169"/>
                    </a:lnTo>
                    <a:lnTo>
                      <a:pt x="2557" y="5159"/>
                    </a:lnTo>
                    <a:lnTo>
                      <a:pt x="2567" y="5156"/>
                    </a:lnTo>
                    <a:lnTo>
                      <a:pt x="2596" y="5147"/>
                    </a:lnTo>
                    <a:lnTo>
                      <a:pt x="2643" y="5135"/>
                    </a:lnTo>
                    <a:lnTo>
                      <a:pt x="2703" y="5119"/>
                    </a:lnTo>
                    <a:lnTo>
                      <a:pt x="2774" y="5101"/>
                    </a:lnTo>
                    <a:lnTo>
                      <a:pt x="2853" y="5082"/>
                    </a:lnTo>
                    <a:lnTo>
                      <a:pt x="2939" y="5063"/>
                    </a:lnTo>
                    <a:lnTo>
                      <a:pt x="3028" y="5044"/>
                    </a:lnTo>
                    <a:lnTo>
                      <a:pt x="3073" y="5035"/>
                    </a:lnTo>
                    <a:lnTo>
                      <a:pt x="3117" y="5028"/>
                    </a:lnTo>
                    <a:lnTo>
                      <a:pt x="3162" y="5021"/>
                    </a:lnTo>
                    <a:lnTo>
                      <a:pt x="3205" y="5015"/>
                    </a:lnTo>
                    <a:lnTo>
                      <a:pt x="3246" y="5010"/>
                    </a:lnTo>
                    <a:lnTo>
                      <a:pt x="3287" y="5006"/>
                    </a:lnTo>
                    <a:lnTo>
                      <a:pt x="3326" y="5003"/>
                    </a:lnTo>
                    <a:lnTo>
                      <a:pt x="3362" y="5002"/>
                    </a:lnTo>
                    <a:lnTo>
                      <a:pt x="3397" y="5003"/>
                    </a:lnTo>
                    <a:lnTo>
                      <a:pt x="3428" y="5005"/>
                    </a:lnTo>
                    <a:lnTo>
                      <a:pt x="3455" y="5009"/>
                    </a:lnTo>
                    <a:lnTo>
                      <a:pt x="3480" y="5015"/>
                    </a:lnTo>
                    <a:lnTo>
                      <a:pt x="3500" y="5023"/>
                    </a:lnTo>
                    <a:lnTo>
                      <a:pt x="3517" y="5033"/>
                    </a:lnTo>
                    <a:lnTo>
                      <a:pt x="3529" y="5046"/>
                    </a:lnTo>
                    <a:lnTo>
                      <a:pt x="3536" y="5062"/>
                    </a:lnTo>
                    <a:lnTo>
                      <a:pt x="3540" y="5077"/>
                    </a:lnTo>
                    <a:lnTo>
                      <a:pt x="3541" y="5092"/>
                    </a:lnTo>
                    <a:lnTo>
                      <a:pt x="3540" y="5106"/>
                    </a:lnTo>
                    <a:lnTo>
                      <a:pt x="3537" y="5118"/>
                    </a:lnTo>
                    <a:lnTo>
                      <a:pt x="3532" y="5130"/>
                    </a:lnTo>
                    <a:lnTo>
                      <a:pt x="3526" y="5141"/>
                    </a:lnTo>
                    <a:lnTo>
                      <a:pt x="3518" y="5151"/>
                    </a:lnTo>
                    <a:lnTo>
                      <a:pt x="3508" y="5161"/>
                    </a:lnTo>
                    <a:lnTo>
                      <a:pt x="3498" y="5170"/>
                    </a:lnTo>
                    <a:lnTo>
                      <a:pt x="3486" y="5178"/>
                    </a:lnTo>
                    <a:lnTo>
                      <a:pt x="3474" y="5187"/>
                    </a:lnTo>
                    <a:lnTo>
                      <a:pt x="3461" y="5195"/>
                    </a:lnTo>
                    <a:lnTo>
                      <a:pt x="3433" y="5209"/>
                    </a:lnTo>
                    <a:lnTo>
                      <a:pt x="3404" y="5223"/>
                    </a:lnTo>
                    <a:lnTo>
                      <a:pt x="3374" y="5237"/>
                    </a:lnTo>
                    <a:lnTo>
                      <a:pt x="3346" y="5251"/>
                    </a:lnTo>
                    <a:lnTo>
                      <a:pt x="3333" y="5259"/>
                    </a:lnTo>
                    <a:lnTo>
                      <a:pt x="3321" y="5267"/>
                    </a:lnTo>
                    <a:lnTo>
                      <a:pt x="3310" y="5275"/>
                    </a:lnTo>
                    <a:lnTo>
                      <a:pt x="3299" y="5284"/>
                    </a:lnTo>
                    <a:lnTo>
                      <a:pt x="3290" y="5294"/>
                    </a:lnTo>
                    <a:lnTo>
                      <a:pt x="3282" y="5305"/>
                    </a:lnTo>
                    <a:lnTo>
                      <a:pt x="3276" y="5316"/>
                    </a:lnTo>
                    <a:lnTo>
                      <a:pt x="3271" y="5328"/>
                    </a:lnTo>
                    <a:lnTo>
                      <a:pt x="3268" y="5340"/>
                    </a:lnTo>
                    <a:lnTo>
                      <a:pt x="3267" y="5354"/>
                    </a:lnTo>
                    <a:lnTo>
                      <a:pt x="3269" y="5369"/>
                    </a:lnTo>
                    <a:lnTo>
                      <a:pt x="3272" y="5384"/>
                    </a:lnTo>
                    <a:lnTo>
                      <a:pt x="3276" y="5401"/>
                    </a:lnTo>
                    <a:lnTo>
                      <a:pt x="3281" y="5417"/>
                    </a:lnTo>
                    <a:lnTo>
                      <a:pt x="3288" y="5434"/>
                    </a:lnTo>
                    <a:lnTo>
                      <a:pt x="3294" y="5450"/>
                    </a:lnTo>
                    <a:lnTo>
                      <a:pt x="3310" y="5481"/>
                    </a:lnTo>
                    <a:lnTo>
                      <a:pt x="3326" y="5511"/>
                    </a:lnTo>
                    <a:lnTo>
                      <a:pt x="3341" y="5542"/>
                    </a:lnTo>
                    <a:lnTo>
                      <a:pt x="3356" y="5572"/>
                    </a:lnTo>
                    <a:lnTo>
                      <a:pt x="3362" y="5586"/>
                    </a:lnTo>
                    <a:lnTo>
                      <a:pt x="3367" y="5601"/>
                    </a:lnTo>
                    <a:lnTo>
                      <a:pt x="3371" y="5615"/>
                    </a:lnTo>
                    <a:lnTo>
                      <a:pt x="3374" y="5629"/>
                    </a:lnTo>
                    <a:lnTo>
                      <a:pt x="3376" y="5643"/>
                    </a:lnTo>
                    <a:lnTo>
                      <a:pt x="3376" y="5657"/>
                    </a:lnTo>
                    <a:lnTo>
                      <a:pt x="3374" y="5672"/>
                    </a:lnTo>
                    <a:lnTo>
                      <a:pt x="3370" y="5686"/>
                    </a:lnTo>
                    <a:lnTo>
                      <a:pt x="3365" y="5700"/>
                    </a:lnTo>
                    <a:lnTo>
                      <a:pt x="3357" y="5713"/>
                    </a:lnTo>
                    <a:lnTo>
                      <a:pt x="3347" y="5727"/>
                    </a:lnTo>
                    <a:lnTo>
                      <a:pt x="3335" y="5740"/>
                    </a:lnTo>
                    <a:lnTo>
                      <a:pt x="3320" y="5753"/>
                    </a:lnTo>
                    <a:lnTo>
                      <a:pt x="3302" y="5766"/>
                    </a:lnTo>
                    <a:lnTo>
                      <a:pt x="3281" y="5781"/>
                    </a:lnTo>
                    <a:lnTo>
                      <a:pt x="3256" y="5794"/>
                    </a:lnTo>
                    <a:lnTo>
                      <a:pt x="3228" y="5807"/>
                    </a:lnTo>
                    <a:lnTo>
                      <a:pt x="3198" y="5819"/>
                    </a:lnTo>
                    <a:lnTo>
                      <a:pt x="3163" y="5832"/>
                    </a:lnTo>
                    <a:lnTo>
                      <a:pt x="3124" y="5845"/>
                    </a:lnTo>
                    <a:lnTo>
                      <a:pt x="3082" y="5859"/>
                    </a:lnTo>
                    <a:lnTo>
                      <a:pt x="3037" y="5871"/>
                    </a:lnTo>
                    <a:lnTo>
                      <a:pt x="2988" y="5884"/>
                    </a:lnTo>
                    <a:lnTo>
                      <a:pt x="2938" y="5896"/>
                    </a:lnTo>
                    <a:lnTo>
                      <a:pt x="2831" y="5921"/>
                    </a:lnTo>
                    <a:lnTo>
                      <a:pt x="2719" y="5944"/>
                    </a:lnTo>
                    <a:lnTo>
                      <a:pt x="2603" y="5968"/>
                    </a:lnTo>
                    <a:lnTo>
                      <a:pt x="2485" y="5992"/>
                    </a:lnTo>
                    <a:lnTo>
                      <a:pt x="2426" y="6005"/>
                    </a:lnTo>
                    <a:lnTo>
                      <a:pt x="2367" y="6018"/>
                    </a:lnTo>
                    <a:lnTo>
                      <a:pt x="2310" y="6033"/>
                    </a:lnTo>
                    <a:lnTo>
                      <a:pt x="2253" y="6047"/>
                    </a:lnTo>
                    <a:lnTo>
                      <a:pt x="2197" y="6063"/>
                    </a:lnTo>
                    <a:lnTo>
                      <a:pt x="2143" y="6079"/>
                    </a:lnTo>
                    <a:lnTo>
                      <a:pt x="2089" y="6096"/>
                    </a:lnTo>
                    <a:lnTo>
                      <a:pt x="2039" y="6113"/>
                    </a:lnTo>
                    <a:lnTo>
                      <a:pt x="1990" y="6132"/>
                    </a:lnTo>
                    <a:lnTo>
                      <a:pt x="1944" y="6153"/>
                    </a:lnTo>
                    <a:lnTo>
                      <a:pt x="1901" y="6174"/>
                    </a:lnTo>
                    <a:lnTo>
                      <a:pt x="1860" y="6197"/>
                    </a:lnTo>
                    <a:lnTo>
                      <a:pt x="1823" y="6220"/>
                    </a:lnTo>
                    <a:lnTo>
                      <a:pt x="1789" y="6246"/>
                    </a:lnTo>
                    <a:lnTo>
                      <a:pt x="1759" y="6273"/>
                    </a:lnTo>
                    <a:lnTo>
                      <a:pt x="1733" y="6301"/>
                    </a:lnTo>
                    <a:lnTo>
                      <a:pt x="1711" y="6331"/>
                    </a:lnTo>
                    <a:lnTo>
                      <a:pt x="1694" y="6363"/>
                    </a:lnTo>
                    <a:lnTo>
                      <a:pt x="1682" y="6398"/>
                    </a:lnTo>
                    <a:lnTo>
                      <a:pt x="1675" y="6433"/>
                    </a:lnTo>
                    <a:lnTo>
                      <a:pt x="1677" y="6433"/>
                    </a:lnTo>
                    <a:lnTo>
                      <a:pt x="1682" y="6432"/>
                    </a:lnTo>
                    <a:lnTo>
                      <a:pt x="1688" y="6432"/>
                    </a:lnTo>
                    <a:lnTo>
                      <a:pt x="1694" y="6432"/>
                    </a:lnTo>
                    <a:lnTo>
                      <a:pt x="1695" y="6433"/>
                    </a:lnTo>
                    <a:lnTo>
                      <a:pt x="1696" y="6434"/>
                    </a:lnTo>
                    <a:lnTo>
                      <a:pt x="1696" y="6435"/>
                    </a:lnTo>
                    <a:lnTo>
                      <a:pt x="1695" y="6436"/>
                    </a:lnTo>
                    <a:lnTo>
                      <a:pt x="1687" y="6441"/>
                    </a:lnTo>
                    <a:lnTo>
                      <a:pt x="1671" y="6448"/>
                    </a:lnTo>
                    <a:lnTo>
                      <a:pt x="1646" y="6457"/>
                    </a:lnTo>
                    <a:lnTo>
                      <a:pt x="1607" y="6470"/>
                    </a:lnTo>
                    <a:lnTo>
                      <a:pt x="1556" y="6487"/>
                    </a:lnTo>
                    <a:lnTo>
                      <a:pt x="1488" y="6508"/>
                    </a:lnTo>
                    <a:lnTo>
                      <a:pt x="1405" y="6533"/>
                    </a:lnTo>
                    <a:lnTo>
                      <a:pt x="1301" y="6563"/>
                    </a:lnTo>
                    <a:lnTo>
                      <a:pt x="1176" y="6597"/>
                    </a:lnTo>
                    <a:lnTo>
                      <a:pt x="1029" y="6639"/>
                    </a:lnTo>
                    <a:lnTo>
                      <a:pt x="875" y="6682"/>
                    </a:lnTo>
                    <a:lnTo>
                      <a:pt x="734" y="6721"/>
                    </a:lnTo>
                    <a:lnTo>
                      <a:pt x="669" y="6742"/>
                    </a:lnTo>
                    <a:lnTo>
                      <a:pt x="607" y="6760"/>
                    </a:lnTo>
                    <a:lnTo>
                      <a:pt x="548" y="6779"/>
                    </a:lnTo>
                    <a:lnTo>
                      <a:pt x="493" y="6797"/>
                    </a:lnTo>
                    <a:lnTo>
                      <a:pt x="440" y="6815"/>
                    </a:lnTo>
                    <a:lnTo>
                      <a:pt x="392" y="6832"/>
                    </a:lnTo>
                    <a:lnTo>
                      <a:pt x="345" y="6850"/>
                    </a:lnTo>
                    <a:lnTo>
                      <a:pt x="304" y="6868"/>
                    </a:lnTo>
                    <a:lnTo>
                      <a:pt x="265" y="6886"/>
                    </a:lnTo>
                    <a:lnTo>
                      <a:pt x="228" y="6903"/>
                    </a:lnTo>
                    <a:lnTo>
                      <a:pt x="196" y="6921"/>
                    </a:lnTo>
                    <a:lnTo>
                      <a:pt x="168" y="6939"/>
                    </a:lnTo>
                    <a:lnTo>
                      <a:pt x="142" y="6957"/>
                    </a:lnTo>
                    <a:lnTo>
                      <a:pt x="120" y="6975"/>
                    </a:lnTo>
                    <a:lnTo>
                      <a:pt x="100" y="6995"/>
                    </a:lnTo>
                    <a:lnTo>
                      <a:pt x="85" y="7015"/>
                    </a:lnTo>
                    <a:lnTo>
                      <a:pt x="73" y="7034"/>
                    </a:lnTo>
                    <a:lnTo>
                      <a:pt x="64" y="7055"/>
                    </a:lnTo>
                    <a:lnTo>
                      <a:pt x="59" y="7076"/>
                    </a:lnTo>
                    <a:lnTo>
                      <a:pt x="57" y="7098"/>
                    </a:lnTo>
                    <a:lnTo>
                      <a:pt x="59" y="7121"/>
                    </a:lnTo>
                    <a:lnTo>
                      <a:pt x="63" y="7144"/>
                    </a:lnTo>
                    <a:lnTo>
                      <a:pt x="72" y="7168"/>
                    </a:lnTo>
                    <a:lnTo>
                      <a:pt x="84" y="7193"/>
                    </a:lnTo>
                    <a:lnTo>
                      <a:pt x="99" y="7220"/>
                    </a:lnTo>
                    <a:lnTo>
                      <a:pt x="119" y="7247"/>
                    </a:lnTo>
                    <a:lnTo>
                      <a:pt x="141" y="7276"/>
                    </a:lnTo>
                    <a:lnTo>
                      <a:pt x="166" y="7305"/>
                    </a:lnTo>
                    <a:lnTo>
                      <a:pt x="177" y="7311"/>
                    </a:lnTo>
                    <a:lnTo>
                      <a:pt x="209" y="7329"/>
                    </a:lnTo>
                    <a:lnTo>
                      <a:pt x="259" y="7356"/>
                    </a:lnTo>
                    <a:lnTo>
                      <a:pt x="324" y="7387"/>
                    </a:lnTo>
                    <a:lnTo>
                      <a:pt x="363" y="7405"/>
                    </a:lnTo>
                    <a:lnTo>
                      <a:pt x="403" y="7422"/>
                    </a:lnTo>
                    <a:lnTo>
                      <a:pt x="446" y="7440"/>
                    </a:lnTo>
                    <a:lnTo>
                      <a:pt x="493" y="7459"/>
                    </a:lnTo>
                    <a:lnTo>
                      <a:pt x="541" y="7476"/>
                    </a:lnTo>
                    <a:lnTo>
                      <a:pt x="591" y="7492"/>
                    </a:lnTo>
                    <a:lnTo>
                      <a:pt x="643" y="7507"/>
                    </a:lnTo>
                    <a:lnTo>
                      <a:pt x="695" y="7521"/>
                    </a:lnTo>
                    <a:lnTo>
                      <a:pt x="690" y="7526"/>
                    </a:lnTo>
                    <a:lnTo>
                      <a:pt x="677" y="7540"/>
                    </a:lnTo>
                    <a:lnTo>
                      <a:pt x="658" y="7563"/>
                    </a:lnTo>
                    <a:lnTo>
                      <a:pt x="633" y="7595"/>
                    </a:lnTo>
                    <a:lnTo>
                      <a:pt x="620" y="7613"/>
                    </a:lnTo>
                    <a:lnTo>
                      <a:pt x="606" y="7632"/>
                    </a:lnTo>
                    <a:lnTo>
                      <a:pt x="592" y="7653"/>
                    </a:lnTo>
                    <a:lnTo>
                      <a:pt x="578" y="7676"/>
                    </a:lnTo>
                    <a:lnTo>
                      <a:pt x="565" y="7700"/>
                    </a:lnTo>
                    <a:lnTo>
                      <a:pt x="552" y="7725"/>
                    </a:lnTo>
                    <a:lnTo>
                      <a:pt x="540" y="7751"/>
                    </a:lnTo>
                    <a:lnTo>
                      <a:pt x="529" y="7778"/>
                    </a:lnTo>
                    <a:lnTo>
                      <a:pt x="519" y="7806"/>
                    </a:lnTo>
                    <a:lnTo>
                      <a:pt x="511" y="7835"/>
                    </a:lnTo>
                    <a:lnTo>
                      <a:pt x="504" y="7864"/>
                    </a:lnTo>
                    <a:lnTo>
                      <a:pt x="500" y="7894"/>
                    </a:lnTo>
                    <a:lnTo>
                      <a:pt x="497" y="7924"/>
                    </a:lnTo>
                    <a:lnTo>
                      <a:pt x="497" y="7955"/>
                    </a:lnTo>
                    <a:lnTo>
                      <a:pt x="500" y="7986"/>
                    </a:lnTo>
                    <a:lnTo>
                      <a:pt x="506" y="8017"/>
                    </a:lnTo>
                    <a:lnTo>
                      <a:pt x="514" y="8048"/>
                    </a:lnTo>
                    <a:lnTo>
                      <a:pt x="526" y="8079"/>
                    </a:lnTo>
                    <a:lnTo>
                      <a:pt x="542" y="8110"/>
                    </a:lnTo>
                    <a:lnTo>
                      <a:pt x="562" y="8140"/>
                    </a:lnTo>
                    <a:lnTo>
                      <a:pt x="586" y="8169"/>
                    </a:lnTo>
                    <a:lnTo>
                      <a:pt x="615" y="8199"/>
                    </a:lnTo>
                    <a:lnTo>
                      <a:pt x="648" y="8228"/>
                    </a:lnTo>
                    <a:lnTo>
                      <a:pt x="685" y="8256"/>
                    </a:lnTo>
                    <a:lnTo>
                      <a:pt x="706" y="8257"/>
                    </a:lnTo>
                    <a:lnTo>
                      <a:pt x="764" y="8262"/>
                    </a:lnTo>
                    <a:lnTo>
                      <a:pt x="846" y="8268"/>
                    </a:lnTo>
                    <a:lnTo>
                      <a:pt x="947" y="8276"/>
                    </a:lnTo>
                    <a:lnTo>
                      <a:pt x="1057" y="8285"/>
                    </a:lnTo>
                    <a:lnTo>
                      <a:pt x="1165" y="8294"/>
                    </a:lnTo>
                    <a:lnTo>
                      <a:pt x="1263" y="8300"/>
                    </a:lnTo>
                    <a:lnTo>
                      <a:pt x="1342" y="8305"/>
                    </a:lnTo>
                    <a:lnTo>
                      <a:pt x="1347" y="8317"/>
                    </a:lnTo>
                    <a:lnTo>
                      <a:pt x="1361" y="8351"/>
                    </a:lnTo>
                    <a:lnTo>
                      <a:pt x="1369" y="8375"/>
                    </a:lnTo>
                    <a:lnTo>
                      <a:pt x="1378" y="8404"/>
                    </a:lnTo>
                    <a:lnTo>
                      <a:pt x="1386" y="8437"/>
                    </a:lnTo>
                    <a:lnTo>
                      <a:pt x="1394" y="8474"/>
                    </a:lnTo>
                    <a:lnTo>
                      <a:pt x="1396" y="8493"/>
                    </a:lnTo>
                    <a:lnTo>
                      <a:pt x="1399" y="8514"/>
                    </a:lnTo>
                    <a:lnTo>
                      <a:pt x="1401" y="8536"/>
                    </a:lnTo>
                    <a:lnTo>
                      <a:pt x="1402" y="8558"/>
                    </a:lnTo>
                    <a:lnTo>
                      <a:pt x="1403" y="8580"/>
                    </a:lnTo>
                    <a:lnTo>
                      <a:pt x="1403" y="8604"/>
                    </a:lnTo>
                    <a:lnTo>
                      <a:pt x="1402" y="8627"/>
                    </a:lnTo>
                    <a:lnTo>
                      <a:pt x="1400" y="8653"/>
                    </a:lnTo>
                    <a:lnTo>
                      <a:pt x="1397" y="8678"/>
                    </a:lnTo>
                    <a:lnTo>
                      <a:pt x="1393" y="8703"/>
                    </a:lnTo>
                    <a:lnTo>
                      <a:pt x="1388" y="8729"/>
                    </a:lnTo>
                    <a:lnTo>
                      <a:pt x="1382" y="8755"/>
                    </a:lnTo>
                    <a:lnTo>
                      <a:pt x="1374" y="8782"/>
                    </a:lnTo>
                    <a:lnTo>
                      <a:pt x="1364" y="8809"/>
                    </a:lnTo>
                    <a:lnTo>
                      <a:pt x="1353" y="8836"/>
                    </a:lnTo>
                    <a:lnTo>
                      <a:pt x="1342" y="8863"/>
                    </a:lnTo>
                    <a:lnTo>
                      <a:pt x="1343" y="8866"/>
                    </a:lnTo>
                    <a:lnTo>
                      <a:pt x="1349" y="8873"/>
                    </a:lnTo>
                    <a:lnTo>
                      <a:pt x="1359" y="8883"/>
                    </a:lnTo>
                    <a:lnTo>
                      <a:pt x="1374" y="8896"/>
                    </a:lnTo>
                    <a:lnTo>
                      <a:pt x="1382" y="8903"/>
                    </a:lnTo>
                    <a:lnTo>
                      <a:pt x="1392" y="8910"/>
                    </a:lnTo>
                    <a:lnTo>
                      <a:pt x="1402" y="8917"/>
                    </a:lnTo>
                    <a:lnTo>
                      <a:pt x="1414" y="8924"/>
                    </a:lnTo>
                    <a:lnTo>
                      <a:pt x="1427" y="8930"/>
                    </a:lnTo>
                    <a:lnTo>
                      <a:pt x="1442" y="8936"/>
                    </a:lnTo>
                    <a:lnTo>
                      <a:pt x="1457" y="8942"/>
                    </a:lnTo>
                    <a:lnTo>
                      <a:pt x="1474" y="8947"/>
                    </a:lnTo>
                    <a:lnTo>
                      <a:pt x="1492" y="8951"/>
                    </a:lnTo>
                    <a:lnTo>
                      <a:pt x="1512" y="8954"/>
                    </a:lnTo>
                    <a:lnTo>
                      <a:pt x="1532" y="8956"/>
                    </a:lnTo>
                    <a:lnTo>
                      <a:pt x="1554" y="8957"/>
                    </a:lnTo>
                    <a:lnTo>
                      <a:pt x="1577" y="8957"/>
                    </a:lnTo>
                    <a:lnTo>
                      <a:pt x="1602" y="8955"/>
                    </a:lnTo>
                    <a:lnTo>
                      <a:pt x="1629" y="8951"/>
                    </a:lnTo>
                    <a:lnTo>
                      <a:pt x="1656" y="8946"/>
                    </a:lnTo>
                    <a:lnTo>
                      <a:pt x="1685" y="8939"/>
                    </a:lnTo>
                    <a:lnTo>
                      <a:pt x="1715" y="8930"/>
                    </a:lnTo>
                    <a:lnTo>
                      <a:pt x="1747" y="8919"/>
                    </a:lnTo>
                    <a:lnTo>
                      <a:pt x="1781" y="8905"/>
                    </a:lnTo>
                    <a:lnTo>
                      <a:pt x="1815" y="8888"/>
                    </a:lnTo>
                    <a:lnTo>
                      <a:pt x="1852" y="8870"/>
                    </a:lnTo>
                    <a:lnTo>
                      <a:pt x="1890" y="8848"/>
                    </a:lnTo>
                    <a:lnTo>
                      <a:pt x="1930" y="8824"/>
                    </a:lnTo>
                    <a:lnTo>
                      <a:pt x="1944" y="8822"/>
                    </a:lnTo>
                    <a:lnTo>
                      <a:pt x="1980" y="8819"/>
                    </a:lnTo>
                    <a:lnTo>
                      <a:pt x="2004" y="8818"/>
                    </a:lnTo>
                    <a:lnTo>
                      <a:pt x="2030" y="8819"/>
                    </a:lnTo>
                    <a:lnTo>
                      <a:pt x="2043" y="8820"/>
                    </a:lnTo>
                    <a:lnTo>
                      <a:pt x="2056" y="8821"/>
                    </a:lnTo>
                    <a:lnTo>
                      <a:pt x="2069" y="8823"/>
                    </a:lnTo>
                    <a:lnTo>
                      <a:pt x="2082" y="8825"/>
                    </a:lnTo>
                    <a:lnTo>
                      <a:pt x="2095" y="8829"/>
                    </a:lnTo>
                    <a:lnTo>
                      <a:pt x="2108" y="8833"/>
                    </a:lnTo>
                    <a:lnTo>
                      <a:pt x="2119" y="8838"/>
                    </a:lnTo>
                    <a:lnTo>
                      <a:pt x="2131" y="8844"/>
                    </a:lnTo>
                    <a:lnTo>
                      <a:pt x="2141" y="8851"/>
                    </a:lnTo>
                    <a:lnTo>
                      <a:pt x="2151" y="8858"/>
                    </a:lnTo>
                    <a:lnTo>
                      <a:pt x="2159" y="8867"/>
                    </a:lnTo>
                    <a:lnTo>
                      <a:pt x="2165" y="8878"/>
                    </a:lnTo>
                    <a:lnTo>
                      <a:pt x="2170" y="8889"/>
                    </a:lnTo>
                    <a:lnTo>
                      <a:pt x="2174" y="8903"/>
                    </a:lnTo>
                    <a:lnTo>
                      <a:pt x="2176" y="8917"/>
                    </a:lnTo>
                    <a:lnTo>
                      <a:pt x="2176" y="8932"/>
                    </a:lnTo>
                    <a:lnTo>
                      <a:pt x="2174" y="8949"/>
                    </a:lnTo>
                    <a:lnTo>
                      <a:pt x="2170" y="8968"/>
                    </a:lnTo>
                    <a:lnTo>
                      <a:pt x="2164" y="8988"/>
                    </a:lnTo>
                    <a:lnTo>
                      <a:pt x="2155" y="9011"/>
                    </a:lnTo>
                    <a:lnTo>
                      <a:pt x="2155" y="9016"/>
                    </a:lnTo>
                    <a:lnTo>
                      <a:pt x="2156" y="9029"/>
                    </a:lnTo>
                    <a:lnTo>
                      <a:pt x="2159" y="9049"/>
                    </a:lnTo>
                    <a:lnTo>
                      <a:pt x="2164" y="9075"/>
                    </a:lnTo>
                    <a:lnTo>
                      <a:pt x="2169" y="9089"/>
                    </a:lnTo>
                    <a:lnTo>
                      <a:pt x="2174" y="9103"/>
                    </a:lnTo>
                    <a:lnTo>
                      <a:pt x="2180" y="9119"/>
                    </a:lnTo>
                    <a:lnTo>
                      <a:pt x="2188" y="9135"/>
                    </a:lnTo>
                    <a:lnTo>
                      <a:pt x="2198" y="9150"/>
                    </a:lnTo>
                    <a:lnTo>
                      <a:pt x="2209" y="9165"/>
                    </a:lnTo>
                    <a:lnTo>
                      <a:pt x="2222" y="9180"/>
                    </a:lnTo>
                    <a:lnTo>
                      <a:pt x="2237" y="9194"/>
                    </a:lnTo>
                    <a:lnTo>
                      <a:pt x="2254" y="9207"/>
                    </a:lnTo>
                    <a:lnTo>
                      <a:pt x="2273" y="9220"/>
                    </a:lnTo>
                    <a:lnTo>
                      <a:pt x="2294" y="9230"/>
                    </a:lnTo>
                    <a:lnTo>
                      <a:pt x="2318" y="9240"/>
                    </a:lnTo>
                    <a:lnTo>
                      <a:pt x="2344" y="9247"/>
                    </a:lnTo>
                    <a:lnTo>
                      <a:pt x="2373" y="9254"/>
                    </a:lnTo>
                    <a:lnTo>
                      <a:pt x="2405" y="9258"/>
                    </a:lnTo>
                    <a:lnTo>
                      <a:pt x="2440" y="9259"/>
                    </a:lnTo>
                    <a:lnTo>
                      <a:pt x="2478" y="9258"/>
                    </a:lnTo>
                    <a:lnTo>
                      <a:pt x="2519" y="9254"/>
                    </a:lnTo>
                    <a:lnTo>
                      <a:pt x="2563" y="9246"/>
                    </a:lnTo>
                    <a:lnTo>
                      <a:pt x="2611" y="9235"/>
                    </a:lnTo>
                    <a:lnTo>
                      <a:pt x="2663" y="9221"/>
                    </a:lnTo>
                    <a:lnTo>
                      <a:pt x="2718" y="9204"/>
                    </a:lnTo>
                    <a:lnTo>
                      <a:pt x="2778" y="9183"/>
                    </a:lnTo>
                    <a:lnTo>
                      <a:pt x="2840" y="9158"/>
                    </a:lnTo>
                    <a:lnTo>
                      <a:pt x="2850" y="9153"/>
                    </a:lnTo>
                    <a:lnTo>
                      <a:pt x="2875" y="9139"/>
                    </a:lnTo>
                    <a:lnTo>
                      <a:pt x="2916" y="9116"/>
                    </a:lnTo>
                    <a:lnTo>
                      <a:pt x="2967" y="9090"/>
                    </a:lnTo>
                    <a:lnTo>
                      <a:pt x="3028" y="9060"/>
                    </a:lnTo>
                    <a:lnTo>
                      <a:pt x="3094" y="9028"/>
                    </a:lnTo>
                    <a:lnTo>
                      <a:pt x="3165" y="8994"/>
                    </a:lnTo>
                    <a:lnTo>
                      <a:pt x="3236" y="8964"/>
                    </a:lnTo>
                    <a:lnTo>
                      <a:pt x="3272" y="8950"/>
                    </a:lnTo>
                    <a:lnTo>
                      <a:pt x="3306" y="8937"/>
                    </a:lnTo>
                    <a:lnTo>
                      <a:pt x="3340" y="8925"/>
                    </a:lnTo>
                    <a:lnTo>
                      <a:pt x="3372" y="8915"/>
                    </a:lnTo>
                    <a:lnTo>
                      <a:pt x="3403" y="8906"/>
                    </a:lnTo>
                    <a:lnTo>
                      <a:pt x="3431" y="8900"/>
                    </a:lnTo>
                    <a:lnTo>
                      <a:pt x="3457" y="8895"/>
                    </a:lnTo>
                    <a:lnTo>
                      <a:pt x="3481" y="8893"/>
                    </a:lnTo>
                    <a:lnTo>
                      <a:pt x="3501" y="8894"/>
                    </a:lnTo>
                    <a:lnTo>
                      <a:pt x="3520" y="8898"/>
                    </a:lnTo>
                    <a:lnTo>
                      <a:pt x="3533" y="8904"/>
                    </a:lnTo>
                    <a:lnTo>
                      <a:pt x="3543" y="8914"/>
                    </a:lnTo>
                    <a:lnTo>
                      <a:pt x="3548" y="8927"/>
                    </a:lnTo>
                    <a:lnTo>
                      <a:pt x="3549" y="8944"/>
                    </a:lnTo>
                    <a:lnTo>
                      <a:pt x="3545" y="8965"/>
                    </a:lnTo>
                    <a:lnTo>
                      <a:pt x="3536" y="8990"/>
                    </a:lnTo>
                    <a:lnTo>
                      <a:pt x="3532" y="8997"/>
                    </a:lnTo>
                    <a:lnTo>
                      <a:pt x="3520" y="9015"/>
                    </a:lnTo>
                    <a:lnTo>
                      <a:pt x="3499" y="9042"/>
                    </a:lnTo>
                    <a:lnTo>
                      <a:pt x="3473" y="9078"/>
                    </a:lnTo>
                    <a:lnTo>
                      <a:pt x="3439" y="9122"/>
                    </a:lnTo>
                    <a:lnTo>
                      <a:pt x="3400" y="9173"/>
                    </a:lnTo>
                    <a:lnTo>
                      <a:pt x="3354" y="9229"/>
                    </a:lnTo>
                    <a:lnTo>
                      <a:pt x="3304" y="9289"/>
                    </a:lnTo>
                    <a:lnTo>
                      <a:pt x="3276" y="9319"/>
                    </a:lnTo>
                    <a:lnTo>
                      <a:pt x="3247" y="9350"/>
                    </a:lnTo>
                    <a:lnTo>
                      <a:pt x="3218" y="9383"/>
                    </a:lnTo>
                    <a:lnTo>
                      <a:pt x="3188" y="9414"/>
                    </a:lnTo>
                    <a:lnTo>
                      <a:pt x="3157" y="9446"/>
                    </a:lnTo>
                    <a:lnTo>
                      <a:pt x="3124" y="9478"/>
                    </a:lnTo>
                    <a:lnTo>
                      <a:pt x="3091" y="9510"/>
                    </a:lnTo>
                    <a:lnTo>
                      <a:pt x="3057" y="9541"/>
                    </a:lnTo>
                    <a:lnTo>
                      <a:pt x="3022" y="9571"/>
                    </a:lnTo>
                    <a:lnTo>
                      <a:pt x="2986" y="9601"/>
                    </a:lnTo>
                    <a:lnTo>
                      <a:pt x="2950" y="9630"/>
                    </a:lnTo>
                    <a:lnTo>
                      <a:pt x="2914" y="9658"/>
                    </a:lnTo>
                    <a:lnTo>
                      <a:pt x="2876" y="9684"/>
                    </a:lnTo>
                    <a:lnTo>
                      <a:pt x="2839" y="9709"/>
                    </a:lnTo>
                    <a:lnTo>
                      <a:pt x="2801" y="9734"/>
                    </a:lnTo>
                    <a:lnTo>
                      <a:pt x="2763" y="9755"/>
                    </a:lnTo>
                    <a:lnTo>
                      <a:pt x="2748" y="9760"/>
                    </a:lnTo>
                    <a:lnTo>
                      <a:pt x="2707" y="9774"/>
                    </a:lnTo>
                    <a:lnTo>
                      <a:pt x="2643" y="9796"/>
                    </a:lnTo>
                    <a:lnTo>
                      <a:pt x="2558" y="9826"/>
                    </a:lnTo>
                    <a:lnTo>
                      <a:pt x="2455" y="9864"/>
                    </a:lnTo>
                    <a:lnTo>
                      <a:pt x="2337" y="9907"/>
                    </a:lnTo>
                    <a:lnTo>
                      <a:pt x="2208" y="9955"/>
                    </a:lnTo>
                    <a:lnTo>
                      <a:pt x="2069" y="10009"/>
                    </a:lnTo>
                    <a:lnTo>
                      <a:pt x="1924" y="10066"/>
                    </a:lnTo>
                    <a:lnTo>
                      <a:pt x="1776" y="10127"/>
                    </a:lnTo>
                    <a:lnTo>
                      <a:pt x="1701" y="10158"/>
                    </a:lnTo>
                    <a:lnTo>
                      <a:pt x="1628" y="10190"/>
                    </a:lnTo>
                    <a:lnTo>
                      <a:pt x="1554" y="10223"/>
                    </a:lnTo>
                    <a:lnTo>
                      <a:pt x="1481" y="10256"/>
                    </a:lnTo>
                    <a:lnTo>
                      <a:pt x="1410" y="10288"/>
                    </a:lnTo>
                    <a:lnTo>
                      <a:pt x="1340" y="10321"/>
                    </a:lnTo>
                    <a:lnTo>
                      <a:pt x="1273" y="10355"/>
                    </a:lnTo>
                    <a:lnTo>
                      <a:pt x="1208" y="10388"/>
                    </a:lnTo>
                    <a:lnTo>
                      <a:pt x="1146" y="10421"/>
                    </a:lnTo>
                    <a:lnTo>
                      <a:pt x="1086" y="10455"/>
                    </a:lnTo>
                    <a:lnTo>
                      <a:pt x="1031" y="10487"/>
                    </a:lnTo>
                    <a:lnTo>
                      <a:pt x="979" y="10519"/>
                    </a:lnTo>
                    <a:lnTo>
                      <a:pt x="971" y="10521"/>
                    </a:lnTo>
                    <a:lnTo>
                      <a:pt x="950" y="10525"/>
                    </a:lnTo>
                    <a:lnTo>
                      <a:pt x="915" y="10533"/>
                    </a:lnTo>
                    <a:lnTo>
                      <a:pt x="869" y="10543"/>
                    </a:lnTo>
                    <a:lnTo>
                      <a:pt x="813" y="10557"/>
                    </a:lnTo>
                    <a:lnTo>
                      <a:pt x="750" y="10575"/>
                    </a:lnTo>
                    <a:lnTo>
                      <a:pt x="679" y="10595"/>
                    </a:lnTo>
                    <a:lnTo>
                      <a:pt x="603" y="10618"/>
                    </a:lnTo>
                    <a:lnTo>
                      <a:pt x="564" y="10630"/>
                    </a:lnTo>
                    <a:lnTo>
                      <a:pt x="524" y="10644"/>
                    </a:lnTo>
                    <a:lnTo>
                      <a:pt x="483" y="10658"/>
                    </a:lnTo>
                    <a:lnTo>
                      <a:pt x="443" y="10673"/>
                    </a:lnTo>
                    <a:lnTo>
                      <a:pt x="402" y="10690"/>
                    </a:lnTo>
                    <a:lnTo>
                      <a:pt x="361" y="10707"/>
                    </a:lnTo>
                    <a:lnTo>
                      <a:pt x="321" y="10725"/>
                    </a:lnTo>
                    <a:lnTo>
                      <a:pt x="281" y="10743"/>
                    </a:lnTo>
                    <a:lnTo>
                      <a:pt x="242" y="10762"/>
                    </a:lnTo>
                    <a:lnTo>
                      <a:pt x="203" y="10782"/>
                    </a:lnTo>
                    <a:lnTo>
                      <a:pt x="165" y="10803"/>
                    </a:lnTo>
                    <a:lnTo>
                      <a:pt x="129" y="10826"/>
                    </a:lnTo>
                    <a:lnTo>
                      <a:pt x="94" y="10848"/>
                    </a:lnTo>
                    <a:lnTo>
                      <a:pt x="61" y="10872"/>
                    </a:lnTo>
                    <a:lnTo>
                      <a:pt x="29" y="10896"/>
                    </a:lnTo>
                    <a:lnTo>
                      <a:pt x="0" y="10921"/>
                    </a:lnTo>
                    <a:lnTo>
                      <a:pt x="7" y="10919"/>
                    </a:lnTo>
                    <a:lnTo>
                      <a:pt x="28" y="10915"/>
                    </a:lnTo>
                    <a:lnTo>
                      <a:pt x="60" y="10909"/>
                    </a:lnTo>
                    <a:lnTo>
                      <a:pt x="105" y="10901"/>
                    </a:lnTo>
                    <a:lnTo>
                      <a:pt x="161" y="10890"/>
                    </a:lnTo>
                    <a:lnTo>
                      <a:pt x="225" y="10879"/>
                    </a:lnTo>
                    <a:lnTo>
                      <a:pt x="299" y="10866"/>
                    </a:lnTo>
                    <a:lnTo>
                      <a:pt x="381" y="10853"/>
                    </a:lnTo>
                    <a:lnTo>
                      <a:pt x="468" y="10839"/>
                    </a:lnTo>
                    <a:lnTo>
                      <a:pt x="563" y="10825"/>
                    </a:lnTo>
                    <a:lnTo>
                      <a:pt x="662" y="10811"/>
                    </a:lnTo>
                    <a:lnTo>
                      <a:pt x="765" y="10797"/>
                    </a:lnTo>
                    <a:lnTo>
                      <a:pt x="870" y="10784"/>
                    </a:lnTo>
                    <a:lnTo>
                      <a:pt x="977" y="10773"/>
                    </a:lnTo>
                    <a:lnTo>
                      <a:pt x="1086" y="10763"/>
                    </a:lnTo>
                    <a:lnTo>
                      <a:pt x="1195" y="10755"/>
                    </a:lnTo>
                    <a:lnTo>
                      <a:pt x="1252" y="10749"/>
                    </a:lnTo>
                    <a:lnTo>
                      <a:pt x="1314" y="10741"/>
                    </a:lnTo>
                    <a:lnTo>
                      <a:pt x="1381" y="10729"/>
                    </a:lnTo>
                    <a:lnTo>
                      <a:pt x="1452" y="10715"/>
                    </a:lnTo>
                    <a:lnTo>
                      <a:pt x="1528" y="10698"/>
                    </a:lnTo>
                    <a:lnTo>
                      <a:pt x="1607" y="10677"/>
                    </a:lnTo>
                    <a:lnTo>
                      <a:pt x="1690" y="10654"/>
                    </a:lnTo>
                    <a:lnTo>
                      <a:pt x="1777" y="10630"/>
                    </a:lnTo>
                    <a:lnTo>
                      <a:pt x="1866" y="10603"/>
                    </a:lnTo>
                    <a:lnTo>
                      <a:pt x="1958" y="10574"/>
                    </a:lnTo>
                    <a:lnTo>
                      <a:pt x="2052" y="10542"/>
                    </a:lnTo>
                    <a:lnTo>
                      <a:pt x="2148" y="10510"/>
                    </a:lnTo>
                    <a:lnTo>
                      <a:pt x="2245" y="10476"/>
                    </a:lnTo>
                    <a:lnTo>
                      <a:pt x="2344" y="10439"/>
                    </a:lnTo>
                    <a:lnTo>
                      <a:pt x="2444" y="10402"/>
                    </a:lnTo>
                    <a:lnTo>
                      <a:pt x="2544" y="10364"/>
                    </a:lnTo>
                    <a:lnTo>
                      <a:pt x="2645" y="10324"/>
                    </a:lnTo>
                    <a:lnTo>
                      <a:pt x="2745" y="10284"/>
                    </a:lnTo>
                    <a:lnTo>
                      <a:pt x="2845" y="10244"/>
                    </a:lnTo>
                    <a:lnTo>
                      <a:pt x="2945" y="10202"/>
                    </a:lnTo>
                    <a:lnTo>
                      <a:pt x="3044" y="10160"/>
                    </a:lnTo>
                    <a:lnTo>
                      <a:pt x="3141" y="10119"/>
                    </a:lnTo>
                    <a:lnTo>
                      <a:pt x="3236" y="10076"/>
                    </a:lnTo>
                    <a:lnTo>
                      <a:pt x="3330" y="10034"/>
                    </a:lnTo>
                    <a:lnTo>
                      <a:pt x="3421" y="9992"/>
                    </a:lnTo>
                    <a:lnTo>
                      <a:pt x="3509" y="9950"/>
                    </a:lnTo>
                    <a:lnTo>
                      <a:pt x="3595" y="9909"/>
                    </a:lnTo>
                    <a:lnTo>
                      <a:pt x="3678" y="9869"/>
                    </a:lnTo>
                    <a:lnTo>
                      <a:pt x="3756" y="9829"/>
                    </a:lnTo>
                    <a:lnTo>
                      <a:pt x="3831" y="9790"/>
                    </a:lnTo>
                    <a:lnTo>
                      <a:pt x="3902" y="9753"/>
                    </a:lnTo>
                    <a:lnTo>
                      <a:pt x="3967" y="9716"/>
                    </a:lnTo>
                    <a:lnTo>
                      <a:pt x="3983" y="9712"/>
                    </a:lnTo>
                    <a:lnTo>
                      <a:pt x="4029" y="9701"/>
                    </a:lnTo>
                    <a:lnTo>
                      <a:pt x="4098" y="9684"/>
                    </a:lnTo>
                    <a:lnTo>
                      <a:pt x="4187" y="9660"/>
                    </a:lnTo>
                    <a:lnTo>
                      <a:pt x="4237" y="9646"/>
                    </a:lnTo>
                    <a:lnTo>
                      <a:pt x="4291" y="9631"/>
                    </a:lnTo>
                    <a:lnTo>
                      <a:pt x="4346" y="9615"/>
                    </a:lnTo>
                    <a:lnTo>
                      <a:pt x="4405" y="9596"/>
                    </a:lnTo>
                    <a:lnTo>
                      <a:pt x="4463" y="9577"/>
                    </a:lnTo>
                    <a:lnTo>
                      <a:pt x="4523" y="9557"/>
                    </a:lnTo>
                    <a:lnTo>
                      <a:pt x="4582" y="9535"/>
                    </a:lnTo>
                    <a:lnTo>
                      <a:pt x="4640" y="9513"/>
                    </a:lnTo>
                    <a:lnTo>
                      <a:pt x="4698" y="9490"/>
                    </a:lnTo>
                    <a:lnTo>
                      <a:pt x="4754" y="9465"/>
                    </a:lnTo>
                    <a:lnTo>
                      <a:pt x="4808" y="9440"/>
                    </a:lnTo>
                    <a:lnTo>
                      <a:pt x="4858" y="9414"/>
                    </a:lnTo>
                    <a:lnTo>
                      <a:pt x="4905" y="9387"/>
                    </a:lnTo>
                    <a:lnTo>
                      <a:pt x="4947" y="9359"/>
                    </a:lnTo>
                    <a:lnTo>
                      <a:pt x="4984" y="9331"/>
                    </a:lnTo>
                    <a:lnTo>
                      <a:pt x="5016" y="9303"/>
                    </a:lnTo>
                    <a:lnTo>
                      <a:pt x="5043" y="9274"/>
                    </a:lnTo>
                    <a:lnTo>
                      <a:pt x="5063" y="9243"/>
                    </a:lnTo>
                    <a:lnTo>
                      <a:pt x="5075" y="9214"/>
                    </a:lnTo>
                    <a:lnTo>
                      <a:pt x="5079" y="9183"/>
                    </a:lnTo>
                    <a:lnTo>
                      <a:pt x="5075" y="9153"/>
                    </a:lnTo>
                    <a:lnTo>
                      <a:pt x="5062" y="9121"/>
                    </a:lnTo>
                    <a:lnTo>
                      <a:pt x="5039" y="9090"/>
                    </a:lnTo>
                    <a:lnTo>
                      <a:pt x="5005" y="9059"/>
                    </a:lnTo>
                    <a:lnTo>
                      <a:pt x="5002" y="9058"/>
                    </a:lnTo>
                    <a:lnTo>
                      <a:pt x="4993" y="9053"/>
                    </a:lnTo>
                    <a:lnTo>
                      <a:pt x="4979" y="9045"/>
                    </a:lnTo>
                    <a:lnTo>
                      <a:pt x="4963" y="9035"/>
                    </a:lnTo>
                    <a:lnTo>
                      <a:pt x="4946" y="9023"/>
                    </a:lnTo>
                    <a:lnTo>
                      <a:pt x="4929" y="9007"/>
                    </a:lnTo>
                    <a:lnTo>
                      <a:pt x="4921" y="8999"/>
                    </a:lnTo>
                    <a:lnTo>
                      <a:pt x="4914" y="8991"/>
                    </a:lnTo>
                    <a:lnTo>
                      <a:pt x="4907" y="8982"/>
                    </a:lnTo>
                    <a:lnTo>
                      <a:pt x="4902" y="8973"/>
                    </a:lnTo>
                    <a:lnTo>
                      <a:pt x="4897" y="8964"/>
                    </a:lnTo>
                    <a:lnTo>
                      <a:pt x="4894" y="8955"/>
                    </a:lnTo>
                    <a:lnTo>
                      <a:pt x="4893" y="8945"/>
                    </a:lnTo>
                    <a:lnTo>
                      <a:pt x="4894" y="8935"/>
                    </a:lnTo>
                    <a:lnTo>
                      <a:pt x="4896" y="8925"/>
                    </a:lnTo>
                    <a:lnTo>
                      <a:pt x="4902" y="8915"/>
                    </a:lnTo>
                    <a:lnTo>
                      <a:pt x="4909" y="8905"/>
                    </a:lnTo>
                    <a:lnTo>
                      <a:pt x="4919" y="8895"/>
                    </a:lnTo>
                    <a:lnTo>
                      <a:pt x="4931" y="8883"/>
                    </a:lnTo>
                    <a:lnTo>
                      <a:pt x="4947" y="8873"/>
                    </a:lnTo>
                    <a:lnTo>
                      <a:pt x="4965" y="8863"/>
                    </a:lnTo>
                    <a:lnTo>
                      <a:pt x="4987" y="8853"/>
                    </a:lnTo>
                    <a:lnTo>
                      <a:pt x="5013" y="8843"/>
                    </a:lnTo>
                    <a:lnTo>
                      <a:pt x="5043" y="8833"/>
                    </a:lnTo>
                    <a:lnTo>
                      <a:pt x="5076" y="8824"/>
                    </a:lnTo>
                    <a:lnTo>
                      <a:pt x="5113" y="8815"/>
                    </a:lnTo>
                    <a:lnTo>
                      <a:pt x="5124" y="8808"/>
                    </a:lnTo>
                    <a:lnTo>
                      <a:pt x="5155" y="8789"/>
                    </a:lnTo>
                    <a:lnTo>
                      <a:pt x="5202" y="8758"/>
                    </a:lnTo>
                    <a:lnTo>
                      <a:pt x="5264" y="8718"/>
                    </a:lnTo>
                    <a:lnTo>
                      <a:pt x="5340" y="8669"/>
                    </a:lnTo>
                    <a:lnTo>
                      <a:pt x="5427" y="8612"/>
                    </a:lnTo>
                    <a:lnTo>
                      <a:pt x="5520" y="8549"/>
                    </a:lnTo>
                    <a:lnTo>
                      <a:pt x="5620" y="8479"/>
                    </a:lnTo>
                    <a:lnTo>
                      <a:pt x="5723" y="8405"/>
                    </a:lnTo>
                    <a:lnTo>
                      <a:pt x="5828" y="8329"/>
                    </a:lnTo>
                    <a:lnTo>
                      <a:pt x="5879" y="8289"/>
                    </a:lnTo>
                    <a:lnTo>
                      <a:pt x="5931" y="8249"/>
                    </a:lnTo>
                    <a:lnTo>
                      <a:pt x="5981" y="8210"/>
                    </a:lnTo>
                    <a:lnTo>
                      <a:pt x="6030" y="8169"/>
                    </a:lnTo>
                    <a:lnTo>
                      <a:pt x="6079" y="8130"/>
                    </a:lnTo>
                    <a:lnTo>
                      <a:pt x="6124" y="8090"/>
                    </a:lnTo>
                    <a:lnTo>
                      <a:pt x="6169" y="8050"/>
                    </a:lnTo>
                    <a:lnTo>
                      <a:pt x="6210" y="8011"/>
                    </a:lnTo>
                    <a:lnTo>
                      <a:pt x="6249" y="7974"/>
                    </a:lnTo>
                    <a:lnTo>
                      <a:pt x="6286" y="7936"/>
                    </a:lnTo>
                    <a:lnTo>
                      <a:pt x="6318" y="7899"/>
                    </a:lnTo>
                    <a:lnTo>
                      <a:pt x="6348" y="7864"/>
                    </a:lnTo>
                    <a:lnTo>
                      <a:pt x="6354" y="7861"/>
                    </a:lnTo>
                    <a:lnTo>
                      <a:pt x="6375" y="7853"/>
                    </a:lnTo>
                    <a:lnTo>
                      <a:pt x="6408" y="7841"/>
                    </a:lnTo>
                    <a:lnTo>
                      <a:pt x="6455" y="7826"/>
                    </a:lnTo>
                    <a:lnTo>
                      <a:pt x="6513" y="7808"/>
                    </a:lnTo>
                    <a:lnTo>
                      <a:pt x="6583" y="7789"/>
                    </a:lnTo>
                    <a:lnTo>
                      <a:pt x="6622" y="7779"/>
                    </a:lnTo>
                    <a:lnTo>
                      <a:pt x="6664" y="7769"/>
                    </a:lnTo>
                    <a:lnTo>
                      <a:pt x="6708" y="7759"/>
                    </a:lnTo>
                    <a:lnTo>
                      <a:pt x="6754" y="7750"/>
                    </a:lnTo>
                    <a:lnTo>
                      <a:pt x="6803" y="7741"/>
                    </a:lnTo>
                    <a:lnTo>
                      <a:pt x="6854" y="7732"/>
                    </a:lnTo>
                    <a:lnTo>
                      <a:pt x="6907" y="7724"/>
                    </a:lnTo>
                    <a:lnTo>
                      <a:pt x="6964" y="7716"/>
                    </a:lnTo>
                    <a:lnTo>
                      <a:pt x="7021" y="7710"/>
                    </a:lnTo>
                    <a:lnTo>
                      <a:pt x="7081" y="7704"/>
                    </a:lnTo>
                    <a:lnTo>
                      <a:pt x="7143" y="7699"/>
                    </a:lnTo>
                    <a:lnTo>
                      <a:pt x="7207" y="7695"/>
                    </a:lnTo>
                    <a:lnTo>
                      <a:pt x="7272" y="7691"/>
                    </a:lnTo>
                    <a:lnTo>
                      <a:pt x="7340" y="7690"/>
                    </a:lnTo>
                    <a:lnTo>
                      <a:pt x="7409" y="7690"/>
                    </a:lnTo>
                    <a:lnTo>
                      <a:pt x="7480" y="7692"/>
                    </a:lnTo>
                    <a:lnTo>
                      <a:pt x="7553" y="7696"/>
                    </a:lnTo>
                    <a:lnTo>
                      <a:pt x="7626" y="7701"/>
                    </a:lnTo>
                    <a:lnTo>
                      <a:pt x="7701" y="7708"/>
                    </a:lnTo>
                    <a:lnTo>
                      <a:pt x="7777" y="7717"/>
                    </a:lnTo>
                    <a:lnTo>
                      <a:pt x="7782" y="7719"/>
                    </a:lnTo>
                    <a:lnTo>
                      <a:pt x="7794" y="7726"/>
                    </a:lnTo>
                    <a:lnTo>
                      <a:pt x="7814" y="7736"/>
                    </a:lnTo>
                    <a:lnTo>
                      <a:pt x="7837" y="7750"/>
                    </a:lnTo>
                    <a:lnTo>
                      <a:pt x="7863" y="7766"/>
                    </a:lnTo>
                    <a:lnTo>
                      <a:pt x="7890" y="7785"/>
                    </a:lnTo>
                    <a:lnTo>
                      <a:pt x="7903" y="7795"/>
                    </a:lnTo>
                    <a:lnTo>
                      <a:pt x="7917" y="7805"/>
                    </a:lnTo>
                    <a:lnTo>
                      <a:pt x="7930" y="7817"/>
                    </a:lnTo>
                    <a:lnTo>
                      <a:pt x="7942" y="7827"/>
                    </a:lnTo>
                    <a:lnTo>
                      <a:pt x="7953" y="7839"/>
                    </a:lnTo>
                    <a:lnTo>
                      <a:pt x="7963" y="7850"/>
                    </a:lnTo>
                    <a:lnTo>
                      <a:pt x="7971" y="7861"/>
                    </a:lnTo>
                    <a:lnTo>
                      <a:pt x="7978" y="7872"/>
                    </a:lnTo>
                    <a:lnTo>
                      <a:pt x="7983" y="7883"/>
                    </a:lnTo>
                    <a:lnTo>
                      <a:pt x="7985" y="7894"/>
                    </a:lnTo>
                    <a:lnTo>
                      <a:pt x="7986" y="7905"/>
                    </a:lnTo>
                    <a:lnTo>
                      <a:pt x="7984" y="7915"/>
                    </a:lnTo>
                    <a:lnTo>
                      <a:pt x="7980" y="7925"/>
                    </a:lnTo>
                    <a:lnTo>
                      <a:pt x="7973" y="7936"/>
                    </a:lnTo>
                    <a:lnTo>
                      <a:pt x="7962" y="7945"/>
                    </a:lnTo>
                    <a:lnTo>
                      <a:pt x="7949" y="7954"/>
                    </a:lnTo>
                    <a:lnTo>
                      <a:pt x="7931" y="7962"/>
                    </a:lnTo>
                    <a:lnTo>
                      <a:pt x="7910" y="7969"/>
                    </a:lnTo>
                    <a:lnTo>
                      <a:pt x="7885" y="7976"/>
                    </a:lnTo>
                    <a:lnTo>
                      <a:pt x="7856" y="7982"/>
                    </a:lnTo>
                    <a:lnTo>
                      <a:pt x="7844" y="7981"/>
                    </a:lnTo>
                    <a:lnTo>
                      <a:pt x="7811" y="7981"/>
                    </a:lnTo>
                    <a:lnTo>
                      <a:pt x="7757" y="7981"/>
                    </a:lnTo>
                    <a:lnTo>
                      <a:pt x="7687" y="7982"/>
                    </a:lnTo>
                    <a:lnTo>
                      <a:pt x="7602" y="7986"/>
                    </a:lnTo>
                    <a:lnTo>
                      <a:pt x="7506" y="7991"/>
                    </a:lnTo>
                    <a:lnTo>
                      <a:pt x="7454" y="7995"/>
                    </a:lnTo>
                    <a:lnTo>
                      <a:pt x="7400" y="7999"/>
                    </a:lnTo>
                    <a:lnTo>
                      <a:pt x="7345" y="8004"/>
                    </a:lnTo>
                    <a:lnTo>
                      <a:pt x="7287" y="8011"/>
                    </a:lnTo>
                    <a:lnTo>
                      <a:pt x="7230" y="8018"/>
                    </a:lnTo>
                    <a:lnTo>
                      <a:pt x="7172" y="8027"/>
                    </a:lnTo>
                    <a:lnTo>
                      <a:pt x="7112" y="8036"/>
                    </a:lnTo>
                    <a:lnTo>
                      <a:pt x="7054" y="8047"/>
                    </a:lnTo>
                    <a:lnTo>
                      <a:pt x="6994" y="8060"/>
                    </a:lnTo>
                    <a:lnTo>
                      <a:pt x="6937" y="8074"/>
                    </a:lnTo>
                    <a:lnTo>
                      <a:pt x="6879" y="8089"/>
                    </a:lnTo>
                    <a:lnTo>
                      <a:pt x="6823" y="8106"/>
                    </a:lnTo>
                    <a:lnTo>
                      <a:pt x="6768" y="8124"/>
                    </a:lnTo>
                    <a:lnTo>
                      <a:pt x="6716" y="8144"/>
                    </a:lnTo>
                    <a:lnTo>
                      <a:pt x="6665" y="8165"/>
                    </a:lnTo>
                    <a:lnTo>
                      <a:pt x="6617" y="8190"/>
                    </a:lnTo>
                    <a:lnTo>
                      <a:pt x="6571" y="8216"/>
                    </a:lnTo>
                    <a:lnTo>
                      <a:pt x="6529" y="8243"/>
                    </a:lnTo>
                    <a:lnTo>
                      <a:pt x="6490" y="8273"/>
                    </a:lnTo>
                    <a:lnTo>
                      <a:pt x="6455" y="8305"/>
                    </a:lnTo>
                    <a:lnTo>
                      <a:pt x="6447" y="8318"/>
                    </a:lnTo>
                    <a:lnTo>
                      <a:pt x="6423" y="8351"/>
                    </a:lnTo>
                    <a:lnTo>
                      <a:pt x="6406" y="8374"/>
                    </a:lnTo>
                    <a:lnTo>
                      <a:pt x="6386" y="8399"/>
                    </a:lnTo>
                    <a:lnTo>
                      <a:pt x="6363" y="8427"/>
                    </a:lnTo>
                    <a:lnTo>
                      <a:pt x="6338" y="8456"/>
                    </a:lnTo>
                    <a:lnTo>
                      <a:pt x="6310" y="8484"/>
                    </a:lnTo>
                    <a:lnTo>
                      <a:pt x="6280" y="8513"/>
                    </a:lnTo>
                    <a:lnTo>
                      <a:pt x="6264" y="8526"/>
                    </a:lnTo>
                    <a:lnTo>
                      <a:pt x="6248" y="8541"/>
                    </a:lnTo>
                    <a:lnTo>
                      <a:pt x="6232" y="8553"/>
                    </a:lnTo>
                    <a:lnTo>
                      <a:pt x="6216" y="8566"/>
                    </a:lnTo>
                    <a:lnTo>
                      <a:pt x="6199" y="8577"/>
                    </a:lnTo>
                    <a:lnTo>
                      <a:pt x="6181" y="8588"/>
                    </a:lnTo>
                    <a:lnTo>
                      <a:pt x="6164" y="8597"/>
                    </a:lnTo>
                    <a:lnTo>
                      <a:pt x="6145" y="8606"/>
                    </a:lnTo>
                    <a:lnTo>
                      <a:pt x="6128" y="8613"/>
                    </a:lnTo>
                    <a:lnTo>
                      <a:pt x="6110" y="8620"/>
                    </a:lnTo>
                    <a:lnTo>
                      <a:pt x="6092" y="8624"/>
                    </a:lnTo>
                    <a:lnTo>
                      <a:pt x="6073" y="8628"/>
                    </a:lnTo>
                    <a:lnTo>
                      <a:pt x="6069" y="8634"/>
                    </a:lnTo>
                    <a:lnTo>
                      <a:pt x="6059" y="8650"/>
                    </a:lnTo>
                    <a:lnTo>
                      <a:pt x="6045" y="8676"/>
                    </a:lnTo>
                    <a:lnTo>
                      <a:pt x="6027" y="8709"/>
                    </a:lnTo>
                    <a:lnTo>
                      <a:pt x="6018" y="8727"/>
                    </a:lnTo>
                    <a:lnTo>
                      <a:pt x="6010" y="8746"/>
                    </a:lnTo>
                    <a:lnTo>
                      <a:pt x="6002" y="8766"/>
                    </a:lnTo>
                    <a:lnTo>
                      <a:pt x="5995" y="8788"/>
                    </a:lnTo>
                    <a:lnTo>
                      <a:pt x="5989" y="8809"/>
                    </a:lnTo>
                    <a:lnTo>
                      <a:pt x="5984" y="8830"/>
                    </a:lnTo>
                    <a:lnTo>
                      <a:pt x="5980" y="8852"/>
                    </a:lnTo>
                    <a:lnTo>
                      <a:pt x="5979" y="8873"/>
                    </a:lnTo>
                    <a:lnTo>
                      <a:pt x="5979" y="8895"/>
                    </a:lnTo>
                    <a:lnTo>
                      <a:pt x="5982" y="8915"/>
                    </a:lnTo>
                    <a:lnTo>
                      <a:pt x="5987" y="8934"/>
                    </a:lnTo>
                    <a:lnTo>
                      <a:pt x="5995" y="8952"/>
                    </a:lnTo>
                    <a:lnTo>
                      <a:pt x="6006" y="8968"/>
                    </a:lnTo>
                    <a:lnTo>
                      <a:pt x="6020" y="8983"/>
                    </a:lnTo>
                    <a:lnTo>
                      <a:pt x="6039" y="8997"/>
                    </a:lnTo>
                    <a:lnTo>
                      <a:pt x="6061" y="9008"/>
                    </a:lnTo>
                    <a:lnTo>
                      <a:pt x="6087" y="9018"/>
                    </a:lnTo>
                    <a:lnTo>
                      <a:pt x="6117" y="9025"/>
                    </a:lnTo>
                    <a:lnTo>
                      <a:pt x="6152" y="9029"/>
                    </a:lnTo>
                    <a:lnTo>
                      <a:pt x="6192" y="9030"/>
                    </a:lnTo>
                    <a:lnTo>
                      <a:pt x="6237" y="9028"/>
                    </a:lnTo>
                    <a:lnTo>
                      <a:pt x="6288" y="9023"/>
                    </a:lnTo>
                    <a:lnTo>
                      <a:pt x="6344" y="9014"/>
                    </a:lnTo>
                    <a:lnTo>
                      <a:pt x="6406" y="9000"/>
                    </a:lnTo>
                    <a:lnTo>
                      <a:pt x="6419" y="8997"/>
                    </a:lnTo>
                    <a:lnTo>
                      <a:pt x="6455" y="8987"/>
                    </a:lnTo>
                    <a:lnTo>
                      <a:pt x="6511" y="8971"/>
                    </a:lnTo>
                    <a:lnTo>
                      <a:pt x="6585" y="8950"/>
                    </a:lnTo>
                    <a:lnTo>
                      <a:pt x="6673" y="8924"/>
                    </a:lnTo>
                    <a:lnTo>
                      <a:pt x="6771" y="8894"/>
                    </a:lnTo>
                    <a:lnTo>
                      <a:pt x="6877" y="8860"/>
                    </a:lnTo>
                    <a:lnTo>
                      <a:pt x="6989" y="8823"/>
                    </a:lnTo>
                    <a:lnTo>
                      <a:pt x="7046" y="8804"/>
                    </a:lnTo>
                    <a:lnTo>
                      <a:pt x="7102" y="8784"/>
                    </a:lnTo>
                    <a:lnTo>
                      <a:pt x="7158" y="8763"/>
                    </a:lnTo>
                    <a:lnTo>
                      <a:pt x="7215" y="8742"/>
                    </a:lnTo>
                    <a:lnTo>
                      <a:pt x="7269" y="8722"/>
                    </a:lnTo>
                    <a:lnTo>
                      <a:pt x="7323" y="8701"/>
                    </a:lnTo>
                    <a:lnTo>
                      <a:pt x="7374" y="8679"/>
                    </a:lnTo>
                    <a:lnTo>
                      <a:pt x="7423" y="8658"/>
                    </a:lnTo>
                    <a:lnTo>
                      <a:pt x="7469" y="8636"/>
                    </a:lnTo>
                    <a:lnTo>
                      <a:pt x="7513" y="8614"/>
                    </a:lnTo>
                    <a:lnTo>
                      <a:pt x="7553" y="8593"/>
                    </a:lnTo>
                    <a:lnTo>
                      <a:pt x="7590" y="8572"/>
                    </a:lnTo>
                    <a:lnTo>
                      <a:pt x="7621" y="8552"/>
                    </a:lnTo>
                    <a:lnTo>
                      <a:pt x="7649" y="8530"/>
                    </a:lnTo>
                    <a:lnTo>
                      <a:pt x="7673" y="8510"/>
                    </a:lnTo>
                    <a:lnTo>
                      <a:pt x="7690" y="8491"/>
                    </a:lnTo>
                    <a:lnTo>
                      <a:pt x="7695" y="8486"/>
                    </a:lnTo>
                    <a:lnTo>
                      <a:pt x="7710" y="8472"/>
                    </a:lnTo>
                    <a:lnTo>
                      <a:pt x="7734" y="8452"/>
                    </a:lnTo>
                    <a:lnTo>
                      <a:pt x="7768" y="8427"/>
                    </a:lnTo>
                    <a:lnTo>
                      <a:pt x="7788" y="8414"/>
                    </a:lnTo>
                    <a:lnTo>
                      <a:pt x="7811" y="8399"/>
                    </a:lnTo>
                    <a:lnTo>
                      <a:pt x="7835" y="8384"/>
                    </a:lnTo>
                    <a:lnTo>
                      <a:pt x="7861" y="8370"/>
                    </a:lnTo>
                    <a:lnTo>
                      <a:pt x="7889" y="8356"/>
                    </a:lnTo>
                    <a:lnTo>
                      <a:pt x="7919" y="8342"/>
                    </a:lnTo>
                    <a:lnTo>
                      <a:pt x="7952" y="8329"/>
                    </a:lnTo>
                    <a:lnTo>
                      <a:pt x="7986" y="8317"/>
                    </a:lnTo>
                    <a:lnTo>
                      <a:pt x="8021" y="8307"/>
                    </a:lnTo>
                    <a:lnTo>
                      <a:pt x="8060" y="8297"/>
                    </a:lnTo>
                    <a:lnTo>
                      <a:pt x="8098" y="8289"/>
                    </a:lnTo>
                    <a:lnTo>
                      <a:pt x="8139" y="8283"/>
                    </a:lnTo>
                    <a:lnTo>
                      <a:pt x="8182" y="8279"/>
                    </a:lnTo>
                    <a:lnTo>
                      <a:pt x="8226" y="8278"/>
                    </a:lnTo>
                    <a:lnTo>
                      <a:pt x="8271" y="8280"/>
                    </a:lnTo>
                    <a:lnTo>
                      <a:pt x="8318" y="8284"/>
                    </a:lnTo>
                    <a:lnTo>
                      <a:pt x="8366" y="8291"/>
                    </a:lnTo>
                    <a:lnTo>
                      <a:pt x="8415" y="8303"/>
                    </a:lnTo>
                    <a:lnTo>
                      <a:pt x="8466" y="8317"/>
                    </a:lnTo>
                    <a:lnTo>
                      <a:pt x="8518" y="8336"/>
                    </a:lnTo>
                    <a:lnTo>
                      <a:pt x="8572" y="8358"/>
                    </a:lnTo>
                    <a:lnTo>
                      <a:pt x="8626" y="8384"/>
                    </a:lnTo>
                    <a:lnTo>
                      <a:pt x="8682" y="8416"/>
                    </a:lnTo>
                    <a:lnTo>
                      <a:pt x="8738" y="8452"/>
                    </a:lnTo>
                    <a:lnTo>
                      <a:pt x="8758" y="8462"/>
                    </a:lnTo>
                    <a:lnTo>
                      <a:pt x="8817" y="8490"/>
                    </a:lnTo>
                    <a:lnTo>
                      <a:pt x="8908" y="8534"/>
                    </a:lnTo>
                    <a:lnTo>
                      <a:pt x="9027" y="8589"/>
                    </a:lnTo>
                    <a:lnTo>
                      <a:pt x="9169" y="8655"/>
                    </a:lnTo>
                    <a:lnTo>
                      <a:pt x="9330" y="8727"/>
                    </a:lnTo>
                    <a:lnTo>
                      <a:pt x="9414" y="8764"/>
                    </a:lnTo>
                    <a:lnTo>
                      <a:pt x="9502" y="8803"/>
                    </a:lnTo>
                    <a:lnTo>
                      <a:pt x="9592" y="8842"/>
                    </a:lnTo>
                    <a:lnTo>
                      <a:pt x="9682" y="8880"/>
                    </a:lnTo>
                    <a:lnTo>
                      <a:pt x="9774" y="8919"/>
                    </a:lnTo>
                    <a:lnTo>
                      <a:pt x="9866" y="8956"/>
                    </a:lnTo>
                    <a:lnTo>
                      <a:pt x="9958" y="8993"/>
                    </a:lnTo>
                    <a:lnTo>
                      <a:pt x="10047" y="9028"/>
                    </a:lnTo>
                    <a:lnTo>
                      <a:pt x="10135" y="9061"/>
                    </a:lnTo>
                    <a:lnTo>
                      <a:pt x="10221" y="9092"/>
                    </a:lnTo>
                    <a:lnTo>
                      <a:pt x="10303" y="9120"/>
                    </a:lnTo>
                    <a:lnTo>
                      <a:pt x="10382" y="9147"/>
                    </a:lnTo>
                    <a:lnTo>
                      <a:pt x="10457" y="9169"/>
                    </a:lnTo>
                    <a:lnTo>
                      <a:pt x="10526" y="9188"/>
                    </a:lnTo>
                    <a:lnTo>
                      <a:pt x="10591" y="9203"/>
                    </a:lnTo>
                    <a:lnTo>
                      <a:pt x="10648" y="9213"/>
                    </a:lnTo>
                    <a:lnTo>
                      <a:pt x="10700" y="9219"/>
                    </a:lnTo>
                    <a:lnTo>
                      <a:pt x="10743" y="9220"/>
                    </a:lnTo>
                    <a:lnTo>
                      <a:pt x="10778" y="9216"/>
                    </a:lnTo>
                    <a:lnTo>
                      <a:pt x="10804" y="9206"/>
                    </a:lnTo>
                    <a:close/>
                  </a:path>
                </a:pathLst>
              </a:custGeom>
              <a:solidFill>
                <a:srgbClr val="93D5ED"/>
              </a:solidFill>
              <a:ln w="9525">
                <a:solidFill>
                  <a:srgbClr val="CCECFF"/>
                </a:solidFill>
                <a:round/>
                <a:headEnd/>
                <a:tailEnd/>
              </a:ln>
            </p:spPr>
            <p:txBody>
              <a:bodyPr/>
              <a:lstStyle/>
              <a:p>
                <a:endParaRPr lang="en-US"/>
              </a:p>
            </p:txBody>
          </p:sp>
          <p:sp>
            <p:nvSpPr>
              <p:cNvPr id="24850" name="Freeform 271"/>
              <p:cNvSpPr>
                <a:spLocks/>
              </p:cNvSpPr>
              <p:nvPr/>
            </p:nvSpPr>
            <p:spPr bwMode="auto">
              <a:xfrm>
                <a:off x="864" y="817"/>
                <a:ext cx="527" cy="449"/>
              </a:xfrm>
              <a:custGeom>
                <a:avLst/>
                <a:gdLst>
                  <a:gd name="T0" fmla="*/ 0 w 14755"/>
                  <a:gd name="T1" fmla="*/ 0 h 12587"/>
                  <a:gd name="T2" fmla="*/ 0 w 14755"/>
                  <a:gd name="T3" fmla="*/ 0 h 12587"/>
                  <a:gd name="T4" fmla="*/ 0 w 14755"/>
                  <a:gd name="T5" fmla="*/ 0 h 12587"/>
                  <a:gd name="T6" fmla="*/ 0 w 14755"/>
                  <a:gd name="T7" fmla="*/ 0 h 12587"/>
                  <a:gd name="T8" fmla="*/ 0 w 14755"/>
                  <a:gd name="T9" fmla="*/ 0 h 12587"/>
                  <a:gd name="T10" fmla="*/ 0 w 14755"/>
                  <a:gd name="T11" fmla="*/ 0 h 12587"/>
                  <a:gd name="T12" fmla="*/ 0 w 14755"/>
                  <a:gd name="T13" fmla="*/ 0 h 12587"/>
                  <a:gd name="T14" fmla="*/ 0 w 14755"/>
                  <a:gd name="T15" fmla="*/ 0 h 12587"/>
                  <a:gd name="T16" fmla="*/ 0 w 14755"/>
                  <a:gd name="T17" fmla="*/ 0 h 12587"/>
                  <a:gd name="T18" fmla="*/ 0 w 14755"/>
                  <a:gd name="T19" fmla="*/ 0 h 12587"/>
                  <a:gd name="T20" fmla="*/ 0 w 14755"/>
                  <a:gd name="T21" fmla="*/ 0 h 12587"/>
                  <a:gd name="T22" fmla="*/ 0 w 14755"/>
                  <a:gd name="T23" fmla="*/ 0 h 12587"/>
                  <a:gd name="T24" fmla="*/ 0 w 14755"/>
                  <a:gd name="T25" fmla="*/ 0 h 12587"/>
                  <a:gd name="T26" fmla="*/ 0 w 14755"/>
                  <a:gd name="T27" fmla="*/ 0 h 12587"/>
                  <a:gd name="T28" fmla="*/ 0 w 14755"/>
                  <a:gd name="T29" fmla="*/ 0 h 12587"/>
                  <a:gd name="T30" fmla="*/ 0 w 14755"/>
                  <a:gd name="T31" fmla="*/ 0 h 12587"/>
                  <a:gd name="T32" fmla="*/ 0 w 14755"/>
                  <a:gd name="T33" fmla="*/ 0 h 12587"/>
                  <a:gd name="T34" fmla="*/ 0 w 14755"/>
                  <a:gd name="T35" fmla="*/ 0 h 12587"/>
                  <a:gd name="T36" fmla="*/ 0 w 14755"/>
                  <a:gd name="T37" fmla="*/ 0 h 12587"/>
                  <a:gd name="T38" fmla="*/ 0 w 14755"/>
                  <a:gd name="T39" fmla="*/ 0 h 12587"/>
                  <a:gd name="T40" fmla="*/ 0 w 14755"/>
                  <a:gd name="T41" fmla="*/ 0 h 12587"/>
                  <a:gd name="T42" fmla="*/ 0 w 14755"/>
                  <a:gd name="T43" fmla="*/ 0 h 12587"/>
                  <a:gd name="T44" fmla="*/ 0 w 14755"/>
                  <a:gd name="T45" fmla="*/ 0 h 12587"/>
                  <a:gd name="T46" fmla="*/ 0 w 14755"/>
                  <a:gd name="T47" fmla="*/ 0 h 12587"/>
                  <a:gd name="T48" fmla="*/ 0 w 14755"/>
                  <a:gd name="T49" fmla="*/ 0 h 12587"/>
                  <a:gd name="T50" fmla="*/ 0 w 14755"/>
                  <a:gd name="T51" fmla="*/ 0 h 12587"/>
                  <a:gd name="T52" fmla="*/ 0 w 14755"/>
                  <a:gd name="T53" fmla="*/ 0 h 12587"/>
                  <a:gd name="T54" fmla="*/ 0 w 14755"/>
                  <a:gd name="T55" fmla="*/ 0 h 12587"/>
                  <a:gd name="T56" fmla="*/ 0 w 14755"/>
                  <a:gd name="T57" fmla="*/ 0 h 12587"/>
                  <a:gd name="T58" fmla="*/ 0 w 14755"/>
                  <a:gd name="T59" fmla="*/ 0 h 12587"/>
                  <a:gd name="T60" fmla="*/ 0 w 14755"/>
                  <a:gd name="T61" fmla="*/ 0 h 12587"/>
                  <a:gd name="T62" fmla="*/ 0 w 14755"/>
                  <a:gd name="T63" fmla="*/ 0 h 12587"/>
                  <a:gd name="T64" fmla="*/ 0 w 14755"/>
                  <a:gd name="T65" fmla="*/ 0 h 12587"/>
                  <a:gd name="T66" fmla="*/ 0 w 14755"/>
                  <a:gd name="T67" fmla="*/ 0 h 12587"/>
                  <a:gd name="T68" fmla="*/ 0 w 14755"/>
                  <a:gd name="T69" fmla="*/ 0 h 12587"/>
                  <a:gd name="T70" fmla="*/ 0 w 14755"/>
                  <a:gd name="T71" fmla="*/ 0 h 12587"/>
                  <a:gd name="T72" fmla="*/ 0 w 14755"/>
                  <a:gd name="T73" fmla="*/ 0 h 12587"/>
                  <a:gd name="T74" fmla="*/ 0 w 14755"/>
                  <a:gd name="T75" fmla="*/ 0 h 12587"/>
                  <a:gd name="T76" fmla="*/ 0 w 14755"/>
                  <a:gd name="T77" fmla="*/ 0 h 12587"/>
                  <a:gd name="T78" fmla="*/ 0 w 14755"/>
                  <a:gd name="T79" fmla="*/ 0 h 12587"/>
                  <a:gd name="T80" fmla="*/ 0 w 14755"/>
                  <a:gd name="T81" fmla="*/ 0 h 12587"/>
                  <a:gd name="T82" fmla="*/ 0 w 14755"/>
                  <a:gd name="T83" fmla="*/ 0 h 12587"/>
                  <a:gd name="T84" fmla="*/ 0 w 14755"/>
                  <a:gd name="T85" fmla="*/ 0 h 12587"/>
                  <a:gd name="T86" fmla="*/ 0 w 14755"/>
                  <a:gd name="T87" fmla="*/ 0 h 12587"/>
                  <a:gd name="T88" fmla="*/ 0 w 14755"/>
                  <a:gd name="T89" fmla="*/ 0 h 12587"/>
                  <a:gd name="T90" fmla="*/ 0 w 14755"/>
                  <a:gd name="T91" fmla="*/ 0 h 12587"/>
                  <a:gd name="T92" fmla="*/ 0 w 14755"/>
                  <a:gd name="T93" fmla="*/ 0 h 12587"/>
                  <a:gd name="T94" fmla="*/ 0 w 14755"/>
                  <a:gd name="T95" fmla="*/ 0 h 12587"/>
                  <a:gd name="T96" fmla="*/ 0 w 14755"/>
                  <a:gd name="T97" fmla="*/ 0 h 12587"/>
                  <a:gd name="T98" fmla="*/ 0 w 14755"/>
                  <a:gd name="T99" fmla="*/ 0 h 12587"/>
                  <a:gd name="T100" fmla="*/ 0 w 14755"/>
                  <a:gd name="T101" fmla="*/ 0 h 12587"/>
                  <a:gd name="T102" fmla="*/ 0 w 14755"/>
                  <a:gd name="T103" fmla="*/ 0 h 12587"/>
                  <a:gd name="T104" fmla="*/ 0 w 14755"/>
                  <a:gd name="T105" fmla="*/ 0 h 12587"/>
                  <a:gd name="T106" fmla="*/ 0 w 14755"/>
                  <a:gd name="T107" fmla="*/ 0 h 12587"/>
                  <a:gd name="T108" fmla="*/ 0 w 14755"/>
                  <a:gd name="T109" fmla="*/ 0 h 12587"/>
                  <a:gd name="T110" fmla="*/ 0 w 14755"/>
                  <a:gd name="T111" fmla="*/ 0 h 12587"/>
                  <a:gd name="T112" fmla="*/ 0 w 14755"/>
                  <a:gd name="T113" fmla="*/ 0 h 12587"/>
                  <a:gd name="T114" fmla="*/ 0 w 14755"/>
                  <a:gd name="T115" fmla="*/ 0 h 12587"/>
                  <a:gd name="T116" fmla="*/ 0 w 14755"/>
                  <a:gd name="T117" fmla="*/ 0 h 12587"/>
                  <a:gd name="T118" fmla="*/ 0 w 14755"/>
                  <a:gd name="T119" fmla="*/ 0 h 12587"/>
                  <a:gd name="T120" fmla="*/ 0 w 14755"/>
                  <a:gd name="T121" fmla="*/ 0 h 12587"/>
                  <a:gd name="T122" fmla="*/ 0 w 14755"/>
                  <a:gd name="T123" fmla="*/ 0 h 12587"/>
                  <a:gd name="T124" fmla="*/ 0 w 14755"/>
                  <a:gd name="T125" fmla="*/ 0 h 125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755"/>
                  <a:gd name="T190" fmla="*/ 0 h 12587"/>
                  <a:gd name="T191" fmla="*/ 14755 w 14755"/>
                  <a:gd name="T192" fmla="*/ 12587 h 125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755" h="12587">
                    <a:moveTo>
                      <a:pt x="10804" y="9206"/>
                    </a:moveTo>
                    <a:lnTo>
                      <a:pt x="10830" y="9194"/>
                    </a:lnTo>
                    <a:lnTo>
                      <a:pt x="10894" y="9163"/>
                    </a:lnTo>
                    <a:lnTo>
                      <a:pt x="10938" y="9144"/>
                    </a:lnTo>
                    <a:lnTo>
                      <a:pt x="10988" y="9124"/>
                    </a:lnTo>
                    <a:lnTo>
                      <a:pt x="11014" y="9114"/>
                    </a:lnTo>
                    <a:lnTo>
                      <a:pt x="11041" y="9105"/>
                    </a:lnTo>
                    <a:lnTo>
                      <a:pt x="11069" y="9096"/>
                    </a:lnTo>
                    <a:lnTo>
                      <a:pt x="11098" y="9087"/>
                    </a:lnTo>
                    <a:lnTo>
                      <a:pt x="11126" y="9080"/>
                    </a:lnTo>
                    <a:lnTo>
                      <a:pt x="11154" y="9073"/>
                    </a:lnTo>
                    <a:lnTo>
                      <a:pt x="11182" y="9068"/>
                    </a:lnTo>
                    <a:lnTo>
                      <a:pt x="11210" y="9063"/>
                    </a:lnTo>
                    <a:lnTo>
                      <a:pt x="11237" y="9061"/>
                    </a:lnTo>
                    <a:lnTo>
                      <a:pt x="11263" y="9059"/>
                    </a:lnTo>
                    <a:lnTo>
                      <a:pt x="11288" y="9060"/>
                    </a:lnTo>
                    <a:lnTo>
                      <a:pt x="11312" y="9062"/>
                    </a:lnTo>
                    <a:lnTo>
                      <a:pt x="11336" y="9066"/>
                    </a:lnTo>
                    <a:lnTo>
                      <a:pt x="11357" y="9073"/>
                    </a:lnTo>
                    <a:lnTo>
                      <a:pt x="11377" y="9081"/>
                    </a:lnTo>
                    <a:lnTo>
                      <a:pt x="11394" y="9093"/>
                    </a:lnTo>
                    <a:lnTo>
                      <a:pt x="11410" y="9107"/>
                    </a:lnTo>
                    <a:lnTo>
                      <a:pt x="11423" y="9124"/>
                    </a:lnTo>
                    <a:lnTo>
                      <a:pt x="11433" y="9144"/>
                    </a:lnTo>
                    <a:lnTo>
                      <a:pt x="11441" y="9167"/>
                    </a:lnTo>
                    <a:lnTo>
                      <a:pt x="11451" y="9194"/>
                    </a:lnTo>
                    <a:lnTo>
                      <a:pt x="11464" y="9224"/>
                    </a:lnTo>
                    <a:lnTo>
                      <a:pt x="11482" y="9257"/>
                    </a:lnTo>
                    <a:lnTo>
                      <a:pt x="11504" y="9293"/>
                    </a:lnTo>
                    <a:lnTo>
                      <a:pt x="11529" y="9331"/>
                    </a:lnTo>
                    <a:lnTo>
                      <a:pt x="11558" y="9373"/>
                    </a:lnTo>
                    <a:lnTo>
                      <a:pt x="11590" y="9415"/>
                    </a:lnTo>
                    <a:lnTo>
                      <a:pt x="11625" y="9459"/>
                    </a:lnTo>
                    <a:lnTo>
                      <a:pt x="11662" y="9506"/>
                    </a:lnTo>
                    <a:lnTo>
                      <a:pt x="11701" y="9553"/>
                    </a:lnTo>
                    <a:lnTo>
                      <a:pt x="11742" y="9600"/>
                    </a:lnTo>
                    <a:lnTo>
                      <a:pt x="11784" y="9650"/>
                    </a:lnTo>
                    <a:lnTo>
                      <a:pt x="11872" y="9748"/>
                    </a:lnTo>
                    <a:lnTo>
                      <a:pt x="11962" y="9844"/>
                    </a:lnTo>
                    <a:lnTo>
                      <a:pt x="12050" y="9938"/>
                    </a:lnTo>
                    <a:lnTo>
                      <a:pt x="12136" y="10027"/>
                    </a:lnTo>
                    <a:lnTo>
                      <a:pt x="12215" y="10109"/>
                    </a:lnTo>
                    <a:lnTo>
                      <a:pt x="12286" y="10180"/>
                    </a:lnTo>
                    <a:lnTo>
                      <a:pt x="12346" y="10240"/>
                    </a:lnTo>
                    <a:lnTo>
                      <a:pt x="12391" y="10285"/>
                    </a:lnTo>
                    <a:lnTo>
                      <a:pt x="12420" y="10313"/>
                    </a:lnTo>
                    <a:lnTo>
                      <a:pt x="12430" y="10323"/>
                    </a:lnTo>
                    <a:lnTo>
                      <a:pt x="13175" y="9775"/>
                    </a:lnTo>
                    <a:lnTo>
                      <a:pt x="14066" y="11647"/>
                    </a:lnTo>
                    <a:lnTo>
                      <a:pt x="14076" y="11684"/>
                    </a:lnTo>
                    <a:lnTo>
                      <a:pt x="14083" y="11717"/>
                    </a:lnTo>
                    <a:lnTo>
                      <a:pt x="14085" y="11733"/>
                    </a:lnTo>
                    <a:lnTo>
                      <a:pt x="14087" y="11748"/>
                    </a:lnTo>
                    <a:lnTo>
                      <a:pt x="14088" y="11763"/>
                    </a:lnTo>
                    <a:lnTo>
                      <a:pt x="14089" y="11777"/>
                    </a:lnTo>
                    <a:lnTo>
                      <a:pt x="14088" y="11791"/>
                    </a:lnTo>
                    <a:lnTo>
                      <a:pt x="14088" y="11804"/>
                    </a:lnTo>
                    <a:lnTo>
                      <a:pt x="14086" y="11817"/>
                    </a:lnTo>
                    <a:lnTo>
                      <a:pt x="14084" y="11829"/>
                    </a:lnTo>
                    <a:lnTo>
                      <a:pt x="14082" y="11842"/>
                    </a:lnTo>
                    <a:lnTo>
                      <a:pt x="14078" y="11854"/>
                    </a:lnTo>
                    <a:lnTo>
                      <a:pt x="14074" y="11867"/>
                    </a:lnTo>
                    <a:lnTo>
                      <a:pt x="14070" y="11879"/>
                    </a:lnTo>
                    <a:lnTo>
                      <a:pt x="14059" y="11905"/>
                    </a:lnTo>
                    <a:lnTo>
                      <a:pt x="14046" y="11930"/>
                    </a:lnTo>
                    <a:lnTo>
                      <a:pt x="14031" y="11957"/>
                    </a:lnTo>
                    <a:lnTo>
                      <a:pt x="14013" y="11985"/>
                    </a:lnTo>
                    <a:lnTo>
                      <a:pt x="13971" y="12050"/>
                    </a:lnTo>
                    <a:lnTo>
                      <a:pt x="13920" y="12127"/>
                    </a:lnTo>
                    <a:lnTo>
                      <a:pt x="13906" y="12149"/>
                    </a:lnTo>
                    <a:lnTo>
                      <a:pt x="13896" y="12171"/>
                    </a:lnTo>
                    <a:lnTo>
                      <a:pt x="13887" y="12192"/>
                    </a:lnTo>
                    <a:lnTo>
                      <a:pt x="13882" y="12214"/>
                    </a:lnTo>
                    <a:lnTo>
                      <a:pt x="13878" y="12235"/>
                    </a:lnTo>
                    <a:lnTo>
                      <a:pt x="13876" y="12257"/>
                    </a:lnTo>
                    <a:lnTo>
                      <a:pt x="13876" y="12278"/>
                    </a:lnTo>
                    <a:lnTo>
                      <a:pt x="13878" y="12298"/>
                    </a:lnTo>
                    <a:lnTo>
                      <a:pt x="13882" y="12318"/>
                    </a:lnTo>
                    <a:lnTo>
                      <a:pt x="13887" y="12338"/>
                    </a:lnTo>
                    <a:lnTo>
                      <a:pt x="13893" y="12357"/>
                    </a:lnTo>
                    <a:lnTo>
                      <a:pt x="13900" y="12376"/>
                    </a:lnTo>
                    <a:lnTo>
                      <a:pt x="13909" y="12394"/>
                    </a:lnTo>
                    <a:lnTo>
                      <a:pt x="13918" y="12412"/>
                    </a:lnTo>
                    <a:lnTo>
                      <a:pt x="13928" y="12429"/>
                    </a:lnTo>
                    <a:lnTo>
                      <a:pt x="13939" y="12445"/>
                    </a:lnTo>
                    <a:lnTo>
                      <a:pt x="13950" y="12461"/>
                    </a:lnTo>
                    <a:lnTo>
                      <a:pt x="13962" y="12476"/>
                    </a:lnTo>
                    <a:lnTo>
                      <a:pt x="13974" y="12491"/>
                    </a:lnTo>
                    <a:lnTo>
                      <a:pt x="13986" y="12504"/>
                    </a:lnTo>
                    <a:lnTo>
                      <a:pt x="14009" y="12528"/>
                    </a:lnTo>
                    <a:lnTo>
                      <a:pt x="14030" y="12548"/>
                    </a:lnTo>
                    <a:lnTo>
                      <a:pt x="14063" y="12577"/>
                    </a:lnTo>
                    <a:lnTo>
                      <a:pt x="14076" y="12587"/>
                    </a:lnTo>
                    <a:lnTo>
                      <a:pt x="14084" y="12578"/>
                    </a:lnTo>
                    <a:lnTo>
                      <a:pt x="14108" y="12553"/>
                    </a:lnTo>
                    <a:lnTo>
                      <a:pt x="14143" y="12514"/>
                    </a:lnTo>
                    <a:lnTo>
                      <a:pt x="14189" y="12462"/>
                    </a:lnTo>
                    <a:lnTo>
                      <a:pt x="14243" y="12400"/>
                    </a:lnTo>
                    <a:lnTo>
                      <a:pt x="14303" y="12330"/>
                    </a:lnTo>
                    <a:lnTo>
                      <a:pt x="14368" y="12254"/>
                    </a:lnTo>
                    <a:lnTo>
                      <a:pt x="14433" y="12173"/>
                    </a:lnTo>
                    <a:lnTo>
                      <a:pt x="14465" y="12133"/>
                    </a:lnTo>
                    <a:lnTo>
                      <a:pt x="14498" y="12091"/>
                    </a:lnTo>
                    <a:lnTo>
                      <a:pt x="14529" y="12050"/>
                    </a:lnTo>
                    <a:lnTo>
                      <a:pt x="14560" y="12009"/>
                    </a:lnTo>
                    <a:lnTo>
                      <a:pt x="14589" y="11968"/>
                    </a:lnTo>
                    <a:lnTo>
                      <a:pt x="14618" y="11928"/>
                    </a:lnTo>
                    <a:lnTo>
                      <a:pt x="14643" y="11889"/>
                    </a:lnTo>
                    <a:lnTo>
                      <a:pt x="14667" y="11851"/>
                    </a:lnTo>
                    <a:lnTo>
                      <a:pt x="14689" y="11815"/>
                    </a:lnTo>
                    <a:lnTo>
                      <a:pt x="14708" y="11781"/>
                    </a:lnTo>
                    <a:lnTo>
                      <a:pt x="14724" y="11748"/>
                    </a:lnTo>
                    <a:lnTo>
                      <a:pt x="14738" y="11719"/>
                    </a:lnTo>
                    <a:lnTo>
                      <a:pt x="14747" y="11692"/>
                    </a:lnTo>
                    <a:lnTo>
                      <a:pt x="14753" y="11667"/>
                    </a:lnTo>
                    <a:lnTo>
                      <a:pt x="14755" y="11646"/>
                    </a:lnTo>
                    <a:lnTo>
                      <a:pt x="14753" y="11627"/>
                    </a:lnTo>
                    <a:lnTo>
                      <a:pt x="14736" y="11615"/>
                    </a:lnTo>
                    <a:lnTo>
                      <a:pt x="14690" y="11582"/>
                    </a:lnTo>
                    <a:lnTo>
                      <a:pt x="14659" y="11557"/>
                    </a:lnTo>
                    <a:lnTo>
                      <a:pt x="14624" y="11527"/>
                    </a:lnTo>
                    <a:lnTo>
                      <a:pt x="14605" y="11509"/>
                    </a:lnTo>
                    <a:lnTo>
                      <a:pt x="14585" y="11490"/>
                    </a:lnTo>
                    <a:lnTo>
                      <a:pt x="14565" y="11470"/>
                    </a:lnTo>
                    <a:lnTo>
                      <a:pt x="14545" y="11449"/>
                    </a:lnTo>
                    <a:lnTo>
                      <a:pt x="14525" y="11427"/>
                    </a:lnTo>
                    <a:lnTo>
                      <a:pt x="14504" y="11404"/>
                    </a:lnTo>
                    <a:lnTo>
                      <a:pt x="14484" y="11378"/>
                    </a:lnTo>
                    <a:lnTo>
                      <a:pt x="14463" y="11352"/>
                    </a:lnTo>
                    <a:lnTo>
                      <a:pt x="14442" y="11324"/>
                    </a:lnTo>
                    <a:lnTo>
                      <a:pt x="14423" y="11296"/>
                    </a:lnTo>
                    <a:lnTo>
                      <a:pt x="14403" y="11265"/>
                    </a:lnTo>
                    <a:lnTo>
                      <a:pt x="14385" y="11234"/>
                    </a:lnTo>
                    <a:lnTo>
                      <a:pt x="14367" y="11202"/>
                    </a:lnTo>
                    <a:lnTo>
                      <a:pt x="14350" y="11169"/>
                    </a:lnTo>
                    <a:lnTo>
                      <a:pt x="14333" y="11133"/>
                    </a:lnTo>
                    <a:lnTo>
                      <a:pt x="14318" y="11097"/>
                    </a:lnTo>
                    <a:lnTo>
                      <a:pt x="14304" y="11060"/>
                    </a:lnTo>
                    <a:lnTo>
                      <a:pt x="14292" y="11021"/>
                    </a:lnTo>
                    <a:lnTo>
                      <a:pt x="14281" y="10982"/>
                    </a:lnTo>
                    <a:lnTo>
                      <a:pt x="14272" y="10941"/>
                    </a:lnTo>
                    <a:lnTo>
                      <a:pt x="14265" y="10924"/>
                    </a:lnTo>
                    <a:lnTo>
                      <a:pt x="14243" y="10876"/>
                    </a:lnTo>
                    <a:lnTo>
                      <a:pt x="14207" y="10801"/>
                    </a:lnTo>
                    <a:lnTo>
                      <a:pt x="14162" y="10705"/>
                    </a:lnTo>
                    <a:lnTo>
                      <a:pt x="14106" y="10589"/>
                    </a:lnTo>
                    <a:lnTo>
                      <a:pt x="14041" y="10459"/>
                    </a:lnTo>
                    <a:lnTo>
                      <a:pt x="13969" y="10318"/>
                    </a:lnTo>
                    <a:lnTo>
                      <a:pt x="13893" y="10171"/>
                    </a:lnTo>
                    <a:lnTo>
                      <a:pt x="13853" y="10098"/>
                    </a:lnTo>
                    <a:lnTo>
                      <a:pt x="13812" y="10024"/>
                    </a:lnTo>
                    <a:lnTo>
                      <a:pt x="13771" y="9950"/>
                    </a:lnTo>
                    <a:lnTo>
                      <a:pt x="13729" y="9878"/>
                    </a:lnTo>
                    <a:lnTo>
                      <a:pt x="13687" y="9807"/>
                    </a:lnTo>
                    <a:lnTo>
                      <a:pt x="13645" y="9739"/>
                    </a:lnTo>
                    <a:lnTo>
                      <a:pt x="13603" y="9672"/>
                    </a:lnTo>
                    <a:lnTo>
                      <a:pt x="13561" y="9610"/>
                    </a:lnTo>
                    <a:lnTo>
                      <a:pt x="13521" y="9551"/>
                    </a:lnTo>
                    <a:lnTo>
                      <a:pt x="13480" y="9496"/>
                    </a:lnTo>
                    <a:lnTo>
                      <a:pt x="13440" y="9446"/>
                    </a:lnTo>
                    <a:lnTo>
                      <a:pt x="13402" y="9401"/>
                    </a:lnTo>
                    <a:lnTo>
                      <a:pt x="13365" y="9362"/>
                    </a:lnTo>
                    <a:lnTo>
                      <a:pt x="13329" y="9329"/>
                    </a:lnTo>
                    <a:lnTo>
                      <a:pt x="13295" y="9303"/>
                    </a:lnTo>
                    <a:lnTo>
                      <a:pt x="13263" y="9285"/>
                    </a:lnTo>
                    <a:lnTo>
                      <a:pt x="13258" y="9288"/>
                    </a:lnTo>
                    <a:lnTo>
                      <a:pt x="13241" y="9296"/>
                    </a:lnTo>
                    <a:lnTo>
                      <a:pt x="13213" y="9309"/>
                    </a:lnTo>
                    <a:lnTo>
                      <a:pt x="13177" y="9326"/>
                    </a:lnTo>
                    <a:lnTo>
                      <a:pt x="13133" y="9346"/>
                    </a:lnTo>
                    <a:lnTo>
                      <a:pt x="13081" y="9368"/>
                    </a:lnTo>
                    <a:lnTo>
                      <a:pt x="13023" y="9393"/>
                    </a:lnTo>
                    <a:lnTo>
                      <a:pt x="12960" y="9417"/>
                    </a:lnTo>
                    <a:lnTo>
                      <a:pt x="12894" y="9442"/>
                    </a:lnTo>
                    <a:lnTo>
                      <a:pt x="12824" y="9465"/>
                    </a:lnTo>
                    <a:lnTo>
                      <a:pt x="12789" y="9477"/>
                    </a:lnTo>
                    <a:lnTo>
                      <a:pt x="12753" y="9488"/>
                    </a:lnTo>
                    <a:lnTo>
                      <a:pt x="12717" y="9499"/>
                    </a:lnTo>
                    <a:lnTo>
                      <a:pt x="12680" y="9508"/>
                    </a:lnTo>
                    <a:lnTo>
                      <a:pt x="12644" y="9517"/>
                    </a:lnTo>
                    <a:lnTo>
                      <a:pt x="12608" y="9525"/>
                    </a:lnTo>
                    <a:lnTo>
                      <a:pt x="12572" y="9532"/>
                    </a:lnTo>
                    <a:lnTo>
                      <a:pt x="12537" y="9538"/>
                    </a:lnTo>
                    <a:lnTo>
                      <a:pt x="12502" y="9543"/>
                    </a:lnTo>
                    <a:lnTo>
                      <a:pt x="12468" y="9546"/>
                    </a:lnTo>
                    <a:lnTo>
                      <a:pt x="12434" y="9549"/>
                    </a:lnTo>
                    <a:lnTo>
                      <a:pt x="12401" y="9549"/>
                    </a:lnTo>
                    <a:lnTo>
                      <a:pt x="12391" y="9540"/>
                    </a:lnTo>
                    <a:lnTo>
                      <a:pt x="12361" y="9514"/>
                    </a:lnTo>
                    <a:lnTo>
                      <a:pt x="12314" y="9473"/>
                    </a:lnTo>
                    <a:lnTo>
                      <a:pt x="12252" y="9420"/>
                    </a:lnTo>
                    <a:lnTo>
                      <a:pt x="12177" y="9356"/>
                    </a:lnTo>
                    <a:lnTo>
                      <a:pt x="12092" y="9284"/>
                    </a:lnTo>
                    <a:lnTo>
                      <a:pt x="11998" y="9205"/>
                    </a:lnTo>
                    <a:lnTo>
                      <a:pt x="11898" y="9123"/>
                    </a:lnTo>
                    <a:lnTo>
                      <a:pt x="11794" y="9039"/>
                    </a:lnTo>
                    <a:lnTo>
                      <a:pt x="11688" y="8955"/>
                    </a:lnTo>
                    <a:lnTo>
                      <a:pt x="11635" y="8914"/>
                    </a:lnTo>
                    <a:lnTo>
                      <a:pt x="11583" y="8873"/>
                    </a:lnTo>
                    <a:lnTo>
                      <a:pt x="11531" y="8835"/>
                    </a:lnTo>
                    <a:lnTo>
                      <a:pt x="11480" y="8797"/>
                    </a:lnTo>
                    <a:lnTo>
                      <a:pt x="11430" y="8761"/>
                    </a:lnTo>
                    <a:lnTo>
                      <a:pt x="11382" y="8727"/>
                    </a:lnTo>
                    <a:lnTo>
                      <a:pt x="11335" y="8695"/>
                    </a:lnTo>
                    <a:lnTo>
                      <a:pt x="11290" y="8666"/>
                    </a:lnTo>
                    <a:lnTo>
                      <a:pt x="11248" y="8639"/>
                    </a:lnTo>
                    <a:lnTo>
                      <a:pt x="11209" y="8616"/>
                    </a:lnTo>
                    <a:lnTo>
                      <a:pt x="11171" y="8596"/>
                    </a:lnTo>
                    <a:lnTo>
                      <a:pt x="11138" y="8579"/>
                    </a:lnTo>
                    <a:lnTo>
                      <a:pt x="10736" y="8510"/>
                    </a:lnTo>
                    <a:lnTo>
                      <a:pt x="13783" y="1661"/>
                    </a:lnTo>
                    <a:lnTo>
                      <a:pt x="13780" y="1657"/>
                    </a:lnTo>
                    <a:lnTo>
                      <a:pt x="13771" y="1647"/>
                    </a:lnTo>
                    <a:lnTo>
                      <a:pt x="13757" y="1632"/>
                    </a:lnTo>
                    <a:lnTo>
                      <a:pt x="13736" y="1614"/>
                    </a:lnTo>
                    <a:lnTo>
                      <a:pt x="13723" y="1603"/>
                    </a:lnTo>
                    <a:lnTo>
                      <a:pt x="13708" y="1592"/>
                    </a:lnTo>
                    <a:lnTo>
                      <a:pt x="13692" y="1580"/>
                    </a:lnTo>
                    <a:lnTo>
                      <a:pt x="13674" y="1569"/>
                    </a:lnTo>
                    <a:lnTo>
                      <a:pt x="13654" y="1558"/>
                    </a:lnTo>
                    <a:lnTo>
                      <a:pt x="13633" y="1546"/>
                    </a:lnTo>
                    <a:lnTo>
                      <a:pt x="13610" y="1535"/>
                    </a:lnTo>
                    <a:lnTo>
                      <a:pt x="13584" y="1525"/>
                    </a:lnTo>
                    <a:lnTo>
                      <a:pt x="13557" y="1515"/>
                    </a:lnTo>
                    <a:lnTo>
                      <a:pt x="13528" y="1506"/>
                    </a:lnTo>
                    <a:lnTo>
                      <a:pt x="13497" y="1497"/>
                    </a:lnTo>
                    <a:lnTo>
                      <a:pt x="13463" y="1490"/>
                    </a:lnTo>
                    <a:lnTo>
                      <a:pt x="13429" y="1484"/>
                    </a:lnTo>
                    <a:lnTo>
                      <a:pt x="13392" y="1480"/>
                    </a:lnTo>
                    <a:lnTo>
                      <a:pt x="13353" y="1477"/>
                    </a:lnTo>
                    <a:lnTo>
                      <a:pt x="13311" y="1475"/>
                    </a:lnTo>
                    <a:lnTo>
                      <a:pt x="13268" y="1476"/>
                    </a:lnTo>
                    <a:lnTo>
                      <a:pt x="13223" y="1478"/>
                    </a:lnTo>
                    <a:lnTo>
                      <a:pt x="13174" y="1483"/>
                    </a:lnTo>
                    <a:lnTo>
                      <a:pt x="13125" y="1489"/>
                    </a:lnTo>
                    <a:lnTo>
                      <a:pt x="13072" y="1499"/>
                    </a:lnTo>
                    <a:lnTo>
                      <a:pt x="13017" y="1511"/>
                    </a:lnTo>
                    <a:lnTo>
                      <a:pt x="12960" y="1525"/>
                    </a:lnTo>
                    <a:lnTo>
                      <a:pt x="12901" y="1543"/>
                    </a:lnTo>
                    <a:lnTo>
                      <a:pt x="12894" y="1543"/>
                    </a:lnTo>
                    <a:lnTo>
                      <a:pt x="12874" y="1543"/>
                    </a:lnTo>
                    <a:lnTo>
                      <a:pt x="12842" y="1541"/>
                    </a:lnTo>
                    <a:lnTo>
                      <a:pt x="12799" y="1539"/>
                    </a:lnTo>
                    <a:lnTo>
                      <a:pt x="12748" y="1536"/>
                    </a:lnTo>
                    <a:lnTo>
                      <a:pt x="12688" y="1531"/>
                    </a:lnTo>
                    <a:lnTo>
                      <a:pt x="12624" y="1523"/>
                    </a:lnTo>
                    <a:lnTo>
                      <a:pt x="12554" y="1514"/>
                    </a:lnTo>
                    <a:lnTo>
                      <a:pt x="12518" y="1508"/>
                    </a:lnTo>
                    <a:lnTo>
                      <a:pt x="12482" y="1501"/>
                    </a:lnTo>
                    <a:lnTo>
                      <a:pt x="12444" y="1494"/>
                    </a:lnTo>
                    <a:lnTo>
                      <a:pt x="12408" y="1486"/>
                    </a:lnTo>
                    <a:lnTo>
                      <a:pt x="12371" y="1477"/>
                    </a:lnTo>
                    <a:lnTo>
                      <a:pt x="12334" y="1466"/>
                    </a:lnTo>
                    <a:lnTo>
                      <a:pt x="12296" y="1455"/>
                    </a:lnTo>
                    <a:lnTo>
                      <a:pt x="12260" y="1444"/>
                    </a:lnTo>
                    <a:lnTo>
                      <a:pt x="12225" y="1431"/>
                    </a:lnTo>
                    <a:lnTo>
                      <a:pt x="12190" y="1417"/>
                    </a:lnTo>
                    <a:lnTo>
                      <a:pt x="12156" y="1402"/>
                    </a:lnTo>
                    <a:lnTo>
                      <a:pt x="12124" y="1386"/>
                    </a:lnTo>
                    <a:lnTo>
                      <a:pt x="12093" y="1368"/>
                    </a:lnTo>
                    <a:lnTo>
                      <a:pt x="12063" y="1349"/>
                    </a:lnTo>
                    <a:lnTo>
                      <a:pt x="12035" y="1329"/>
                    </a:lnTo>
                    <a:lnTo>
                      <a:pt x="12010" y="1308"/>
                    </a:lnTo>
                    <a:lnTo>
                      <a:pt x="11983" y="1307"/>
                    </a:lnTo>
                    <a:lnTo>
                      <a:pt x="11911" y="1302"/>
                    </a:lnTo>
                    <a:lnTo>
                      <a:pt x="11864" y="1298"/>
                    </a:lnTo>
                    <a:lnTo>
                      <a:pt x="11810" y="1291"/>
                    </a:lnTo>
                    <a:lnTo>
                      <a:pt x="11782" y="1287"/>
                    </a:lnTo>
                    <a:lnTo>
                      <a:pt x="11754" y="1283"/>
                    </a:lnTo>
                    <a:lnTo>
                      <a:pt x="11725" y="1277"/>
                    </a:lnTo>
                    <a:lnTo>
                      <a:pt x="11694" y="1271"/>
                    </a:lnTo>
                    <a:lnTo>
                      <a:pt x="11665" y="1265"/>
                    </a:lnTo>
                    <a:lnTo>
                      <a:pt x="11636" y="1257"/>
                    </a:lnTo>
                    <a:lnTo>
                      <a:pt x="11607" y="1249"/>
                    </a:lnTo>
                    <a:lnTo>
                      <a:pt x="11579" y="1239"/>
                    </a:lnTo>
                    <a:lnTo>
                      <a:pt x="11551" y="1228"/>
                    </a:lnTo>
                    <a:lnTo>
                      <a:pt x="11525" y="1217"/>
                    </a:lnTo>
                    <a:lnTo>
                      <a:pt x="11500" y="1205"/>
                    </a:lnTo>
                    <a:lnTo>
                      <a:pt x="11477" y="1192"/>
                    </a:lnTo>
                    <a:lnTo>
                      <a:pt x="11455" y="1178"/>
                    </a:lnTo>
                    <a:lnTo>
                      <a:pt x="11435" y="1162"/>
                    </a:lnTo>
                    <a:lnTo>
                      <a:pt x="11417" y="1146"/>
                    </a:lnTo>
                    <a:lnTo>
                      <a:pt x="11403" y="1128"/>
                    </a:lnTo>
                    <a:lnTo>
                      <a:pt x="11391" y="1108"/>
                    </a:lnTo>
                    <a:lnTo>
                      <a:pt x="11382" y="1088"/>
                    </a:lnTo>
                    <a:lnTo>
                      <a:pt x="11376" y="1066"/>
                    </a:lnTo>
                    <a:lnTo>
                      <a:pt x="11373" y="1043"/>
                    </a:lnTo>
                    <a:lnTo>
                      <a:pt x="11362" y="1037"/>
                    </a:lnTo>
                    <a:lnTo>
                      <a:pt x="11331" y="1019"/>
                    </a:lnTo>
                    <a:lnTo>
                      <a:pt x="11308" y="1007"/>
                    </a:lnTo>
                    <a:lnTo>
                      <a:pt x="11282" y="994"/>
                    </a:lnTo>
                    <a:lnTo>
                      <a:pt x="11253" y="978"/>
                    </a:lnTo>
                    <a:lnTo>
                      <a:pt x="11220" y="963"/>
                    </a:lnTo>
                    <a:lnTo>
                      <a:pt x="11183" y="948"/>
                    </a:lnTo>
                    <a:lnTo>
                      <a:pt x="11145" y="934"/>
                    </a:lnTo>
                    <a:lnTo>
                      <a:pt x="11105" y="920"/>
                    </a:lnTo>
                    <a:lnTo>
                      <a:pt x="11062" y="907"/>
                    </a:lnTo>
                    <a:lnTo>
                      <a:pt x="11041" y="901"/>
                    </a:lnTo>
                    <a:lnTo>
                      <a:pt x="11019" y="896"/>
                    </a:lnTo>
                    <a:lnTo>
                      <a:pt x="10997" y="891"/>
                    </a:lnTo>
                    <a:lnTo>
                      <a:pt x="10975" y="887"/>
                    </a:lnTo>
                    <a:lnTo>
                      <a:pt x="10952" y="884"/>
                    </a:lnTo>
                    <a:lnTo>
                      <a:pt x="10928" y="881"/>
                    </a:lnTo>
                    <a:lnTo>
                      <a:pt x="10906" y="878"/>
                    </a:lnTo>
                    <a:lnTo>
                      <a:pt x="10883" y="877"/>
                    </a:lnTo>
                    <a:lnTo>
                      <a:pt x="10866" y="866"/>
                    </a:lnTo>
                    <a:lnTo>
                      <a:pt x="10822" y="839"/>
                    </a:lnTo>
                    <a:lnTo>
                      <a:pt x="10790" y="821"/>
                    </a:lnTo>
                    <a:lnTo>
                      <a:pt x="10756" y="803"/>
                    </a:lnTo>
                    <a:lnTo>
                      <a:pt x="10718" y="784"/>
                    </a:lnTo>
                    <a:lnTo>
                      <a:pt x="10677" y="766"/>
                    </a:lnTo>
                    <a:lnTo>
                      <a:pt x="10656" y="757"/>
                    </a:lnTo>
                    <a:lnTo>
                      <a:pt x="10635" y="748"/>
                    </a:lnTo>
                    <a:lnTo>
                      <a:pt x="10614" y="740"/>
                    </a:lnTo>
                    <a:lnTo>
                      <a:pt x="10593" y="733"/>
                    </a:lnTo>
                    <a:lnTo>
                      <a:pt x="10572" y="727"/>
                    </a:lnTo>
                    <a:lnTo>
                      <a:pt x="10551" y="722"/>
                    </a:lnTo>
                    <a:lnTo>
                      <a:pt x="10531" y="718"/>
                    </a:lnTo>
                    <a:lnTo>
                      <a:pt x="10511" y="715"/>
                    </a:lnTo>
                    <a:lnTo>
                      <a:pt x="10492" y="714"/>
                    </a:lnTo>
                    <a:lnTo>
                      <a:pt x="10473" y="714"/>
                    </a:lnTo>
                    <a:lnTo>
                      <a:pt x="10456" y="715"/>
                    </a:lnTo>
                    <a:lnTo>
                      <a:pt x="10438" y="718"/>
                    </a:lnTo>
                    <a:lnTo>
                      <a:pt x="10423" y="723"/>
                    </a:lnTo>
                    <a:lnTo>
                      <a:pt x="10408" y="729"/>
                    </a:lnTo>
                    <a:lnTo>
                      <a:pt x="10395" y="738"/>
                    </a:lnTo>
                    <a:lnTo>
                      <a:pt x="10383" y="749"/>
                    </a:lnTo>
                    <a:lnTo>
                      <a:pt x="10373" y="761"/>
                    </a:lnTo>
                    <a:lnTo>
                      <a:pt x="10364" y="773"/>
                    </a:lnTo>
                    <a:lnTo>
                      <a:pt x="10356" y="786"/>
                    </a:lnTo>
                    <a:lnTo>
                      <a:pt x="10350" y="800"/>
                    </a:lnTo>
                    <a:lnTo>
                      <a:pt x="10344" y="814"/>
                    </a:lnTo>
                    <a:lnTo>
                      <a:pt x="10339" y="829"/>
                    </a:lnTo>
                    <a:lnTo>
                      <a:pt x="10335" y="844"/>
                    </a:lnTo>
                    <a:lnTo>
                      <a:pt x="10332" y="859"/>
                    </a:lnTo>
                    <a:lnTo>
                      <a:pt x="10323" y="921"/>
                    </a:lnTo>
                    <a:lnTo>
                      <a:pt x="10317" y="980"/>
                    </a:lnTo>
                    <a:lnTo>
                      <a:pt x="10313" y="995"/>
                    </a:lnTo>
                    <a:lnTo>
                      <a:pt x="10311" y="1008"/>
                    </a:lnTo>
                    <a:lnTo>
                      <a:pt x="10307" y="1020"/>
                    </a:lnTo>
                    <a:lnTo>
                      <a:pt x="10304" y="1032"/>
                    </a:lnTo>
                    <a:lnTo>
                      <a:pt x="10299" y="1042"/>
                    </a:lnTo>
                    <a:lnTo>
                      <a:pt x="10294" y="1052"/>
                    </a:lnTo>
                    <a:lnTo>
                      <a:pt x="10287" y="1060"/>
                    </a:lnTo>
                    <a:lnTo>
                      <a:pt x="10280" y="1068"/>
                    </a:lnTo>
                    <a:lnTo>
                      <a:pt x="10271" y="1074"/>
                    </a:lnTo>
                    <a:lnTo>
                      <a:pt x="10261" y="1078"/>
                    </a:lnTo>
                    <a:lnTo>
                      <a:pt x="10250" y="1081"/>
                    </a:lnTo>
                    <a:lnTo>
                      <a:pt x="10237" y="1083"/>
                    </a:lnTo>
                    <a:lnTo>
                      <a:pt x="10223" y="1083"/>
                    </a:lnTo>
                    <a:lnTo>
                      <a:pt x="10206" y="1081"/>
                    </a:lnTo>
                    <a:lnTo>
                      <a:pt x="10187" y="1078"/>
                    </a:lnTo>
                    <a:lnTo>
                      <a:pt x="10168" y="1072"/>
                    </a:lnTo>
                    <a:lnTo>
                      <a:pt x="10148" y="1067"/>
                    </a:lnTo>
                    <a:lnTo>
                      <a:pt x="10130" y="1060"/>
                    </a:lnTo>
                    <a:lnTo>
                      <a:pt x="10112" y="1052"/>
                    </a:lnTo>
                    <a:lnTo>
                      <a:pt x="10095" y="1044"/>
                    </a:lnTo>
                    <a:lnTo>
                      <a:pt x="10079" y="1035"/>
                    </a:lnTo>
                    <a:lnTo>
                      <a:pt x="10063" y="1025"/>
                    </a:lnTo>
                    <a:lnTo>
                      <a:pt x="10049" y="1014"/>
                    </a:lnTo>
                    <a:lnTo>
                      <a:pt x="10035" y="1003"/>
                    </a:lnTo>
                    <a:lnTo>
                      <a:pt x="10021" y="990"/>
                    </a:lnTo>
                    <a:lnTo>
                      <a:pt x="10008" y="978"/>
                    </a:lnTo>
                    <a:lnTo>
                      <a:pt x="9995" y="965"/>
                    </a:lnTo>
                    <a:lnTo>
                      <a:pt x="9983" y="952"/>
                    </a:lnTo>
                    <a:lnTo>
                      <a:pt x="9959" y="924"/>
                    </a:lnTo>
                    <a:lnTo>
                      <a:pt x="9934" y="895"/>
                    </a:lnTo>
                    <a:lnTo>
                      <a:pt x="9909" y="864"/>
                    </a:lnTo>
                    <a:lnTo>
                      <a:pt x="9884" y="834"/>
                    </a:lnTo>
                    <a:lnTo>
                      <a:pt x="9857" y="802"/>
                    </a:lnTo>
                    <a:lnTo>
                      <a:pt x="9828" y="771"/>
                    </a:lnTo>
                    <a:lnTo>
                      <a:pt x="9813" y="756"/>
                    </a:lnTo>
                    <a:lnTo>
                      <a:pt x="9795" y="739"/>
                    </a:lnTo>
                    <a:lnTo>
                      <a:pt x="9778" y="724"/>
                    </a:lnTo>
                    <a:lnTo>
                      <a:pt x="9760" y="709"/>
                    </a:lnTo>
                    <a:lnTo>
                      <a:pt x="9742" y="694"/>
                    </a:lnTo>
                    <a:lnTo>
                      <a:pt x="9722" y="680"/>
                    </a:lnTo>
                    <a:lnTo>
                      <a:pt x="9701" y="666"/>
                    </a:lnTo>
                    <a:lnTo>
                      <a:pt x="9678" y="652"/>
                    </a:lnTo>
                    <a:lnTo>
                      <a:pt x="9627" y="622"/>
                    </a:lnTo>
                    <a:lnTo>
                      <a:pt x="9569" y="589"/>
                    </a:lnTo>
                    <a:lnTo>
                      <a:pt x="9502" y="554"/>
                    </a:lnTo>
                    <a:lnTo>
                      <a:pt x="9430" y="518"/>
                    </a:lnTo>
                    <a:lnTo>
                      <a:pt x="9356" y="479"/>
                    </a:lnTo>
                    <a:lnTo>
                      <a:pt x="9279" y="441"/>
                    </a:lnTo>
                    <a:lnTo>
                      <a:pt x="9202" y="403"/>
                    </a:lnTo>
                    <a:lnTo>
                      <a:pt x="9126" y="366"/>
                    </a:lnTo>
                    <a:lnTo>
                      <a:pt x="9052" y="331"/>
                    </a:lnTo>
                    <a:lnTo>
                      <a:pt x="8984" y="298"/>
                    </a:lnTo>
                    <a:lnTo>
                      <a:pt x="8921" y="268"/>
                    </a:lnTo>
                    <a:lnTo>
                      <a:pt x="8867" y="242"/>
                    </a:lnTo>
                    <a:lnTo>
                      <a:pt x="8822" y="221"/>
                    </a:lnTo>
                    <a:lnTo>
                      <a:pt x="8786" y="205"/>
                    </a:lnTo>
                    <a:lnTo>
                      <a:pt x="8765" y="194"/>
                    </a:lnTo>
                    <a:lnTo>
                      <a:pt x="8757" y="191"/>
                    </a:lnTo>
                    <a:lnTo>
                      <a:pt x="8752" y="187"/>
                    </a:lnTo>
                    <a:lnTo>
                      <a:pt x="8735" y="177"/>
                    </a:lnTo>
                    <a:lnTo>
                      <a:pt x="8708" y="161"/>
                    </a:lnTo>
                    <a:lnTo>
                      <a:pt x="8669" y="140"/>
                    </a:lnTo>
                    <a:lnTo>
                      <a:pt x="8646" y="130"/>
                    </a:lnTo>
                    <a:lnTo>
                      <a:pt x="8620" y="118"/>
                    </a:lnTo>
                    <a:lnTo>
                      <a:pt x="8592" y="107"/>
                    </a:lnTo>
                    <a:lnTo>
                      <a:pt x="8560" y="95"/>
                    </a:lnTo>
                    <a:lnTo>
                      <a:pt x="8525" y="83"/>
                    </a:lnTo>
                    <a:lnTo>
                      <a:pt x="8489" y="71"/>
                    </a:lnTo>
                    <a:lnTo>
                      <a:pt x="8450" y="60"/>
                    </a:lnTo>
                    <a:lnTo>
                      <a:pt x="8407" y="49"/>
                    </a:lnTo>
                    <a:lnTo>
                      <a:pt x="8362" y="39"/>
                    </a:lnTo>
                    <a:lnTo>
                      <a:pt x="8315" y="29"/>
                    </a:lnTo>
                    <a:lnTo>
                      <a:pt x="8264" y="20"/>
                    </a:lnTo>
                    <a:lnTo>
                      <a:pt x="8211" y="13"/>
                    </a:lnTo>
                    <a:lnTo>
                      <a:pt x="8155" y="8"/>
                    </a:lnTo>
                    <a:lnTo>
                      <a:pt x="8097" y="4"/>
                    </a:lnTo>
                    <a:lnTo>
                      <a:pt x="8035" y="1"/>
                    </a:lnTo>
                    <a:lnTo>
                      <a:pt x="7972" y="0"/>
                    </a:lnTo>
                    <a:lnTo>
                      <a:pt x="7905" y="2"/>
                    </a:lnTo>
                    <a:lnTo>
                      <a:pt x="7837" y="5"/>
                    </a:lnTo>
                    <a:lnTo>
                      <a:pt x="7764" y="11"/>
                    </a:lnTo>
                    <a:lnTo>
                      <a:pt x="7691" y="20"/>
                    </a:lnTo>
                    <a:lnTo>
                      <a:pt x="7613" y="31"/>
                    </a:lnTo>
                    <a:lnTo>
                      <a:pt x="7533" y="46"/>
                    </a:lnTo>
                    <a:lnTo>
                      <a:pt x="7451" y="63"/>
                    </a:lnTo>
                    <a:lnTo>
                      <a:pt x="7366" y="83"/>
                    </a:lnTo>
                    <a:lnTo>
                      <a:pt x="7283" y="104"/>
                    </a:lnTo>
                    <a:lnTo>
                      <a:pt x="7207" y="122"/>
                    </a:lnTo>
                    <a:lnTo>
                      <a:pt x="7136" y="139"/>
                    </a:lnTo>
                    <a:lnTo>
                      <a:pt x="7071" y="153"/>
                    </a:lnTo>
                    <a:lnTo>
                      <a:pt x="7010" y="166"/>
                    </a:lnTo>
                    <a:lnTo>
                      <a:pt x="6955" y="177"/>
                    </a:lnTo>
                    <a:lnTo>
                      <a:pt x="6903" y="186"/>
                    </a:lnTo>
                    <a:lnTo>
                      <a:pt x="6856" y="193"/>
                    </a:lnTo>
                    <a:lnTo>
                      <a:pt x="6813" y="199"/>
                    </a:lnTo>
                    <a:lnTo>
                      <a:pt x="6773" y="204"/>
                    </a:lnTo>
                    <a:lnTo>
                      <a:pt x="6737" y="207"/>
                    </a:lnTo>
                    <a:lnTo>
                      <a:pt x="6704" y="209"/>
                    </a:lnTo>
                    <a:lnTo>
                      <a:pt x="6674" y="210"/>
                    </a:lnTo>
                    <a:lnTo>
                      <a:pt x="6646" y="210"/>
                    </a:lnTo>
                    <a:lnTo>
                      <a:pt x="6620" y="209"/>
                    </a:lnTo>
                    <a:lnTo>
                      <a:pt x="6597" y="208"/>
                    </a:lnTo>
                    <a:lnTo>
                      <a:pt x="6576" y="206"/>
                    </a:lnTo>
                    <a:lnTo>
                      <a:pt x="6556" y="203"/>
                    </a:lnTo>
                    <a:lnTo>
                      <a:pt x="6537" y="200"/>
                    </a:lnTo>
                    <a:lnTo>
                      <a:pt x="6518" y="197"/>
                    </a:lnTo>
                    <a:lnTo>
                      <a:pt x="6483" y="190"/>
                    </a:lnTo>
                    <a:lnTo>
                      <a:pt x="6449" y="182"/>
                    </a:lnTo>
                    <a:lnTo>
                      <a:pt x="6431" y="179"/>
                    </a:lnTo>
                    <a:lnTo>
                      <a:pt x="6413" y="176"/>
                    </a:lnTo>
                    <a:lnTo>
                      <a:pt x="6392" y="174"/>
                    </a:lnTo>
                    <a:lnTo>
                      <a:pt x="6371" y="172"/>
                    </a:lnTo>
                    <a:lnTo>
                      <a:pt x="6349" y="170"/>
                    </a:lnTo>
                    <a:lnTo>
                      <a:pt x="6325" y="170"/>
                    </a:lnTo>
                    <a:lnTo>
                      <a:pt x="6298" y="170"/>
                    </a:lnTo>
                    <a:lnTo>
                      <a:pt x="6269" y="171"/>
                    </a:lnTo>
                    <a:lnTo>
                      <a:pt x="6208" y="176"/>
                    </a:lnTo>
                    <a:lnTo>
                      <a:pt x="6144" y="182"/>
                    </a:lnTo>
                    <a:lnTo>
                      <a:pt x="6080" y="191"/>
                    </a:lnTo>
                    <a:lnTo>
                      <a:pt x="6015" y="201"/>
                    </a:lnTo>
                    <a:lnTo>
                      <a:pt x="5983" y="207"/>
                    </a:lnTo>
                    <a:lnTo>
                      <a:pt x="5951" y="213"/>
                    </a:lnTo>
                    <a:lnTo>
                      <a:pt x="5919" y="220"/>
                    </a:lnTo>
                    <a:lnTo>
                      <a:pt x="5886" y="228"/>
                    </a:lnTo>
                    <a:lnTo>
                      <a:pt x="5854" y="236"/>
                    </a:lnTo>
                    <a:lnTo>
                      <a:pt x="5823" y="244"/>
                    </a:lnTo>
                    <a:lnTo>
                      <a:pt x="5792" y="253"/>
                    </a:lnTo>
                    <a:lnTo>
                      <a:pt x="5761" y="263"/>
                    </a:lnTo>
                    <a:lnTo>
                      <a:pt x="5731" y="273"/>
                    </a:lnTo>
                    <a:lnTo>
                      <a:pt x="5701" y="284"/>
                    </a:lnTo>
                    <a:lnTo>
                      <a:pt x="5672" y="295"/>
                    </a:lnTo>
                    <a:lnTo>
                      <a:pt x="5643" y="307"/>
                    </a:lnTo>
                    <a:lnTo>
                      <a:pt x="5615" y="319"/>
                    </a:lnTo>
                    <a:lnTo>
                      <a:pt x="5589" y="332"/>
                    </a:lnTo>
                    <a:lnTo>
                      <a:pt x="5563" y="346"/>
                    </a:lnTo>
                    <a:lnTo>
                      <a:pt x="5538" y="360"/>
                    </a:lnTo>
                    <a:lnTo>
                      <a:pt x="5513" y="374"/>
                    </a:lnTo>
                    <a:lnTo>
                      <a:pt x="5490" y="389"/>
                    </a:lnTo>
                    <a:lnTo>
                      <a:pt x="5468" y="406"/>
                    </a:lnTo>
                    <a:lnTo>
                      <a:pt x="5448" y="423"/>
                    </a:lnTo>
                    <a:lnTo>
                      <a:pt x="5428" y="440"/>
                    </a:lnTo>
                    <a:lnTo>
                      <a:pt x="5410" y="457"/>
                    </a:lnTo>
                    <a:lnTo>
                      <a:pt x="5393" y="475"/>
                    </a:lnTo>
                    <a:lnTo>
                      <a:pt x="5377" y="494"/>
                    </a:lnTo>
                    <a:lnTo>
                      <a:pt x="5360" y="515"/>
                    </a:lnTo>
                    <a:lnTo>
                      <a:pt x="5339" y="539"/>
                    </a:lnTo>
                    <a:lnTo>
                      <a:pt x="5313" y="565"/>
                    </a:lnTo>
                    <a:lnTo>
                      <a:pt x="5283" y="595"/>
                    </a:lnTo>
                    <a:lnTo>
                      <a:pt x="5248" y="627"/>
                    </a:lnTo>
                    <a:lnTo>
                      <a:pt x="5211" y="662"/>
                    </a:lnTo>
                    <a:lnTo>
                      <a:pt x="5170" y="699"/>
                    </a:lnTo>
                    <a:lnTo>
                      <a:pt x="5125" y="737"/>
                    </a:lnTo>
                    <a:lnTo>
                      <a:pt x="5078" y="778"/>
                    </a:lnTo>
                    <a:lnTo>
                      <a:pt x="5028" y="819"/>
                    </a:lnTo>
                    <a:lnTo>
                      <a:pt x="4975" y="861"/>
                    </a:lnTo>
                    <a:lnTo>
                      <a:pt x="4921" y="905"/>
                    </a:lnTo>
                    <a:lnTo>
                      <a:pt x="4864" y="948"/>
                    </a:lnTo>
                    <a:lnTo>
                      <a:pt x="4806" y="991"/>
                    </a:lnTo>
                    <a:lnTo>
                      <a:pt x="4746" y="1036"/>
                    </a:lnTo>
                    <a:lnTo>
                      <a:pt x="4686" y="1079"/>
                    </a:lnTo>
                    <a:lnTo>
                      <a:pt x="4624" y="1122"/>
                    </a:lnTo>
                    <a:lnTo>
                      <a:pt x="4562" y="1163"/>
                    </a:lnTo>
                    <a:lnTo>
                      <a:pt x="4498" y="1203"/>
                    </a:lnTo>
                    <a:lnTo>
                      <a:pt x="4436" y="1243"/>
                    </a:lnTo>
                    <a:lnTo>
                      <a:pt x="4372" y="1280"/>
                    </a:lnTo>
                    <a:lnTo>
                      <a:pt x="4310" y="1315"/>
                    </a:lnTo>
                    <a:lnTo>
                      <a:pt x="4247" y="1347"/>
                    </a:lnTo>
                    <a:lnTo>
                      <a:pt x="4186" y="1378"/>
                    </a:lnTo>
                    <a:lnTo>
                      <a:pt x="4125" y="1405"/>
                    </a:lnTo>
                    <a:lnTo>
                      <a:pt x="4067" y="1429"/>
                    </a:lnTo>
                    <a:lnTo>
                      <a:pt x="4008" y="1450"/>
                    </a:lnTo>
                    <a:lnTo>
                      <a:pt x="3953" y="1467"/>
                    </a:lnTo>
                    <a:lnTo>
                      <a:pt x="3899" y="1481"/>
                    </a:lnTo>
                    <a:lnTo>
                      <a:pt x="3847" y="1490"/>
                    </a:lnTo>
                    <a:lnTo>
                      <a:pt x="3798" y="1495"/>
                    </a:lnTo>
                    <a:lnTo>
                      <a:pt x="3751" y="1494"/>
                    </a:lnTo>
                    <a:lnTo>
                      <a:pt x="3706" y="1491"/>
                    </a:lnTo>
                    <a:lnTo>
                      <a:pt x="3660" y="1488"/>
                    </a:lnTo>
                    <a:lnTo>
                      <a:pt x="3612" y="1487"/>
                    </a:lnTo>
                    <a:lnTo>
                      <a:pt x="3564" y="1485"/>
                    </a:lnTo>
                    <a:lnTo>
                      <a:pt x="3516" y="1485"/>
                    </a:lnTo>
                    <a:lnTo>
                      <a:pt x="3467" y="1486"/>
                    </a:lnTo>
                    <a:lnTo>
                      <a:pt x="3418" y="1487"/>
                    </a:lnTo>
                    <a:lnTo>
                      <a:pt x="3368" y="1489"/>
                    </a:lnTo>
                    <a:lnTo>
                      <a:pt x="3319" y="1491"/>
                    </a:lnTo>
                    <a:lnTo>
                      <a:pt x="3270" y="1495"/>
                    </a:lnTo>
                    <a:lnTo>
                      <a:pt x="3220" y="1500"/>
                    </a:lnTo>
                    <a:lnTo>
                      <a:pt x="3171" y="1505"/>
                    </a:lnTo>
                    <a:lnTo>
                      <a:pt x="3123" y="1511"/>
                    </a:lnTo>
                    <a:lnTo>
                      <a:pt x="3075" y="1518"/>
                    </a:lnTo>
                    <a:lnTo>
                      <a:pt x="3029" y="1527"/>
                    </a:lnTo>
                    <a:lnTo>
                      <a:pt x="2982" y="1536"/>
                    </a:lnTo>
                    <a:lnTo>
                      <a:pt x="2938" y="1546"/>
                    </a:lnTo>
                    <a:lnTo>
                      <a:pt x="2894" y="1557"/>
                    </a:lnTo>
                    <a:lnTo>
                      <a:pt x="2851" y="1569"/>
                    </a:lnTo>
                    <a:lnTo>
                      <a:pt x="2811" y="1582"/>
                    </a:lnTo>
                    <a:lnTo>
                      <a:pt x="2771" y="1597"/>
                    </a:lnTo>
                    <a:lnTo>
                      <a:pt x="2733" y="1612"/>
                    </a:lnTo>
                    <a:lnTo>
                      <a:pt x="2697" y="1628"/>
                    </a:lnTo>
                    <a:lnTo>
                      <a:pt x="2664" y="1646"/>
                    </a:lnTo>
                    <a:lnTo>
                      <a:pt x="2632" y="1664"/>
                    </a:lnTo>
                    <a:lnTo>
                      <a:pt x="2601" y="1684"/>
                    </a:lnTo>
                    <a:lnTo>
                      <a:pt x="2574" y="1705"/>
                    </a:lnTo>
                    <a:lnTo>
                      <a:pt x="2550" y="1727"/>
                    </a:lnTo>
                    <a:lnTo>
                      <a:pt x="2528" y="1750"/>
                    </a:lnTo>
                    <a:lnTo>
                      <a:pt x="2509" y="1775"/>
                    </a:lnTo>
                    <a:lnTo>
                      <a:pt x="2491" y="1800"/>
                    </a:lnTo>
                    <a:lnTo>
                      <a:pt x="2478" y="1827"/>
                    </a:lnTo>
                    <a:lnTo>
                      <a:pt x="2467" y="1854"/>
                    </a:lnTo>
                    <a:lnTo>
                      <a:pt x="2458" y="1878"/>
                    </a:lnTo>
                    <a:lnTo>
                      <a:pt x="2451" y="1902"/>
                    </a:lnTo>
                    <a:lnTo>
                      <a:pt x="2446" y="1924"/>
                    </a:lnTo>
                    <a:lnTo>
                      <a:pt x="2443" y="1946"/>
                    </a:lnTo>
                    <a:lnTo>
                      <a:pt x="2441" y="1968"/>
                    </a:lnTo>
                    <a:lnTo>
                      <a:pt x="2441" y="1988"/>
                    </a:lnTo>
                    <a:lnTo>
                      <a:pt x="2443" y="2008"/>
                    </a:lnTo>
                    <a:lnTo>
                      <a:pt x="2447" y="2027"/>
                    </a:lnTo>
                    <a:lnTo>
                      <a:pt x="2452" y="2046"/>
                    </a:lnTo>
                    <a:lnTo>
                      <a:pt x="2459" y="2065"/>
                    </a:lnTo>
                    <a:lnTo>
                      <a:pt x="2468" y="2084"/>
                    </a:lnTo>
                    <a:lnTo>
                      <a:pt x="2478" y="2102"/>
                    </a:lnTo>
                    <a:lnTo>
                      <a:pt x="2489" y="2120"/>
                    </a:lnTo>
                    <a:lnTo>
                      <a:pt x="2502" y="2138"/>
                    </a:lnTo>
                    <a:lnTo>
                      <a:pt x="2518" y="2157"/>
                    </a:lnTo>
                    <a:lnTo>
                      <a:pt x="2533" y="2175"/>
                    </a:lnTo>
                    <a:lnTo>
                      <a:pt x="2550" y="2195"/>
                    </a:lnTo>
                    <a:lnTo>
                      <a:pt x="2569" y="2215"/>
                    </a:lnTo>
                    <a:lnTo>
                      <a:pt x="2588" y="2234"/>
                    </a:lnTo>
                    <a:lnTo>
                      <a:pt x="2632" y="2276"/>
                    </a:lnTo>
                    <a:lnTo>
                      <a:pt x="2679" y="2322"/>
                    </a:lnTo>
                    <a:lnTo>
                      <a:pt x="2731" y="2372"/>
                    </a:lnTo>
                    <a:lnTo>
                      <a:pt x="2787" y="2426"/>
                    </a:lnTo>
                    <a:lnTo>
                      <a:pt x="2846" y="2486"/>
                    </a:lnTo>
                    <a:lnTo>
                      <a:pt x="2909" y="2553"/>
                    </a:lnTo>
                    <a:lnTo>
                      <a:pt x="2976" y="2626"/>
                    </a:lnTo>
                    <a:lnTo>
                      <a:pt x="3050" y="2709"/>
                    </a:lnTo>
                    <a:lnTo>
                      <a:pt x="3089" y="2753"/>
                    </a:lnTo>
                    <a:lnTo>
                      <a:pt x="3128" y="2800"/>
                    </a:lnTo>
                    <a:lnTo>
                      <a:pt x="3169" y="2848"/>
                    </a:lnTo>
                    <a:lnTo>
                      <a:pt x="3210" y="2897"/>
                    </a:lnTo>
                    <a:lnTo>
                      <a:pt x="3250" y="2948"/>
                    </a:lnTo>
                    <a:lnTo>
                      <a:pt x="3291" y="2999"/>
                    </a:lnTo>
                    <a:lnTo>
                      <a:pt x="3330" y="3052"/>
                    </a:lnTo>
                    <a:lnTo>
                      <a:pt x="3368" y="3104"/>
                    </a:lnTo>
                    <a:lnTo>
                      <a:pt x="3406" y="3158"/>
                    </a:lnTo>
                    <a:lnTo>
                      <a:pt x="3441" y="3211"/>
                    </a:lnTo>
                    <a:lnTo>
                      <a:pt x="3475" y="3264"/>
                    </a:lnTo>
                    <a:lnTo>
                      <a:pt x="3506" y="3318"/>
                    </a:lnTo>
                    <a:lnTo>
                      <a:pt x="3536" y="3370"/>
                    </a:lnTo>
                    <a:lnTo>
                      <a:pt x="3562" y="3423"/>
                    </a:lnTo>
                    <a:lnTo>
                      <a:pt x="3585" y="3474"/>
                    </a:lnTo>
                    <a:lnTo>
                      <a:pt x="3604" y="3525"/>
                    </a:lnTo>
                    <a:lnTo>
                      <a:pt x="3620" y="3574"/>
                    </a:lnTo>
                    <a:lnTo>
                      <a:pt x="3631" y="3621"/>
                    </a:lnTo>
                    <a:lnTo>
                      <a:pt x="3640" y="3667"/>
                    </a:lnTo>
                    <a:lnTo>
                      <a:pt x="3642" y="3711"/>
                    </a:lnTo>
                    <a:lnTo>
                      <a:pt x="3640" y="3754"/>
                    </a:lnTo>
                    <a:lnTo>
                      <a:pt x="3632" y="3793"/>
                    </a:lnTo>
                    <a:lnTo>
                      <a:pt x="3618" y="3830"/>
                    </a:lnTo>
                    <a:lnTo>
                      <a:pt x="3599" y="3866"/>
                    </a:lnTo>
                    <a:lnTo>
                      <a:pt x="3574" y="3897"/>
                    </a:lnTo>
                    <a:lnTo>
                      <a:pt x="3543" y="3926"/>
                    </a:lnTo>
                    <a:lnTo>
                      <a:pt x="3503" y="3951"/>
                    </a:lnTo>
                    <a:lnTo>
                      <a:pt x="3458" y="3973"/>
                    </a:lnTo>
                    <a:lnTo>
                      <a:pt x="3409" y="3992"/>
                    </a:lnTo>
                    <a:lnTo>
                      <a:pt x="3362" y="4007"/>
                    </a:lnTo>
                    <a:lnTo>
                      <a:pt x="3319" y="4019"/>
                    </a:lnTo>
                    <a:lnTo>
                      <a:pt x="3279" y="4028"/>
                    </a:lnTo>
                    <a:lnTo>
                      <a:pt x="3240" y="4034"/>
                    </a:lnTo>
                    <a:lnTo>
                      <a:pt x="3205" y="4037"/>
                    </a:lnTo>
                    <a:lnTo>
                      <a:pt x="3172" y="4037"/>
                    </a:lnTo>
                    <a:lnTo>
                      <a:pt x="3141" y="4035"/>
                    </a:lnTo>
                    <a:lnTo>
                      <a:pt x="3111" y="4031"/>
                    </a:lnTo>
                    <a:lnTo>
                      <a:pt x="3084" y="4025"/>
                    </a:lnTo>
                    <a:lnTo>
                      <a:pt x="3058" y="4017"/>
                    </a:lnTo>
                    <a:lnTo>
                      <a:pt x="3034" y="4007"/>
                    </a:lnTo>
                    <a:lnTo>
                      <a:pt x="3011" y="3996"/>
                    </a:lnTo>
                    <a:lnTo>
                      <a:pt x="2988" y="3983"/>
                    </a:lnTo>
                    <a:lnTo>
                      <a:pt x="2968" y="3969"/>
                    </a:lnTo>
                    <a:lnTo>
                      <a:pt x="2948" y="3954"/>
                    </a:lnTo>
                    <a:lnTo>
                      <a:pt x="2929" y="3938"/>
                    </a:lnTo>
                    <a:lnTo>
                      <a:pt x="2911" y="3921"/>
                    </a:lnTo>
                    <a:lnTo>
                      <a:pt x="2894" y="3904"/>
                    </a:lnTo>
                    <a:lnTo>
                      <a:pt x="2876" y="3886"/>
                    </a:lnTo>
                    <a:lnTo>
                      <a:pt x="2842" y="3849"/>
                    </a:lnTo>
                    <a:lnTo>
                      <a:pt x="2808" y="3813"/>
                    </a:lnTo>
                    <a:lnTo>
                      <a:pt x="2790" y="3796"/>
                    </a:lnTo>
                    <a:lnTo>
                      <a:pt x="2772" y="3779"/>
                    </a:lnTo>
                    <a:lnTo>
                      <a:pt x="2752" y="3763"/>
                    </a:lnTo>
                    <a:lnTo>
                      <a:pt x="2733" y="3748"/>
                    </a:lnTo>
                    <a:lnTo>
                      <a:pt x="2713" y="3733"/>
                    </a:lnTo>
                    <a:lnTo>
                      <a:pt x="2691" y="3720"/>
                    </a:lnTo>
                    <a:lnTo>
                      <a:pt x="2669" y="3709"/>
                    </a:lnTo>
                    <a:lnTo>
                      <a:pt x="2645" y="3699"/>
                    </a:lnTo>
                    <a:lnTo>
                      <a:pt x="2618" y="3689"/>
                    </a:lnTo>
                    <a:lnTo>
                      <a:pt x="2590" y="3681"/>
                    </a:lnTo>
                    <a:lnTo>
                      <a:pt x="2559" y="3674"/>
                    </a:lnTo>
                    <a:lnTo>
                      <a:pt x="2526" y="3667"/>
                    </a:lnTo>
                    <a:lnTo>
                      <a:pt x="2490" y="3662"/>
                    </a:lnTo>
                    <a:lnTo>
                      <a:pt x="2453" y="3657"/>
                    </a:lnTo>
                    <a:lnTo>
                      <a:pt x="2414" y="3654"/>
                    </a:lnTo>
                    <a:lnTo>
                      <a:pt x="2373" y="3652"/>
                    </a:lnTo>
                    <a:lnTo>
                      <a:pt x="2331" y="3651"/>
                    </a:lnTo>
                    <a:lnTo>
                      <a:pt x="2287" y="3651"/>
                    </a:lnTo>
                    <a:lnTo>
                      <a:pt x="2242" y="3652"/>
                    </a:lnTo>
                    <a:lnTo>
                      <a:pt x="2196" y="3654"/>
                    </a:lnTo>
                    <a:lnTo>
                      <a:pt x="2149" y="3657"/>
                    </a:lnTo>
                    <a:lnTo>
                      <a:pt x="2100" y="3662"/>
                    </a:lnTo>
                    <a:lnTo>
                      <a:pt x="2051" y="3667"/>
                    </a:lnTo>
                    <a:lnTo>
                      <a:pt x="2002" y="3673"/>
                    </a:lnTo>
                    <a:lnTo>
                      <a:pt x="1952" y="3681"/>
                    </a:lnTo>
                    <a:lnTo>
                      <a:pt x="1902" y="3690"/>
                    </a:lnTo>
                    <a:lnTo>
                      <a:pt x="1850" y="3700"/>
                    </a:lnTo>
                    <a:lnTo>
                      <a:pt x="1800" y="3711"/>
                    </a:lnTo>
                    <a:lnTo>
                      <a:pt x="1750" y="3723"/>
                    </a:lnTo>
                    <a:lnTo>
                      <a:pt x="1699" y="3736"/>
                    </a:lnTo>
                    <a:lnTo>
                      <a:pt x="1649" y="3751"/>
                    </a:lnTo>
                    <a:lnTo>
                      <a:pt x="1599" y="3767"/>
                    </a:lnTo>
                    <a:lnTo>
                      <a:pt x="1550" y="3784"/>
                    </a:lnTo>
                    <a:lnTo>
                      <a:pt x="1502" y="3801"/>
                    </a:lnTo>
                    <a:lnTo>
                      <a:pt x="1454" y="3820"/>
                    </a:lnTo>
                    <a:lnTo>
                      <a:pt x="1408" y="3841"/>
                    </a:lnTo>
                    <a:lnTo>
                      <a:pt x="1362" y="3862"/>
                    </a:lnTo>
                    <a:lnTo>
                      <a:pt x="1318" y="3885"/>
                    </a:lnTo>
                    <a:lnTo>
                      <a:pt x="1275" y="3909"/>
                    </a:lnTo>
                    <a:lnTo>
                      <a:pt x="1234" y="3934"/>
                    </a:lnTo>
                    <a:lnTo>
                      <a:pt x="1153" y="3983"/>
                    </a:lnTo>
                    <a:lnTo>
                      <a:pt x="1074" y="4032"/>
                    </a:lnTo>
                    <a:lnTo>
                      <a:pt x="1037" y="4056"/>
                    </a:lnTo>
                    <a:lnTo>
                      <a:pt x="1000" y="4080"/>
                    </a:lnTo>
                    <a:lnTo>
                      <a:pt x="964" y="4105"/>
                    </a:lnTo>
                    <a:lnTo>
                      <a:pt x="931" y="4129"/>
                    </a:lnTo>
                    <a:lnTo>
                      <a:pt x="899" y="4153"/>
                    </a:lnTo>
                    <a:lnTo>
                      <a:pt x="869" y="4176"/>
                    </a:lnTo>
                    <a:lnTo>
                      <a:pt x="839" y="4200"/>
                    </a:lnTo>
                    <a:lnTo>
                      <a:pt x="812" y="4225"/>
                    </a:lnTo>
                    <a:lnTo>
                      <a:pt x="788" y="4248"/>
                    </a:lnTo>
                    <a:lnTo>
                      <a:pt x="765" y="4272"/>
                    </a:lnTo>
                    <a:lnTo>
                      <a:pt x="745" y="4296"/>
                    </a:lnTo>
                    <a:lnTo>
                      <a:pt x="727" y="4320"/>
                    </a:lnTo>
                    <a:lnTo>
                      <a:pt x="712" y="4345"/>
                    </a:lnTo>
                    <a:lnTo>
                      <a:pt x="699" y="4369"/>
                    </a:lnTo>
                    <a:lnTo>
                      <a:pt x="690" y="4393"/>
                    </a:lnTo>
                    <a:lnTo>
                      <a:pt x="683" y="4417"/>
                    </a:lnTo>
                    <a:lnTo>
                      <a:pt x="679" y="4442"/>
                    </a:lnTo>
                    <a:lnTo>
                      <a:pt x="679" y="4467"/>
                    </a:lnTo>
                    <a:lnTo>
                      <a:pt x="682" y="4492"/>
                    </a:lnTo>
                    <a:lnTo>
                      <a:pt x="688" y="4517"/>
                    </a:lnTo>
                    <a:lnTo>
                      <a:pt x="698" y="4542"/>
                    </a:lnTo>
                    <a:lnTo>
                      <a:pt x="712" y="4568"/>
                    </a:lnTo>
                    <a:lnTo>
                      <a:pt x="730" y="4595"/>
                    </a:lnTo>
                    <a:lnTo>
                      <a:pt x="752" y="4621"/>
                    </a:lnTo>
                    <a:lnTo>
                      <a:pt x="778" y="4647"/>
                    </a:lnTo>
                    <a:lnTo>
                      <a:pt x="808" y="4673"/>
                    </a:lnTo>
                    <a:lnTo>
                      <a:pt x="842" y="4700"/>
                    </a:lnTo>
                    <a:lnTo>
                      <a:pt x="882" y="4728"/>
                    </a:lnTo>
                    <a:lnTo>
                      <a:pt x="922" y="4755"/>
                    </a:lnTo>
                    <a:lnTo>
                      <a:pt x="964" y="4782"/>
                    </a:lnTo>
                    <a:lnTo>
                      <a:pt x="1007" y="4809"/>
                    </a:lnTo>
                    <a:lnTo>
                      <a:pt x="1049" y="4836"/>
                    </a:lnTo>
                    <a:lnTo>
                      <a:pt x="1093" y="4862"/>
                    </a:lnTo>
                    <a:lnTo>
                      <a:pt x="1138" y="4887"/>
                    </a:lnTo>
                    <a:lnTo>
                      <a:pt x="1184" y="4912"/>
                    </a:lnTo>
                    <a:lnTo>
                      <a:pt x="1230" y="4935"/>
                    </a:lnTo>
                    <a:lnTo>
                      <a:pt x="1277" y="4960"/>
                    </a:lnTo>
                    <a:lnTo>
                      <a:pt x="1325" y="4982"/>
                    </a:lnTo>
                    <a:lnTo>
                      <a:pt x="1374" y="5004"/>
                    </a:lnTo>
                    <a:lnTo>
                      <a:pt x="1423" y="5024"/>
                    </a:lnTo>
                    <a:lnTo>
                      <a:pt x="1472" y="5044"/>
                    </a:lnTo>
                    <a:lnTo>
                      <a:pt x="1524" y="5064"/>
                    </a:lnTo>
                    <a:lnTo>
                      <a:pt x="1575" y="5082"/>
                    </a:lnTo>
                    <a:lnTo>
                      <a:pt x="1628" y="5098"/>
                    </a:lnTo>
                    <a:lnTo>
                      <a:pt x="1680" y="5113"/>
                    </a:lnTo>
                    <a:lnTo>
                      <a:pt x="1733" y="5128"/>
                    </a:lnTo>
                    <a:lnTo>
                      <a:pt x="1788" y="5140"/>
                    </a:lnTo>
                    <a:lnTo>
                      <a:pt x="1843" y="5152"/>
                    </a:lnTo>
                    <a:lnTo>
                      <a:pt x="1899" y="5162"/>
                    </a:lnTo>
                    <a:lnTo>
                      <a:pt x="1955" y="5170"/>
                    </a:lnTo>
                    <a:lnTo>
                      <a:pt x="2013" y="5177"/>
                    </a:lnTo>
                    <a:lnTo>
                      <a:pt x="2070" y="5183"/>
                    </a:lnTo>
                    <a:lnTo>
                      <a:pt x="2129" y="5187"/>
                    </a:lnTo>
                    <a:lnTo>
                      <a:pt x="2188" y="5189"/>
                    </a:lnTo>
                    <a:lnTo>
                      <a:pt x="2247" y="5189"/>
                    </a:lnTo>
                    <a:lnTo>
                      <a:pt x="2308" y="5187"/>
                    </a:lnTo>
                    <a:lnTo>
                      <a:pt x="2369" y="5183"/>
                    </a:lnTo>
                    <a:lnTo>
                      <a:pt x="2431" y="5176"/>
                    </a:lnTo>
                    <a:lnTo>
                      <a:pt x="2493" y="5169"/>
                    </a:lnTo>
                    <a:lnTo>
                      <a:pt x="2557" y="5159"/>
                    </a:lnTo>
                    <a:lnTo>
                      <a:pt x="2567" y="5156"/>
                    </a:lnTo>
                    <a:lnTo>
                      <a:pt x="2596" y="5147"/>
                    </a:lnTo>
                    <a:lnTo>
                      <a:pt x="2643" y="5135"/>
                    </a:lnTo>
                    <a:lnTo>
                      <a:pt x="2703" y="5119"/>
                    </a:lnTo>
                    <a:lnTo>
                      <a:pt x="2774" y="5101"/>
                    </a:lnTo>
                    <a:lnTo>
                      <a:pt x="2853" y="5082"/>
                    </a:lnTo>
                    <a:lnTo>
                      <a:pt x="2939" y="5063"/>
                    </a:lnTo>
                    <a:lnTo>
                      <a:pt x="3028" y="5044"/>
                    </a:lnTo>
                    <a:lnTo>
                      <a:pt x="3073" y="5035"/>
                    </a:lnTo>
                    <a:lnTo>
                      <a:pt x="3117" y="5028"/>
                    </a:lnTo>
                    <a:lnTo>
                      <a:pt x="3162" y="5021"/>
                    </a:lnTo>
                    <a:lnTo>
                      <a:pt x="3205" y="5015"/>
                    </a:lnTo>
                    <a:lnTo>
                      <a:pt x="3246" y="5010"/>
                    </a:lnTo>
                    <a:lnTo>
                      <a:pt x="3287" y="5006"/>
                    </a:lnTo>
                    <a:lnTo>
                      <a:pt x="3326" y="5003"/>
                    </a:lnTo>
                    <a:lnTo>
                      <a:pt x="3362" y="5002"/>
                    </a:lnTo>
                    <a:lnTo>
                      <a:pt x="3397" y="5003"/>
                    </a:lnTo>
                    <a:lnTo>
                      <a:pt x="3428" y="5005"/>
                    </a:lnTo>
                    <a:lnTo>
                      <a:pt x="3455" y="5009"/>
                    </a:lnTo>
                    <a:lnTo>
                      <a:pt x="3480" y="5015"/>
                    </a:lnTo>
                    <a:lnTo>
                      <a:pt x="3500" y="5023"/>
                    </a:lnTo>
                    <a:lnTo>
                      <a:pt x="3517" y="5033"/>
                    </a:lnTo>
                    <a:lnTo>
                      <a:pt x="3529" y="5046"/>
                    </a:lnTo>
                    <a:lnTo>
                      <a:pt x="3536" y="5062"/>
                    </a:lnTo>
                    <a:lnTo>
                      <a:pt x="3540" y="5077"/>
                    </a:lnTo>
                    <a:lnTo>
                      <a:pt x="3541" y="5092"/>
                    </a:lnTo>
                    <a:lnTo>
                      <a:pt x="3540" y="5106"/>
                    </a:lnTo>
                    <a:lnTo>
                      <a:pt x="3537" y="5118"/>
                    </a:lnTo>
                    <a:lnTo>
                      <a:pt x="3532" y="5130"/>
                    </a:lnTo>
                    <a:lnTo>
                      <a:pt x="3526" y="5141"/>
                    </a:lnTo>
                    <a:lnTo>
                      <a:pt x="3518" y="5151"/>
                    </a:lnTo>
                    <a:lnTo>
                      <a:pt x="3508" y="5161"/>
                    </a:lnTo>
                    <a:lnTo>
                      <a:pt x="3498" y="5170"/>
                    </a:lnTo>
                    <a:lnTo>
                      <a:pt x="3486" y="5178"/>
                    </a:lnTo>
                    <a:lnTo>
                      <a:pt x="3474" y="5187"/>
                    </a:lnTo>
                    <a:lnTo>
                      <a:pt x="3461" y="5195"/>
                    </a:lnTo>
                    <a:lnTo>
                      <a:pt x="3433" y="5209"/>
                    </a:lnTo>
                    <a:lnTo>
                      <a:pt x="3404" y="5223"/>
                    </a:lnTo>
                    <a:lnTo>
                      <a:pt x="3374" y="5237"/>
                    </a:lnTo>
                    <a:lnTo>
                      <a:pt x="3346" y="5251"/>
                    </a:lnTo>
                    <a:lnTo>
                      <a:pt x="3333" y="5259"/>
                    </a:lnTo>
                    <a:lnTo>
                      <a:pt x="3321" y="5267"/>
                    </a:lnTo>
                    <a:lnTo>
                      <a:pt x="3310" y="5275"/>
                    </a:lnTo>
                    <a:lnTo>
                      <a:pt x="3299" y="5284"/>
                    </a:lnTo>
                    <a:lnTo>
                      <a:pt x="3290" y="5294"/>
                    </a:lnTo>
                    <a:lnTo>
                      <a:pt x="3282" y="5305"/>
                    </a:lnTo>
                    <a:lnTo>
                      <a:pt x="3276" y="5316"/>
                    </a:lnTo>
                    <a:lnTo>
                      <a:pt x="3271" y="5328"/>
                    </a:lnTo>
                    <a:lnTo>
                      <a:pt x="3268" y="5340"/>
                    </a:lnTo>
                    <a:lnTo>
                      <a:pt x="3267" y="5354"/>
                    </a:lnTo>
                    <a:lnTo>
                      <a:pt x="3269" y="5369"/>
                    </a:lnTo>
                    <a:lnTo>
                      <a:pt x="3272" y="5384"/>
                    </a:lnTo>
                    <a:lnTo>
                      <a:pt x="3276" y="5401"/>
                    </a:lnTo>
                    <a:lnTo>
                      <a:pt x="3281" y="5417"/>
                    </a:lnTo>
                    <a:lnTo>
                      <a:pt x="3288" y="5434"/>
                    </a:lnTo>
                    <a:lnTo>
                      <a:pt x="3294" y="5450"/>
                    </a:lnTo>
                    <a:lnTo>
                      <a:pt x="3310" y="5481"/>
                    </a:lnTo>
                    <a:lnTo>
                      <a:pt x="3326" y="5511"/>
                    </a:lnTo>
                    <a:lnTo>
                      <a:pt x="3341" y="5542"/>
                    </a:lnTo>
                    <a:lnTo>
                      <a:pt x="3356" y="5572"/>
                    </a:lnTo>
                    <a:lnTo>
                      <a:pt x="3362" y="5586"/>
                    </a:lnTo>
                    <a:lnTo>
                      <a:pt x="3367" y="5601"/>
                    </a:lnTo>
                    <a:lnTo>
                      <a:pt x="3371" y="5615"/>
                    </a:lnTo>
                    <a:lnTo>
                      <a:pt x="3374" y="5629"/>
                    </a:lnTo>
                    <a:lnTo>
                      <a:pt x="3376" y="5643"/>
                    </a:lnTo>
                    <a:lnTo>
                      <a:pt x="3376" y="5657"/>
                    </a:lnTo>
                    <a:lnTo>
                      <a:pt x="3374" y="5672"/>
                    </a:lnTo>
                    <a:lnTo>
                      <a:pt x="3370" y="5686"/>
                    </a:lnTo>
                    <a:lnTo>
                      <a:pt x="3365" y="5700"/>
                    </a:lnTo>
                    <a:lnTo>
                      <a:pt x="3357" y="5713"/>
                    </a:lnTo>
                    <a:lnTo>
                      <a:pt x="3347" y="5727"/>
                    </a:lnTo>
                    <a:lnTo>
                      <a:pt x="3335" y="5740"/>
                    </a:lnTo>
                    <a:lnTo>
                      <a:pt x="3320" y="5753"/>
                    </a:lnTo>
                    <a:lnTo>
                      <a:pt x="3302" y="5766"/>
                    </a:lnTo>
                    <a:lnTo>
                      <a:pt x="3281" y="5781"/>
                    </a:lnTo>
                    <a:lnTo>
                      <a:pt x="3256" y="5794"/>
                    </a:lnTo>
                    <a:lnTo>
                      <a:pt x="3228" y="5807"/>
                    </a:lnTo>
                    <a:lnTo>
                      <a:pt x="3198" y="5819"/>
                    </a:lnTo>
                    <a:lnTo>
                      <a:pt x="3163" y="5832"/>
                    </a:lnTo>
                    <a:lnTo>
                      <a:pt x="3124" y="5845"/>
                    </a:lnTo>
                    <a:lnTo>
                      <a:pt x="3082" y="5859"/>
                    </a:lnTo>
                    <a:lnTo>
                      <a:pt x="3037" y="5871"/>
                    </a:lnTo>
                    <a:lnTo>
                      <a:pt x="2988" y="5884"/>
                    </a:lnTo>
                    <a:lnTo>
                      <a:pt x="2938" y="5896"/>
                    </a:lnTo>
                    <a:lnTo>
                      <a:pt x="2831" y="5921"/>
                    </a:lnTo>
                    <a:lnTo>
                      <a:pt x="2719" y="5944"/>
                    </a:lnTo>
                    <a:lnTo>
                      <a:pt x="2603" y="5968"/>
                    </a:lnTo>
                    <a:lnTo>
                      <a:pt x="2485" y="5992"/>
                    </a:lnTo>
                    <a:lnTo>
                      <a:pt x="2426" y="6005"/>
                    </a:lnTo>
                    <a:lnTo>
                      <a:pt x="2367" y="6018"/>
                    </a:lnTo>
                    <a:lnTo>
                      <a:pt x="2310" y="6033"/>
                    </a:lnTo>
                    <a:lnTo>
                      <a:pt x="2253" y="6047"/>
                    </a:lnTo>
                    <a:lnTo>
                      <a:pt x="2197" y="6063"/>
                    </a:lnTo>
                    <a:lnTo>
                      <a:pt x="2143" y="6079"/>
                    </a:lnTo>
                    <a:lnTo>
                      <a:pt x="2089" y="6096"/>
                    </a:lnTo>
                    <a:lnTo>
                      <a:pt x="2039" y="6113"/>
                    </a:lnTo>
                    <a:lnTo>
                      <a:pt x="1990" y="6132"/>
                    </a:lnTo>
                    <a:lnTo>
                      <a:pt x="1944" y="6153"/>
                    </a:lnTo>
                    <a:lnTo>
                      <a:pt x="1901" y="6174"/>
                    </a:lnTo>
                    <a:lnTo>
                      <a:pt x="1860" y="6197"/>
                    </a:lnTo>
                    <a:lnTo>
                      <a:pt x="1823" y="6220"/>
                    </a:lnTo>
                    <a:lnTo>
                      <a:pt x="1789" y="6246"/>
                    </a:lnTo>
                    <a:lnTo>
                      <a:pt x="1759" y="6273"/>
                    </a:lnTo>
                    <a:lnTo>
                      <a:pt x="1733" y="6301"/>
                    </a:lnTo>
                    <a:lnTo>
                      <a:pt x="1711" y="6331"/>
                    </a:lnTo>
                    <a:lnTo>
                      <a:pt x="1694" y="6363"/>
                    </a:lnTo>
                    <a:lnTo>
                      <a:pt x="1682" y="6398"/>
                    </a:lnTo>
                    <a:lnTo>
                      <a:pt x="1675" y="6433"/>
                    </a:lnTo>
                    <a:lnTo>
                      <a:pt x="1677" y="6433"/>
                    </a:lnTo>
                    <a:lnTo>
                      <a:pt x="1682" y="6432"/>
                    </a:lnTo>
                    <a:lnTo>
                      <a:pt x="1688" y="6432"/>
                    </a:lnTo>
                    <a:lnTo>
                      <a:pt x="1694" y="6432"/>
                    </a:lnTo>
                    <a:lnTo>
                      <a:pt x="1695" y="6433"/>
                    </a:lnTo>
                    <a:lnTo>
                      <a:pt x="1696" y="6434"/>
                    </a:lnTo>
                    <a:lnTo>
                      <a:pt x="1696" y="6435"/>
                    </a:lnTo>
                    <a:lnTo>
                      <a:pt x="1695" y="6436"/>
                    </a:lnTo>
                    <a:lnTo>
                      <a:pt x="1687" y="6441"/>
                    </a:lnTo>
                    <a:lnTo>
                      <a:pt x="1671" y="6448"/>
                    </a:lnTo>
                    <a:lnTo>
                      <a:pt x="1646" y="6457"/>
                    </a:lnTo>
                    <a:lnTo>
                      <a:pt x="1607" y="6470"/>
                    </a:lnTo>
                    <a:lnTo>
                      <a:pt x="1556" y="6487"/>
                    </a:lnTo>
                    <a:lnTo>
                      <a:pt x="1488" y="6508"/>
                    </a:lnTo>
                    <a:lnTo>
                      <a:pt x="1405" y="6533"/>
                    </a:lnTo>
                    <a:lnTo>
                      <a:pt x="1301" y="6563"/>
                    </a:lnTo>
                    <a:lnTo>
                      <a:pt x="1176" y="6597"/>
                    </a:lnTo>
                    <a:lnTo>
                      <a:pt x="1029" y="6639"/>
                    </a:lnTo>
                    <a:lnTo>
                      <a:pt x="875" y="6682"/>
                    </a:lnTo>
                    <a:lnTo>
                      <a:pt x="734" y="6721"/>
                    </a:lnTo>
                    <a:lnTo>
                      <a:pt x="669" y="6742"/>
                    </a:lnTo>
                    <a:lnTo>
                      <a:pt x="607" y="6760"/>
                    </a:lnTo>
                    <a:lnTo>
                      <a:pt x="548" y="6779"/>
                    </a:lnTo>
                    <a:lnTo>
                      <a:pt x="493" y="6797"/>
                    </a:lnTo>
                    <a:lnTo>
                      <a:pt x="440" y="6815"/>
                    </a:lnTo>
                    <a:lnTo>
                      <a:pt x="392" y="6832"/>
                    </a:lnTo>
                    <a:lnTo>
                      <a:pt x="345" y="6850"/>
                    </a:lnTo>
                    <a:lnTo>
                      <a:pt x="304" y="6868"/>
                    </a:lnTo>
                    <a:lnTo>
                      <a:pt x="265" y="6886"/>
                    </a:lnTo>
                    <a:lnTo>
                      <a:pt x="228" y="6903"/>
                    </a:lnTo>
                    <a:lnTo>
                      <a:pt x="196" y="6921"/>
                    </a:lnTo>
                    <a:lnTo>
                      <a:pt x="168" y="6939"/>
                    </a:lnTo>
                    <a:lnTo>
                      <a:pt x="142" y="6957"/>
                    </a:lnTo>
                    <a:lnTo>
                      <a:pt x="120" y="6975"/>
                    </a:lnTo>
                    <a:lnTo>
                      <a:pt x="100" y="6995"/>
                    </a:lnTo>
                    <a:lnTo>
                      <a:pt x="85" y="7015"/>
                    </a:lnTo>
                    <a:lnTo>
                      <a:pt x="73" y="7034"/>
                    </a:lnTo>
                    <a:lnTo>
                      <a:pt x="64" y="7055"/>
                    </a:lnTo>
                    <a:lnTo>
                      <a:pt x="59" y="7076"/>
                    </a:lnTo>
                    <a:lnTo>
                      <a:pt x="57" y="7098"/>
                    </a:lnTo>
                    <a:lnTo>
                      <a:pt x="59" y="7121"/>
                    </a:lnTo>
                    <a:lnTo>
                      <a:pt x="63" y="7144"/>
                    </a:lnTo>
                    <a:lnTo>
                      <a:pt x="72" y="7168"/>
                    </a:lnTo>
                    <a:lnTo>
                      <a:pt x="84" y="7193"/>
                    </a:lnTo>
                    <a:lnTo>
                      <a:pt x="99" y="7220"/>
                    </a:lnTo>
                    <a:lnTo>
                      <a:pt x="119" y="7247"/>
                    </a:lnTo>
                    <a:lnTo>
                      <a:pt x="141" y="7276"/>
                    </a:lnTo>
                    <a:lnTo>
                      <a:pt x="166" y="7305"/>
                    </a:lnTo>
                    <a:lnTo>
                      <a:pt x="177" y="7311"/>
                    </a:lnTo>
                    <a:lnTo>
                      <a:pt x="209" y="7329"/>
                    </a:lnTo>
                    <a:lnTo>
                      <a:pt x="259" y="7356"/>
                    </a:lnTo>
                    <a:lnTo>
                      <a:pt x="324" y="7387"/>
                    </a:lnTo>
                    <a:lnTo>
                      <a:pt x="363" y="7405"/>
                    </a:lnTo>
                    <a:lnTo>
                      <a:pt x="403" y="7422"/>
                    </a:lnTo>
                    <a:lnTo>
                      <a:pt x="446" y="7440"/>
                    </a:lnTo>
                    <a:lnTo>
                      <a:pt x="493" y="7459"/>
                    </a:lnTo>
                    <a:lnTo>
                      <a:pt x="541" y="7476"/>
                    </a:lnTo>
                    <a:lnTo>
                      <a:pt x="591" y="7492"/>
                    </a:lnTo>
                    <a:lnTo>
                      <a:pt x="643" y="7507"/>
                    </a:lnTo>
                    <a:lnTo>
                      <a:pt x="695" y="7521"/>
                    </a:lnTo>
                    <a:lnTo>
                      <a:pt x="690" y="7526"/>
                    </a:lnTo>
                    <a:lnTo>
                      <a:pt x="677" y="7540"/>
                    </a:lnTo>
                    <a:lnTo>
                      <a:pt x="658" y="7563"/>
                    </a:lnTo>
                    <a:lnTo>
                      <a:pt x="633" y="7595"/>
                    </a:lnTo>
                    <a:lnTo>
                      <a:pt x="620" y="7613"/>
                    </a:lnTo>
                    <a:lnTo>
                      <a:pt x="606" y="7632"/>
                    </a:lnTo>
                    <a:lnTo>
                      <a:pt x="592" y="7653"/>
                    </a:lnTo>
                    <a:lnTo>
                      <a:pt x="578" y="7676"/>
                    </a:lnTo>
                    <a:lnTo>
                      <a:pt x="565" y="7700"/>
                    </a:lnTo>
                    <a:lnTo>
                      <a:pt x="552" y="7725"/>
                    </a:lnTo>
                    <a:lnTo>
                      <a:pt x="540" y="7751"/>
                    </a:lnTo>
                    <a:lnTo>
                      <a:pt x="529" y="7778"/>
                    </a:lnTo>
                    <a:lnTo>
                      <a:pt x="519" y="7806"/>
                    </a:lnTo>
                    <a:lnTo>
                      <a:pt x="511" y="7835"/>
                    </a:lnTo>
                    <a:lnTo>
                      <a:pt x="504" y="7864"/>
                    </a:lnTo>
                    <a:lnTo>
                      <a:pt x="500" y="7894"/>
                    </a:lnTo>
                    <a:lnTo>
                      <a:pt x="497" y="7924"/>
                    </a:lnTo>
                    <a:lnTo>
                      <a:pt x="497" y="7955"/>
                    </a:lnTo>
                    <a:lnTo>
                      <a:pt x="500" y="7986"/>
                    </a:lnTo>
                    <a:lnTo>
                      <a:pt x="506" y="8017"/>
                    </a:lnTo>
                    <a:lnTo>
                      <a:pt x="514" y="8048"/>
                    </a:lnTo>
                    <a:lnTo>
                      <a:pt x="526" y="8079"/>
                    </a:lnTo>
                    <a:lnTo>
                      <a:pt x="542" y="8110"/>
                    </a:lnTo>
                    <a:lnTo>
                      <a:pt x="562" y="8140"/>
                    </a:lnTo>
                    <a:lnTo>
                      <a:pt x="586" y="8169"/>
                    </a:lnTo>
                    <a:lnTo>
                      <a:pt x="615" y="8199"/>
                    </a:lnTo>
                    <a:lnTo>
                      <a:pt x="648" y="8228"/>
                    </a:lnTo>
                    <a:lnTo>
                      <a:pt x="685" y="8256"/>
                    </a:lnTo>
                    <a:lnTo>
                      <a:pt x="706" y="8257"/>
                    </a:lnTo>
                    <a:lnTo>
                      <a:pt x="764" y="8262"/>
                    </a:lnTo>
                    <a:lnTo>
                      <a:pt x="846" y="8268"/>
                    </a:lnTo>
                    <a:lnTo>
                      <a:pt x="947" y="8276"/>
                    </a:lnTo>
                    <a:lnTo>
                      <a:pt x="1057" y="8285"/>
                    </a:lnTo>
                    <a:lnTo>
                      <a:pt x="1165" y="8294"/>
                    </a:lnTo>
                    <a:lnTo>
                      <a:pt x="1263" y="8300"/>
                    </a:lnTo>
                    <a:lnTo>
                      <a:pt x="1342" y="8305"/>
                    </a:lnTo>
                    <a:lnTo>
                      <a:pt x="1347" y="8317"/>
                    </a:lnTo>
                    <a:lnTo>
                      <a:pt x="1361" y="8351"/>
                    </a:lnTo>
                    <a:lnTo>
                      <a:pt x="1369" y="8375"/>
                    </a:lnTo>
                    <a:lnTo>
                      <a:pt x="1378" y="8404"/>
                    </a:lnTo>
                    <a:lnTo>
                      <a:pt x="1386" y="8437"/>
                    </a:lnTo>
                    <a:lnTo>
                      <a:pt x="1394" y="8474"/>
                    </a:lnTo>
                    <a:lnTo>
                      <a:pt x="1396" y="8493"/>
                    </a:lnTo>
                    <a:lnTo>
                      <a:pt x="1399" y="8514"/>
                    </a:lnTo>
                    <a:lnTo>
                      <a:pt x="1401" y="8536"/>
                    </a:lnTo>
                    <a:lnTo>
                      <a:pt x="1402" y="8558"/>
                    </a:lnTo>
                    <a:lnTo>
                      <a:pt x="1403" y="8580"/>
                    </a:lnTo>
                    <a:lnTo>
                      <a:pt x="1403" y="8604"/>
                    </a:lnTo>
                    <a:lnTo>
                      <a:pt x="1402" y="8627"/>
                    </a:lnTo>
                    <a:lnTo>
                      <a:pt x="1400" y="8653"/>
                    </a:lnTo>
                    <a:lnTo>
                      <a:pt x="1397" y="8678"/>
                    </a:lnTo>
                    <a:lnTo>
                      <a:pt x="1393" y="8703"/>
                    </a:lnTo>
                    <a:lnTo>
                      <a:pt x="1388" y="8729"/>
                    </a:lnTo>
                    <a:lnTo>
                      <a:pt x="1382" y="8755"/>
                    </a:lnTo>
                    <a:lnTo>
                      <a:pt x="1374" y="8782"/>
                    </a:lnTo>
                    <a:lnTo>
                      <a:pt x="1364" y="8809"/>
                    </a:lnTo>
                    <a:lnTo>
                      <a:pt x="1353" y="8836"/>
                    </a:lnTo>
                    <a:lnTo>
                      <a:pt x="1342" y="8863"/>
                    </a:lnTo>
                    <a:lnTo>
                      <a:pt x="1343" y="8866"/>
                    </a:lnTo>
                    <a:lnTo>
                      <a:pt x="1349" y="8873"/>
                    </a:lnTo>
                    <a:lnTo>
                      <a:pt x="1359" y="8883"/>
                    </a:lnTo>
                    <a:lnTo>
                      <a:pt x="1374" y="8896"/>
                    </a:lnTo>
                    <a:lnTo>
                      <a:pt x="1382" y="8903"/>
                    </a:lnTo>
                    <a:lnTo>
                      <a:pt x="1392" y="8910"/>
                    </a:lnTo>
                    <a:lnTo>
                      <a:pt x="1402" y="8917"/>
                    </a:lnTo>
                    <a:lnTo>
                      <a:pt x="1414" y="8924"/>
                    </a:lnTo>
                    <a:lnTo>
                      <a:pt x="1427" y="8930"/>
                    </a:lnTo>
                    <a:lnTo>
                      <a:pt x="1442" y="8936"/>
                    </a:lnTo>
                    <a:lnTo>
                      <a:pt x="1457" y="8942"/>
                    </a:lnTo>
                    <a:lnTo>
                      <a:pt x="1474" y="8947"/>
                    </a:lnTo>
                    <a:lnTo>
                      <a:pt x="1492" y="8951"/>
                    </a:lnTo>
                    <a:lnTo>
                      <a:pt x="1512" y="8954"/>
                    </a:lnTo>
                    <a:lnTo>
                      <a:pt x="1532" y="8956"/>
                    </a:lnTo>
                    <a:lnTo>
                      <a:pt x="1554" y="8957"/>
                    </a:lnTo>
                    <a:lnTo>
                      <a:pt x="1577" y="8957"/>
                    </a:lnTo>
                    <a:lnTo>
                      <a:pt x="1602" y="8955"/>
                    </a:lnTo>
                    <a:lnTo>
                      <a:pt x="1629" y="8951"/>
                    </a:lnTo>
                    <a:lnTo>
                      <a:pt x="1656" y="8946"/>
                    </a:lnTo>
                    <a:lnTo>
                      <a:pt x="1685" y="8939"/>
                    </a:lnTo>
                    <a:lnTo>
                      <a:pt x="1715" y="8930"/>
                    </a:lnTo>
                    <a:lnTo>
                      <a:pt x="1747" y="8919"/>
                    </a:lnTo>
                    <a:lnTo>
                      <a:pt x="1781" y="8905"/>
                    </a:lnTo>
                    <a:lnTo>
                      <a:pt x="1815" y="8888"/>
                    </a:lnTo>
                    <a:lnTo>
                      <a:pt x="1852" y="8870"/>
                    </a:lnTo>
                    <a:lnTo>
                      <a:pt x="1890" y="8848"/>
                    </a:lnTo>
                    <a:lnTo>
                      <a:pt x="1930" y="8824"/>
                    </a:lnTo>
                    <a:lnTo>
                      <a:pt x="1944" y="8822"/>
                    </a:lnTo>
                    <a:lnTo>
                      <a:pt x="1980" y="8819"/>
                    </a:lnTo>
                    <a:lnTo>
                      <a:pt x="2004" y="8818"/>
                    </a:lnTo>
                    <a:lnTo>
                      <a:pt x="2030" y="8819"/>
                    </a:lnTo>
                    <a:lnTo>
                      <a:pt x="2043" y="8820"/>
                    </a:lnTo>
                    <a:lnTo>
                      <a:pt x="2056" y="8821"/>
                    </a:lnTo>
                    <a:lnTo>
                      <a:pt x="2069" y="8823"/>
                    </a:lnTo>
                    <a:lnTo>
                      <a:pt x="2082" y="8825"/>
                    </a:lnTo>
                    <a:lnTo>
                      <a:pt x="2095" y="8829"/>
                    </a:lnTo>
                    <a:lnTo>
                      <a:pt x="2108" y="8833"/>
                    </a:lnTo>
                    <a:lnTo>
                      <a:pt x="2119" y="8838"/>
                    </a:lnTo>
                    <a:lnTo>
                      <a:pt x="2131" y="8844"/>
                    </a:lnTo>
                    <a:lnTo>
                      <a:pt x="2141" y="8851"/>
                    </a:lnTo>
                    <a:lnTo>
                      <a:pt x="2151" y="8858"/>
                    </a:lnTo>
                    <a:lnTo>
                      <a:pt x="2159" y="8867"/>
                    </a:lnTo>
                    <a:lnTo>
                      <a:pt x="2165" y="8878"/>
                    </a:lnTo>
                    <a:lnTo>
                      <a:pt x="2170" y="8889"/>
                    </a:lnTo>
                    <a:lnTo>
                      <a:pt x="2174" y="8903"/>
                    </a:lnTo>
                    <a:lnTo>
                      <a:pt x="2176" y="8917"/>
                    </a:lnTo>
                    <a:lnTo>
                      <a:pt x="2176" y="8932"/>
                    </a:lnTo>
                    <a:lnTo>
                      <a:pt x="2174" y="8949"/>
                    </a:lnTo>
                    <a:lnTo>
                      <a:pt x="2170" y="8968"/>
                    </a:lnTo>
                    <a:lnTo>
                      <a:pt x="2164" y="8988"/>
                    </a:lnTo>
                    <a:lnTo>
                      <a:pt x="2155" y="9011"/>
                    </a:lnTo>
                    <a:lnTo>
                      <a:pt x="2155" y="9016"/>
                    </a:lnTo>
                    <a:lnTo>
                      <a:pt x="2156" y="9029"/>
                    </a:lnTo>
                    <a:lnTo>
                      <a:pt x="2159" y="9049"/>
                    </a:lnTo>
                    <a:lnTo>
                      <a:pt x="2164" y="9075"/>
                    </a:lnTo>
                    <a:lnTo>
                      <a:pt x="2169" y="9089"/>
                    </a:lnTo>
                    <a:lnTo>
                      <a:pt x="2174" y="9103"/>
                    </a:lnTo>
                    <a:lnTo>
                      <a:pt x="2180" y="9119"/>
                    </a:lnTo>
                    <a:lnTo>
                      <a:pt x="2188" y="9135"/>
                    </a:lnTo>
                    <a:lnTo>
                      <a:pt x="2198" y="9150"/>
                    </a:lnTo>
                    <a:lnTo>
                      <a:pt x="2209" y="9165"/>
                    </a:lnTo>
                    <a:lnTo>
                      <a:pt x="2222" y="9180"/>
                    </a:lnTo>
                    <a:lnTo>
                      <a:pt x="2237" y="9194"/>
                    </a:lnTo>
                    <a:lnTo>
                      <a:pt x="2254" y="9207"/>
                    </a:lnTo>
                    <a:lnTo>
                      <a:pt x="2273" y="9220"/>
                    </a:lnTo>
                    <a:lnTo>
                      <a:pt x="2294" y="9230"/>
                    </a:lnTo>
                    <a:lnTo>
                      <a:pt x="2318" y="9240"/>
                    </a:lnTo>
                    <a:lnTo>
                      <a:pt x="2344" y="9247"/>
                    </a:lnTo>
                    <a:lnTo>
                      <a:pt x="2373" y="9254"/>
                    </a:lnTo>
                    <a:lnTo>
                      <a:pt x="2405" y="9258"/>
                    </a:lnTo>
                    <a:lnTo>
                      <a:pt x="2440" y="9259"/>
                    </a:lnTo>
                    <a:lnTo>
                      <a:pt x="2478" y="9258"/>
                    </a:lnTo>
                    <a:lnTo>
                      <a:pt x="2519" y="9254"/>
                    </a:lnTo>
                    <a:lnTo>
                      <a:pt x="2563" y="9246"/>
                    </a:lnTo>
                    <a:lnTo>
                      <a:pt x="2611" y="9235"/>
                    </a:lnTo>
                    <a:lnTo>
                      <a:pt x="2663" y="9221"/>
                    </a:lnTo>
                    <a:lnTo>
                      <a:pt x="2718" y="9204"/>
                    </a:lnTo>
                    <a:lnTo>
                      <a:pt x="2778" y="9183"/>
                    </a:lnTo>
                    <a:lnTo>
                      <a:pt x="2840" y="9158"/>
                    </a:lnTo>
                    <a:lnTo>
                      <a:pt x="2850" y="9153"/>
                    </a:lnTo>
                    <a:lnTo>
                      <a:pt x="2875" y="9139"/>
                    </a:lnTo>
                    <a:lnTo>
                      <a:pt x="2916" y="9116"/>
                    </a:lnTo>
                    <a:lnTo>
                      <a:pt x="2967" y="9090"/>
                    </a:lnTo>
                    <a:lnTo>
                      <a:pt x="3028" y="9060"/>
                    </a:lnTo>
                    <a:lnTo>
                      <a:pt x="3094" y="9028"/>
                    </a:lnTo>
                    <a:lnTo>
                      <a:pt x="3165" y="8994"/>
                    </a:lnTo>
                    <a:lnTo>
                      <a:pt x="3236" y="8964"/>
                    </a:lnTo>
                    <a:lnTo>
                      <a:pt x="3272" y="8950"/>
                    </a:lnTo>
                    <a:lnTo>
                      <a:pt x="3306" y="8937"/>
                    </a:lnTo>
                    <a:lnTo>
                      <a:pt x="3340" y="8925"/>
                    </a:lnTo>
                    <a:lnTo>
                      <a:pt x="3372" y="8915"/>
                    </a:lnTo>
                    <a:lnTo>
                      <a:pt x="3403" y="8906"/>
                    </a:lnTo>
                    <a:lnTo>
                      <a:pt x="3431" y="8900"/>
                    </a:lnTo>
                    <a:lnTo>
                      <a:pt x="3457" y="8895"/>
                    </a:lnTo>
                    <a:lnTo>
                      <a:pt x="3481" y="8893"/>
                    </a:lnTo>
                    <a:lnTo>
                      <a:pt x="3501" y="8894"/>
                    </a:lnTo>
                    <a:lnTo>
                      <a:pt x="3520" y="8898"/>
                    </a:lnTo>
                    <a:lnTo>
                      <a:pt x="3533" y="8904"/>
                    </a:lnTo>
                    <a:lnTo>
                      <a:pt x="3543" y="8914"/>
                    </a:lnTo>
                    <a:lnTo>
                      <a:pt x="3548" y="8927"/>
                    </a:lnTo>
                    <a:lnTo>
                      <a:pt x="3549" y="8944"/>
                    </a:lnTo>
                    <a:lnTo>
                      <a:pt x="3545" y="8965"/>
                    </a:lnTo>
                    <a:lnTo>
                      <a:pt x="3536" y="8990"/>
                    </a:lnTo>
                    <a:lnTo>
                      <a:pt x="3532" y="8997"/>
                    </a:lnTo>
                    <a:lnTo>
                      <a:pt x="3520" y="9015"/>
                    </a:lnTo>
                    <a:lnTo>
                      <a:pt x="3499" y="9042"/>
                    </a:lnTo>
                    <a:lnTo>
                      <a:pt x="3473" y="9078"/>
                    </a:lnTo>
                    <a:lnTo>
                      <a:pt x="3439" y="9122"/>
                    </a:lnTo>
                    <a:lnTo>
                      <a:pt x="3400" y="9173"/>
                    </a:lnTo>
                    <a:lnTo>
                      <a:pt x="3354" y="9229"/>
                    </a:lnTo>
                    <a:lnTo>
                      <a:pt x="3304" y="9289"/>
                    </a:lnTo>
                    <a:lnTo>
                      <a:pt x="3276" y="9319"/>
                    </a:lnTo>
                    <a:lnTo>
                      <a:pt x="3247" y="9350"/>
                    </a:lnTo>
                    <a:lnTo>
                      <a:pt x="3218" y="9383"/>
                    </a:lnTo>
                    <a:lnTo>
                      <a:pt x="3188" y="9414"/>
                    </a:lnTo>
                    <a:lnTo>
                      <a:pt x="3157" y="9446"/>
                    </a:lnTo>
                    <a:lnTo>
                      <a:pt x="3124" y="9478"/>
                    </a:lnTo>
                    <a:lnTo>
                      <a:pt x="3091" y="9510"/>
                    </a:lnTo>
                    <a:lnTo>
                      <a:pt x="3057" y="9541"/>
                    </a:lnTo>
                    <a:lnTo>
                      <a:pt x="3022" y="9571"/>
                    </a:lnTo>
                    <a:lnTo>
                      <a:pt x="2986" y="9601"/>
                    </a:lnTo>
                    <a:lnTo>
                      <a:pt x="2950" y="9630"/>
                    </a:lnTo>
                    <a:lnTo>
                      <a:pt x="2914" y="9658"/>
                    </a:lnTo>
                    <a:lnTo>
                      <a:pt x="2876" y="9684"/>
                    </a:lnTo>
                    <a:lnTo>
                      <a:pt x="2839" y="9709"/>
                    </a:lnTo>
                    <a:lnTo>
                      <a:pt x="2801" y="9734"/>
                    </a:lnTo>
                    <a:lnTo>
                      <a:pt x="2763" y="9755"/>
                    </a:lnTo>
                    <a:lnTo>
                      <a:pt x="2748" y="9760"/>
                    </a:lnTo>
                    <a:lnTo>
                      <a:pt x="2707" y="9774"/>
                    </a:lnTo>
                    <a:lnTo>
                      <a:pt x="2643" y="9796"/>
                    </a:lnTo>
                    <a:lnTo>
                      <a:pt x="2558" y="9826"/>
                    </a:lnTo>
                    <a:lnTo>
                      <a:pt x="2455" y="9864"/>
                    </a:lnTo>
                    <a:lnTo>
                      <a:pt x="2337" y="9907"/>
                    </a:lnTo>
                    <a:lnTo>
                      <a:pt x="2208" y="9955"/>
                    </a:lnTo>
                    <a:lnTo>
                      <a:pt x="2069" y="10009"/>
                    </a:lnTo>
                    <a:lnTo>
                      <a:pt x="1924" y="10066"/>
                    </a:lnTo>
                    <a:lnTo>
                      <a:pt x="1776" y="10127"/>
                    </a:lnTo>
                    <a:lnTo>
                      <a:pt x="1701" y="10158"/>
                    </a:lnTo>
                    <a:lnTo>
                      <a:pt x="1628" y="10190"/>
                    </a:lnTo>
                    <a:lnTo>
                      <a:pt x="1554" y="10223"/>
                    </a:lnTo>
                    <a:lnTo>
                      <a:pt x="1481" y="10256"/>
                    </a:lnTo>
                    <a:lnTo>
                      <a:pt x="1410" y="10288"/>
                    </a:lnTo>
                    <a:lnTo>
                      <a:pt x="1340" y="10321"/>
                    </a:lnTo>
                    <a:lnTo>
                      <a:pt x="1273" y="10355"/>
                    </a:lnTo>
                    <a:lnTo>
                      <a:pt x="1208" y="10388"/>
                    </a:lnTo>
                    <a:lnTo>
                      <a:pt x="1146" y="10421"/>
                    </a:lnTo>
                    <a:lnTo>
                      <a:pt x="1086" y="10455"/>
                    </a:lnTo>
                    <a:lnTo>
                      <a:pt x="1031" y="10487"/>
                    </a:lnTo>
                    <a:lnTo>
                      <a:pt x="979" y="10519"/>
                    </a:lnTo>
                    <a:lnTo>
                      <a:pt x="971" y="10521"/>
                    </a:lnTo>
                    <a:lnTo>
                      <a:pt x="950" y="10525"/>
                    </a:lnTo>
                    <a:lnTo>
                      <a:pt x="915" y="10533"/>
                    </a:lnTo>
                    <a:lnTo>
                      <a:pt x="869" y="10543"/>
                    </a:lnTo>
                    <a:lnTo>
                      <a:pt x="813" y="10557"/>
                    </a:lnTo>
                    <a:lnTo>
                      <a:pt x="750" y="10575"/>
                    </a:lnTo>
                    <a:lnTo>
                      <a:pt x="679" y="10595"/>
                    </a:lnTo>
                    <a:lnTo>
                      <a:pt x="603" y="10618"/>
                    </a:lnTo>
                    <a:lnTo>
                      <a:pt x="564" y="10630"/>
                    </a:lnTo>
                    <a:lnTo>
                      <a:pt x="524" y="10644"/>
                    </a:lnTo>
                    <a:lnTo>
                      <a:pt x="483" y="10658"/>
                    </a:lnTo>
                    <a:lnTo>
                      <a:pt x="443" y="10673"/>
                    </a:lnTo>
                    <a:lnTo>
                      <a:pt x="402" y="10690"/>
                    </a:lnTo>
                    <a:lnTo>
                      <a:pt x="361" y="10707"/>
                    </a:lnTo>
                    <a:lnTo>
                      <a:pt x="321" y="10725"/>
                    </a:lnTo>
                    <a:lnTo>
                      <a:pt x="281" y="10743"/>
                    </a:lnTo>
                    <a:lnTo>
                      <a:pt x="242" y="10762"/>
                    </a:lnTo>
                    <a:lnTo>
                      <a:pt x="203" y="10782"/>
                    </a:lnTo>
                    <a:lnTo>
                      <a:pt x="165" y="10803"/>
                    </a:lnTo>
                    <a:lnTo>
                      <a:pt x="129" y="10826"/>
                    </a:lnTo>
                    <a:lnTo>
                      <a:pt x="94" y="10848"/>
                    </a:lnTo>
                    <a:lnTo>
                      <a:pt x="61" y="10872"/>
                    </a:lnTo>
                    <a:lnTo>
                      <a:pt x="29" y="10896"/>
                    </a:lnTo>
                    <a:lnTo>
                      <a:pt x="0" y="10921"/>
                    </a:lnTo>
                    <a:lnTo>
                      <a:pt x="7" y="10919"/>
                    </a:lnTo>
                    <a:lnTo>
                      <a:pt x="28" y="10915"/>
                    </a:lnTo>
                    <a:lnTo>
                      <a:pt x="60" y="10909"/>
                    </a:lnTo>
                    <a:lnTo>
                      <a:pt x="105" y="10901"/>
                    </a:lnTo>
                    <a:lnTo>
                      <a:pt x="161" y="10890"/>
                    </a:lnTo>
                    <a:lnTo>
                      <a:pt x="225" y="10879"/>
                    </a:lnTo>
                    <a:lnTo>
                      <a:pt x="299" y="10866"/>
                    </a:lnTo>
                    <a:lnTo>
                      <a:pt x="381" y="10853"/>
                    </a:lnTo>
                    <a:lnTo>
                      <a:pt x="468" y="10839"/>
                    </a:lnTo>
                    <a:lnTo>
                      <a:pt x="563" y="10825"/>
                    </a:lnTo>
                    <a:lnTo>
                      <a:pt x="662" y="10811"/>
                    </a:lnTo>
                    <a:lnTo>
                      <a:pt x="765" y="10797"/>
                    </a:lnTo>
                    <a:lnTo>
                      <a:pt x="870" y="10784"/>
                    </a:lnTo>
                    <a:lnTo>
                      <a:pt x="977" y="10773"/>
                    </a:lnTo>
                    <a:lnTo>
                      <a:pt x="1086" y="10763"/>
                    </a:lnTo>
                    <a:lnTo>
                      <a:pt x="1195" y="10755"/>
                    </a:lnTo>
                    <a:lnTo>
                      <a:pt x="1252" y="10749"/>
                    </a:lnTo>
                    <a:lnTo>
                      <a:pt x="1314" y="10741"/>
                    </a:lnTo>
                    <a:lnTo>
                      <a:pt x="1381" y="10729"/>
                    </a:lnTo>
                    <a:lnTo>
                      <a:pt x="1452" y="10715"/>
                    </a:lnTo>
                    <a:lnTo>
                      <a:pt x="1528" y="10698"/>
                    </a:lnTo>
                    <a:lnTo>
                      <a:pt x="1607" y="10677"/>
                    </a:lnTo>
                    <a:lnTo>
                      <a:pt x="1690" y="10654"/>
                    </a:lnTo>
                    <a:lnTo>
                      <a:pt x="1777" y="10630"/>
                    </a:lnTo>
                    <a:lnTo>
                      <a:pt x="1866" y="10603"/>
                    </a:lnTo>
                    <a:lnTo>
                      <a:pt x="1958" y="10574"/>
                    </a:lnTo>
                    <a:lnTo>
                      <a:pt x="2052" y="10542"/>
                    </a:lnTo>
                    <a:lnTo>
                      <a:pt x="2148" y="10510"/>
                    </a:lnTo>
                    <a:lnTo>
                      <a:pt x="2245" y="10476"/>
                    </a:lnTo>
                    <a:lnTo>
                      <a:pt x="2344" y="10439"/>
                    </a:lnTo>
                    <a:lnTo>
                      <a:pt x="2444" y="10402"/>
                    </a:lnTo>
                    <a:lnTo>
                      <a:pt x="2544" y="10364"/>
                    </a:lnTo>
                    <a:lnTo>
                      <a:pt x="2645" y="10324"/>
                    </a:lnTo>
                    <a:lnTo>
                      <a:pt x="2745" y="10284"/>
                    </a:lnTo>
                    <a:lnTo>
                      <a:pt x="2845" y="10244"/>
                    </a:lnTo>
                    <a:lnTo>
                      <a:pt x="2945" y="10202"/>
                    </a:lnTo>
                    <a:lnTo>
                      <a:pt x="3044" y="10160"/>
                    </a:lnTo>
                    <a:lnTo>
                      <a:pt x="3141" y="10119"/>
                    </a:lnTo>
                    <a:lnTo>
                      <a:pt x="3236" y="10076"/>
                    </a:lnTo>
                    <a:lnTo>
                      <a:pt x="3330" y="10034"/>
                    </a:lnTo>
                    <a:lnTo>
                      <a:pt x="3421" y="9992"/>
                    </a:lnTo>
                    <a:lnTo>
                      <a:pt x="3509" y="9950"/>
                    </a:lnTo>
                    <a:lnTo>
                      <a:pt x="3595" y="9909"/>
                    </a:lnTo>
                    <a:lnTo>
                      <a:pt x="3678" y="9869"/>
                    </a:lnTo>
                    <a:lnTo>
                      <a:pt x="3756" y="9829"/>
                    </a:lnTo>
                    <a:lnTo>
                      <a:pt x="3831" y="9790"/>
                    </a:lnTo>
                    <a:lnTo>
                      <a:pt x="3902" y="9753"/>
                    </a:lnTo>
                    <a:lnTo>
                      <a:pt x="3967" y="9716"/>
                    </a:lnTo>
                    <a:lnTo>
                      <a:pt x="3983" y="9712"/>
                    </a:lnTo>
                    <a:lnTo>
                      <a:pt x="4029" y="9701"/>
                    </a:lnTo>
                    <a:lnTo>
                      <a:pt x="4098" y="9684"/>
                    </a:lnTo>
                    <a:lnTo>
                      <a:pt x="4187" y="9660"/>
                    </a:lnTo>
                    <a:lnTo>
                      <a:pt x="4237" y="9646"/>
                    </a:lnTo>
                    <a:lnTo>
                      <a:pt x="4291" y="9631"/>
                    </a:lnTo>
                    <a:lnTo>
                      <a:pt x="4346" y="9615"/>
                    </a:lnTo>
                    <a:lnTo>
                      <a:pt x="4405" y="9596"/>
                    </a:lnTo>
                    <a:lnTo>
                      <a:pt x="4463" y="9577"/>
                    </a:lnTo>
                    <a:lnTo>
                      <a:pt x="4523" y="9557"/>
                    </a:lnTo>
                    <a:lnTo>
                      <a:pt x="4582" y="9535"/>
                    </a:lnTo>
                    <a:lnTo>
                      <a:pt x="4640" y="9513"/>
                    </a:lnTo>
                    <a:lnTo>
                      <a:pt x="4698" y="9490"/>
                    </a:lnTo>
                    <a:lnTo>
                      <a:pt x="4754" y="9465"/>
                    </a:lnTo>
                    <a:lnTo>
                      <a:pt x="4808" y="9440"/>
                    </a:lnTo>
                    <a:lnTo>
                      <a:pt x="4858" y="9414"/>
                    </a:lnTo>
                    <a:lnTo>
                      <a:pt x="4905" y="9387"/>
                    </a:lnTo>
                    <a:lnTo>
                      <a:pt x="4947" y="9359"/>
                    </a:lnTo>
                    <a:lnTo>
                      <a:pt x="4984" y="9331"/>
                    </a:lnTo>
                    <a:lnTo>
                      <a:pt x="5016" y="9303"/>
                    </a:lnTo>
                    <a:lnTo>
                      <a:pt x="5043" y="9274"/>
                    </a:lnTo>
                    <a:lnTo>
                      <a:pt x="5063" y="9243"/>
                    </a:lnTo>
                    <a:lnTo>
                      <a:pt x="5075" y="9214"/>
                    </a:lnTo>
                    <a:lnTo>
                      <a:pt x="5079" y="9183"/>
                    </a:lnTo>
                    <a:lnTo>
                      <a:pt x="5075" y="9153"/>
                    </a:lnTo>
                    <a:lnTo>
                      <a:pt x="5062" y="9121"/>
                    </a:lnTo>
                    <a:lnTo>
                      <a:pt x="5039" y="9090"/>
                    </a:lnTo>
                    <a:lnTo>
                      <a:pt x="5005" y="9059"/>
                    </a:lnTo>
                    <a:lnTo>
                      <a:pt x="5002" y="9058"/>
                    </a:lnTo>
                    <a:lnTo>
                      <a:pt x="4993" y="9053"/>
                    </a:lnTo>
                    <a:lnTo>
                      <a:pt x="4979" y="9045"/>
                    </a:lnTo>
                    <a:lnTo>
                      <a:pt x="4963" y="9035"/>
                    </a:lnTo>
                    <a:lnTo>
                      <a:pt x="4946" y="9023"/>
                    </a:lnTo>
                    <a:lnTo>
                      <a:pt x="4929" y="9007"/>
                    </a:lnTo>
                    <a:lnTo>
                      <a:pt x="4921" y="8999"/>
                    </a:lnTo>
                    <a:lnTo>
                      <a:pt x="4914" y="8991"/>
                    </a:lnTo>
                    <a:lnTo>
                      <a:pt x="4907" y="8982"/>
                    </a:lnTo>
                    <a:lnTo>
                      <a:pt x="4902" y="8973"/>
                    </a:lnTo>
                    <a:lnTo>
                      <a:pt x="4897" y="8964"/>
                    </a:lnTo>
                    <a:lnTo>
                      <a:pt x="4894" y="8955"/>
                    </a:lnTo>
                    <a:lnTo>
                      <a:pt x="4893" y="8945"/>
                    </a:lnTo>
                    <a:lnTo>
                      <a:pt x="4894" y="8935"/>
                    </a:lnTo>
                    <a:lnTo>
                      <a:pt x="4896" y="8925"/>
                    </a:lnTo>
                    <a:lnTo>
                      <a:pt x="4902" y="8915"/>
                    </a:lnTo>
                    <a:lnTo>
                      <a:pt x="4909" y="8905"/>
                    </a:lnTo>
                    <a:lnTo>
                      <a:pt x="4919" y="8895"/>
                    </a:lnTo>
                    <a:lnTo>
                      <a:pt x="4931" y="8883"/>
                    </a:lnTo>
                    <a:lnTo>
                      <a:pt x="4947" y="8873"/>
                    </a:lnTo>
                    <a:lnTo>
                      <a:pt x="4965" y="8863"/>
                    </a:lnTo>
                    <a:lnTo>
                      <a:pt x="4987" y="8853"/>
                    </a:lnTo>
                    <a:lnTo>
                      <a:pt x="5013" y="8843"/>
                    </a:lnTo>
                    <a:lnTo>
                      <a:pt x="5043" y="8833"/>
                    </a:lnTo>
                    <a:lnTo>
                      <a:pt x="5076" y="8824"/>
                    </a:lnTo>
                    <a:lnTo>
                      <a:pt x="5113" y="8815"/>
                    </a:lnTo>
                    <a:lnTo>
                      <a:pt x="5124" y="8808"/>
                    </a:lnTo>
                    <a:lnTo>
                      <a:pt x="5155" y="8789"/>
                    </a:lnTo>
                    <a:lnTo>
                      <a:pt x="5202" y="8758"/>
                    </a:lnTo>
                    <a:lnTo>
                      <a:pt x="5264" y="8718"/>
                    </a:lnTo>
                    <a:lnTo>
                      <a:pt x="5340" y="8669"/>
                    </a:lnTo>
                    <a:lnTo>
                      <a:pt x="5427" y="8612"/>
                    </a:lnTo>
                    <a:lnTo>
                      <a:pt x="5520" y="8549"/>
                    </a:lnTo>
                    <a:lnTo>
                      <a:pt x="5620" y="8479"/>
                    </a:lnTo>
                    <a:lnTo>
                      <a:pt x="5723" y="8405"/>
                    </a:lnTo>
                    <a:lnTo>
                      <a:pt x="5828" y="8329"/>
                    </a:lnTo>
                    <a:lnTo>
                      <a:pt x="5879" y="8289"/>
                    </a:lnTo>
                    <a:lnTo>
                      <a:pt x="5931" y="8249"/>
                    </a:lnTo>
                    <a:lnTo>
                      <a:pt x="5981" y="8210"/>
                    </a:lnTo>
                    <a:lnTo>
                      <a:pt x="6030" y="8169"/>
                    </a:lnTo>
                    <a:lnTo>
                      <a:pt x="6079" y="8130"/>
                    </a:lnTo>
                    <a:lnTo>
                      <a:pt x="6124" y="8090"/>
                    </a:lnTo>
                    <a:lnTo>
                      <a:pt x="6169" y="8050"/>
                    </a:lnTo>
                    <a:lnTo>
                      <a:pt x="6210" y="8011"/>
                    </a:lnTo>
                    <a:lnTo>
                      <a:pt x="6249" y="7974"/>
                    </a:lnTo>
                    <a:lnTo>
                      <a:pt x="6286" y="7936"/>
                    </a:lnTo>
                    <a:lnTo>
                      <a:pt x="6318" y="7899"/>
                    </a:lnTo>
                    <a:lnTo>
                      <a:pt x="6348" y="7864"/>
                    </a:lnTo>
                    <a:lnTo>
                      <a:pt x="6354" y="7861"/>
                    </a:lnTo>
                    <a:lnTo>
                      <a:pt x="6375" y="7853"/>
                    </a:lnTo>
                    <a:lnTo>
                      <a:pt x="6408" y="7841"/>
                    </a:lnTo>
                    <a:lnTo>
                      <a:pt x="6455" y="7826"/>
                    </a:lnTo>
                    <a:lnTo>
                      <a:pt x="6513" y="7808"/>
                    </a:lnTo>
                    <a:lnTo>
                      <a:pt x="6583" y="7789"/>
                    </a:lnTo>
                    <a:lnTo>
                      <a:pt x="6622" y="7779"/>
                    </a:lnTo>
                    <a:lnTo>
                      <a:pt x="6664" y="7769"/>
                    </a:lnTo>
                    <a:lnTo>
                      <a:pt x="6708" y="7759"/>
                    </a:lnTo>
                    <a:lnTo>
                      <a:pt x="6754" y="7750"/>
                    </a:lnTo>
                    <a:lnTo>
                      <a:pt x="6803" y="7741"/>
                    </a:lnTo>
                    <a:lnTo>
                      <a:pt x="6854" y="7732"/>
                    </a:lnTo>
                    <a:lnTo>
                      <a:pt x="6907" y="7724"/>
                    </a:lnTo>
                    <a:lnTo>
                      <a:pt x="6964" y="7716"/>
                    </a:lnTo>
                    <a:lnTo>
                      <a:pt x="7021" y="7710"/>
                    </a:lnTo>
                    <a:lnTo>
                      <a:pt x="7081" y="7704"/>
                    </a:lnTo>
                    <a:lnTo>
                      <a:pt x="7143" y="7699"/>
                    </a:lnTo>
                    <a:lnTo>
                      <a:pt x="7207" y="7695"/>
                    </a:lnTo>
                    <a:lnTo>
                      <a:pt x="7272" y="7691"/>
                    </a:lnTo>
                    <a:lnTo>
                      <a:pt x="7340" y="7690"/>
                    </a:lnTo>
                    <a:lnTo>
                      <a:pt x="7409" y="7690"/>
                    </a:lnTo>
                    <a:lnTo>
                      <a:pt x="7480" y="7692"/>
                    </a:lnTo>
                    <a:lnTo>
                      <a:pt x="7553" y="7696"/>
                    </a:lnTo>
                    <a:lnTo>
                      <a:pt x="7626" y="7701"/>
                    </a:lnTo>
                    <a:lnTo>
                      <a:pt x="7701" y="7708"/>
                    </a:lnTo>
                    <a:lnTo>
                      <a:pt x="7777" y="7717"/>
                    </a:lnTo>
                    <a:lnTo>
                      <a:pt x="7782" y="7719"/>
                    </a:lnTo>
                    <a:lnTo>
                      <a:pt x="7794" y="7726"/>
                    </a:lnTo>
                    <a:lnTo>
                      <a:pt x="7814" y="7736"/>
                    </a:lnTo>
                    <a:lnTo>
                      <a:pt x="7837" y="7750"/>
                    </a:lnTo>
                    <a:lnTo>
                      <a:pt x="7863" y="7766"/>
                    </a:lnTo>
                    <a:lnTo>
                      <a:pt x="7890" y="7785"/>
                    </a:lnTo>
                    <a:lnTo>
                      <a:pt x="7903" y="7795"/>
                    </a:lnTo>
                    <a:lnTo>
                      <a:pt x="7917" y="7805"/>
                    </a:lnTo>
                    <a:lnTo>
                      <a:pt x="7930" y="7817"/>
                    </a:lnTo>
                    <a:lnTo>
                      <a:pt x="7942" y="7827"/>
                    </a:lnTo>
                    <a:lnTo>
                      <a:pt x="7953" y="7839"/>
                    </a:lnTo>
                    <a:lnTo>
                      <a:pt x="7963" y="7850"/>
                    </a:lnTo>
                    <a:lnTo>
                      <a:pt x="7971" y="7861"/>
                    </a:lnTo>
                    <a:lnTo>
                      <a:pt x="7978" y="7872"/>
                    </a:lnTo>
                    <a:lnTo>
                      <a:pt x="7983" y="7883"/>
                    </a:lnTo>
                    <a:lnTo>
                      <a:pt x="7985" y="7894"/>
                    </a:lnTo>
                    <a:lnTo>
                      <a:pt x="7986" y="7905"/>
                    </a:lnTo>
                    <a:lnTo>
                      <a:pt x="7984" y="7915"/>
                    </a:lnTo>
                    <a:lnTo>
                      <a:pt x="7980" y="7925"/>
                    </a:lnTo>
                    <a:lnTo>
                      <a:pt x="7973" y="7936"/>
                    </a:lnTo>
                    <a:lnTo>
                      <a:pt x="7962" y="7945"/>
                    </a:lnTo>
                    <a:lnTo>
                      <a:pt x="7949" y="7954"/>
                    </a:lnTo>
                    <a:lnTo>
                      <a:pt x="7931" y="7962"/>
                    </a:lnTo>
                    <a:lnTo>
                      <a:pt x="7910" y="7969"/>
                    </a:lnTo>
                    <a:lnTo>
                      <a:pt x="7885" y="7976"/>
                    </a:lnTo>
                    <a:lnTo>
                      <a:pt x="7856" y="7982"/>
                    </a:lnTo>
                    <a:lnTo>
                      <a:pt x="7844" y="7981"/>
                    </a:lnTo>
                    <a:lnTo>
                      <a:pt x="7811" y="7981"/>
                    </a:lnTo>
                    <a:lnTo>
                      <a:pt x="7757" y="7981"/>
                    </a:lnTo>
                    <a:lnTo>
                      <a:pt x="7687" y="7982"/>
                    </a:lnTo>
                    <a:lnTo>
                      <a:pt x="7602" y="7986"/>
                    </a:lnTo>
                    <a:lnTo>
                      <a:pt x="7506" y="7991"/>
                    </a:lnTo>
                    <a:lnTo>
                      <a:pt x="7454" y="7995"/>
                    </a:lnTo>
                    <a:lnTo>
                      <a:pt x="7400" y="7999"/>
                    </a:lnTo>
                    <a:lnTo>
                      <a:pt x="7345" y="8004"/>
                    </a:lnTo>
                    <a:lnTo>
                      <a:pt x="7287" y="8011"/>
                    </a:lnTo>
                    <a:lnTo>
                      <a:pt x="7230" y="8018"/>
                    </a:lnTo>
                    <a:lnTo>
                      <a:pt x="7172" y="8027"/>
                    </a:lnTo>
                    <a:lnTo>
                      <a:pt x="7112" y="8036"/>
                    </a:lnTo>
                    <a:lnTo>
                      <a:pt x="7054" y="8047"/>
                    </a:lnTo>
                    <a:lnTo>
                      <a:pt x="6994" y="8060"/>
                    </a:lnTo>
                    <a:lnTo>
                      <a:pt x="6937" y="8074"/>
                    </a:lnTo>
                    <a:lnTo>
                      <a:pt x="6879" y="8089"/>
                    </a:lnTo>
                    <a:lnTo>
                      <a:pt x="6823" y="8106"/>
                    </a:lnTo>
                    <a:lnTo>
                      <a:pt x="6768" y="8124"/>
                    </a:lnTo>
                    <a:lnTo>
                      <a:pt x="6716" y="8144"/>
                    </a:lnTo>
                    <a:lnTo>
                      <a:pt x="6665" y="8165"/>
                    </a:lnTo>
                    <a:lnTo>
                      <a:pt x="6617" y="8190"/>
                    </a:lnTo>
                    <a:lnTo>
                      <a:pt x="6571" y="8216"/>
                    </a:lnTo>
                    <a:lnTo>
                      <a:pt x="6529" y="8243"/>
                    </a:lnTo>
                    <a:lnTo>
                      <a:pt x="6490" y="8273"/>
                    </a:lnTo>
                    <a:lnTo>
                      <a:pt x="6455" y="8305"/>
                    </a:lnTo>
                    <a:lnTo>
                      <a:pt x="6447" y="8318"/>
                    </a:lnTo>
                    <a:lnTo>
                      <a:pt x="6423" y="8351"/>
                    </a:lnTo>
                    <a:lnTo>
                      <a:pt x="6406" y="8374"/>
                    </a:lnTo>
                    <a:lnTo>
                      <a:pt x="6386" y="8399"/>
                    </a:lnTo>
                    <a:lnTo>
                      <a:pt x="6363" y="8427"/>
                    </a:lnTo>
                    <a:lnTo>
                      <a:pt x="6338" y="8456"/>
                    </a:lnTo>
                    <a:lnTo>
                      <a:pt x="6310" y="8484"/>
                    </a:lnTo>
                    <a:lnTo>
                      <a:pt x="6280" y="8513"/>
                    </a:lnTo>
                    <a:lnTo>
                      <a:pt x="6264" y="8526"/>
                    </a:lnTo>
                    <a:lnTo>
                      <a:pt x="6248" y="8541"/>
                    </a:lnTo>
                    <a:lnTo>
                      <a:pt x="6232" y="8553"/>
                    </a:lnTo>
                    <a:lnTo>
                      <a:pt x="6216" y="8566"/>
                    </a:lnTo>
                    <a:lnTo>
                      <a:pt x="6199" y="8577"/>
                    </a:lnTo>
                    <a:lnTo>
                      <a:pt x="6181" y="8588"/>
                    </a:lnTo>
                    <a:lnTo>
                      <a:pt x="6164" y="8597"/>
                    </a:lnTo>
                    <a:lnTo>
                      <a:pt x="6145" y="8606"/>
                    </a:lnTo>
                    <a:lnTo>
                      <a:pt x="6128" y="8613"/>
                    </a:lnTo>
                    <a:lnTo>
                      <a:pt x="6110" y="8620"/>
                    </a:lnTo>
                    <a:lnTo>
                      <a:pt x="6092" y="8624"/>
                    </a:lnTo>
                    <a:lnTo>
                      <a:pt x="6073" y="8628"/>
                    </a:lnTo>
                    <a:lnTo>
                      <a:pt x="6069" y="8634"/>
                    </a:lnTo>
                    <a:lnTo>
                      <a:pt x="6059" y="8650"/>
                    </a:lnTo>
                    <a:lnTo>
                      <a:pt x="6045" y="8676"/>
                    </a:lnTo>
                    <a:lnTo>
                      <a:pt x="6027" y="8709"/>
                    </a:lnTo>
                    <a:lnTo>
                      <a:pt x="6018" y="8727"/>
                    </a:lnTo>
                    <a:lnTo>
                      <a:pt x="6010" y="8746"/>
                    </a:lnTo>
                    <a:lnTo>
                      <a:pt x="6002" y="8766"/>
                    </a:lnTo>
                    <a:lnTo>
                      <a:pt x="5995" y="8788"/>
                    </a:lnTo>
                    <a:lnTo>
                      <a:pt x="5989" y="8809"/>
                    </a:lnTo>
                    <a:lnTo>
                      <a:pt x="5984" y="8830"/>
                    </a:lnTo>
                    <a:lnTo>
                      <a:pt x="5980" y="8852"/>
                    </a:lnTo>
                    <a:lnTo>
                      <a:pt x="5979" y="8873"/>
                    </a:lnTo>
                    <a:lnTo>
                      <a:pt x="5979" y="8895"/>
                    </a:lnTo>
                    <a:lnTo>
                      <a:pt x="5982" y="8915"/>
                    </a:lnTo>
                    <a:lnTo>
                      <a:pt x="5987" y="8934"/>
                    </a:lnTo>
                    <a:lnTo>
                      <a:pt x="5995" y="8952"/>
                    </a:lnTo>
                    <a:lnTo>
                      <a:pt x="6006" y="8968"/>
                    </a:lnTo>
                    <a:lnTo>
                      <a:pt x="6020" y="8983"/>
                    </a:lnTo>
                    <a:lnTo>
                      <a:pt x="6039" y="8997"/>
                    </a:lnTo>
                    <a:lnTo>
                      <a:pt x="6061" y="9008"/>
                    </a:lnTo>
                    <a:lnTo>
                      <a:pt x="6087" y="9018"/>
                    </a:lnTo>
                    <a:lnTo>
                      <a:pt x="6117" y="9025"/>
                    </a:lnTo>
                    <a:lnTo>
                      <a:pt x="6152" y="9029"/>
                    </a:lnTo>
                    <a:lnTo>
                      <a:pt x="6192" y="9030"/>
                    </a:lnTo>
                    <a:lnTo>
                      <a:pt x="6237" y="9028"/>
                    </a:lnTo>
                    <a:lnTo>
                      <a:pt x="6288" y="9023"/>
                    </a:lnTo>
                    <a:lnTo>
                      <a:pt x="6344" y="9014"/>
                    </a:lnTo>
                    <a:lnTo>
                      <a:pt x="6406" y="9000"/>
                    </a:lnTo>
                    <a:lnTo>
                      <a:pt x="6419" y="8997"/>
                    </a:lnTo>
                    <a:lnTo>
                      <a:pt x="6455" y="8987"/>
                    </a:lnTo>
                    <a:lnTo>
                      <a:pt x="6511" y="8971"/>
                    </a:lnTo>
                    <a:lnTo>
                      <a:pt x="6585" y="8950"/>
                    </a:lnTo>
                    <a:lnTo>
                      <a:pt x="6673" y="8924"/>
                    </a:lnTo>
                    <a:lnTo>
                      <a:pt x="6771" y="8894"/>
                    </a:lnTo>
                    <a:lnTo>
                      <a:pt x="6877" y="8860"/>
                    </a:lnTo>
                    <a:lnTo>
                      <a:pt x="6989" y="8823"/>
                    </a:lnTo>
                    <a:lnTo>
                      <a:pt x="7046" y="8804"/>
                    </a:lnTo>
                    <a:lnTo>
                      <a:pt x="7102" y="8784"/>
                    </a:lnTo>
                    <a:lnTo>
                      <a:pt x="7158" y="8763"/>
                    </a:lnTo>
                    <a:lnTo>
                      <a:pt x="7215" y="8742"/>
                    </a:lnTo>
                    <a:lnTo>
                      <a:pt x="7269" y="8722"/>
                    </a:lnTo>
                    <a:lnTo>
                      <a:pt x="7323" y="8701"/>
                    </a:lnTo>
                    <a:lnTo>
                      <a:pt x="7374" y="8679"/>
                    </a:lnTo>
                    <a:lnTo>
                      <a:pt x="7423" y="8658"/>
                    </a:lnTo>
                    <a:lnTo>
                      <a:pt x="7469" y="8636"/>
                    </a:lnTo>
                    <a:lnTo>
                      <a:pt x="7513" y="8614"/>
                    </a:lnTo>
                    <a:lnTo>
                      <a:pt x="7553" y="8593"/>
                    </a:lnTo>
                    <a:lnTo>
                      <a:pt x="7590" y="8572"/>
                    </a:lnTo>
                    <a:lnTo>
                      <a:pt x="7621" y="8552"/>
                    </a:lnTo>
                    <a:lnTo>
                      <a:pt x="7649" y="8530"/>
                    </a:lnTo>
                    <a:lnTo>
                      <a:pt x="7673" y="8510"/>
                    </a:lnTo>
                    <a:lnTo>
                      <a:pt x="7690" y="8491"/>
                    </a:lnTo>
                    <a:lnTo>
                      <a:pt x="7695" y="8486"/>
                    </a:lnTo>
                    <a:lnTo>
                      <a:pt x="7710" y="8472"/>
                    </a:lnTo>
                    <a:lnTo>
                      <a:pt x="7734" y="8452"/>
                    </a:lnTo>
                    <a:lnTo>
                      <a:pt x="7768" y="8427"/>
                    </a:lnTo>
                    <a:lnTo>
                      <a:pt x="7788" y="8414"/>
                    </a:lnTo>
                    <a:lnTo>
                      <a:pt x="7811" y="8399"/>
                    </a:lnTo>
                    <a:lnTo>
                      <a:pt x="7835" y="8384"/>
                    </a:lnTo>
                    <a:lnTo>
                      <a:pt x="7861" y="8370"/>
                    </a:lnTo>
                    <a:lnTo>
                      <a:pt x="7889" y="8356"/>
                    </a:lnTo>
                    <a:lnTo>
                      <a:pt x="7919" y="8342"/>
                    </a:lnTo>
                    <a:lnTo>
                      <a:pt x="7952" y="8329"/>
                    </a:lnTo>
                    <a:lnTo>
                      <a:pt x="7986" y="8317"/>
                    </a:lnTo>
                    <a:lnTo>
                      <a:pt x="8021" y="8307"/>
                    </a:lnTo>
                    <a:lnTo>
                      <a:pt x="8060" y="8297"/>
                    </a:lnTo>
                    <a:lnTo>
                      <a:pt x="8098" y="8289"/>
                    </a:lnTo>
                    <a:lnTo>
                      <a:pt x="8139" y="8283"/>
                    </a:lnTo>
                    <a:lnTo>
                      <a:pt x="8182" y="8279"/>
                    </a:lnTo>
                    <a:lnTo>
                      <a:pt x="8226" y="8278"/>
                    </a:lnTo>
                    <a:lnTo>
                      <a:pt x="8271" y="8280"/>
                    </a:lnTo>
                    <a:lnTo>
                      <a:pt x="8318" y="8284"/>
                    </a:lnTo>
                    <a:lnTo>
                      <a:pt x="8366" y="8291"/>
                    </a:lnTo>
                    <a:lnTo>
                      <a:pt x="8415" y="8303"/>
                    </a:lnTo>
                    <a:lnTo>
                      <a:pt x="8466" y="8317"/>
                    </a:lnTo>
                    <a:lnTo>
                      <a:pt x="8518" y="8336"/>
                    </a:lnTo>
                    <a:lnTo>
                      <a:pt x="8572" y="8358"/>
                    </a:lnTo>
                    <a:lnTo>
                      <a:pt x="8626" y="8384"/>
                    </a:lnTo>
                    <a:lnTo>
                      <a:pt x="8682" y="8416"/>
                    </a:lnTo>
                    <a:lnTo>
                      <a:pt x="8738" y="8452"/>
                    </a:lnTo>
                    <a:lnTo>
                      <a:pt x="8758" y="8462"/>
                    </a:lnTo>
                    <a:lnTo>
                      <a:pt x="8817" y="8490"/>
                    </a:lnTo>
                    <a:lnTo>
                      <a:pt x="8908" y="8534"/>
                    </a:lnTo>
                    <a:lnTo>
                      <a:pt x="9027" y="8589"/>
                    </a:lnTo>
                    <a:lnTo>
                      <a:pt x="9169" y="8655"/>
                    </a:lnTo>
                    <a:lnTo>
                      <a:pt x="9330" y="8727"/>
                    </a:lnTo>
                    <a:lnTo>
                      <a:pt x="9414" y="8764"/>
                    </a:lnTo>
                    <a:lnTo>
                      <a:pt x="9502" y="8803"/>
                    </a:lnTo>
                    <a:lnTo>
                      <a:pt x="9592" y="8842"/>
                    </a:lnTo>
                    <a:lnTo>
                      <a:pt x="9682" y="8880"/>
                    </a:lnTo>
                    <a:lnTo>
                      <a:pt x="9774" y="8919"/>
                    </a:lnTo>
                    <a:lnTo>
                      <a:pt x="9866" y="8956"/>
                    </a:lnTo>
                    <a:lnTo>
                      <a:pt x="9958" y="8993"/>
                    </a:lnTo>
                    <a:lnTo>
                      <a:pt x="10047" y="9028"/>
                    </a:lnTo>
                    <a:lnTo>
                      <a:pt x="10135" y="9061"/>
                    </a:lnTo>
                    <a:lnTo>
                      <a:pt x="10221" y="9092"/>
                    </a:lnTo>
                    <a:lnTo>
                      <a:pt x="10303" y="9120"/>
                    </a:lnTo>
                    <a:lnTo>
                      <a:pt x="10382" y="9147"/>
                    </a:lnTo>
                    <a:lnTo>
                      <a:pt x="10457" y="9169"/>
                    </a:lnTo>
                    <a:lnTo>
                      <a:pt x="10526" y="9188"/>
                    </a:lnTo>
                    <a:lnTo>
                      <a:pt x="10591" y="9203"/>
                    </a:lnTo>
                    <a:lnTo>
                      <a:pt x="10648" y="9213"/>
                    </a:lnTo>
                    <a:lnTo>
                      <a:pt x="10700" y="9219"/>
                    </a:lnTo>
                    <a:lnTo>
                      <a:pt x="10743" y="9220"/>
                    </a:lnTo>
                    <a:lnTo>
                      <a:pt x="10778" y="9216"/>
                    </a:lnTo>
                    <a:lnTo>
                      <a:pt x="10804" y="9206"/>
                    </a:lnTo>
                    <a:close/>
                  </a:path>
                </a:pathLst>
              </a:custGeom>
              <a:solidFill>
                <a:srgbClr val="93D5ED"/>
              </a:solidFill>
              <a:ln w="9525">
                <a:solidFill>
                  <a:srgbClr val="CCECFF"/>
                </a:solidFill>
                <a:round/>
                <a:headEnd/>
                <a:tailEnd/>
              </a:ln>
            </p:spPr>
            <p:txBody>
              <a:bodyPr/>
              <a:lstStyle/>
              <a:p>
                <a:endParaRPr lang="en-US"/>
              </a:p>
            </p:txBody>
          </p:sp>
          <p:sp>
            <p:nvSpPr>
              <p:cNvPr id="24851" name="Freeform 272"/>
              <p:cNvSpPr>
                <a:spLocks/>
              </p:cNvSpPr>
              <p:nvPr/>
            </p:nvSpPr>
            <p:spPr bwMode="auto">
              <a:xfrm>
                <a:off x="817" y="1012"/>
                <a:ext cx="30" cy="21"/>
              </a:xfrm>
              <a:custGeom>
                <a:avLst/>
                <a:gdLst>
                  <a:gd name="T0" fmla="*/ 0 w 845"/>
                  <a:gd name="T1" fmla="*/ 0 h 611"/>
                  <a:gd name="T2" fmla="*/ 0 w 845"/>
                  <a:gd name="T3" fmla="*/ 0 h 611"/>
                  <a:gd name="T4" fmla="*/ 0 w 845"/>
                  <a:gd name="T5" fmla="*/ 0 h 611"/>
                  <a:gd name="T6" fmla="*/ 0 w 845"/>
                  <a:gd name="T7" fmla="*/ 0 h 611"/>
                  <a:gd name="T8" fmla="*/ 0 w 845"/>
                  <a:gd name="T9" fmla="*/ 0 h 611"/>
                  <a:gd name="T10" fmla="*/ 0 w 845"/>
                  <a:gd name="T11" fmla="*/ 0 h 611"/>
                  <a:gd name="T12" fmla="*/ 0 w 845"/>
                  <a:gd name="T13" fmla="*/ 0 h 611"/>
                  <a:gd name="T14" fmla="*/ 0 w 845"/>
                  <a:gd name="T15" fmla="*/ 0 h 611"/>
                  <a:gd name="T16" fmla="*/ 0 w 845"/>
                  <a:gd name="T17" fmla="*/ 0 h 611"/>
                  <a:gd name="T18" fmla="*/ 0 w 845"/>
                  <a:gd name="T19" fmla="*/ 0 h 611"/>
                  <a:gd name="T20" fmla="*/ 0 w 845"/>
                  <a:gd name="T21" fmla="*/ 0 h 611"/>
                  <a:gd name="T22" fmla="*/ 0 w 845"/>
                  <a:gd name="T23" fmla="*/ 0 h 611"/>
                  <a:gd name="T24" fmla="*/ 0 w 845"/>
                  <a:gd name="T25" fmla="*/ 0 h 611"/>
                  <a:gd name="T26" fmla="*/ 0 w 845"/>
                  <a:gd name="T27" fmla="*/ 0 h 611"/>
                  <a:gd name="T28" fmla="*/ 0 w 845"/>
                  <a:gd name="T29" fmla="*/ 0 h 611"/>
                  <a:gd name="T30" fmla="*/ 0 w 845"/>
                  <a:gd name="T31" fmla="*/ 0 h 611"/>
                  <a:gd name="T32" fmla="*/ 0 w 845"/>
                  <a:gd name="T33" fmla="*/ 0 h 611"/>
                  <a:gd name="T34" fmla="*/ 0 w 845"/>
                  <a:gd name="T35" fmla="*/ 0 h 611"/>
                  <a:gd name="T36" fmla="*/ 0 w 845"/>
                  <a:gd name="T37" fmla="*/ 0 h 611"/>
                  <a:gd name="T38" fmla="*/ 0 w 845"/>
                  <a:gd name="T39" fmla="*/ 0 h 611"/>
                  <a:gd name="T40" fmla="*/ 0 w 845"/>
                  <a:gd name="T41" fmla="*/ 0 h 611"/>
                  <a:gd name="T42" fmla="*/ 0 w 845"/>
                  <a:gd name="T43" fmla="*/ 0 h 611"/>
                  <a:gd name="T44" fmla="*/ 0 w 845"/>
                  <a:gd name="T45" fmla="*/ 0 h 611"/>
                  <a:gd name="T46" fmla="*/ 0 w 845"/>
                  <a:gd name="T47" fmla="*/ 0 h 611"/>
                  <a:gd name="T48" fmla="*/ 0 w 845"/>
                  <a:gd name="T49" fmla="*/ 0 h 611"/>
                  <a:gd name="T50" fmla="*/ 0 w 845"/>
                  <a:gd name="T51" fmla="*/ 0 h 611"/>
                  <a:gd name="T52" fmla="*/ 0 w 845"/>
                  <a:gd name="T53" fmla="*/ 0 h 611"/>
                  <a:gd name="T54" fmla="*/ 0 w 845"/>
                  <a:gd name="T55" fmla="*/ 0 h 611"/>
                  <a:gd name="T56" fmla="*/ 0 w 845"/>
                  <a:gd name="T57" fmla="*/ 0 h 611"/>
                  <a:gd name="T58" fmla="*/ 0 w 845"/>
                  <a:gd name="T59" fmla="*/ 0 h 611"/>
                  <a:gd name="T60" fmla="*/ 0 w 845"/>
                  <a:gd name="T61" fmla="*/ 0 h 611"/>
                  <a:gd name="T62" fmla="*/ 0 w 845"/>
                  <a:gd name="T63" fmla="*/ 0 h 611"/>
                  <a:gd name="T64" fmla="*/ 0 w 845"/>
                  <a:gd name="T65" fmla="*/ 0 h 611"/>
                  <a:gd name="T66" fmla="*/ 0 w 845"/>
                  <a:gd name="T67" fmla="*/ 0 h 611"/>
                  <a:gd name="T68" fmla="*/ 0 w 845"/>
                  <a:gd name="T69" fmla="*/ 0 h 611"/>
                  <a:gd name="T70" fmla="*/ 0 w 845"/>
                  <a:gd name="T71" fmla="*/ 0 h 611"/>
                  <a:gd name="T72" fmla="*/ 0 w 845"/>
                  <a:gd name="T73" fmla="*/ 0 h 611"/>
                  <a:gd name="T74" fmla="*/ 0 w 845"/>
                  <a:gd name="T75" fmla="*/ 0 h 611"/>
                  <a:gd name="T76" fmla="*/ 0 w 845"/>
                  <a:gd name="T77" fmla="*/ 0 h 611"/>
                  <a:gd name="T78" fmla="*/ 0 w 845"/>
                  <a:gd name="T79" fmla="*/ 0 h 611"/>
                  <a:gd name="T80" fmla="*/ 0 w 845"/>
                  <a:gd name="T81" fmla="*/ 0 h 611"/>
                  <a:gd name="T82" fmla="*/ 0 w 845"/>
                  <a:gd name="T83" fmla="*/ 0 h 611"/>
                  <a:gd name="T84" fmla="*/ 0 w 845"/>
                  <a:gd name="T85" fmla="*/ 0 h 611"/>
                  <a:gd name="T86" fmla="*/ 0 w 845"/>
                  <a:gd name="T87" fmla="*/ 0 h 611"/>
                  <a:gd name="T88" fmla="*/ 0 w 845"/>
                  <a:gd name="T89" fmla="*/ 0 h 611"/>
                  <a:gd name="T90" fmla="*/ 0 w 845"/>
                  <a:gd name="T91" fmla="*/ 0 h 61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45"/>
                  <a:gd name="T139" fmla="*/ 0 h 611"/>
                  <a:gd name="T140" fmla="*/ 845 w 845"/>
                  <a:gd name="T141" fmla="*/ 611 h 61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45" h="611">
                    <a:moveTo>
                      <a:pt x="531" y="51"/>
                    </a:moveTo>
                    <a:lnTo>
                      <a:pt x="523" y="49"/>
                    </a:lnTo>
                    <a:lnTo>
                      <a:pt x="501" y="42"/>
                    </a:lnTo>
                    <a:lnTo>
                      <a:pt x="468" y="34"/>
                    </a:lnTo>
                    <a:lnTo>
                      <a:pt x="425" y="24"/>
                    </a:lnTo>
                    <a:lnTo>
                      <a:pt x="399" y="19"/>
                    </a:lnTo>
                    <a:lnTo>
                      <a:pt x="374" y="14"/>
                    </a:lnTo>
                    <a:lnTo>
                      <a:pt x="347" y="10"/>
                    </a:lnTo>
                    <a:lnTo>
                      <a:pt x="320" y="6"/>
                    </a:lnTo>
                    <a:lnTo>
                      <a:pt x="290" y="3"/>
                    </a:lnTo>
                    <a:lnTo>
                      <a:pt x="262" y="1"/>
                    </a:lnTo>
                    <a:lnTo>
                      <a:pt x="234" y="0"/>
                    </a:lnTo>
                    <a:lnTo>
                      <a:pt x="206" y="0"/>
                    </a:lnTo>
                    <a:lnTo>
                      <a:pt x="178" y="2"/>
                    </a:lnTo>
                    <a:lnTo>
                      <a:pt x="151" y="5"/>
                    </a:lnTo>
                    <a:lnTo>
                      <a:pt x="125" y="10"/>
                    </a:lnTo>
                    <a:lnTo>
                      <a:pt x="102" y="17"/>
                    </a:lnTo>
                    <a:lnTo>
                      <a:pt x="80" y="26"/>
                    </a:lnTo>
                    <a:lnTo>
                      <a:pt x="60" y="37"/>
                    </a:lnTo>
                    <a:lnTo>
                      <a:pt x="42" y="51"/>
                    </a:lnTo>
                    <a:lnTo>
                      <a:pt x="27" y="67"/>
                    </a:lnTo>
                    <a:lnTo>
                      <a:pt x="15" y="87"/>
                    </a:lnTo>
                    <a:lnTo>
                      <a:pt x="6" y="110"/>
                    </a:lnTo>
                    <a:lnTo>
                      <a:pt x="1" y="135"/>
                    </a:lnTo>
                    <a:lnTo>
                      <a:pt x="0" y="164"/>
                    </a:lnTo>
                    <a:lnTo>
                      <a:pt x="3" y="196"/>
                    </a:lnTo>
                    <a:lnTo>
                      <a:pt x="11" y="232"/>
                    </a:lnTo>
                    <a:lnTo>
                      <a:pt x="23" y="272"/>
                    </a:lnTo>
                    <a:lnTo>
                      <a:pt x="42" y="315"/>
                    </a:lnTo>
                    <a:lnTo>
                      <a:pt x="53" y="327"/>
                    </a:lnTo>
                    <a:lnTo>
                      <a:pt x="84" y="361"/>
                    </a:lnTo>
                    <a:lnTo>
                      <a:pt x="106" y="382"/>
                    </a:lnTo>
                    <a:lnTo>
                      <a:pt x="131" y="406"/>
                    </a:lnTo>
                    <a:lnTo>
                      <a:pt x="159" y="432"/>
                    </a:lnTo>
                    <a:lnTo>
                      <a:pt x="191" y="459"/>
                    </a:lnTo>
                    <a:lnTo>
                      <a:pt x="224" y="486"/>
                    </a:lnTo>
                    <a:lnTo>
                      <a:pt x="258" y="512"/>
                    </a:lnTo>
                    <a:lnTo>
                      <a:pt x="276" y="525"/>
                    </a:lnTo>
                    <a:lnTo>
                      <a:pt x="295" y="537"/>
                    </a:lnTo>
                    <a:lnTo>
                      <a:pt x="313" y="548"/>
                    </a:lnTo>
                    <a:lnTo>
                      <a:pt x="331" y="559"/>
                    </a:lnTo>
                    <a:lnTo>
                      <a:pt x="349" y="570"/>
                    </a:lnTo>
                    <a:lnTo>
                      <a:pt x="367" y="579"/>
                    </a:lnTo>
                    <a:lnTo>
                      <a:pt x="385" y="588"/>
                    </a:lnTo>
                    <a:lnTo>
                      <a:pt x="403" y="595"/>
                    </a:lnTo>
                    <a:lnTo>
                      <a:pt x="421" y="600"/>
                    </a:lnTo>
                    <a:lnTo>
                      <a:pt x="439" y="605"/>
                    </a:lnTo>
                    <a:lnTo>
                      <a:pt x="456" y="608"/>
                    </a:lnTo>
                    <a:lnTo>
                      <a:pt x="472" y="610"/>
                    </a:lnTo>
                    <a:lnTo>
                      <a:pt x="490" y="611"/>
                    </a:lnTo>
                    <a:lnTo>
                      <a:pt x="508" y="611"/>
                    </a:lnTo>
                    <a:lnTo>
                      <a:pt x="527" y="609"/>
                    </a:lnTo>
                    <a:lnTo>
                      <a:pt x="547" y="606"/>
                    </a:lnTo>
                    <a:lnTo>
                      <a:pt x="566" y="601"/>
                    </a:lnTo>
                    <a:lnTo>
                      <a:pt x="585" y="596"/>
                    </a:lnTo>
                    <a:lnTo>
                      <a:pt x="604" y="589"/>
                    </a:lnTo>
                    <a:lnTo>
                      <a:pt x="623" y="582"/>
                    </a:lnTo>
                    <a:lnTo>
                      <a:pt x="642" y="573"/>
                    </a:lnTo>
                    <a:lnTo>
                      <a:pt x="661" y="563"/>
                    </a:lnTo>
                    <a:lnTo>
                      <a:pt x="681" y="553"/>
                    </a:lnTo>
                    <a:lnTo>
                      <a:pt x="699" y="542"/>
                    </a:lnTo>
                    <a:lnTo>
                      <a:pt x="716" y="530"/>
                    </a:lnTo>
                    <a:lnTo>
                      <a:pt x="733" y="518"/>
                    </a:lnTo>
                    <a:lnTo>
                      <a:pt x="748" y="505"/>
                    </a:lnTo>
                    <a:lnTo>
                      <a:pt x="764" y="492"/>
                    </a:lnTo>
                    <a:lnTo>
                      <a:pt x="778" y="479"/>
                    </a:lnTo>
                    <a:lnTo>
                      <a:pt x="791" y="465"/>
                    </a:lnTo>
                    <a:lnTo>
                      <a:pt x="803" y="452"/>
                    </a:lnTo>
                    <a:lnTo>
                      <a:pt x="814" y="437"/>
                    </a:lnTo>
                    <a:lnTo>
                      <a:pt x="823" y="423"/>
                    </a:lnTo>
                    <a:lnTo>
                      <a:pt x="831" y="409"/>
                    </a:lnTo>
                    <a:lnTo>
                      <a:pt x="837" y="395"/>
                    </a:lnTo>
                    <a:lnTo>
                      <a:pt x="842" y="381"/>
                    </a:lnTo>
                    <a:lnTo>
                      <a:pt x="844" y="368"/>
                    </a:lnTo>
                    <a:lnTo>
                      <a:pt x="845" y="355"/>
                    </a:lnTo>
                    <a:lnTo>
                      <a:pt x="844" y="342"/>
                    </a:lnTo>
                    <a:lnTo>
                      <a:pt x="841" y="330"/>
                    </a:lnTo>
                    <a:lnTo>
                      <a:pt x="836" y="317"/>
                    </a:lnTo>
                    <a:lnTo>
                      <a:pt x="828" y="306"/>
                    </a:lnTo>
                    <a:lnTo>
                      <a:pt x="818" y="296"/>
                    </a:lnTo>
                    <a:lnTo>
                      <a:pt x="806" y="286"/>
                    </a:lnTo>
                    <a:lnTo>
                      <a:pt x="778" y="269"/>
                    </a:lnTo>
                    <a:lnTo>
                      <a:pt x="751" y="251"/>
                    </a:lnTo>
                    <a:lnTo>
                      <a:pt x="726" y="232"/>
                    </a:lnTo>
                    <a:lnTo>
                      <a:pt x="701" y="213"/>
                    </a:lnTo>
                    <a:lnTo>
                      <a:pt x="677" y="192"/>
                    </a:lnTo>
                    <a:lnTo>
                      <a:pt x="654" y="173"/>
                    </a:lnTo>
                    <a:lnTo>
                      <a:pt x="633" y="154"/>
                    </a:lnTo>
                    <a:lnTo>
                      <a:pt x="613" y="136"/>
                    </a:lnTo>
                    <a:lnTo>
                      <a:pt x="579" y="103"/>
                    </a:lnTo>
                    <a:lnTo>
                      <a:pt x="554" y="75"/>
                    </a:lnTo>
                    <a:lnTo>
                      <a:pt x="536" y="57"/>
                    </a:lnTo>
                    <a:lnTo>
                      <a:pt x="531" y="51"/>
                    </a:lnTo>
                    <a:close/>
                  </a:path>
                </a:pathLst>
              </a:custGeom>
              <a:solidFill>
                <a:srgbClr val="93D5ED"/>
              </a:solidFill>
              <a:ln w="9525">
                <a:solidFill>
                  <a:srgbClr val="CCECFF"/>
                </a:solidFill>
                <a:round/>
                <a:headEnd/>
                <a:tailEnd/>
              </a:ln>
            </p:spPr>
            <p:txBody>
              <a:bodyPr/>
              <a:lstStyle/>
              <a:p>
                <a:endParaRPr lang="en-US"/>
              </a:p>
            </p:txBody>
          </p:sp>
          <p:sp>
            <p:nvSpPr>
              <p:cNvPr id="24852" name="Freeform 273"/>
              <p:cNvSpPr>
                <a:spLocks/>
              </p:cNvSpPr>
              <p:nvPr/>
            </p:nvSpPr>
            <p:spPr bwMode="auto">
              <a:xfrm>
                <a:off x="817" y="1012"/>
                <a:ext cx="30" cy="21"/>
              </a:xfrm>
              <a:custGeom>
                <a:avLst/>
                <a:gdLst>
                  <a:gd name="T0" fmla="*/ 0 w 845"/>
                  <a:gd name="T1" fmla="*/ 0 h 611"/>
                  <a:gd name="T2" fmla="*/ 0 w 845"/>
                  <a:gd name="T3" fmla="*/ 0 h 611"/>
                  <a:gd name="T4" fmla="*/ 0 w 845"/>
                  <a:gd name="T5" fmla="*/ 0 h 611"/>
                  <a:gd name="T6" fmla="*/ 0 w 845"/>
                  <a:gd name="T7" fmla="*/ 0 h 611"/>
                  <a:gd name="T8" fmla="*/ 0 w 845"/>
                  <a:gd name="T9" fmla="*/ 0 h 611"/>
                  <a:gd name="T10" fmla="*/ 0 w 845"/>
                  <a:gd name="T11" fmla="*/ 0 h 611"/>
                  <a:gd name="T12" fmla="*/ 0 w 845"/>
                  <a:gd name="T13" fmla="*/ 0 h 611"/>
                  <a:gd name="T14" fmla="*/ 0 w 845"/>
                  <a:gd name="T15" fmla="*/ 0 h 611"/>
                  <a:gd name="T16" fmla="*/ 0 w 845"/>
                  <a:gd name="T17" fmla="*/ 0 h 611"/>
                  <a:gd name="T18" fmla="*/ 0 w 845"/>
                  <a:gd name="T19" fmla="*/ 0 h 611"/>
                  <a:gd name="T20" fmla="*/ 0 w 845"/>
                  <a:gd name="T21" fmla="*/ 0 h 611"/>
                  <a:gd name="T22" fmla="*/ 0 w 845"/>
                  <a:gd name="T23" fmla="*/ 0 h 611"/>
                  <a:gd name="T24" fmla="*/ 0 w 845"/>
                  <a:gd name="T25" fmla="*/ 0 h 611"/>
                  <a:gd name="T26" fmla="*/ 0 w 845"/>
                  <a:gd name="T27" fmla="*/ 0 h 611"/>
                  <a:gd name="T28" fmla="*/ 0 w 845"/>
                  <a:gd name="T29" fmla="*/ 0 h 611"/>
                  <a:gd name="T30" fmla="*/ 0 w 845"/>
                  <a:gd name="T31" fmla="*/ 0 h 611"/>
                  <a:gd name="T32" fmla="*/ 0 w 845"/>
                  <a:gd name="T33" fmla="*/ 0 h 611"/>
                  <a:gd name="T34" fmla="*/ 0 w 845"/>
                  <a:gd name="T35" fmla="*/ 0 h 611"/>
                  <a:gd name="T36" fmla="*/ 0 w 845"/>
                  <a:gd name="T37" fmla="*/ 0 h 611"/>
                  <a:gd name="T38" fmla="*/ 0 w 845"/>
                  <a:gd name="T39" fmla="*/ 0 h 611"/>
                  <a:gd name="T40" fmla="*/ 0 w 845"/>
                  <a:gd name="T41" fmla="*/ 0 h 611"/>
                  <a:gd name="T42" fmla="*/ 0 w 845"/>
                  <a:gd name="T43" fmla="*/ 0 h 611"/>
                  <a:gd name="T44" fmla="*/ 0 w 845"/>
                  <a:gd name="T45" fmla="*/ 0 h 611"/>
                  <a:gd name="T46" fmla="*/ 0 w 845"/>
                  <a:gd name="T47" fmla="*/ 0 h 611"/>
                  <a:gd name="T48" fmla="*/ 0 w 845"/>
                  <a:gd name="T49" fmla="*/ 0 h 611"/>
                  <a:gd name="T50" fmla="*/ 0 w 845"/>
                  <a:gd name="T51" fmla="*/ 0 h 611"/>
                  <a:gd name="T52" fmla="*/ 0 w 845"/>
                  <a:gd name="T53" fmla="*/ 0 h 611"/>
                  <a:gd name="T54" fmla="*/ 0 w 845"/>
                  <a:gd name="T55" fmla="*/ 0 h 611"/>
                  <a:gd name="T56" fmla="*/ 0 w 845"/>
                  <a:gd name="T57" fmla="*/ 0 h 611"/>
                  <a:gd name="T58" fmla="*/ 0 w 845"/>
                  <a:gd name="T59" fmla="*/ 0 h 611"/>
                  <a:gd name="T60" fmla="*/ 0 w 845"/>
                  <a:gd name="T61" fmla="*/ 0 h 611"/>
                  <a:gd name="T62" fmla="*/ 0 w 845"/>
                  <a:gd name="T63" fmla="*/ 0 h 611"/>
                  <a:gd name="T64" fmla="*/ 0 w 845"/>
                  <a:gd name="T65" fmla="*/ 0 h 611"/>
                  <a:gd name="T66" fmla="*/ 0 w 845"/>
                  <a:gd name="T67" fmla="*/ 0 h 611"/>
                  <a:gd name="T68" fmla="*/ 0 w 845"/>
                  <a:gd name="T69" fmla="*/ 0 h 611"/>
                  <a:gd name="T70" fmla="*/ 0 w 845"/>
                  <a:gd name="T71" fmla="*/ 0 h 611"/>
                  <a:gd name="T72" fmla="*/ 0 w 845"/>
                  <a:gd name="T73" fmla="*/ 0 h 611"/>
                  <a:gd name="T74" fmla="*/ 0 w 845"/>
                  <a:gd name="T75" fmla="*/ 0 h 611"/>
                  <a:gd name="T76" fmla="*/ 0 w 845"/>
                  <a:gd name="T77" fmla="*/ 0 h 611"/>
                  <a:gd name="T78" fmla="*/ 0 w 845"/>
                  <a:gd name="T79" fmla="*/ 0 h 611"/>
                  <a:gd name="T80" fmla="*/ 0 w 845"/>
                  <a:gd name="T81" fmla="*/ 0 h 611"/>
                  <a:gd name="T82" fmla="*/ 0 w 845"/>
                  <a:gd name="T83" fmla="*/ 0 h 611"/>
                  <a:gd name="T84" fmla="*/ 0 w 845"/>
                  <a:gd name="T85" fmla="*/ 0 h 611"/>
                  <a:gd name="T86" fmla="*/ 0 w 845"/>
                  <a:gd name="T87" fmla="*/ 0 h 611"/>
                  <a:gd name="T88" fmla="*/ 0 w 845"/>
                  <a:gd name="T89" fmla="*/ 0 h 611"/>
                  <a:gd name="T90" fmla="*/ 0 w 845"/>
                  <a:gd name="T91" fmla="*/ 0 h 61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45"/>
                  <a:gd name="T139" fmla="*/ 0 h 611"/>
                  <a:gd name="T140" fmla="*/ 845 w 845"/>
                  <a:gd name="T141" fmla="*/ 611 h 61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45" h="611">
                    <a:moveTo>
                      <a:pt x="531" y="51"/>
                    </a:moveTo>
                    <a:lnTo>
                      <a:pt x="523" y="49"/>
                    </a:lnTo>
                    <a:lnTo>
                      <a:pt x="501" y="42"/>
                    </a:lnTo>
                    <a:lnTo>
                      <a:pt x="468" y="34"/>
                    </a:lnTo>
                    <a:lnTo>
                      <a:pt x="425" y="24"/>
                    </a:lnTo>
                    <a:lnTo>
                      <a:pt x="399" y="19"/>
                    </a:lnTo>
                    <a:lnTo>
                      <a:pt x="374" y="14"/>
                    </a:lnTo>
                    <a:lnTo>
                      <a:pt x="347" y="10"/>
                    </a:lnTo>
                    <a:lnTo>
                      <a:pt x="320" y="6"/>
                    </a:lnTo>
                    <a:lnTo>
                      <a:pt x="290" y="3"/>
                    </a:lnTo>
                    <a:lnTo>
                      <a:pt x="262" y="1"/>
                    </a:lnTo>
                    <a:lnTo>
                      <a:pt x="234" y="0"/>
                    </a:lnTo>
                    <a:lnTo>
                      <a:pt x="206" y="0"/>
                    </a:lnTo>
                    <a:lnTo>
                      <a:pt x="178" y="2"/>
                    </a:lnTo>
                    <a:lnTo>
                      <a:pt x="151" y="5"/>
                    </a:lnTo>
                    <a:lnTo>
                      <a:pt x="125" y="10"/>
                    </a:lnTo>
                    <a:lnTo>
                      <a:pt x="102" y="17"/>
                    </a:lnTo>
                    <a:lnTo>
                      <a:pt x="80" y="26"/>
                    </a:lnTo>
                    <a:lnTo>
                      <a:pt x="60" y="37"/>
                    </a:lnTo>
                    <a:lnTo>
                      <a:pt x="42" y="51"/>
                    </a:lnTo>
                    <a:lnTo>
                      <a:pt x="27" y="67"/>
                    </a:lnTo>
                    <a:lnTo>
                      <a:pt x="15" y="87"/>
                    </a:lnTo>
                    <a:lnTo>
                      <a:pt x="6" y="110"/>
                    </a:lnTo>
                    <a:lnTo>
                      <a:pt x="1" y="135"/>
                    </a:lnTo>
                    <a:lnTo>
                      <a:pt x="0" y="164"/>
                    </a:lnTo>
                    <a:lnTo>
                      <a:pt x="3" y="196"/>
                    </a:lnTo>
                    <a:lnTo>
                      <a:pt x="11" y="232"/>
                    </a:lnTo>
                    <a:lnTo>
                      <a:pt x="23" y="272"/>
                    </a:lnTo>
                    <a:lnTo>
                      <a:pt x="42" y="315"/>
                    </a:lnTo>
                    <a:lnTo>
                      <a:pt x="53" y="327"/>
                    </a:lnTo>
                    <a:lnTo>
                      <a:pt x="84" y="361"/>
                    </a:lnTo>
                    <a:lnTo>
                      <a:pt x="106" y="382"/>
                    </a:lnTo>
                    <a:lnTo>
                      <a:pt x="131" y="406"/>
                    </a:lnTo>
                    <a:lnTo>
                      <a:pt x="159" y="432"/>
                    </a:lnTo>
                    <a:lnTo>
                      <a:pt x="191" y="459"/>
                    </a:lnTo>
                    <a:lnTo>
                      <a:pt x="224" y="486"/>
                    </a:lnTo>
                    <a:lnTo>
                      <a:pt x="258" y="512"/>
                    </a:lnTo>
                    <a:lnTo>
                      <a:pt x="276" y="525"/>
                    </a:lnTo>
                    <a:lnTo>
                      <a:pt x="295" y="537"/>
                    </a:lnTo>
                    <a:lnTo>
                      <a:pt x="313" y="548"/>
                    </a:lnTo>
                    <a:lnTo>
                      <a:pt x="331" y="559"/>
                    </a:lnTo>
                    <a:lnTo>
                      <a:pt x="349" y="570"/>
                    </a:lnTo>
                    <a:lnTo>
                      <a:pt x="367" y="579"/>
                    </a:lnTo>
                    <a:lnTo>
                      <a:pt x="385" y="588"/>
                    </a:lnTo>
                    <a:lnTo>
                      <a:pt x="403" y="595"/>
                    </a:lnTo>
                    <a:lnTo>
                      <a:pt x="421" y="600"/>
                    </a:lnTo>
                    <a:lnTo>
                      <a:pt x="439" y="605"/>
                    </a:lnTo>
                    <a:lnTo>
                      <a:pt x="456" y="608"/>
                    </a:lnTo>
                    <a:lnTo>
                      <a:pt x="472" y="610"/>
                    </a:lnTo>
                    <a:lnTo>
                      <a:pt x="490" y="611"/>
                    </a:lnTo>
                    <a:lnTo>
                      <a:pt x="508" y="611"/>
                    </a:lnTo>
                    <a:lnTo>
                      <a:pt x="527" y="609"/>
                    </a:lnTo>
                    <a:lnTo>
                      <a:pt x="547" y="606"/>
                    </a:lnTo>
                    <a:lnTo>
                      <a:pt x="566" y="601"/>
                    </a:lnTo>
                    <a:lnTo>
                      <a:pt x="585" y="596"/>
                    </a:lnTo>
                    <a:lnTo>
                      <a:pt x="604" y="589"/>
                    </a:lnTo>
                    <a:lnTo>
                      <a:pt x="623" y="582"/>
                    </a:lnTo>
                    <a:lnTo>
                      <a:pt x="642" y="573"/>
                    </a:lnTo>
                    <a:lnTo>
                      <a:pt x="661" y="563"/>
                    </a:lnTo>
                    <a:lnTo>
                      <a:pt x="681" y="553"/>
                    </a:lnTo>
                    <a:lnTo>
                      <a:pt x="699" y="542"/>
                    </a:lnTo>
                    <a:lnTo>
                      <a:pt x="716" y="530"/>
                    </a:lnTo>
                    <a:lnTo>
                      <a:pt x="733" y="518"/>
                    </a:lnTo>
                    <a:lnTo>
                      <a:pt x="748" y="505"/>
                    </a:lnTo>
                    <a:lnTo>
                      <a:pt x="764" y="492"/>
                    </a:lnTo>
                    <a:lnTo>
                      <a:pt x="778" y="479"/>
                    </a:lnTo>
                    <a:lnTo>
                      <a:pt x="791" y="465"/>
                    </a:lnTo>
                    <a:lnTo>
                      <a:pt x="803" y="452"/>
                    </a:lnTo>
                    <a:lnTo>
                      <a:pt x="814" y="437"/>
                    </a:lnTo>
                    <a:lnTo>
                      <a:pt x="823" y="423"/>
                    </a:lnTo>
                    <a:lnTo>
                      <a:pt x="831" y="409"/>
                    </a:lnTo>
                    <a:lnTo>
                      <a:pt x="837" y="395"/>
                    </a:lnTo>
                    <a:lnTo>
                      <a:pt x="842" y="381"/>
                    </a:lnTo>
                    <a:lnTo>
                      <a:pt x="844" y="368"/>
                    </a:lnTo>
                    <a:lnTo>
                      <a:pt x="845" y="355"/>
                    </a:lnTo>
                    <a:lnTo>
                      <a:pt x="844" y="342"/>
                    </a:lnTo>
                    <a:lnTo>
                      <a:pt x="841" y="330"/>
                    </a:lnTo>
                    <a:lnTo>
                      <a:pt x="836" y="317"/>
                    </a:lnTo>
                    <a:lnTo>
                      <a:pt x="828" y="306"/>
                    </a:lnTo>
                    <a:lnTo>
                      <a:pt x="818" y="296"/>
                    </a:lnTo>
                    <a:lnTo>
                      <a:pt x="806" y="286"/>
                    </a:lnTo>
                    <a:lnTo>
                      <a:pt x="778" y="269"/>
                    </a:lnTo>
                    <a:lnTo>
                      <a:pt x="751" y="251"/>
                    </a:lnTo>
                    <a:lnTo>
                      <a:pt x="726" y="232"/>
                    </a:lnTo>
                    <a:lnTo>
                      <a:pt x="701" y="213"/>
                    </a:lnTo>
                    <a:lnTo>
                      <a:pt x="677" y="192"/>
                    </a:lnTo>
                    <a:lnTo>
                      <a:pt x="654" y="173"/>
                    </a:lnTo>
                    <a:lnTo>
                      <a:pt x="633" y="154"/>
                    </a:lnTo>
                    <a:lnTo>
                      <a:pt x="613" y="136"/>
                    </a:lnTo>
                    <a:lnTo>
                      <a:pt x="579" y="103"/>
                    </a:lnTo>
                    <a:lnTo>
                      <a:pt x="554" y="75"/>
                    </a:lnTo>
                    <a:lnTo>
                      <a:pt x="536" y="57"/>
                    </a:lnTo>
                    <a:lnTo>
                      <a:pt x="531" y="51"/>
                    </a:lnTo>
                  </a:path>
                </a:pathLst>
              </a:custGeom>
              <a:solidFill>
                <a:srgbClr val="93D5ED"/>
              </a:solidFill>
              <a:ln w="3175">
                <a:solidFill>
                  <a:srgbClr val="CCECFF"/>
                </a:solidFill>
                <a:round/>
                <a:headEnd/>
                <a:tailEnd/>
              </a:ln>
            </p:spPr>
            <p:txBody>
              <a:bodyPr/>
              <a:lstStyle/>
              <a:p>
                <a:endParaRPr lang="en-US"/>
              </a:p>
            </p:txBody>
          </p:sp>
          <p:sp>
            <p:nvSpPr>
              <p:cNvPr id="24853" name="Freeform 274"/>
              <p:cNvSpPr>
                <a:spLocks/>
              </p:cNvSpPr>
              <p:nvPr/>
            </p:nvSpPr>
            <p:spPr bwMode="auto">
              <a:xfrm>
                <a:off x="916" y="1164"/>
                <a:ext cx="90" cy="113"/>
              </a:xfrm>
              <a:custGeom>
                <a:avLst/>
                <a:gdLst>
                  <a:gd name="T0" fmla="*/ 0 w 2508"/>
                  <a:gd name="T1" fmla="*/ 0 h 3165"/>
                  <a:gd name="T2" fmla="*/ 0 w 2508"/>
                  <a:gd name="T3" fmla="*/ 0 h 3165"/>
                  <a:gd name="T4" fmla="*/ 0 w 2508"/>
                  <a:gd name="T5" fmla="*/ 0 h 3165"/>
                  <a:gd name="T6" fmla="*/ 0 w 2508"/>
                  <a:gd name="T7" fmla="*/ 0 h 3165"/>
                  <a:gd name="T8" fmla="*/ 0 w 2508"/>
                  <a:gd name="T9" fmla="*/ 0 h 3165"/>
                  <a:gd name="T10" fmla="*/ 0 w 2508"/>
                  <a:gd name="T11" fmla="*/ 0 h 3165"/>
                  <a:gd name="T12" fmla="*/ 0 w 2508"/>
                  <a:gd name="T13" fmla="*/ 0 h 3165"/>
                  <a:gd name="T14" fmla="*/ 0 w 2508"/>
                  <a:gd name="T15" fmla="*/ 0 h 3165"/>
                  <a:gd name="T16" fmla="*/ 0 w 2508"/>
                  <a:gd name="T17" fmla="*/ 0 h 3165"/>
                  <a:gd name="T18" fmla="*/ 0 w 2508"/>
                  <a:gd name="T19" fmla="*/ 0 h 3165"/>
                  <a:gd name="T20" fmla="*/ 0 w 2508"/>
                  <a:gd name="T21" fmla="*/ 0 h 3165"/>
                  <a:gd name="T22" fmla="*/ 0 w 2508"/>
                  <a:gd name="T23" fmla="*/ 0 h 3165"/>
                  <a:gd name="T24" fmla="*/ 0 w 2508"/>
                  <a:gd name="T25" fmla="*/ 0 h 3165"/>
                  <a:gd name="T26" fmla="*/ 0 w 2508"/>
                  <a:gd name="T27" fmla="*/ 0 h 3165"/>
                  <a:gd name="T28" fmla="*/ 0 w 2508"/>
                  <a:gd name="T29" fmla="*/ 0 h 3165"/>
                  <a:gd name="T30" fmla="*/ 0 w 2508"/>
                  <a:gd name="T31" fmla="*/ 0 h 3165"/>
                  <a:gd name="T32" fmla="*/ 0 w 2508"/>
                  <a:gd name="T33" fmla="*/ 0 h 3165"/>
                  <a:gd name="T34" fmla="*/ 0 w 2508"/>
                  <a:gd name="T35" fmla="*/ 0 h 3165"/>
                  <a:gd name="T36" fmla="*/ 0 w 2508"/>
                  <a:gd name="T37" fmla="*/ 0 h 3165"/>
                  <a:gd name="T38" fmla="*/ 0 w 2508"/>
                  <a:gd name="T39" fmla="*/ 0 h 3165"/>
                  <a:gd name="T40" fmla="*/ 0 w 2508"/>
                  <a:gd name="T41" fmla="*/ 0 h 3165"/>
                  <a:gd name="T42" fmla="*/ 0 w 2508"/>
                  <a:gd name="T43" fmla="*/ 0 h 3165"/>
                  <a:gd name="T44" fmla="*/ 0 w 2508"/>
                  <a:gd name="T45" fmla="*/ 0 h 3165"/>
                  <a:gd name="T46" fmla="*/ 0 w 2508"/>
                  <a:gd name="T47" fmla="*/ 0 h 3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508"/>
                  <a:gd name="T73" fmla="*/ 0 h 3165"/>
                  <a:gd name="T74" fmla="*/ 2508 w 2508"/>
                  <a:gd name="T75" fmla="*/ 3165 h 3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508" h="3165">
                    <a:moveTo>
                      <a:pt x="2498" y="0"/>
                    </a:moveTo>
                    <a:lnTo>
                      <a:pt x="2487" y="5"/>
                    </a:lnTo>
                    <a:lnTo>
                      <a:pt x="2455" y="22"/>
                    </a:lnTo>
                    <a:lnTo>
                      <a:pt x="2405" y="47"/>
                    </a:lnTo>
                    <a:lnTo>
                      <a:pt x="2341" y="79"/>
                    </a:lnTo>
                    <a:lnTo>
                      <a:pt x="2263" y="117"/>
                    </a:lnTo>
                    <a:lnTo>
                      <a:pt x="2176" y="161"/>
                    </a:lnTo>
                    <a:lnTo>
                      <a:pt x="2080" y="207"/>
                    </a:lnTo>
                    <a:lnTo>
                      <a:pt x="1980" y="256"/>
                    </a:lnTo>
                    <a:lnTo>
                      <a:pt x="1878" y="305"/>
                    </a:lnTo>
                    <a:lnTo>
                      <a:pt x="1776" y="353"/>
                    </a:lnTo>
                    <a:lnTo>
                      <a:pt x="1678" y="400"/>
                    </a:lnTo>
                    <a:lnTo>
                      <a:pt x="1585" y="442"/>
                    </a:lnTo>
                    <a:lnTo>
                      <a:pt x="1500" y="480"/>
                    </a:lnTo>
                    <a:lnTo>
                      <a:pt x="1427" y="511"/>
                    </a:lnTo>
                    <a:lnTo>
                      <a:pt x="1394" y="524"/>
                    </a:lnTo>
                    <a:lnTo>
                      <a:pt x="1366" y="535"/>
                    </a:lnTo>
                    <a:lnTo>
                      <a:pt x="1342" y="543"/>
                    </a:lnTo>
                    <a:lnTo>
                      <a:pt x="1323" y="549"/>
                    </a:lnTo>
                    <a:lnTo>
                      <a:pt x="0" y="1010"/>
                    </a:lnTo>
                    <a:lnTo>
                      <a:pt x="0" y="3165"/>
                    </a:lnTo>
                    <a:lnTo>
                      <a:pt x="1479" y="2646"/>
                    </a:lnTo>
                    <a:lnTo>
                      <a:pt x="2508" y="2146"/>
                    </a:lnTo>
                    <a:lnTo>
                      <a:pt x="2498" y="0"/>
                    </a:lnTo>
                    <a:close/>
                  </a:path>
                </a:pathLst>
              </a:custGeom>
              <a:solidFill>
                <a:srgbClr val="93D5ED"/>
              </a:solidFill>
              <a:ln w="9525">
                <a:solidFill>
                  <a:srgbClr val="CCECFF"/>
                </a:solidFill>
                <a:round/>
                <a:headEnd/>
                <a:tailEnd/>
              </a:ln>
            </p:spPr>
            <p:txBody>
              <a:bodyPr/>
              <a:lstStyle/>
              <a:p>
                <a:endParaRPr lang="en-US"/>
              </a:p>
            </p:txBody>
          </p:sp>
          <p:sp>
            <p:nvSpPr>
              <p:cNvPr id="24854" name="Freeform 275"/>
              <p:cNvSpPr>
                <a:spLocks/>
              </p:cNvSpPr>
              <p:nvPr/>
            </p:nvSpPr>
            <p:spPr bwMode="auto">
              <a:xfrm>
                <a:off x="1334" y="1166"/>
                <a:ext cx="32" cy="141"/>
              </a:xfrm>
              <a:custGeom>
                <a:avLst/>
                <a:gdLst>
                  <a:gd name="T0" fmla="*/ 0 w 891"/>
                  <a:gd name="T1" fmla="*/ 0 h 3959"/>
                  <a:gd name="T2" fmla="*/ 0 w 891"/>
                  <a:gd name="T3" fmla="*/ 0 h 3959"/>
                  <a:gd name="T4" fmla="*/ 0 w 891"/>
                  <a:gd name="T5" fmla="*/ 0 h 3959"/>
                  <a:gd name="T6" fmla="*/ 0 w 891"/>
                  <a:gd name="T7" fmla="*/ 0 h 3959"/>
                  <a:gd name="T8" fmla="*/ 0 w 891"/>
                  <a:gd name="T9" fmla="*/ 0 h 3959"/>
                  <a:gd name="T10" fmla="*/ 0 60000 65536"/>
                  <a:gd name="T11" fmla="*/ 0 60000 65536"/>
                  <a:gd name="T12" fmla="*/ 0 60000 65536"/>
                  <a:gd name="T13" fmla="*/ 0 60000 65536"/>
                  <a:gd name="T14" fmla="*/ 0 60000 65536"/>
                  <a:gd name="T15" fmla="*/ 0 w 891"/>
                  <a:gd name="T16" fmla="*/ 0 h 3959"/>
                  <a:gd name="T17" fmla="*/ 891 w 891"/>
                  <a:gd name="T18" fmla="*/ 3959 h 3959"/>
                </a:gdLst>
                <a:ahLst/>
                <a:cxnLst>
                  <a:cxn ang="T10">
                    <a:pos x="T0" y="T1"/>
                  </a:cxn>
                  <a:cxn ang="T11">
                    <a:pos x="T2" y="T3"/>
                  </a:cxn>
                  <a:cxn ang="T12">
                    <a:pos x="T4" y="T5"/>
                  </a:cxn>
                  <a:cxn ang="T13">
                    <a:pos x="T6" y="T7"/>
                  </a:cxn>
                  <a:cxn ang="T14">
                    <a:pos x="T8" y="T9"/>
                  </a:cxn>
                </a:cxnLst>
                <a:rect l="T15" t="T16" r="T17" b="T18"/>
                <a:pathLst>
                  <a:path w="891" h="3959">
                    <a:moveTo>
                      <a:pt x="0" y="0"/>
                    </a:moveTo>
                    <a:lnTo>
                      <a:pt x="891" y="1872"/>
                    </a:lnTo>
                    <a:lnTo>
                      <a:pt x="891" y="3959"/>
                    </a:lnTo>
                    <a:lnTo>
                      <a:pt x="10" y="2146"/>
                    </a:lnTo>
                    <a:lnTo>
                      <a:pt x="0" y="0"/>
                    </a:lnTo>
                    <a:close/>
                  </a:path>
                </a:pathLst>
              </a:custGeom>
              <a:solidFill>
                <a:srgbClr val="93D5ED"/>
              </a:solidFill>
              <a:ln w="9525">
                <a:solidFill>
                  <a:srgbClr val="CCECFF"/>
                </a:solidFill>
                <a:round/>
                <a:headEnd/>
                <a:tailEnd/>
              </a:ln>
            </p:spPr>
            <p:txBody>
              <a:bodyPr/>
              <a:lstStyle/>
              <a:p>
                <a:endParaRPr lang="en-US"/>
              </a:p>
            </p:txBody>
          </p:sp>
        </p:grpSp>
      </p:grpSp>
      <p:sp>
        <p:nvSpPr>
          <p:cNvPr id="296" name="Title 295"/>
          <p:cNvSpPr>
            <a:spLocks noGrp="1"/>
          </p:cNvSpPr>
          <p:nvPr>
            <p:ph type="title" idx="4294967295"/>
          </p:nvPr>
        </p:nvSpPr>
        <p:spPr/>
        <p:txBody>
          <a:bodyPr/>
          <a:lstStyle/>
          <a:p>
            <a:r>
              <a:rPr lang="en-US" dirty="0">
                <a:latin typeface="Arial" charset="0"/>
              </a:rPr>
              <a:t>The Making of HCUP Data</a:t>
            </a:r>
          </a:p>
        </p:txBody>
      </p:sp>
    </p:spTree>
  </p:cSld>
  <p:clrMapOvr>
    <a:masterClrMapping/>
  </p:clrMapOvr>
  <p:transition spd="med" advClick="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2789" name="Rectangle 5"/>
          <p:cNvSpPr>
            <a:spLocks noGrp="1" noChangeArrowheads="1"/>
          </p:cNvSpPr>
          <p:nvPr>
            <p:ph type="title" sz="quarter"/>
          </p:nvPr>
        </p:nvSpPr>
        <p:spPr/>
        <p:txBody>
          <a:bodyPr/>
          <a:lstStyle/>
          <a:p>
            <a:pPr eaLnBrk="1" hangingPunct="1"/>
            <a:r>
              <a:rPr lang="en-US" sz="3200" dirty="0">
                <a:latin typeface="Arial" charset="0"/>
              </a:rPr>
              <a:t>What Are Community Hospitals?</a:t>
            </a:r>
          </a:p>
        </p:txBody>
      </p:sp>
      <p:sp>
        <p:nvSpPr>
          <p:cNvPr id="7" name="Content Placeholder 6"/>
          <p:cNvSpPr>
            <a:spLocks noGrp="1"/>
          </p:cNvSpPr>
          <p:nvPr>
            <p:ph sz="quarter" idx="1"/>
          </p:nvPr>
        </p:nvSpPr>
        <p:spPr>
          <a:xfrm>
            <a:off x="609600" y="1676400"/>
            <a:ext cx="8229600" cy="1066800"/>
          </a:xfrm>
        </p:spPr>
        <p:txBody>
          <a:bodyPr/>
          <a:lstStyle/>
          <a:p>
            <a:pPr indent="-7938">
              <a:buFont typeface="Wingdings" pitchFamily="2" charset="2"/>
              <a:buNone/>
              <a:defRPr/>
            </a:pPr>
            <a:r>
              <a:rPr lang="en-US" sz="2000" b="1" dirty="0" smtClean="0">
                <a:solidFill>
                  <a:srgbClr val="FFFF00"/>
                </a:solidFill>
                <a:ea typeface="+mn-ea"/>
              </a:rPr>
              <a:t>AHA definition of community hospitals: Non-Federal, short-term, general, and other specialty hospitals, excluding hospital units of other institutions (e.g., prisons)</a:t>
            </a:r>
          </a:p>
          <a:p>
            <a:pPr>
              <a:buFont typeface="Wingdings" pitchFamily="2" charset="2"/>
              <a:buChar char="n"/>
              <a:defRPr/>
            </a:pPr>
            <a:endParaRPr lang="en-US" sz="2000" dirty="0">
              <a:ea typeface="+mn-ea"/>
            </a:endParaRPr>
          </a:p>
        </p:txBody>
      </p:sp>
      <p:sp>
        <p:nvSpPr>
          <p:cNvPr id="9" name="Content Placeholder 8"/>
          <p:cNvSpPr>
            <a:spLocks noGrp="1"/>
          </p:cNvSpPr>
          <p:nvPr>
            <p:ph sz="quarter" idx="3"/>
          </p:nvPr>
        </p:nvSpPr>
        <p:spPr>
          <a:xfrm>
            <a:off x="609600" y="2895600"/>
            <a:ext cx="3919538" cy="3429000"/>
          </a:xfrm>
        </p:spPr>
        <p:txBody>
          <a:bodyPr/>
          <a:lstStyle/>
          <a:p>
            <a:pPr marL="342900" indent="-342900" algn="ctr">
              <a:buClr>
                <a:srgbClr val="FFFF00"/>
              </a:buClr>
              <a:buFont typeface="Wingdings" pitchFamily="2" charset="2"/>
              <a:buNone/>
              <a:defRPr/>
            </a:pPr>
            <a:r>
              <a:rPr lang="en-US" sz="2400" b="1" dirty="0" smtClean="0">
                <a:solidFill>
                  <a:srgbClr val="FFFF00"/>
                </a:solidFill>
                <a:ea typeface="+mn-ea"/>
              </a:rPr>
              <a:t>Include these hospitals:</a:t>
            </a:r>
            <a:endParaRPr lang="en-US" sz="2400" dirty="0" smtClean="0">
              <a:ea typeface="+mn-ea"/>
            </a:endParaRPr>
          </a:p>
          <a:p>
            <a:pPr marL="342900" indent="-342900" algn="ctr">
              <a:buClr>
                <a:srgbClr val="FFFF00"/>
              </a:buClr>
              <a:buFont typeface="Wingdings" pitchFamily="2" charset="2"/>
              <a:buChar char="n"/>
              <a:defRPr/>
            </a:pPr>
            <a:r>
              <a:rPr lang="en-US" sz="2000" dirty="0" smtClean="0">
                <a:ea typeface="+mn-ea"/>
              </a:rPr>
              <a:t>Multi-specialty general hospitals</a:t>
            </a:r>
          </a:p>
          <a:p>
            <a:pPr marL="342900" indent="-342900" algn="ctr">
              <a:buClr>
                <a:srgbClr val="FFFF00"/>
              </a:buClr>
              <a:buFont typeface="Wingdings" pitchFamily="2" charset="2"/>
              <a:buChar char="n"/>
              <a:defRPr/>
            </a:pPr>
            <a:r>
              <a:rPr lang="en-US" sz="2000" dirty="0" smtClean="0">
                <a:ea typeface="+mn-ea"/>
              </a:rPr>
              <a:t>OB-GYN</a:t>
            </a:r>
          </a:p>
          <a:p>
            <a:pPr marL="342900" indent="-342900" algn="ctr">
              <a:buClr>
                <a:srgbClr val="FFFF00"/>
              </a:buClr>
              <a:buFont typeface="Wingdings" pitchFamily="2" charset="2"/>
              <a:buChar char="n"/>
              <a:defRPr/>
            </a:pPr>
            <a:r>
              <a:rPr lang="en-US" sz="2000" dirty="0" smtClean="0">
                <a:ea typeface="+mn-ea"/>
              </a:rPr>
              <a:t>ENT</a:t>
            </a:r>
          </a:p>
          <a:p>
            <a:pPr marL="342900" indent="-342900" algn="ctr">
              <a:buClr>
                <a:srgbClr val="FFFF00"/>
              </a:buClr>
              <a:buFont typeface="Wingdings" pitchFamily="2" charset="2"/>
              <a:buChar char="n"/>
              <a:defRPr/>
            </a:pPr>
            <a:r>
              <a:rPr lang="en-US" sz="2000" dirty="0" smtClean="0">
                <a:ea typeface="+mn-ea"/>
              </a:rPr>
              <a:t>Orthopedic </a:t>
            </a:r>
          </a:p>
          <a:p>
            <a:pPr marL="342900" indent="-342900" algn="ctr">
              <a:buClr>
                <a:srgbClr val="FFFF00"/>
              </a:buClr>
              <a:buFont typeface="Wingdings" pitchFamily="2" charset="2"/>
              <a:buChar char="n"/>
              <a:defRPr/>
            </a:pPr>
            <a:r>
              <a:rPr lang="en-US" sz="2000" dirty="0" smtClean="0">
                <a:ea typeface="+mn-ea"/>
              </a:rPr>
              <a:t>Pediatric</a:t>
            </a:r>
          </a:p>
          <a:p>
            <a:pPr marL="342900" indent="-342900" algn="ctr">
              <a:buClr>
                <a:srgbClr val="FFFF00"/>
              </a:buClr>
              <a:buFont typeface="Wingdings" pitchFamily="2" charset="2"/>
              <a:buChar char="n"/>
              <a:defRPr/>
            </a:pPr>
            <a:r>
              <a:rPr lang="en-US" sz="2000" dirty="0" smtClean="0">
                <a:ea typeface="+mn-ea"/>
              </a:rPr>
              <a:t>Public</a:t>
            </a:r>
          </a:p>
          <a:p>
            <a:pPr marL="342900" indent="-342900" algn="ctr">
              <a:buClr>
                <a:srgbClr val="FFFF00"/>
              </a:buClr>
              <a:buFont typeface="Wingdings" pitchFamily="2" charset="2"/>
              <a:buChar char="n"/>
              <a:defRPr/>
            </a:pPr>
            <a:r>
              <a:rPr lang="en-US" sz="2000" dirty="0" smtClean="0">
                <a:ea typeface="+mn-ea"/>
              </a:rPr>
              <a:t>Academic medical centers</a:t>
            </a:r>
            <a:endParaRPr lang="en-US" dirty="0" smtClean="0">
              <a:ea typeface="+mn-ea"/>
            </a:endParaRPr>
          </a:p>
          <a:p>
            <a:pPr>
              <a:buFont typeface="Wingdings" pitchFamily="2" charset="2"/>
              <a:buChar char="n"/>
              <a:defRPr/>
            </a:pPr>
            <a:endParaRPr lang="en-US" dirty="0">
              <a:ea typeface="+mn-ea"/>
            </a:endParaRPr>
          </a:p>
        </p:txBody>
      </p:sp>
      <p:sp>
        <p:nvSpPr>
          <p:cNvPr id="10" name="Content Placeholder 9"/>
          <p:cNvSpPr>
            <a:spLocks noGrp="1"/>
          </p:cNvSpPr>
          <p:nvPr>
            <p:ph sz="quarter" idx="4"/>
          </p:nvPr>
        </p:nvSpPr>
        <p:spPr>
          <a:xfrm>
            <a:off x="4648200" y="2819400"/>
            <a:ext cx="3921125" cy="2743200"/>
          </a:xfrm>
        </p:spPr>
        <p:txBody>
          <a:bodyPr/>
          <a:lstStyle/>
          <a:p>
            <a:pPr marL="0" indent="0" algn="ctr">
              <a:buClr>
                <a:srgbClr val="FFFF00"/>
              </a:buClr>
              <a:buFont typeface="Wingdings" pitchFamily="2" charset="2"/>
              <a:buNone/>
              <a:defRPr/>
            </a:pPr>
            <a:r>
              <a:rPr lang="en-US" sz="2400" b="1" dirty="0" smtClean="0">
                <a:solidFill>
                  <a:srgbClr val="FFFF00"/>
                </a:solidFill>
                <a:ea typeface="+mn-ea"/>
              </a:rPr>
              <a:t>Exclude these hospitals:</a:t>
            </a:r>
            <a:endParaRPr lang="en-US" sz="2400" dirty="0" smtClean="0">
              <a:ea typeface="+mn-ea"/>
            </a:endParaRPr>
          </a:p>
          <a:p>
            <a:pPr marL="0" indent="0" algn="ctr">
              <a:buClr>
                <a:srgbClr val="FFFF00"/>
              </a:buClr>
              <a:buFont typeface="Wingdings" pitchFamily="2" charset="2"/>
              <a:buChar char="n"/>
              <a:defRPr/>
            </a:pPr>
            <a:r>
              <a:rPr lang="en-US" sz="2000" dirty="0" smtClean="0">
                <a:ea typeface="+mn-ea"/>
              </a:rPr>
              <a:t>Long-term care</a:t>
            </a:r>
          </a:p>
          <a:p>
            <a:pPr marL="342900" indent="-342900" algn="ctr">
              <a:lnSpc>
                <a:spcPct val="120000"/>
              </a:lnSpc>
              <a:buClr>
                <a:srgbClr val="FFFF00"/>
              </a:buClr>
              <a:buFont typeface="Wingdings" pitchFamily="2" charset="2"/>
              <a:buChar char="n"/>
              <a:defRPr/>
            </a:pPr>
            <a:r>
              <a:rPr lang="en-US" sz="2000" dirty="0" smtClean="0">
                <a:ea typeface="+mn-ea"/>
              </a:rPr>
              <a:t>Psychiatric</a:t>
            </a:r>
          </a:p>
          <a:p>
            <a:pPr marL="342900" indent="-342900" algn="ctr">
              <a:lnSpc>
                <a:spcPct val="120000"/>
              </a:lnSpc>
              <a:buClr>
                <a:srgbClr val="FFFF00"/>
              </a:buClr>
              <a:buFont typeface="Wingdings" pitchFamily="2" charset="2"/>
              <a:buChar char="n"/>
              <a:defRPr/>
            </a:pPr>
            <a:r>
              <a:rPr lang="en-US" sz="2000" dirty="0" smtClean="0">
                <a:ea typeface="+mn-ea"/>
              </a:rPr>
              <a:t>Alcoholism/chemical dependency</a:t>
            </a:r>
          </a:p>
          <a:p>
            <a:pPr marL="342900" indent="-342900" algn="ctr">
              <a:lnSpc>
                <a:spcPct val="120000"/>
              </a:lnSpc>
              <a:buClr>
                <a:srgbClr val="FFFF00"/>
              </a:buClr>
              <a:buFont typeface="Wingdings" pitchFamily="2" charset="2"/>
              <a:buChar char="n"/>
              <a:defRPr/>
            </a:pPr>
            <a:r>
              <a:rPr lang="en-US" sz="2000" dirty="0" smtClean="0">
                <a:ea typeface="+mn-ea"/>
              </a:rPr>
              <a:t>Rehabilitation</a:t>
            </a:r>
          </a:p>
          <a:p>
            <a:pPr marL="342900" indent="-342900" algn="ctr">
              <a:lnSpc>
                <a:spcPct val="120000"/>
              </a:lnSpc>
              <a:buClr>
                <a:srgbClr val="FFFF00"/>
              </a:buClr>
              <a:buFont typeface="Wingdings" pitchFamily="2" charset="2"/>
              <a:buChar char="n"/>
              <a:defRPr/>
            </a:pPr>
            <a:r>
              <a:rPr lang="en-US" sz="2000" dirty="0" smtClean="0">
                <a:ea typeface="+mn-ea"/>
              </a:rPr>
              <a:t>DoD / VA / IHS</a:t>
            </a:r>
            <a:endParaRPr lang="en-US" dirty="0" smtClean="0">
              <a:ea typeface="+mn-ea"/>
            </a:endParaRPr>
          </a:p>
          <a:p>
            <a:pPr>
              <a:buFont typeface="Wingdings" pitchFamily="2" charset="2"/>
              <a:buChar char="n"/>
              <a:defRPr/>
            </a:pPr>
            <a:endParaRPr lang="en-US" dirty="0">
              <a:ea typeface="+mn-ea"/>
            </a:endParaRPr>
          </a:p>
        </p:txBody>
      </p:sp>
      <p:sp>
        <p:nvSpPr>
          <p:cNvPr id="25606" name="Slide Number Placeholder 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2849F813-16B1-A14E-8B5D-2B85442C60F7}" type="slidenum">
              <a:rPr lang="en-US">
                <a:solidFill>
                  <a:srgbClr val="FFFFFF"/>
                </a:solidFill>
              </a:rPr>
              <a:pPr/>
              <a:t>7</a:t>
            </a:fld>
            <a:endParaRPr lang="en-US">
              <a:solidFill>
                <a:srgbClr val="FFFFFF"/>
              </a:solidFill>
            </a:endParaRPr>
          </a:p>
        </p:txBody>
      </p:sp>
      <p:sp>
        <p:nvSpPr>
          <p:cNvPr id="1142786" name="Rectangle 2"/>
          <p:cNvSpPr>
            <a:spLocks noChangeArrowheads="1"/>
          </p:cNvSpPr>
          <p:nvPr/>
        </p:nvSpPr>
        <p:spPr bwMode="auto">
          <a:xfrm>
            <a:off x="685800" y="2819400"/>
            <a:ext cx="3810000" cy="3505200"/>
          </a:xfrm>
          <a:prstGeom prst="rect">
            <a:avLst/>
          </a:prstGeom>
          <a:noFill/>
          <a:ln w="9525">
            <a:solidFill>
              <a:schemeClr val="tx1"/>
            </a:solidFill>
            <a:miter lim="800000"/>
            <a:headEnd/>
            <a:tailEnd/>
          </a:ln>
          <a:effectLst/>
        </p:spPr>
        <p:txBody>
          <a:bodyPr/>
          <a:lstStyle/>
          <a:p>
            <a:pPr marL="342900" indent="-342900" algn="ctr">
              <a:lnSpc>
                <a:spcPct val="90000"/>
              </a:lnSpc>
              <a:spcBef>
                <a:spcPct val="30000"/>
              </a:spcBef>
              <a:buClr>
                <a:srgbClr val="FFFF00"/>
              </a:buClr>
              <a:buSzPct val="95000"/>
              <a:defRPr/>
            </a:pPr>
            <a:endParaRPr lang="en-US" sz="2400" dirty="0">
              <a:solidFill>
                <a:srgbClr val="FFFFFF"/>
              </a:solidFill>
              <a:effectLst>
                <a:outerShdw blurRad="38100" dist="38100" dir="2700000" algn="tl">
                  <a:srgbClr val="000000"/>
                </a:outerShdw>
              </a:effectLst>
              <a:ea typeface="+mn-ea"/>
            </a:endParaRPr>
          </a:p>
        </p:txBody>
      </p:sp>
      <p:sp>
        <p:nvSpPr>
          <p:cNvPr id="1142787" name="Rectangle 3"/>
          <p:cNvSpPr>
            <a:spLocks noChangeArrowheads="1"/>
          </p:cNvSpPr>
          <p:nvPr/>
        </p:nvSpPr>
        <p:spPr bwMode="auto">
          <a:xfrm>
            <a:off x="4724400" y="2819400"/>
            <a:ext cx="4419600" cy="2667000"/>
          </a:xfrm>
          <a:prstGeom prst="rect">
            <a:avLst/>
          </a:prstGeom>
          <a:noFill/>
          <a:ln w="9525">
            <a:noFill/>
            <a:miter lim="800000"/>
            <a:headEnd/>
            <a:tailEnd/>
          </a:ln>
          <a:effectLst/>
        </p:spPr>
        <p:txBody>
          <a:bodyPr/>
          <a:lstStyle/>
          <a:p>
            <a:pPr marL="342900" indent="-342900" algn="ctr">
              <a:lnSpc>
                <a:spcPct val="90000"/>
              </a:lnSpc>
              <a:spcBef>
                <a:spcPct val="30000"/>
              </a:spcBef>
              <a:buClr>
                <a:srgbClr val="FFFF00"/>
              </a:buClr>
              <a:buSzPct val="95000"/>
              <a:defRPr/>
            </a:pPr>
            <a:endParaRPr lang="en-US" sz="2400" b="1" dirty="0">
              <a:solidFill>
                <a:srgbClr val="FFFF00"/>
              </a:solidFill>
              <a:effectLst>
                <a:outerShdw blurRad="38100" dist="38100" dir="2700000" algn="tl">
                  <a:srgbClr val="000000"/>
                </a:outerShdw>
              </a:effectLst>
              <a:ea typeface="+mn-ea"/>
            </a:endParaRPr>
          </a:p>
        </p:txBody>
      </p:sp>
      <p:sp>
        <p:nvSpPr>
          <p:cNvPr id="12" name="Rectangle 2"/>
          <p:cNvSpPr>
            <a:spLocks noChangeArrowheads="1"/>
          </p:cNvSpPr>
          <p:nvPr/>
        </p:nvSpPr>
        <p:spPr bwMode="auto">
          <a:xfrm>
            <a:off x="4648200" y="2819400"/>
            <a:ext cx="3810000" cy="3505200"/>
          </a:xfrm>
          <a:prstGeom prst="rect">
            <a:avLst/>
          </a:prstGeom>
          <a:noFill/>
          <a:ln w="9525">
            <a:solidFill>
              <a:schemeClr val="tx1"/>
            </a:solidFill>
            <a:miter lim="800000"/>
            <a:headEnd/>
            <a:tailEnd/>
          </a:ln>
          <a:effectLst/>
        </p:spPr>
        <p:txBody>
          <a:bodyPr/>
          <a:lstStyle/>
          <a:p>
            <a:pPr marL="342900" indent="-342900" algn="ctr">
              <a:lnSpc>
                <a:spcPct val="90000"/>
              </a:lnSpc>
              <a:spcBef>
                <a:spcPct val="30000"/>
              </a:spcBef>
              <a:buClr>
                <a:srgbClr val="FFFF00"/>
              </a:buClr>
              <a:buSzPct val="95000"/>
              <a:defRPr/>
            </a:pPr>
            <a:endParaRPr lang="en-US" sz="2400" dirty="0">
              <a:solidFill>
                <a:srgbClr val="FFFFFF"/>
              </a:solidFill>
              <a:effectLst>
                <a:outerShdw blurRad="38100" dist="38100" dir="2700000" algn="tl">
                  <a:srgbClr val="000000"/>
                </a:outerShdw>
              </a:effectLst>
              <a:ea typeface="+mn-ea"/>
            </a:endParaRPr>
          </a:p>
        </p:txBody>
      </p:sp>
    </p:spTree>
  </p:cSld>
  <p:clrMapOvr>
    <a:masterClrMapping/>
  </p:clrMapOvr>
  <p:transition spd="med" advClick="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This slide illustrates that HCUP is a family of databases, research products, research publications, and user support.  A circle encompasses the HCUP logo.  Arrows point out from the logo to  1) as series of discs representing HCUP databases that show the SID, SEDD, NEDS, SASD, NIS, and KID; 2) research products include CDs containing the data and tools; 3) research publications illustrated with reports HCUP has prepared; and 4) user support (picture showing a person at a computer).  &#10;"/>
          <p:cNvGrpSpPr/>
          <p:nvPr/>
        </p:nvGrpSpPr>
        <p:grpSpPr>
          <a:xfrm>
            <a:off x="152400" y="1447800"/>
            <a:ext cx="9296400" cy="5334000"/>
            <a:chOff x="152400" y="1447800"/>
            <a:chExt cx="9296400" cy="5334000"/>
          </a:xfrm>
        </p:grpSpPr>
        <p:sp>
          <p:nvSpPr>
            <p:cNvPr id="1138691" name="Line 3"/>
            <p:cNvSpPr>
              <a:spLocks noChangeShapeType="1"/>
            </p:cNvSpPr>
            <p:nvPr/>
          </p:nvSpPr>
          <p:spPr bwMode="auto">
            <a:xfrm rot="10800000" flipV="1">
              <a:off x="3886200" y="2316163"/>
              <a:ext cx="1981200" cy="46037"/>
            </a:xfrm>
            <a:prstGeom prst="line">
              <a:avLst/>
            </a:prstGeom>
            <a:noFill/>
            <a:ln w="76200">
              <a:solidFill>
                <a:schemeClr val="tx1"/>
              </a:solidFill>
              <a:round/>
              <a:headEnd type="stealth" w="med" len="me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6627" name="Line 4"/>
            <p:cNvSpPr>
              <a:spLocks noChangeShapeType="1"/>
            </p:cNvSpPr>
            <p:nvPr/>
          </p:nvSpPr>
          <p:spPr bwMode="auto">
            <a:xfrm>
              <a:off x="5334000" y="3429000"/>
              <a:ext cx="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138693" name="Line 5"/>
            <p:cNvSpPr>
              <a:spLocks noChangeShapeType="1"/>
            </p:cNvSpPr>
            <p:nvPr/>
          </p:nvSpPr>
          <p:spPr bwMode="auto">
            <a:xfrm>
              <a:off x="3886200" y="3200400"/>
              <a:ext cx="1752600" cy="609600"/>
            </a:xfrm>
            <a:prstGeom prst="line">
              <a:avLst/>
            </a:prstGeom>
            <a:noFill/>
            <a:ln w="76200">
              <a:solidFill>
                <a:schemeClr val="tx1"/>
              </a:solidFill>
              <a:round/>
              <a:headEnd/>
              <a:tailEnd type="stealth"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1138694" name="Line 6"/>
            <p:cNvSpPr>
              <a:spLocks noChangeShapeType="1"/>
            </p:cNvSpPr>
            <p:nvPr/>
          </p:nvSpPr>
          <p:spPr bwMode="auto">
            <a:xfrm>
              <a:off x="3124200" y="3886200"/>
              <a:ext cx="838200" cy="838200"/>
            </a:xfrm>
            <a:prstGeom prst="line">
              <a:avLst/>
            </a:prstGeom>
            <a:noFill/>
            <a:ln w="76200">
              <a:solidFill>
                <a:schemeClr val="tx1"/>
              </a:solidFill>
              <a:round/>
              <a:headEnd/>
              <a:tailEnd type="stealth"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1138695" name="Line 7"/>
            <p:cNvSpPr>
              <a:spLocks noChangeShapeType="1"/>
            </p:cNvSpPr>
            <p:nvPr/>
          </p:nvSpPr>
          <p:spPr bwMode="auto">
            <a:xfrm rot="19380657" flipH="1">
              <a:off x="1936750" y="4178300"/>
              <a:ext cx="182563" cy="671513"/>
            </a:xfrm>
            <a:prstGeom prst="line">
              <a:avLst/>
            </a:prstGeom>
            <a:noFill/>
            <a:ln w="76200">
              <a:solidFill>
                <a:schemeClr val="tx1"/>
              </a:solidFill>
              <a:round/>
              <a:headEnd/>
              <a:tailEnd type="stealth" w="med" len="med"/>
            </a:ln>
            <a:extLst>
              <a:ext uri="{909E8E84-426E-40dd-AFC4-6F175D3DCCD1}">
                <a14:hiddenFill xmlns:a14="http://schemas.microsoft.com/office/drawing/2010/main" xmlns="">
                  <a:noFill/>
                </a14:hiddenFill>
              </a:ext>
            </a:extLst>
          </p:spPr>
          <p:txBody>
            <a:bodyPr wrap="none" anchor="ctr"/>
            <a:lstStyle/>
            <a:p>
              <a:endParaRPr lang="en-US"/>
            </a:p>
          </p:txBody>
        </p:sp>
        <p:pic>
          <p:nvPicPr>
            <p:cNvPr id="26631" name="Picture 10" descr="HCUP Logo_l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8200" y="1676400"/>
              <a:ext cx="2209800" cy="1957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73" name="Text Box 11"/>
            <p:cNvSpPr txBox="1">
              <a:spLocks noChangeArrowheads="1"/>
            </p:cNvSpPr>
            <p:nvPr/>
          </p:nvSpPr>
          <p:spPr bwMode="auto">
            <a:xfrm>
              <a:off x="5715000" y="2738438"/>
              <a:ext cx="3733800" cy="338137"/>
            </a:xfrm>
            <a:prstGeom prst="rect">
              <a:avLst/>
            </a:prstGeom>
            <a:noFill/>
            <a:ln w="9525">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600" b="1">
                  <a:solidFill>
                    <a:srgbClr val="FFFFFF"/>
                  </a:solidFill>
                  <a:effectLst>
                    <a:outerShdw blurRad="38100" dist="38100" dir="2700000" algn="tl">
                      <a:srgbClr val="000000"/>
                    </a:outerShdw>
                  </a:effectLst>
                </a:rPr>
                <a:t>HCUP Databases</a:t>
              </a:r>
            </a:p>
          </p:txBody>
        </p:sp>
        <p:pic>
          <p:nvPicPr>
            <p:cNvPr id="1138700" name="Picture 12" descr="Compact"/>
            <p:cNvPicPr>
              <a:picLocks noChangeAspect="1" noChangeArrowheads="1"/>
            </p:cNvPicPr>
            <p:nvPr/>
          </p:nvPicPr>
          <p:blipFill>
            <a:blip r:embed="rId4" cstate="print"/>
            <a:srcRect/>
            <a:stretch>
              <a:fillRect/>
            </a:stretch>
          </p:blipFill>
          <p:spPr bwMode="auto">
            <a:xfrm>
              <a:off x="5715000" y="3657600"/>
              <a:ext cx="2136775" cy="1052513"/>
            </a:xfrm>
            <a:prstGeom prst="rect">
              <a:avLst/>
            </a:prstGeom>
            <a:noFill/>
            <a:effectLst>
              <a:outerShdw dist="17961" dir="2700000" algn="ctr" rotWithShape="0">
                <a:schemeClr val="tx1"/>
              </a:outerShdw>
            </a:effectLst>
          </p:spPr>
        </p:pic>
        <p:sp>
          <p:nvSpPr>
            <p:cNvPr id="11275" name="Text Box 13"/>
            <p:cNvSpPr txBox="1">
              <a:spLocks noChangeArrowheads="1"/>
            </p:cNvSpPr>
            <p:nvPr/>
          </p:nvSpPr>
          <p:spPr bwMode="auto">
            <a:xfrm>
              <a:off x="4038600" y="6443663"/>
              <a:ext cx="3048000" cy="338137"/>
            </a:xfrm>
            <a:prstGeom prst="rect">
              <a:avLst/>
            </a:prstGeom>
            <a:noFill/>
            <a:ln w="9525">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600" b="1">
                  <a:solidFill>
                    <a:srgbClr val="FFFFFF"/>
                  </a:solidFill>
                  <a:effectLst>
                    <a:outerShdw blurRad="38100" dist="38100" dir="2700000" algn="tl">
                      <a:srgbClr val="000000"/>
                    </a:outerShdw>
                  </a:effectLst>
                </a:rPr>
                <a:t>Research Publications</a:t>
              </a:r>
            </a:p>
          </p:txBody>
        </p:sp>
        <p:sp>
          <p:nvSpPr>
            <p:cNvPr id="11276" name="Text Box 15"/>
            <p:cNvSpPr txBox="1">
              <a:spLocks noChangeArrowheads="1"/>
            </p:cNvSpPr>
            <p:nvPr/>
          </p:nvSpPr>
          <p:spPr bwMode="auto">
            <a:xfrm>
              <a:off x="609600" y="6172200"/>
              <a:ext cx="2514600" cy="338138"/>
            </a:xfrm>
            <a:prstGeom prst="rect">
              <a:avLst/>
            </a:prstGeom>
            <a:noFill/>
            <a:ln w="9525">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600" b="1">
                  <a:solidFill>
                    <a:srgbClr val="FFFFFF"/>
                  </a:solidFill>
                  <a:effectLst>
                    <a:outerShdw blurRad="38100" dist="38100" dir="2700000" algn="tl">
                      <a:srgbClr val="000000"/>
                    </a:outerShdw>
                  </a:effectLst>
                </a:rPr>
                <a:t>User Support</a:t>
              </a:r>
            </a:p>
          </p:txBody>
        </p:sp>
        <p:sp>
          <p:nvSpPr>
            <p:cNvPr id="26636" name="Oval 16"/>
            <p:cNvSpPr>
              <a:spLocks noChangeArrowheads="1"/>
            </p:cNvSpPr>
            <p:nvPr/>
          </p:nvSpPr>
          <p:spPr bwMode="auto">
            <a:xfrm>
              <a:off x="152400" y="1447800"/>
              <a:ext cx="3657600" cy="2590800"/>
            </a:xfrm>
            <a:prstGeom prst="ellipse">
              <a:avLst/>
            </a:prstGeom>
            <a:noFill/>
            <a:ln w="3810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spcBef>
                  <a:spcPct val="30000"/>
                </a:spcBef>
              </a:pPr>
              <a:endParaRPr lang="en-US" sz="2400">
                <a:solidFill>
                  <a:srgbClr val="FFFFFF"/>
                </a:solidFill>
              </a:endParaRPr>
            </a:p>
          </p:txBody>
        </p:sp>
        <p:sp>
          <p:nvSpPr>
            <p:cNvPr id="11278" name="Text Box 17"/>
            <p:cNvSpPr txBox="1">
              <a:spLocks noChangeArrowheads="1"/>
            </p:cNvSpPr>
            <p:nvPr/>
          </p:nvSpPr>
          <p:spPr bwMode="auto">
            <a:xfrm>
              <a:off x="6400800" y="4876800"/>
              <a:ext cx="2514600" cy="338138"/>
            </a:xfrm>
            <a:prstGeom prst="rect">
              <a:avLst/>
            </a:prstGeom>
            <a:noFill/>
            <a:ln w="9525">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600" b="1">
                  <a:solidFill>
                    <a:srgbClr val="FFFFFF"/>
                  </a:solidFill>
                  <a:effectLst>
                    <a:outerShdw blurRad="38100" dist="38100" dir="2700000" algn="tl">
                      <a:srgbClr val="000000"/>
                    </a:outerShdw>
                  </a:effectLst>
                </a:rPr>
                <a:t>Research Products</a:t>
              </a:r>
            </a:p>
          </p:txBody>
        </p:sp>
        <p:pic>
          <p:nvPicPr>
            <p:cNvPr id="26638" name="Picture 6" descr="http://c1.alamy.com/thumbs/4/%7b60DD16F9-2133-4FB8-8D02-A95B0FA08329%7d/A3JF3P.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990600" y="4876800"/>
              <a:ext cx="1676400" cy="1262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2" descr="Compact"/>
            <p:cNvPicPr>
              <a:picLocks noChangeAspect="1" noChangeArrowheads="1"/>
            </p:cNvPicPr>
            <p:nvPr/>
          </p:nvPicPr>
          <p:blipFill>
            <a:blip r:embed="rId4" cstate="print"/>
            <a:srcRect/>
            <a:stretch>
              <a:fillRect/>
            </a:stretch>
          </p:blipFill>
          <p:spPr bwMode="auto">
            <a:xfrm>
              <a:off x="6096000" y="3733800"/>
              <a:ext cx="2136775" cy="1052513"/>
            </a:xfrm>
            <a:prstGeom prst="rect">
              <a:avLst/>
            </a:prstGeom>
            <a:noFill/>
            <a:effectLst>
              <a:outerShdw dist="17961" dir="2700000" algn="ctr" rotWithShape="0">
                <a:schemeClr val="tx1"/>
              </a:outerShdw>
            </a:effectLst>
          </p:spPr>
        </p:pic>
        <p:pic>
          <p:nvPicPr>
            <p:cNvPr id="44" name="Picture 12" descr="Compact"/>
            <p:cNvPicPr>
              <a:picLocks noChangeAspect="1" noChangeArrowheads="1"/>
            </p:cNvPicPr>
            <p:nvPr/>
          </p:nvPicPr>
          <p:blipFill>
            <a:blip r:embed="rId4" cstate="print"/>
            <a:srcRect/>
            <a:stretch>
              <a:fillRect/>
            </a:stretch>
          </p:blipFill>
          <p:spPr bwMode="auto">
            <a:xfrm>
              <a:off x="6400800" y="3810000"/>
              <a:ext cx="2136775" cy="1052513"/>
            </a:xfrm>
            <a:prstGeom prst="rect">
              <a:avLst/>
            </a:prstGeom>
            <a:noFill/>
            <a:effectLst>
              <a:outerShdw dist="17961" dir="2700000" algn="ctr" rotWithShape="0">
                <a:schemeClr val="tx1"/>
              </a:outerShdw>
            </a:effectLst>
          </p:spPr>
        </p:pic>
        <p:pic>
          <p:nvPicPr>
            <p:cNvPr id="26641" name="Picture 12"/>
            <p:cNvPicPr>
              <a:picLocks noChangeAspect="1" noChangeArrowheads="1"/>
            </p:cNvPicPr>
            <p:nvPr/>
          </p:nvPicPr>
          <p:blipFill>
            <a:blip r:embed="rId6" cstate="print">
              <a:extLst>
                <a:ext uri="{28A0092B-C50C-407E-A947-70E740481C1C}">
                  <a14:useLocalDpi xmlns:a14="http://schemas.microsoft.com/office/drawing/2010/main" xmlns="" val="0"/>
                </a:ext>
              </a:extLst>
            </a:blip>
            <a:srcRect l="13429" t="13429" r="12857" b="10381"/>
            <a:stretch>
              <a:fillRect/>
            </a:stretch>
          </p:blipFill>
          <p:spPr bwMode="auto">
            <a:xfrm rot="608849" flipH="1">
              <a:off x="4195763" y="5100638"/>
              <a:ext cx="1524000" cy="1181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42"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l="51147" t="17282" r="7747" b="10425"/>
            <a:stretch>
              <a:fillRect/>
            </a:stretch>
          </p:blipFill>
          <p:spPr bwMode="auto">
            <a:xfrm>
              <a:off x="4043363" y="4567238"/>
              <a:ext cx="1208087" cy="159385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26643" name="Picture 18"/>
            <p:cNvPicPr>
              <a:picLocks noChangeAspect="1" noChangeArrowheads="1"/>
            </p:cNvPicPr>
            <p:nvPr/>
          </p:nvPicPr>
          <p:blipFill>
            <a:blip r:embed="rId8" cstate="print">
              <a:extLst>
                <a:ext uri="{28A0092B-C50C-407E-A947-70E740481C1C}">
                  <a14:useLocalDpi xmlns:a14="http://schemas.microsoft.com/office/drawing/2010/main" xmlns="" val="0"/>
                </a:ext>
              </a:extLst>
            </a:blip>
            <a:srcRect l="32001" t="9143" r="31429" b="23048"/>
            <a:stretch>
              <a:fillRect/>
            </a:stretch>
          </p:blipFill>
          <p:spPr bwMode="auto">
            <a:xfrm rot="21194078">
              <a:off x="3509963" y="4795838"/>
              <a:ext cx="129540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 name="AutoShape 16"/>
            <p:cNvSpPr>
              <a:spLocks noChangeArrowheads="1"/>
            </p:cNvSpPr>
            <p:nvPr/>
          </p:nvSpPr>
          <p:spPr bwMode="auto">
            <a:xfrm>
              <a:off x="7696200" y="2286000"/>
              <a:ext cx="1114425" cy="381000"/>
            </a:xfrm>
            <a:prstGeom prst="flowChartMagneticDisk">
              <a:avLst/>
            </a:prstGeom>
            <a:gradFill rotWithShape="1">
              <a:gsLst>
                <a:gs pos="0">
                  <a:schemeClr val="accent2">
                    <a:alpha val="80000"/>
                  </a:schemeClr>
                </a:gs>
                <a:gs pos="100000">
                  <a:schemeClr val="accent2">
                    <a:gamma/>
                    <a:shade val="46275"/>
                    <a:invGamma/>
                  </a:schemeClr>
                </a:gs>
              </a:gsLst>
              <a:lin ang="5400000" scaled="1"/>
            </a:gradFill>
            <a:ln w="3175">
              <a:solidFill>
                <a:srgbClr val="00000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grpSp>
          <p:nvGrpSpPr>
            <p:cNvPr id="26645" name="Group 69"/>
            <p:cNvGrpSpPr>
              <a:grpSpLocks/>
            </p:cNvGrpSpPr>
            <p:nvPr/>
          </p:nvGrpSpPr>
          <p:grpSpPr bwMode="auto">
            <a:xfrm>
              <a:off x="6172200" y="1600200"/>
              <a:ext cx="2765425" cy="1066800"/>
              <a:chOff x="6378638" y="1371690"/>
              <a:chExt cx="2765362" cy="1066878"/>
            </a:xfrm>
          </p:grpSpPr>
          <p:grpSp>
            <p:nvGrpSpPr>
              <p:cNvPr id="26648" name="Group 4"/>
              <p:cNvGrpSpPr>
                <a:grpSpLocks/>
              </p:cNvGrpSpPr>
              <p:nvPr/>
            </p:nvGrpSpPr>
            <p:grpSpPr bwMode="auto">
              <a:xfrm>
                <a:off x="7978732" y="1676376"/>
                <a:ext cx="1165268" cy="491283"/>
                <a:chOff x="3648" y="3079"/>
                <a:chExt cx="1469" cy="883"/>
              </a:xfrm>
            </p:grpSpPr>
            <p:grpSp>
              <p:nvGrpSpPr>
                <p:cNvPr id="26662" name="Group 5"/>
                <p:cNvGrpSpPr>
                  <a:grpSpLocks/>
                </p:cNvGrpSpPr>
                <p:nvPr/>
              </p:nvGrpSpPr>
              <p:grpSpPr bwMode="auto">
                <a:xfrm>
                  <a:off x="3648" y="3079"/>
                  <a:ext cx="1469" cy="883"/>
                  <a:chOff x="336" y="2641"/>
                  <a:chExt cx="3120" cy="1540"/>
                </a:xfrm>
              </p:grpSpPr>
              <p:sp>
                <p:nvSpPr>
                  <p:cNvPr id="26664" name="AutoShape 6"/>
                  <p:cNvSpPr>
                    <a:spLocks noChangeArrowheads="1"/>
                  </p:cNvSpPr>
                  <p:nvPr/>
                </p:nvSpPr>
                <p:spPr bwMode="auto">
                  <a:xfrm>
                    <a:off x="336" y="2641"/>
                    <a:ext cx="3120" cy="1179"/>
                  </a:xfrm>
                  <a:prstGeom prst="flowChartMagneticDisk">
                    <a:avLst/>
                  </a:prstGeom>
                  <a:gradFill rotWithShape="1">
                    <a:gsLst>
                      <a:gs pos="0">
                        <a:srgbClr val="FFCC00"/>
                      </a:gs>
                      <a:gs pos="100000">
                        <a:srgbClr val="765E00"/>
                      </a:gs>
                    </a:gsLst>
                    <a:lin ang="5400000" scaled="1"/>
                  </a:gradFill>
                  <a:ln w="9525">
                    <a:solidFill>
                      <a:srgbClr val="000000"/>
                    </a:solidFill>
                    <a:round/>
                    <a:headEnd/>
                    <a:tailEnd/>
                  </a:ln>
                </p:spPr>
                <p:txBody>
                  <a:bodyPr wrap="none" anchor="ctr"/>
                  <a:lstStyle/>
                  <a:p>
                    <a:pPr algn="ctr">
                      <a:spcBef>
                        <a:spcPct val="30000"/>
                      </a:spcBef>
                    </a:pPr>
                    <a:endParaRPr lang="en-US" sz="2400">
                      <a:solidFill>
                        <a:srgbClr val="FFFFFF"/>
                      </a:solidFill>
                    </a:endParaRPr>
                  </a:p>
                </p:txBody>
              </p:sp>
              <p:sp>
                <p:nvSpPr>
                  <p:cNvPr id="26665" name="Text Box 7"/>
                  <p:cNvSpPr txBox="1">
                    <a:spLocks noChangeArrowheads="1"/>
                  </p:cNvSpPr>
                  <p:nvPr/>
                </p:nvSpPr>
                <p:spPr bwMode="auto">
                  <a:xfrm>
                    <a:off x="386" y="3597"/>
                    <a:ext cx="3070" cy="5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90000"/>
                      </a:lnSpc>
                      <a:spcBef>
                        <a:spcPct val="50000"/>
                      </a:spcBef>
                    </a:pPr>
                    <a:r>
                      <a:rPr lang="en-US" sz="2800" b="1">
                        <a:solidFill>
                          <a:srgbClr val="000000"/>
                        </a:solidFill>
                      </a:rPr>
                      <a:t> </a:t>
                    </a:r>
                    <a:endParaRPr lang="en-US" sz="2400" b="1">
                      <a:solidFill>
                        <a:srgbClr val="000000"/>
                      </a:solidFill>
                    </a:endParaRPr>
                  </a:p>
                </p:txBody>
              </p:sp>
            </p:grpSp>
            <p:sp>
              <p:nvSpPr>
                <p:cNvPr id="11303" name="Text Box 8"/>
                <p:cNvSpPr txBox="1">
                  <a:spLocks noChangeArrowheads="1"/>
                </p:cNvSpPr>
                <p:nvPr/>
              </p:nvSpPr>
              <p:spPr bwMode="auto">
                <a:xfrm>
                  <a:off x="4156" y="3353"/>
                  <a:ext cx="734" cy="442"/>
                </a:xfrm>
                <a:prstGeom prst="rect">
                  <a:avLst/>
                </a:prstGeom>
                <a:noFill/>
                <a:ln w="9525" algn="ctr">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b="1">
                      <a:solidFill>
                        <a:srgbClr val="FFFFFF"/>
                      </a:solidFill>
                      <a:effectLst>
                        <a:outerShdw blurRad="38100" dist="38100" dir="2700000" algn="tl">
                          <a:srgbClr val="000000"/>
                        </a:outerShdw>
                      </a:effectLst>
                    </a:rPr>
                    <a:t>SASD</a:t>
                  </a:r>
                </a:p>
              </p:txBody>
            </p:sp>
          </p:grpSp>
          <p:grpSp>
            <p:nvGrpSpPr>
              <p:cNvPr id="26649" name="Group 9"/>
              <p:cNvGrpSpPr>
                <a:grpSpLocks/>
              </p:cNvGrpSpPr>
              <p:nvPr/>
            </p:nvGrpSpPr>
            <p:grpSpPr bwMode="auto">
              <a:xfrm>
                <a:off x="6378638" y="1676375"/>
                <a:ext cx="1165268" cy="398923"/>
                <a:chOff x="4167" y="3336"/>
                <a:chExt cx="1469" cy="717"/>
              </a:xfrm>
            </p:grpSpPr>
            <p:sp>
              <p:nvSpPr>
                <p:cNvPr id="26660" name="AutoShape 10"/>
                <p:cNvSpPr>
                  <a:spLocks noChangeArrowheads="1"/>
                </p:cNvSpPr>
                <p:nvPr/>
              </p:nvSpPr>
              <p:spPr bwMode="auto">
                <a:xfrm>
                  <a:off x="4167" y="3336"/>
                  <a:ext cx="1469" cy="676"/>
                </a:xfrm>
                <a:prstGeom prst="flowChartMagneticDisk">
                  <a:avLst/>
                </a:prstGeom>
                <a:gradFill rotWithShape="1">
                  <a:gsLst>
                    <a:gs pos="0">
                      <a:srgbClr val="FF0000">
                        <a:alpha val="79999"/>
                      </a:srgbClr>
                    </a:gs>
                    <a:gs pos="100000">
                      <a:srgbClr val="760000"/>
                    </a:gs>
                  </a:gsLst>
                  <a:lin ang="5400000" scaled="1"/>
                </a:gradFill>
                <a:ln w="9525">
                  <a:solidFill>
                    <a:srgbClr val="000000"/>
                  </a:solidFill>
                  <a:round/>
                  <a:headEnd/>
                  <a:tailEnd/>
                </a:ln>
              </p:spPr>
              <p:txBody>
                <a:bodyPr wrap="none" anchor="ctr"/>
                <a:lstStyle/>
                <a:p>
                  <a:pPr algn="ctr">
                    <a:spcBef>
                      <a:spcPct val="30000"/>
                    </a:spcBef>
                  </a:pPr>
                  <a:endParaRPr lang="en-US" sz="2400">
                    <a:solidFill>
                      <a:srgbClr val="FFFFFF"/>
                    </a:solidFill>
                  </a:endParaRPr>
                </a:p>
              </p:txBody>
            </p:sp>
            <p:sp>
              <p:nvSpPr>
                <p:cNvPr id="11301" name="Text Box 11"/>
                <p:cNvSpPr txBox="1">
                  <a:spLocks noChangeArrowheads="1"/>
                </p:cNvSpPr>
                <p:nvPr/>
              </p:nvSpPr>
              <p:spPr bwMode="auto">
                <a:xfrm>
                  <a:off x="4387" y="3610"/>
                  <a:ext cx="736" cy="442"/>
                </a:xfrm>
                <a:prstGeom prst="rect">
                  <a:avLst/>
                </a:prstGeom>
                <a:noFill/>
                <a:ln w="9525" algn="ctr">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b="1">
                      <a:solidFill>
                        <a:srgbClr val="FFFFFF"/>
                      </a:solidFill>
                      <a:effectLst>
                        <a:outerShdw blurRad="38100" dist="38100" dir="2700000" algn="tl">
                          <a:srgbClr val="000000"/>
                        </a:outerShdw>
                      </a:effectLst>
                    </a:rPr>
                    <a:t>SEDD</a:t>
                  </a:r>
                </a:p>
              </p:txBody>
            </p:sp>
          </p:grpSp>
          <p:sp>
            <p:nvSpPr>
              <p:cNvPr id="26650" name="AutoShape 13"/>
              <p:cNvSpPr>
                <a:spLocks noChangeArrowheads="1"/>
              </p:cNvSpPr>
              <p:nvPr/>
            </p:nvSpPr>
            <p:spPr bwMode="auto">
              <a:xfrm>
                <a:off x="6781800" y="2057400"/>
                <a:ext cx="1114501" cy="381168"/>
              </a:xfrm>
              <a:prstGeom prst="flowChartMagneticDisk">
                <a:avLst/>
              </a:prstGeom>
              <a:gradFill rotWithShape="1">
                <a:gsLst>
                  <a:gs pos="0">
                    <a:srgbClr val="FFFF00"/>
                  </a:gs>
                  <a:gs pos="100000">
                    <a:srgbClr val="767600"/>
                  </a:gs>
                </a:gsLst>
                <a:lin ang="5400000" scaled="1"/>
              </a:gradFill>
              <a:ln w="3175">
                <a:solidFill>
                  <a:srgbClr val="000000"/>
                </a:solidFill>
                <a:round/>
                <a:headEnd/>
                <a:tailEnd/>
              </a:ln>
            </p:spPr>
            <p:txBody>
              <a:bodyPr wrap="none" anchor="ctr"/>
              <a:lstStyle/>
              <a:p>
                <a:pPr algn="ctr">
                  <a:spcBef>
                    <a:spcPct val="30000"/>
                  </a:spcBef>
                </a:pPr>
                <a:endParaRPr lang="en-US" sz="2400">
                  <a:solidFill>
                    <a:srgbClr val="FFFFFF"/>
                  </a:solidFill>
                </a:endParaRPr>
              </a:p>
            </p:txBody>
          </p:sp>
          <p:sp>
            <p:nvSpPr>
              <p:cNvPr id="11291" name="Text Box 14"/>
              <p:cNvSpPr txBox="1">
                <a:spLocks noChangeArrowheads="1"/>
              </p:cNvSpPr>
              <p:nvPr/>
            </p:nvSpPr>
            <p:spPr bwMode="auto">
              <a:xfrm>
                <a:off x="7010449" y="2192488"/>
                <a:ext cx="557200" cy="246080"/>
              </a:xfrm>
              <a:prstGeom prst="rect">
                <a:avLst/>
              </a:prstGeom>
              <a:noFill/>
              <a:ln w="9525" algn="ctr">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b="1">
                    <a:solidFill>
                      <a:srgbClr val="FFFFFF"/>
                    </a:solidFill>
                    <a:effectLst>
                      <a:outerShdw blurRad="38100" dist="38100" dir="2700000" algn="tl">
                        <a:srgbClr val="000000"/>
                      </a:outerShdw>
                    </a:effectLst>
                  </a:rPr>
                  <a:t>NIS</a:t>
                </a:r>
              </a:p>
            </p:txBody>
          </p:sp>
          <p:grpSp>
            <p:nvGrpSpPr>
              <p:cNvPr id="26652" name="Group 19"/>
              <p:cNvGrpSpPr>
                <a:grpSpLocks/>
              </p:cNvGrpSpPr>
              <p:nvPr/>
            </p:nvGrpSpPr>
            <p:grpSpPr bwMode="auto">
              <a:xfrm>
                <a:off x="7162800" y="1371690"/>
                <a:ext cx="1219200" cy="480372"/>
                <a:chOff x="336" y="2681"/>
                <a:chExt cx="3120" cy="1256"/>
              </a:xfrm>
            </p:grpSpPr>
            <p:sp>
              <p:nvSpPr>
                <p:cNvPr id="54" name="AutoShape 20"/>
                <p:cNvSpPr>
                  <a:spLocks noChangeArrowheads="1"/>
                </p:cNvSpPr>
                <p:nvPr/>
              </p:nvSpPr>
              <p:spPr bwMode="auto">
                <a:xfrm>
                  <a:off x="336" y="2880"/>
                  <a:ext cx="3120" cy="909"/>
                </a:xfrm>
                <a:prstGeom prst="flowChartMagneticDisk">
                  <a:avLst/>
                </a:prstGeom>
                <a:gradFill rotWithShape="1">
                  <a:gsLst>
                    <a:gs pos="0">
                      <a:schemeClr val="folHlink">
                        <a:alpha val="70000"/>
                      </a:schemeClr>
                    </a:gs>
                    <a:gs pos="100000">
                      <a:schemeClr val="folHlink">
                        <a:gamma/>
                        <a:shade val="46275"/>
                        <a:invGamma/>
                      </a:schemeClr>
                    </a:gs>
                  </a:gsLst>
                  <a:lin ang="5400000" scaled="1"/>
                </a:gradFill>
                <a:ln w="9525">
                  <a:solidFill>
                    <a:srgbClr val="000000"/>
                  </a:solidFill>
                  <a:round/>
                  <a:headEnd/>
                  <a:tailEnd/>
                </a:ln>
                <a:effectLst/>
              </p:spPr>
              <p:txBody>
                <a:bodyPr wrap="none" anchor="ctr"/>
                <a:lstStyle/>
                <a:p>
                  <a:pPr algn="ctr">
                    <a:spcBef>
                      <a:spcPct val="30000"/>
                    </a:spcBef>
                    <a:defRPr/>
                  </a:pPr>
                  <a:endParaRPr lang="en-US" sz="2400" dirty="0">
                    <a:solidFill>
                      <a:srgbClr val="FFFFFF"/>
                    </a:solidFill>
                    <a:ea typeface="+mn-ea"/>
                  </a:endParaRPr>
                </a:p>
              </p:txBody>
            </p:sp>
            <p:sp>
              <p:nvSpPr>
                <p:cNvPr id="26659" name="Text Box 21"/>
                <p:cNvSpPr txBox="1">
                  <a:spLocks noChangeArrowheads="1"/>
                </p:cNvSpPr>
                <p:nvPr/>
              </p:nvSpPr>
              <p:spPr bwMode="auto">
                <a:xfrm>
                  <a:off x="336" y="2681"/>
                  <a:ext cx="3071" cy="12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90000"/>
                    </a:lnSpc>
                    <a:spcBef>
                      <a:spcPct val="50000"/>
                    </a:spcBef>
                  </a:pPr>
                  <a:r>
                    <a:rPr lang="en-US" sz="2800" b="1">
                      <a:solidFill>
                        <a:srgbClr val="000000"/>
                      </a:solidFill>
                    </a:rPr>
                    <a:t> </a:t>
                  </a:r>
                  <a:endParaRPr lang="en-US" sz="2400" b="1">
                    <a:solidFill>
                      <a:srgbClr val="000000"/>
                    </a:solidFill>
                  </a:endParaRPr>
                </a:p>
              </p:txBody>
            </p:sp>
          </p:grpSp>
          <p:sp>
            <p:nvSpPr>
              <p:cNvPr id="11293" name="Text Box 22"/>
              <p:cNvSpPr txBox="1">
                <a:spLocks noChangeArrowheads="1"/>
              </p:cNvSpPr>
              <p:nvPr/>
            </p:nvSpPr>
            <p:spPr bwMode="auto">
              <a:xfrm>
                <a:off x="7467638" y="1524101"/>
                <a:ext cx="647685" cy="246081"/>
              </a:xfrm>
              <a:prstGeom prst="rect">
                <a:avLst/>
              </a:prstGeom>
              <a:noFill/>
              <a:ln w="9525" algn="ctr">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b="1">
                    <a:solidFill>
                      <a:srgbClr val="FFFFFF"/>
                    </a:solidFill>
                    <a:effectLst>
                      <a:outerShdw blurRad="38100" dist="38100" dir="2700000" algn="tl">
                        <a:srgbClr val="000000"/>
                      </a:outerShdw>
                    </a:effectLst>
                  </a:rPr>
                  <a:t>SID</a:t>
                </a:r>
              </a:p>
            </p:txBody>
          </p:sp>
          <p:sp>
            <p:nvSpPr>
              <p:cNvPr id="11294" name="Text Box 14"/>
              <p:cNvSpPr txBox="1">
                <a:spLocks noChangeArrowheads="1"/>
              </p:cNvSpPr>
              <p:nvPr/>
            </p:nvSpPr>
            <p:spPr bwMode="auto">
              <a:xfrm>
                <a:off x="8153423" y="2192488"/>
                <a:ext cx="557200" cy="246080"/>
              </a:xfrm>
              <a:prstGeom prst="rect">
                <a:avLst/>
              </a:prstGeom>
              <a:noFill/>
              <a:ln w="9525" algn="ctr">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b="1">
                    <a:solidFill>
                      <a:srgbClr val="FFFFFF"/>
                    </a:solidFill>
                    <a:effectLst>
                      <a:outerShdw blurRad="38100" dist="38100" dir="2700000" algn="tl">
                        <a:srgbClr val="000000"/>
                      </a:outerShdw>
                    </a:effectLst>
                  </a:rPr>
                  <a:t>KID</a:t>
                </a:r>
              </a:p>
            </p:txBody>
          </p:sp>
          <p:grpSp>
            <p:nvGrpSpPr>
              <p:cNvPr id="26655" name="Group 9"/>
              <p:cNvGrpSpPr>
                <a:grpSpLocks/>
              </p:cNvGrpSpPr>
              <p:nvPr/>
            </p:nvGrpSpPr>
            <p:grpSpPr bwMode="auto">
              <a:xfrm>
                <a:off x="7162800" y="1752600"/>
                <a:ext cx="1219200" cy="381000"/>
                <a:chOff x="4291" y="3473"/>
                <a:chExt cx="1469" cy="539"/>
              </a:xfrm>
            </p:grpSpPr>
            <p:sp>
              <p:nvSpPr>
                <p:cNvPr id="9249" name="AutoShape 10"/>
                <p:cNvSpPr>
                  <a:spLocks noChangeArrowheads="1"/>
                </p:cNvSpPr>
                <p:nvPr/>
              </p:nvSpPr>
              <p:spPr bwMode="auto">
                <a:xfrm>
                  <a:off x="4291" y="3473"/>
                  <a:ext cx="1469" cy="539"/>
                </a:xfrm>
                <a:prstGeom prst="flowChartMagneticDisk">
                  <a:avLst/>
                </a:prstGeom>
                <a:solidFill>
                  <a:schemeClr val="accent1">
                    <a:lumMod val="50000"/>
                  </a:schemeClr>
                </a:solidFill>
                <a:ln w="9525">
                  <a:solidFill>
                    <a:srgbClr val="000000"/>
                  </a:solidFill>
                  <a:round/>
                  <a:headEnd/>
                  <a:tailEnd/>
                </a:ln>
              </p:spPr>
              <p:txBody>
                <a:bodyPr wrap="none" anchor="ctr"/>
                <a:lstStyle/>
                <a:p>
                  <a:pPr algn="ctr">
                    <a:spcBef>
                      <a:spcPct val="30000"/>
                    </a:spcBef>
                    <a:defRPr/>
                  </a:pPr>
                  <a:endParaRPr lang="en-US" sz="2400" dirty="0">
                    <a:solidFill>
                      <a:srgbClr val="FFFFFF"/>
                    </a:solidFill>
                    <a:ea typeface="+mn-ea"/>
                  </a:endParaRPr>
                </a:p>
              </p:txBody>
            </p:sp>
            <p:sp>
              <p:nvSpPr>
                <p:cNvPr id="11297" name="Text Box 11"/>
                <p:cNvSpPr txBox="1">
                  <a:spLocks noChangeArrowheads="1"/>
                </p:cNvSpPr>
                <p:nvPr/>
              </p:nvSpPr>
              <p:spPr bwMode="auto">
                <a:xfrm>
                  <a:off x="4654" y="3624"/>
                  <a:ext cx="736" cy="348"/>
                </a:xfrm>
                <a:prstGeom prst="rect">
                  <a:avLst/>
                </a:prstGeom>
                <a:noFill/>
                <a:ln w="9525" algn="ctr">
                  <a:noFill/>
                  <a:miter lim="800000"/>
                  <a:headEnd/>
                  <a:tailEnd/>
                </a:ln>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spcBef>
                      <a:spcPct val="50000"/>
                    </a:spcBef>
                  </a:pPr>
                  <a:r>
                    <a:rPr lang="en-US" sz="1000" b="1">
                      <a:solidFill>
                        <a:srgbClr val="FFFFFF"/>
                      </a:solidFill>
                      <a:effectLst>
                        <a:outerShdw blurRad="38100" dist="38100" dir="2700000" algn="tl">
                          <a:srgbClr val="000000"/>
                        </a:outerShdw>
                      </a:effectLst>
                    </a:rPr>
                    <a:t>NEDS</a:t>
                  </a:r>
                </a:p>
              </p:txBody>
            </p:sp>
          </p:grpSp>
        </p:grpSp>
      </p:grpSp>
      <p:sp>
        <p:nvSpPr>
          <p:cNvPr id="26646" name="Slide Number Placeholder 42"/>
          <p:cNvSpPr>
            <a:spLocks noGrp="1"/>
          </p:cNvSpPr>
          <p:nvPr>
            <p:ph type="sldNum" sz="quarter" idx="10"/>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AE1DB35D-EAED-BA48-B7F8-9E41DF4D0278}" type="slidenum">
              <a:rPr lang="en-US">
                <a:solidFill>
                  <a:srgbClr val="FFFFFF"/>
                </a:solidFill>
              </a:rPr>
              <a:pPr/>
              <a:t>8</a:t>
            </a:fld>
            <a:endParaRPr lang="en-US">
              <a:solidFill>
                <a:srgbClr val="FFFFFF"/>
              </a:solidFill>
            </a:endParaRPr>
          </a:p>
        </p:txBody>
      </p:sp>
      <p:sp>
        <p:nvSpPr>
          <p:cNvPr id="43" name="Title 42"/>
          <p:cNvSpPr>
            <a:spLocks noGrp="1"/>
          </p:cNvSpPr>
          <p:nvPr>
            <p:ph type="title" idx="4294967295"/>
          </p:nvPr>
        </p:nvSpPr>
        <p:spPr/>
        <p:txBody>
          <a:bodyPr/>
          <a:lstStyle/>
          <a:p>
            <a:r>
              <a:rPr lang="en-US" sz="2800" dirty="0">
                <a:latin typeface="Arial" charset="0"/>
              </a:rPr>
              <a:t>HCUP is a Family of Databases, Tools, and Products</a:t>
            </a:r>
          </a:p>
        </p:txBody>
      </p:sp>
    </p:spTree>
  </p:cSld>
  <p:clrMapOvr>
    <a:masterClrMapping/>
  </p:clrMapOvr>
  <p:transition spd="med" advClick="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This slide shows a US map, with States that supply HCUP data for inpatient hospital services highlighted.  Only 6 states do not participate in providing inpatient hospital data, including Alabama, Alaska, Delaware, Idaho, Mississippi, and North Dakota. &#10;"/>
          <p:cNvGrpSpPr/>
          <p:nvPr/>
        </p:nvGrpSpPr>
        <p:grpSpPr>
          <a:xfrm>
            <a:off x="304800" y="1447800"/>
            <a:ext cx="8680450" cy="4924425"/>
            <a:chOff x="304800" y="1447800"/>
            <a:chExt cx="8680450" cy="4924425"/>
          </a:xfrm>
        </p:grpSpPr>
        <p:grpSp>
          <p:nvGrpSpPr>
            <p:cNvPr id="27650" name="Group 218"/>
            <p:cNvGrpSpPr>
              <a:grpSpLocks/>
            </p:cNvGrpSpPr>
            <p:nvPr/>
          </p:nvGrpSpPr>
          <p:grpSpPr bwMode="auto">
            <a:xfrm>
              <a:off x="7086600" y="5715000"/>
              <a:ext cx="1898650" cy="657225"/>
              <a:chOff x="4224" y="3744"/>
              <a:chExt cx="1440" cy="480"/>
            </a:xfrm>
          </p:grpSpPr>
          <p:sp>
            <p:nvSpPr>
              <p:cNvPr id="381" name="Rectangle 219"/>
              <p:cNvSpPr>
                <a:spLocks noChangeArrowheads="1"/>
              </p:cNvSpPr>
              <p:nvPr/>
            </p:nvSpPr>
            <p:spPr bwMode="auto">
              <a:xfrm>
                <a:off x="4224" y="3744"/>
                <a:ext cx="1440" cy="480"/>
              </a:xfrm>
              <a:prstGeom prst="rect">
                <a:avLst/>
              </a:prstGeom>
              <a:noFill/>
              <a:ln w="9525">
                <a:solidFill>
                  <a:srgbClr val="000000"/>
                </a:solidFill>
                <a:miter lim="800000"/>
                <a:headEnd/>
                <a:tailEnd/>
              </a:ln>
              <a:effectLst>
                <a:outerShdw dist="35921" dir="2700000" algn="ctr" rotWithShape="0">
                  <a:srgbClr val="808080"/>
                </a:outerShdw>
              </a:effectLst>
            </p:spPr>
            <p:txBody>
              <a:bodyPr wrap="none" anchor="ctr"/>
              <a:lstStyle/>
              <a:p>
                <a:pPr algn="ctr" fontAlgn="auto">
                  <a:spcBef>
                    <a:spcPts val="0"/>
                  </a:spcBef>
                  <a:spcAft>
                    <a:spcPts val="0"/>
                  </a:spcAft>
                  <a:defRPr/>
                </a:pPr>
                <a:endParaRPr lang="en-US" kern="0" dirty="0">
                  <a:solidFill>
                    <a:sysClr val="windowText" lastClr="000000"/>
                  </a:solidFill>
                  <a:latin typeface="+mn-lt"/>
                  <a:ea typeface="+mn-ea"/>
                </a:endParaRPr>
              </a:p>
            </p:txBody>
          </p:sp>
          <p:sp>
            <p:nvSpPr>
              <p:cNvPr id="382" name="Text Box 220"/>
              <p:cNvSpPr txBox="1">
                <a:spLocks noChangeArrowheads="1"/>
              </p:cNvSpPr>
              <p:nvPr/>
            </p:nvSpPr>
            <p:spPr bwMode="auto">
              <a:xfrm>
                <a:off x="4224" y="3792"/>
                <a:ext cx="427" cy="292"/>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400" kern="0" dirty="0">
                    <a:solidFill>
                      <a:sysClr val="windowText" lastClr="000000"/>
                    </a:solidFill>
                    <a:latin typeface="+mn-lt"/>
                    <a:ea typeface="+mn-ea"/>
                  </a:rPr>
                  <a:t>Key</a:t>
                </a:r>
                <a:r>
                  <a:rPr lang="en-US" sz="2000" kern="0" dirty="0">
                    <a:solidFill>
                      <a:sysClr val="windowText" lastClr="000000"/>
                    </a:solidFill>
                    <a:latin typeface="+mn-lt"/>
                    <a:ea typeface="+mn-ea"/>
                  </a:rPr>
                  <a:t>:</a:t>
                </a:r>
                <a:endParaRPr lang="en-US" kern="0" dirty="0">
                  <a:solidFill>
                    <a:sysClr val="windowText" lastClr="000000"/>
                  </a:solidFill>
                  <a:latin typeface="+mn-lt"/>
                  <a:ea typeface="+mn-ea"/>
                </a:endParaRPr>
              </a:p>
            </p:txBody>
          </p:sp>
          <p:sp>
            <p:nvSpPr>
              <p:cNvPr id="383" name="Rectangle 221"/>
              <p:cNvSpPr>
                <a:spLocks noChangeArrowheads="1"/>
              </p:cNvSpPr>
              <p:nvPr/>
            </p:nvSpPr>
            <p:spPr bwMode="auto">
              <a:xfrm>
                <a:off x="4656" y="3840"/>
                <a:ext cx="863" cy="144"/>
              </a:xfrm>
              <a:prstGeom prst="rect">
                <a:avLst/>
              </a:prstGeom>
              <a:solidFill>
                <a:srgbClr val="FFFF99"/>
              </a:solidFill>
              <a:ln w="9525">
                <a:solidFill>
                  <a:srgbClr val="000000"/>
                </a:solidFill>
                <a:miter lim="800000"/>
                <a:headEnd/>
                <a:tailEnd/>
              </a:ln>
            </p:spPr>
            <p:txBody>
              <a:bodyPr wrap="none" anchor="ctr"/>
              <a:lstStyle/>
              <a:p>
                <a:pPr algn="ctr" eaLnBrk="0" fontAlgn="auto" hangingPunct="0">
                  <a:spcBef>
                    <a:spcPts val="0"/>
                  </a:spcBef>
                  <a:spcAft>
                    <a:spcPts val="0"/>
                  </a:spcAft>
                  <a:defRPr/>
                </a:pPr>
                <a:r>
                  <a:rPr lang="en-US" sz="1100" kern="0" dirty="0">
                    <a:solidFill>
                      <a:sysClr val="windowText" lastClr="000000"/>
                    </a:solidFill>
                    <a:latin typeface="+mn-lt"/>
                    <a:ea typeface="+mn-ea"/>
                  </a:rPr>
                  <a:t>Participating</a:t>
                </a:r>
              </a:p>
            </p:txBody>
          </p:sp>
          <p:sp>
            <p:nvSpPr>
              <p:cNvPr id="384" name="Rectangle 222"/>
              <p:cNvSpPr>
                <a:spLocks noChangeArrowheads="1"/>
              </p:cNvSpPr>
              <p:nvPr/>
            </p:nvSpPr>
            <p:spPr bwMode="auto">
              <a:xfrm>
                <a:off x="4656" y="4032"/>
                <a:ext cx="863" cy="145"/>
              </a:xfrm>
              <a:prstGeom prst="rect">
                <a:avLst/>
              </a:prstGeom>
              <a:solidFill>
                <a:srgbClr val="FFFFFF"/>
              </a:solidFill>
              <a:ln w="9525">
                <a:solidFill>
                  <a:srgbClr val="000000"/>
                </a:solidFill>
                <a:miter lim="800000"/>
                <a:headEnd/>
                <a:tailEnd/>
              </a:ln>
            </p:spPr>
            <p:txBody>
              <a:bodyPr wrap="none" anchor="ctr"/>
              <a:lstStyle/>
              <a:p>
                <a:pPr algn="ctr" eaLnBrk="0" fontAlgn="auto" hangingPunct="0">
                  <a:spcBef>
                    <a:spcPts val="0"/>
                  </a:spcBef>
                  <a:spcAft>
                    <a:spcPts val="0"/>
                  </a:spcAft>
                  <a:defRPr/>
                </a:pPr>
                <a:r>
                  <a:rPr lang="en-US" sz="1100" kern="0" dirty="0">
                    <a:solidFill>
                      <a:sysClr val="windowText" lastClr="000000"/>
                    </a:solidFill>
                    <a:latin typeface="+mn-lt"/>
                    <a:ea typeface="+mn-ea"/>
                  </a:rPr>
                  <a:t>Non-participating</a:t>
                </a:r>
              </a:p>
            </p:txBody>
          </p:sp>
        </p:grpSp>
        <p:grpSp>
          <p:nvGrpSpPr>
            <p:cNvPr id="27651" name="Group 332"/>
            <p:cNvGrpSpPr>
              <a:grpSpLocks noChangeAspect="1"/>
            </p:cNvGrpSpPr>
            <p:nvPr/>
          </p:nvGrpSpPr>
          <p:grpSpPr bwMode="auto">
            <a:xfrm>
              <a:off x="990600" y="1447800"/>
              <a:ext cx="7132638" cy="4332288"/>
              <a:chOff x="816" y="576"/>
              <a:chExt cx="4854" cy="2948"/>
            </a:xfrm>
          </p:grpSpPr>
          <p:sp>
            <p:nvSpPr>
              <p:cNvPr id="213" name="Freeform 31"/>
              <p:cNvSpPr>
                <a:spLocks/>
              </p:cNvSpPr>
              <p:nvPr/>
            </p:nvSpPr>
            <p:spPr bwMode="auto">
              <a:xfrm>
                <a:off x="1058" y="601"/>
                <a:ext cx="584" cy="441"/>
              </a:xfrm>
              <a:custGeom>
                <a:avLst/>
                <a:gdLst>
                  <a:gd name="T0" fmla="*/ 19 w 622"/>
                  <a:gd name="T1" fmla="*/ 95 h 440"/>
                  <a:gd name="T2" fmla="*/ 11 w 622"/>
                  <a:gd name="T3" fmla="*/ 217 h 440"/>
                  <a:gd name="T4" fmla="*/ 23 w 622"/>
                  <a:gd name="T5" fmla="*/ 217 h 440"/>
                  <a:gd name="T6" fmla="*/ 17 w 622"/>
                  <a:gd name="T7" fmla="*/ 246 h 440"/>
                  <a:gd name="T8" fmla="*/ 8 w 622"/>
                  <a:gd name="T9" fmla="*/ 230 h 440"/>
                  <a:gd name="T10" fmla="*/ 0 w 622"/>
                  <a:gd name="T11" fmla="*/ 263 h 440"/>
                  <a:gd name="T12" fmla="*/ 35 w 622"/>
                  <a:gd name="T13" fmla="*/ 287 h 440"/>
                  <a:gd name="T14" fmla="*/ 36 w 622"/>
                  <a:gd name="T15" fmla="*/ 298 h 440"/>
                  <a:gd name="T16" fmla="*/ 45 w 622"/>
                  <a:gd name="T17" fmla="*/ 300 h 440"/>
                  <a:gd name="T18" fmla="*/ 89 w 622"/>
                  <a:gd name="T19" fmla="*/ 389 h 440"/>
                  <a:gd name="T20" fmla="*/ 138 w 622"/>
                  <a:gd name="T21" fmla="*/ 386 h 440"/>
                  <a:gd name="T22" fmla="*/ 175 w 622"/>
                  <a:gd name="T23" fmla="*/ 407 h 440"/>
                  <a:gd name="T24" fmla="*/ 193 w 622"/>
                  <a:gd name="T25" fmla="*/ 403 h 440"/>
                  <a:gd name="T26" fmla="*/ 305 w 622"/>
                  <a:gd name="T27" fmla="*/ 407 h 440"/>
                  <a:gd name="T28" fmla="*/ 431 w 622"/>
                  <a:gd name="T29" fmla="*/ 444 h 440"/>
                  <a:gd name="T30" fmla="*/ 434 w 622"/>
                  <a:gd name="T31" fmla="*/ 395 h 440"/>
                  <a:gd name="T32" fmla="*/ 486 w 622"/>
                  <a:gd name="T33" fmla="*/ 108 h 440"/>
                  <a:gd name="T34" fmla="*/ 150 w 622"/>
                  <a:gd name="T35" fmla="*/ 0 h 440"/>
                  <a:gd name="T36" fmla="*/ 152 w 622"/>
                  <a:gd name="T37" fmla="*/ 82 h 440"/>
                  <a:gd name="T38" fmla="*/ 136 w 622"/>
                  <a:gd name="T39" fmla="*/ 150 h 440"/>
                  <a:gd name="T40" fmla="*/ 133 w 622"/>
                  <a:gd name="T41" fmla="*/ 186 h 440"/>
                  <a:gd name="T42" fmla="*/ 98 w 622"/>
                  <a:gd name="T43" fmla="*/ 197 h 440"/>
                  <a:gd name="T44" fmla="*/ 96 w 622"/>
                  <a:gd name="T45" fmla="*/ 181 h 440"/>
                  <a:gd name="T46" fmla="*/ 125 w 622"/>
                  <a:gd name="T47" fmla="*/ 158 h 440"/>
                  <a:gd name="T48" fmla="*/ 122 w 622"/>
                  <a:gd name="T49" fmla="*/ 139 h 440"/>
                  <a:gd name="T50" fmla="*/ 96 w 622"/>
                  <a:gd name="T51" fmla="*/ 144 h 440"/>
                  <a:gd name="T52" fmla="*/ 116 w 622"/>
                  <a:gd name="T53" fmla="*/ 123 h 440"/>
                  <a:gd name="T54" fmla="*/ 130 w 622"/>
                  <a:gd name="T55" fmla="*/ 108 h 440"/>
                  <a:gd name="T56" fmla="*/ 21 w 622"/>
                  <a:gd name="T57" fmla="*/ 21 h 440"/>
                  <a:gd name="T58" fmla="*/ 11 w 622"/>
                  <a:gd name="T59" fmla="*/ 45 h 440"/>
                  <a:gd name="T60" fmla="*/ 19 w 622"/>
                  <a:gd name="T61" fmla="*/ 95 h 440"/>
                  <a:gd name="T62" fmla="*/ 19 w 622"/>
                  <a:gd name="T63" fmla="*/ 95 h 44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2"/>
                  <a:gd name="T97" fmla="*/ 0 h 440"/>
                  <a:gd name="T98" fmla="*/ 622 w 622"/>
                  <a:gd name="T99" fmla="*/ 440 h 44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2" h="440">
                    <a:moveTo>
                      <a:pt x="23" y="95"/>
                    </a:moveTo>
                    <a:lnTo>
                      <a:pt x="15" y="217"/>
                    </a:lnTo>
                    <a:lnTo>
                      <a:pt x="30" y="217"/>
                    </a:lnTo>
                    <a:lnTo>
                      <a:pt x="21" y="242"/>
                    </a:lnTo>
                    <a:lnTo>
                      <a:pt x="10" y="226"/>
                    </a:lnTo>
                    <a:lnTo>
                      <a:pt x="0" y="259"/>
                    </a:lnTo>
                    <a:lnTo>
                      <a:pt x="44" y="283"/>
                    </a:lnTo>
                    <a:lnTo>
                      <a:pt x="46" y="294"/>
                    </a:lnTo>
                    <a:lnTo>
                      <a:pt x="57" y="296"/>
                    </a:lnTo>
                    <a:lnTo>
                      <a:pt x="114" y="385"/>
                    </a:lnTo>
                    <a:lnTo>
                      <a:pt x="177" y="382"/>
                    </a:lnTo>
                    <a:lnTo>
                      <a:pt x="224" y="403"/>
                    </a:lnTo>
                    <a:lnTo>
                      <a:pt x="247" y="399"/>
                    </a:lnTo>
                    <a:lnTo>
                      <a:pt x="389" y="403"/>
                    </a:lnTo>
                    <a:lnTo>
                      <a:pt x="551" y="440"/>
                    </a:lnTo>
                    <a:lnTo>
                      <a:pt x="554" y="391"/>
                    </a:lnTo>
                    <a:lnTo>
                      <a:pt x="622" y="108"/>
                    </a:lnTo>
                    <a:lnTo>
                      <a:pt x="191" y="0"/>
                    </a:lnTo>
                    <a:lnTo>
                      <a:pt x="195" y="82"/>
                    </a:lnTo>
                    <a:lnTo>
                      <a:pt x="174" y="150"/>
                    </a:lnTo>
                    <a:lnTo>
                      <a:pt x="170" y="186"/>
                    </a:lnTo>
                    <a:lnTo>
                      <a:pt x="125" y="197"/>
                    </a:lnTo>
                    <a:lnTo>
                      <a:pt x="122" y="181"/>
                    </a:lnTo>
                    <a:lnTo>
                      <a:pt x="159" y="158"/>
                    </a:lnTo>
                    <a:lnTo>
                      <a:pt x="156" y="139"/>
                    </a:lnTo>
                    <a:lnTo>
                      <a:pt x="122" y="144"/>
                    </a:lnTo>
                    <a:lnTo>
                      <a:pt x="148" y="123"/>
                    </a:lnTo>
                    <a:lnTo>
                      <a:pt x="166" y="108"/>
                    </a:lnTo>
                    <a:lnTo>
                      <a:pt x="26" y="21"/>
                    </a:lnTo>
                    <a:lnTo>
                      <a:pt x="15" y="45"/>
                    </a:lnTo>
                    <a:lnTo>
                      <a:pt x="23" y="9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14" name="Freeform 32"/>
              <p:cNvSpPr>
                <a:spLocks/>
              </p:cNvSpPr>
              <p:nvPr/>
            </p:nvSpPr>
            <p:spPr bwMode="auto">
              <a:xfrm>
                <a:off x="1195" y="627"/>
                <a:ext cx="27" cy="32"/>
              </a:xfrm>
              <a:custGeom>
                <a:avLst/>
                <a:gdLst>
                  <a:gd name="T0" fmla="*/ 0 w 29"/>
                  <a:gd name="T1" fmla="*/ 14 h 32"/>
                  <a:gd name="T2" fmla="*/ 18 w 29"/>
                  <a:gd name="T3" fmla="*/ 0 h 32"/>
                  <a:gd name="T4" fmla="*/ 21 w 29"/>
                  <a:gd name="T5" fmla="*/ 14 h 32"/>
                  <a:gd name="T6" fmla="*/ 18 w 29"/>
                  <a:gd name="T7" fmla="*/ 32 h 32"/>
                  <a:gd name="T8" fmla="*/ 0 w 29"/>
                  <a:gd name="T9" fmla="*/ 14 h 32"/>
                  <a:gd name="T10" fmla="*/ 0 w 29"/>
                  <a:gd name="T11" fmla="*/ 14 h 32"/>
                  <a:gd name="T12" fmla="*/ 0 w 29"/>
                  <a:gd name="T13" fmla="*/ 14 h 32"/>
                  <a:gd name="T14" fmla="*/ 0 60000 65536"/>
                  <a:gd name="T15" fmla="*/ 0 60000 65536"/>
                  <a:gd name="T16" fmla="*/ 0 60000 65536"/>
                  <a:gd name="T17" fmla="*/ 0 60000 65536"/>
                  <a:gd name="T18" fmla="*/ 0 60000 65536"/>
                  <a:gd name="T19" fmla="*/ 0 60000 65536"/>
                  <a:gd name="T20" fmla="*/ 0 60000 65536"/>
                  <a:gd name="T21" fmla="*/ 0 w 29"/>
                  <a:gd name="T22" fmla="*/ 0 h 32"/>
                  <a:gd name="T23" fmla="*/ 29 w 29"/>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2">
                    <a:moveTo>
                      <a:pt x="0" y="14"/>
                    </a:moveTo>
                    <a:lnTo>
                      <a:pt x="23" y="0"/>
                    </a:lnTo>
                    <a:lnTo>
                      <a:pt x="29" y="14"/>
                    </a:lnTo>
                    <a:lnTo>
                      <a:pt x="24" y="32"/>
                    </a:lnTo>
                    <a:lnTo>
                      <a:pt x="0" y="14"/>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15" name="Freeform 33"/>
              <p:cNvSpPr>
                <a:spLocks/>
              </p:cNvSpPr>
              <p:nvPr/>
            </p:nvSpPr>
            <p:spPr bwMode="auto">
              <a:xfrm>
                <a:off x="1598" y="1537"/>
                <a:ext cx="495" cy="641"/>
              </a:xfrm>
              <a:custGeom>
                <a:avLst/>
                <a:gdLst>
                  <a:gd name="T0" fmla="*/ 89 w 526"/>
                  <a:gd name="T1" fmla="*/ 0 h 641"/>
                  <a:gd name="T2" fmla="*/ 290 w 526"/>
                  <a:gd name="T3" fmla="*/ 47 h 641"/>
                  <a:gd name="T4" fmla="*/ 275 w 526"/>
                  <a:gd name="T5" fmla="*/ 159 h 641"/>
                  <a:gd name="T6" fmla="*/ 413 w 526"/>
                  <a:gd name="T7" fmla="*/ 186 h 641"/>
                  <a:gd name="T8" fmla="*/ 359 w 526"/>
                  <a:gd name="T9" fmla="*/ 641 h 641"/>
                  <a:gd name="T10" fmla="*/ 0 w 526"/>
                  <a:gd name="T11" fmla="*/ 565 h 641"/>
                  <a:gd name="T12" fmla="*/ 89 w 526"/>
                  <a:gd name="T13" fmla="*/ 0 h 641"/>
                  <a:gd name="T14" fmla="*/ 89 w 526"/>
                  <a:gd name="T15" fmla="*/ 0 h 641"/>
                  <a:gd name="T16" fmla="*/ 0 60000 65536"/>
                  <a:gd name="T17" fmla="*/ 0 60000 65536"/>
                  <a:gd name="T18" fmla="*/ 0 60000 65536"/>
                  <a:gd name="T19" fmla="*/ 0 60000 65536"/>
                  <a:gd name="T20" fmla="*/ 0 60000 65536"/>
                  <a:gd name="T21" fmla="*/ 0 60000 65536"/>
                  <a:gd name="T22" fmla="*/ 0 60000 65536"/>
                  <a:gd name="T23" fmla="*/ 0 60000 65536"/>
                  <a:gd name="T24" fmla="*/ 0 w 526"/>
                  <a:gd name="T25" fmla="*/ 0 h 641"/>
                  <a:gd name="T26" fmla="*/ 526 w 526"/>
                  <a:gd name="T27" fmla="*/ 641 h 6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 h="641">
                    <a:moveTo>
                      <a:pt x="114" y="0"/>
                    </a:moveTo>
                    <a:lnTo>
                      <a:pt x="369" y="47"/>
                    </a:lnTo>
                    <a:lnTo>
                      <a:pt x="350" y="159"/>
                    </a:lnTo>
                    <a:lnTo>
                      <a:pt x="526" y="186"/>
                    </a:lnTo>
                    <a:lnTo>
                      <a:pt x="458" y="641"/>
                    </a:lnTo>
                    <a:lnTo>
                      <a:pt x="0" y="565"/>
                    </a:lnTo>
                    <a:lnTo>
                      <a:pt x="114"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16" name="Freeform 34"/>
              <p:cNvSpPr>
                <a:spLocks/>
              </p:cNvSpPr>
              <p:nvPr/>
            </p:nvSpPr>
            <p:spPr bwMode="auto">
              <a:xfrm>
                <a:off x="904" y="869"/>
                <a:ext cx="699" cy="616"/>
              </a:xfrm>
              <a:custGeom>
                <a:avLst/>
                <a:gdLst>
                  <a:gd name="T0" fmla="*/ 0 w 741"/>
                  <a:gd name="T1" fmla="*/ 462 h 614"/>
                  <a:gd name="T2" fmla="*/ 24 w 741"/>
                  <a:gd name="T3" fmla="*/ 303 h 614"/>
                  <a:gd name="T4" fmla="*/ 55 w 741"/>
                  <a:gd name="T5" fmla="*/ 258 h 614"/>
                  <a:gd name="T6" fmla="*/ 125 w 741"/>
                  <a:gd name="T7" fmla="*/ 0 h 614"/>
                  <a:gd name="T8" fmla="*/ 162 w 741"/>
                  <a:gd name="T9" fmla="*/ 13 h 614"/>
                  <a:gd name="T10" fmla="*/ 164 w 741"/>
                  <a:gd name="T11" fmla="*/ 25 h 614"/>
                  <a:gd name="T12" fmla="*/ 172 w 741"/>
                  <a:gd name="T13" fmla="*/ 26 h 614"/>
                  <a:gd name="T14" fmla="*/ 217 w 741"/>
                  <a:gd name="T15" fmla="*/ 115 h 614"/>
                  <a:gd name="T16" fmla="*/ 266 w 741"/>
                  <a:gd name="T17" fmla="*/ 112 h 614"/>
                  <a:gd name="T18" fmla="*/ 303 w 741"/>
                  <a:gd name="T19" fmla="*/ 133 h 614"/>
                  <a:gd name="T20" fmla="*/ 321 w 741"/>
                  <a:gd name="T21" fmla="*/ 130 h 614"/>
                  <a:gd name="T22" fmla="*/ 432 w 741"/>
                  <a:gd name="T23" fmla="*/ 133 h 614"/>
                  <a:gd name="T24" fmla="*/ 559 w 741"/>
                  <a:gd name="T25" fmla="*/ 170 h 614"/>
                  <a:gd name="T26" fmla="*/ 565 w 741"/>
                  <a:gd name="T27" fmla="*/ 190 h 614"/>
                  <a:gd name="T28" fmla="*/ 580 w 741"/>
                  <a:gd name="T29" fmla="*/ 217 h 614"/>
                  <a:gd name="T30" fmla="*/ 537 w 741"/>
                  <a:gd name="T31" fmla="*/ 301 h 614"/>
                  <a:gd name="T32" fmla="*/ 510 w 741"/>
                  <a:gd name="T33" fmla="*/ 336 h 614"/>
                  <a:gd name="T34" fmla="*/ 506 w 741"/>
                  <a:gd name="T35" fmla="*/ 359 h 614"/>
                  <a:gd name="T36" fmla="*/ 522 w 741"/>
                  <a:gd name="T37" fmla="*/ 381 h 614"/>
                  <a:gd name="T38" fmla="*/ 504 w 741"/>
                  <a:gd name="T39" fmla="*/ 433 h 614"/>
                  <a:gd name="T40" fmla="*/ 469 w 741"/>
                  <a:gd name="T41" fmla="*/ 618 h 614"/>
                  <a:gd name="T42" fmla="*/ 273 w 741"/>
                  <a:gd name="T43" fmla="*/ 558 h 614"/>
                  <a:gd name="T44" fmla="*/ 0 w 741"/>
                  <a:gd name="T45" fmla="*/ 462 h 614"/>
                  <a:gd name="T46" fmla="*/ 0 w 741"/>
                  <a:gd name="T47" fmla="*/ 462 h 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1"/>
                  <a:gd name="T73" fmla="*/ 0 h 614"/>
                  <a:gd name="T74" fmla="*/ 741 w 741"/>
                  <a:gd name="T75" fmla="*/ 614 h 6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1" h="614">
                    <a:moveTo>
                      <a:pt x="0" y="458"/>
                    </a:moveTo>
                    <a:lnTo>
                      <a:pt x="32" y="303"/>
                    </a:lnTo>
                    <a:lnTo>
                      <a:pt x="70" y="258"/>
                    </a:lnTo>
                    <a:lnTo>
                      <a:pt x="160" y="0"/>
                    </a:lnTo>
                    <a:lnTo>
                      <a:pt x="207" y="13"/>
                    </a:lnTo>
                    <a:lnTo>
                      <a:pt x="209" y="25"/>
                    </a:lnTo>
                    <a:lnTo>
                      <a:pt x="220" y="26"/>
                    </a:lnTo>
                    <a:lnTo>
                      <a:pt x="277" y="115"/>
                    </a:lnTo>
                    <a:lnTo>
                      <a:pt x="340" y="112"/>
                    </a:lnTo>
                    <a:lnTo>
                      <a:pt x="387" y="133"/>
                    </a:lnTo>
                    <a:lnTo>
                      <a:pt x="410" y="130"/>
                    </a:lnTo>
                    <a:lnTo>
                      <a:pt x="552" y="133"/>
                    </a:lnTo>
                    <a:lnTo>
                      <a:pt x="714" y="170"/>
                    </a:lnTo>
                    <a:lnTo>
                      <a:pt x="722" y="190"/>
                    </a:lnTo>
                    <a:lnTo>
                      <a:pt x="741" y="217"/>
                    </a:lnTo>
                    <a:lnTo>
                      <a:pt x="686" y="301"/>
                    </a:lnTo>
                    <a:lnTo>
                      <a:pt x="651" y="332"/>
                    </a:lnTo>
                    <a:lnTo>
                      <a:pt x="646" y="355"/>
                    </a:lnTo>
                    <a:lnTo>
                      <a:pt x="667" y="377"/>
                    </a:lnTo>
                    <a:lnTo>
                      <a:pt x="644" y="429"/>
                    </a:lnTo>
                    <a:lnTo>
                      <a:pt x="599" y="614"/>
                    </a:lnTo>
                    <a:lnTo>
                      <a:pt x="348" y="554"/>
                    </a:lnTo>
                    <a:lnTo>
                      <a:pt x="0" y="458"/>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17" name="Freeform 35"/>
              <p:cNvSpPr>
                <a:spLocks/>
              </p:cNvSpPr>
              <p:nvPr/>
            </p:nvSpPr>
            <p:spPr bwMode="auto">
              <a:xfrm>
                <a:off x="838" y="1327"/>
                <a:ext cx="698" cy="1230"/>
              </a:xfrm>
              <a:custGeom>
                <a:avLst/>
                <a:gdLst>
                  <a:gd name="T0" fmla="*/ 21 w 738"/>
                  <a:gd name="T1" fmla="*/ 250 h 1229"/>
                  <a:gd name="T2" fmla="*/ 5 w 738"/>
                  <a:gd name="T3" fmla="*/ 345 h 1229"/>
                  <a:gd name="T4" fmla="*/ 59 w 738"/>
                  <a:gd name="T5" fmla="*/ 499 h 1229"/>
                  <a:gd name="T6" fmla="*/ 70 w 738"/>
                  <a:gd name="T7" fmla="*/ 489 h 1229"/>
                  <a:gd name="T8" fmla="*/ 86 w 738"/>
                  <a:gd name="T9" fmla="*/ 554 h 1229"/>
                  <a:gd name="T10" fmla="*/ 59 w 738"/>
                  <a:gd name="T11" fmla="*/ 509 h 1229"/>
                  <a:gd name="T12" fmla="*/ 53 w 738"/>
                  <a:gd name="T13" fmla="*/ 580 h 1229"/>
                  <a:gd name="T14" fmla="*/ 84 w 738"/>
                  <a:gd name="T15" fmla="*/ 628 h 1229"/>
                  <a:gd name="T16" fmla="*/ 63 w 738"/>
                  <a:gd name="T17" fmla="*/ 687 h 1229"/>
                  <a:gd name="T18" fmla="*/ 124 w 738"/>
                  <a:gd name="T19" fmla="*/ 851 h 1229"/>
                  <a:gd name="T20" fmla="*/ 111 w 738"/>
                  <a:gd name="T21" fmla="*/ 911 h 1229"/>
                  <a:gd name="T22" fmla="*/ 190 w 738"/>
                  <a:gd name="T23" fmla="*/ 958 h 1229"/>
                  <a:gd name="T24" fmla="*/ 218 w 738"/>
                  <a:gd name="T25" fmla="*/ 1006 h 1229"/>
                  <a:gd name="T26" fmla="*/ 252 w 738"/>
                  <a:gd name="T27" fmla="*/ 1022 h 1229"/>
                  <a:gd name="T28" fmla="*/ 253 w 738"/>
                  <a:gd name="T29" fmla="*/ 1052 h 1229"/>
                  <a:gd name="T30" fmla="*/ 275 w 738"/>
                  <a:gd name="T31" fmla="*/ 1058 h 1229"/>
                  <a:gd name="T32" fmla="*/ 321 w 738"/>
                  <a:gd name="T33" fmla="*/ 1152 h 1229"/>
                  <a:gd name="T34" fmla="*/ 321 w 738"/>
                  <a:gd name="T35" fmla="*/ 1218 h 1229"/>
                  <a:gd name="T36" fmla="*/ 527 w 738"/>
                  <a:gd name="T37" fmla="*/ 1233 h 1229"/>
                  <a:gd name="T38" fmla="*/ 513 w 738"/>
                  <a:gd name="T39" fmla="*/ 1205 h 1229"/>
                  <a:gd name="T40" fmla="*/ 520 w 738"/>
                  <a:gd name="T41" fmla="*/ 1167 h 1229"/>
                  <a:gd name="T42" fmla="*/ 553 w 738"/>
                  <a:gd name="T43" fmla="*/ 1099 h 1229"/>
                  <a:gd name="T44" fmla="*/ 577 w 738"/>
                  <a:gd name="T45" fmla="*/ 1081 h 1229"/>
                  <a:gd name="T46" fmla="*/ 563 w 738"/>
                  <a:gd name="T47" fmla="*/ 1056 h 1229"/>
                  <a:gd name="T48" fmla="*/ 553 w 738"/>
                  <a:gd name="T49" fmla="*/ 990 h 1229"/>
                  <a:gd name="T50" fmla="*/ 260 w 738"/>
                  <a:gd name="T51" fmla="*/ 423 h 1229"/>
                  <a:gd name="T52" fmla="*/ 328 w 738"/>
                  <a:gd name="T53" fmla="*/ 96 h 1229"/>
                  <a:gd name="T54" fmla="*/ 55 w 738"/>
                  <a:gd name="T55" fmla="*/ 0 h 1229"/>
                  <a:gd name="T56" fmla="*/ 48 w 738"/>
                  <a:gd name="T57" fmla="*/ 20 h 1229"/>
                  <a:gd name="T58" fmla="*/ 0 w 738"/>
                  <a:gd name="T59" fmla="*/ 164 h 1229"/>
                  <a:gd name="T60" fmla="*/ 21 w 738"/>
                  <a:gd name="T61" fmla="*/ 250 h 1229"/>
                  <a:gd name="T62" fmla="*/ 21 w 738"/>
                  <a:gd name="T63" fmla="*/ 250 h 12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8"/>
                  <a:gd name="T97" fmla="*/ 0 h 1229"/>
                  <a:gd name="T98" fmla="*/ 738 w 738"/>
                  <a:gd name="T99" fmla="*/ 1229 h 122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8" h="1229">
                    <a:moveTo>
                      <a:pt x="26" y="250"/>
                    </a:moveTo>
                    <a:lnTo>
                      <a:pt x="5" y="345"/>
                    </a:lnTo>
                    <a:lnTo>
                      <a:pt x="76" y="499"/>
                    </a:lnTo>
                    <a:lnTo>
                      <a:pt x="89" y="489"/>
                    </a:lnTo>
                    <a:lnTo>
                      <a:pt x="110" y="554"/>
                    </a:lnTo>
                    <a:lnTo>
                      <a:pt x="76" y="509"/>
                    </a:lnTo>
                    <a:lnTo>
                      <a:pt x="68" y="580"/>
                    </a:lnTo>
                    <a:lnTo>
                      <a:pt x="107" y="624"/>
                    </a:lnTo>
                    <a:lnTo>
                      <a:pt x="81" y="683"/>
                    </a:lnTo>
                    <a:lnTo>
                      <a:pt x="158" y="847"/>
                    </a:lnTo>
                    <a:lnTo>
                      <a:pt x="141" y="907"/>
                    </a:lnTo>
                    <a:lnTo>
                      <a:pt x="243" y="954"/>
                    </a:lnTo>
                    <a:lnTo>
                      <a:pt x="280" y="1002"/>
                    </a:lnTo>
                    <a:lnTo>
                      <a:pt x="322" y="1018"/>
                    </a:lnTo>
                    <a:lnTo>
                      <a:pt x="323" y="1048"/>
                    </a:lnTo>
                    <a:lnTo>
                      <a:pt x="351" y="1054"/>
                    </a:lnTo>
                    <a:lnTo>
                      <a:pt x="411" y="1148"/>
                    </a:lnTo>
                    <a:lnTo>
                      <a:pt x="411" y="1214"/>
                    </a:lnTo>
                    <a:lnTo>
                      <a:pt x="673" y="1229"/>
                    </a:lnTo>
                    <a:lnTo>
                      <a:pt x="657" y="1201"/>
                    </a:lnTo>
                    <a:lnTo>
                      <a:pt x="665" y="1163"/>
                    </a:lnTo>
                    <a:lnTo>
                      <a:pt x="707" y="1095"/>
                    </a:lnTo>
                    <a:lnTo>
                      <a:pt x="738" y="1077"/>
                    </a:lnTo>
                    <a:lnTo>
                      <a:pt x="720" y="1052"/>
                    </a:lnTo>
                    <a:lnTo>
                      <a:pt x="707" y="986"/>
                    </a:lnTo>
                    <a:lnTo>
                      <a:pt x="332" y="423"/>
                    </a:lnTo>
                    <a:lnTo>
                      <a:pt x="419" y="96"/>
                    </a:lnTo>
                    <a:lnTo>
                      <a:pt x="71" y="0"/>
                    </a:lnTo>
                    <a:lnTo>
                      <a:pt x="61" y="20"/>
                    </a:lnTo>
                    <a:lnTo>
                      <a:pt x="0" y="164"/>
                    </a:lnTo>
                    <a:lnTo>
                      <a:pt x="26" y="25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18" name="Freeform 36"/>
              <p:cNvSpPr>
                <a:spLocks/>
              </p:cNvSpPr>
              <p:nvPr/>
            </p:nvSpPr>
            <p:spPr bwMode="auto">
              <a:xfrm>
                <a:off x="1150" y="1424"/>
                <a:ext cx="556" cy="890"/>
              </a:xfrm>
              <a:custGeom>
                <a:avLst/>
                <a:gdLst>
                  <a:gd name="T0" fmla="*/ 0 w 591"/>
                  <a:gd name="T1" fmla="*/ 327 h 890"/>
                  <a:gd name="T2" fmla="*/ 294 w 591"/>
                  <a:gd name="T3" fmla="*/ 890 h 890"/>
                  <a:gd name="T4" fmla="*/ 306 w 591"/>
                  <a:gd name="T5" fmla="*/ 770 h 890"/>
                  <a:gd name="T6" fmla="*/ 322 w 591"/>
                  <a:gd name="T7" fmla="*/ 764 h 890"/>
                  <a:gd name="T8" fmla="*/ 350 w 591"/>
                  <a:gd name="T9" fmla="*/ 785 h 890"/>
                  <a:gd name="T10" fmla="*/ 373 w 591"/>
                  <a:gd name="T11" fmla="*/ 678 h 890"/>
                  <a:gd name="T12" fmla="*/ 463 w 591"/>
                  <a:gd name="T13" fmla="*/ 113 h 890"/>
                  <a:gd name="T14" fmla="*/ 264 w 591"/>
                  <a:gd name="T15" fmla="*/ 60 h 890"/>
                  <a:gd name="T16" fmla="*/ 68 w 591"/>
                  <a:gd name="T17" fmla="*/ 0 h 890"/>
                  <a:gd name="T18" fmla="*/ 0 w 591"/>
                  <a:gd name="T19" fmla="*/ 327 h 890"/>
                  <a:gd name="T20" fmla="*/ 0 w 591"/>
                  <a:gd name="T21" fmla="*/ 327 h 8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890"/>
                  <a:gd name="T35" fmla="*/ 591 w 591"/>
                  <a:gd name="T36" fmla="*/ 890 h 89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890">
                    <a:moveTo>
                      <a:pt x="0" y="327"/>
                    </a:moveTo>
                    <a:lnTo>
                      <a:pt x="375" y="890"/>
                    </a:lnTo>
                    <a:lnTo>
                      <a:pt x="390" y="770"/>
                    </a:lnTo>
                    <a:lnTo>
                      <a:pt x="411" y="764"/>
                    </a:lnTo>
                    <a:lnTo>
                      <a:pt x="446" y="785"/>
                    </a:lnTo>
                    <a:lnTo>
                      <a:pt x="477" y="678"/>
                    </a:lnTo>
                    <a:lnTo>
                      <a:pt x="591" y="113"/>
                    </a:lnTo>
                    <a:lnTo>
                      <a:pt x="338" y="60"/>
                    </a:lnTo>
                    <a:lnTo>
                      <a:pt x="87" y="0"/>
                    </a:lnTo>
                    <a:lnTo>
                      <a:pt x="0" y="327"/>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19" name="Freeform 37"/>
              <p:cNvSpPr>
                <a:spLocks/>
              </p:cNvSpPr>
              <p:nvPr/>
            </p:nvSpPr>
            <p:spPr bwMode="auto">
              <a:xfrm>
                <a:off x="1469" y="709"/>
                <a:ext cx="524" cy="873"/>
              </a:xfrm>
              <a:custGeom>
                <a:avLst/>
                <a:gdLst>
                  <a:gd name="T0" fmla="*/ 0 w 557"/>
                  <a:gd name="T1" fmla="*/ 774 h 873"/>
                  <a:gd name="T2" fmla="*/ 35 w 557"/>
                  <a:gd name="T3" fmla="*/ 589 h 873"/>
                  <a:gd name="T4" fmla="*/ 53 w 557"/>
                  <a:gd name="T5" fmla="*/ 537 h 873"/>
                  <a:gd name="T6" fmla="*/ 36 w 557"/>
                  <a:gd name="T7" fmla="*/ 515 h 873"/>
                  <a:gd name="T8" fmla="*/ 40 w 557"/>
                  <a:gd name="T9" fmla="*/ 492 h 873"/>
                  <a:gd name="T10" fmla="*/ 68 w 557"/>
                  <a:gd name="T11" fmla="*/ 461 h 873"/>
                  <a:gd name="T12" fmla="*/ 110 w 557"/>
                  <a:gd name="T13" fmla="*/ 377 h 873"/>
                  <a:gd name="T14" fmla="*/ 95 w 557"/>
                  <a:gd name="T15" fmla="*/ 350 h 873"/>
                  <a:gd name="T16" fmla="*/ 89 w 557"/>
                  <a:gd name="T17" fmla="*/ 330 h 873"/>
                  <a:gd name="T18" fmla="*/ 92 w 557"/>
                  <a:gd name="T19" fmla="*/ 283 h 873"/>
                  <a:gd name="T20" fmla="*/ 145 w 557"/>
                  <a:gd name="T21" fmla="*/ 0 h 873"/>
                  <a:gd name="T22" fmla="*/ 201 w 557"/>
                  <a:gd name="T23" fmla="*/ 15 h 873"/>
                  <a:gd name="T24" fmla="*/ 183 w 557"/>
                  <a:gd name="T25" fmla="*/ 126 h 873"/>
                  <a:gd name="T26" fmla="*/ 195 w 557"/>
                  <a:gd name="T27" fmla="*/ 165 h 873"/>
                  <a:gd name="T28" fmla="*/ 196 w 557"/>
                  <a:gd name="T29" fmla="*/ 189 h 873"/>
                  <a:gd name="T30" fmla="*/ 190 w 557"/>
                  <a:gd name="T31" fmla="*/ 194 h 873"/>
                  <a:gd name="T32" fmla="*/ 210 w 557"/>
                  <a:gd name="T33" fmla="*/ 220 h 873"/>
                  <a:gd name="T34" fmla="*/ 235 w 557"/>
                  <a:gd name="T35" fmla="*/ 291 h 873"/>
                  <a:gd name="T36" fmla="*/ 241 w 557"/>
                  <a:gd name="T37" fmla="*/ 355 h 873"/>
                  <a:gd name="T38" fmla="*/ 246 w 557"/>
                  <a:gd name="T39" fmla="*/ 389 h 873"/>
                  <a:gd name="T40" fmla="*/ 229 w 557"/>
                  <a:gd name="T41" fmla="*/ 421 h 873"/>
                  <a:gd name="T42" fmla="*/ 239 w 557"/>
                  <a:gd name="T43" fmla="*/ 435 h 873"/>
                  <a:gd name="T44" fmla="*/ 270 w 557"/>
                  <a:gd name="T45" fmla="*/ 414 h 873"/>
                  <a:gd name="T46" fmla="*/ 291 w 557"/>
                  <a:gd name="T47" fmla="*/ 526 h 873"/>
                  <a:gd name="T48" fmla="*/ 305 w 557"/>
                  <a:gd name="T49" fmla="*/ 531 h 873"/>
                  <a:gd name="T50" fmla="*/ 307 w 557"/>
                  <a:gd name="T51" fmla="*/ 563 h 873"/>
                  <a:gd name="T52" fmla="*/ 346 w 557"/>
                  <a:gd name="T53" fmla="*/ 576 h 873"/>
                  <a:gd name="T54" fmla="*/ 407 w 557"/>
                  <a:gd name="T55" fmla="*/ 578 h 873"/>
                  <a:gd name="T56" fmla="*/ 433 w 557"/>
                  <a:gd name="T57" fmla="*/ 593 h 873"/>
                  <a:gd name="T58" fmla="*/ 395 w 557"/>
                  <a:gd name="T59" fmla="*/ 873 h 873"/>
                  <a:gd name="T60" fmla="*/ 196 w 557"/>
                  <a:gd name="T61" fmla="*/ 827 h 873"/>
                  <a:gd name="T62" fmla="*/ 0 w 557"/>
                  <a:gd name="T63" fmla="*/ 774 h 873"/>
                  <a:gd name="T64" fmla="*/ 0 w 557"/>
                  <a:gd name="T65" fmla="*/ 774 h 87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7"/>
                  <a:gd name="T100" fmla="*/ 0 h 873"/>
                  <a:gd name="T101" fmla="*/ 557 w 557"/>
                  <a:gd name="T102" fmla="*/ 873 h 87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7" h="873">
                    <a:moveTo>
                      <a:pt x="0" y="774"/>
                    </a:moveTo>
                    <a:lnTo>
                      <a:pt x="45" y="589"/>
                    </a:lnTo>
                    <a:lnTo>
                      <a:pt x="68" y="537"/>
                    </a:lnTo>
                    <a:lnTo>
                      <a:pt x="47" y="515"/>
                    </a:lnTo>
                    <a:lnTo>
                      <a:pt x="52" y="492"/>
                    </a:lnTo>
                    <a:lnTo>
                      <a:pt x="87" y="461"/>
                    </a:lnTo>
                    <a:lnTo>
                      <a:pt x="142" y="377"/>
                    </a:lnTo>
                    <a:lnTo>
                      <a:pt x="123" y="350"/>
                    </a:lnTo>
                    <a:lnTo>
                      <a:pt x="115" y="330"/>
                    </a:lnTo>
                    <a:lnTo>
                      <a:pt x="118" y="283"/>
                    </a:lnTo>
                    <a:lnTo>
                      <a:pt x="186" y="0"/>
                    </a:lnTo>
                    <a:lnTo>
                      <a:pt x="259" y="15"/>
                    </a:lnTo>
                    <a:lnTo>
                      <a:pt x="235" y="126"/>
                    </a:lnTo>
                    <a:lnTo>
                      <a:pt x="251" y="165"/>
                    </a:lnTo>
                    <a:lnTo>
                      <a:pt x="253" y="189"/>
                    </a:lnTo>
                    <a:lnTo>
                      <a:pt x="244" y="194"/>
                    </a:lnTo>
                    <a:lnTo>
                      <a:pt x="272" y="220"/>
                    </a:lnTo>
                    <a:lnTo>
                      <a:pt x="301" y="291"/>
                    </a:lnTo>
                    <a:lnTo>
                      <a:pt x="311" y="355"/>
                    </a:lnTo>
                    <a:lnTo>
                      <a:pt x="316" y="389"/>
                    </a:lnTo>
                    <a:lnTo>
                      <a:pt x="295" y="421"/>
                    </a:lnTo>
                    <a:lnTo>
                      <a:pt x="309" y="435"/>
                    </a:lnTo>
                    <a:lnTo>
                      <a:pt x="348" y="414"/>
                    </a:lnTo>
                    <a:lnTo>
                      <a:pt x="374" y="526"/>
                    </a:lnTo>
                    <a:lnTo>
                      <a:pt x="392" y="531"/>
                    </a:lnTo>
                    <a:lnTo>
                      <a:pt x="395" y="563"/>
                    </a:lnTo>
                    <a:lnTo>
                      <a:pt x="445" y="576"/>
                    </a:lnTo>
                    <a:lnTo>
                      <a:pt x="523" y="578"/>
                    </a:lnTo>
                    <a:lnTo>
                      <a:pt x="557" y="593"/>
                    </a:lnTo>
                    <a:lnTo>
                      <a:pt x="508" y="873"/>
                    </a:lnTo>
                    <a:lnTo>
                      <a:pt x="253" y="827"/>
                    </a:lnTo>
                    <a:lnTo>
                      <a:pt x="0" y="774"/>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20" name="Freeform 38"/>
              <p:cNvSpPr>
                <a:spLocks/>
              </p:cNvSpPr>
              <p:nvPr/>
            </p:nvSpPr>
            <p:spPr bwMode="auto">
              <a:xfrm>
                <a:off x="1689" y="724"/>
                <a:ext cx="896" cy="590"/>
              </a:xfrm>
              <a:custGeom>
                <a:avLst/>
                <a:gdLst>
                  <a:gd name="T0" fmla="*/ 12 w 952"/>
                  <a:gd name="T1" fmla="*/ 150 h 590"/>
                  <a:gd name="T2" fmla="*/ 14 w 952"/>
                  <a:gd name="T3" fmla="*/ 174 h 590"/>
                  <a:gd name="T4" fmla="*/ 8 w 952"/>
                  <a:gd name="T5" fmla="*/ 179 h 590"/>
                  <a:gd name="T6" fmla="*/ 29 w 952"/>
                  <a:gd name="T7" fmla="*/ 205 h 590"/>
                  <a:gd name="T8" fmla="*/ 52 w 952"/>
                  <a:gd name="T9" fmla="*/ 276 h 590"/>
                  <a:gd name="T10" fmla="*/ 59 w 952"/>
                  <a:gd name="T11" fmla="*/ 340 h 590"/>
                  <a:gd name="T12" fmla="*/ 63 w 952"/>
                  <a:gd name="T13" fmla="*/ 374 h 590"/>
                  <a:gd name="T14" fmla="*/ 47 w 952"/>
                  <a:gd name="T15" fmla="*/ 406 h 590"/>
                  <a:gd name="T16" fmla="*/ 58 w 952"/>
                  <a:gd name="T17" fmla="*/ 420 h 590"/>
                  <a:gd name="T18" fmla="*/ 88 w 952"/>
                  <a:gd name="T19" fmla="*/ 399 h 590"/>
                  <a:gd name="T20" fmla="*/ 109 w 952"/>
                  <a:gd name="T21" fmla="*/ 511 h 590"/>
                  <a:gd name="T22" fmla="*/ 123 w 952"/>
                  <a:gd name="T23" fmla="*/ 516 h 590"/>
                  <a:gd name="T24" fmla="*/ 125 w 952"/>
                  <a:gd name="T25" fmla="*/ 548 h 590"/>
                  <a:gd name="T26" fmla="*/ 135 w 952"/>
                  <a:gd name="T27" fmla="*/ 565 h 590"/>
                  <a:gd name="T28" fmla="*/ 164 w 952"/>
                  <a:gd name="T29" fmla="*/ 561 h 590"/>
                  <a:gd name="T30" fmla="*/ 226 w 952"/>
                  <a:gd name="T31" fmla="*/ 563 h 590"/>
                  <a:gd name="T32" fmla="*/ 252 w 952"/>
                  <a:gd name="T33" fmla="*/ 578 h 590"/>
                  <a:gd name="T34" fmla="*/ 259 w 952"/>
                  <a:gd name="T35" fmla="*/ 519 h 590"/>
                  <a:gd name="T36" fmla="*/ 463 w 952"/>
                  <a:gd name="T37" fmla="*/ 558 h 590"/>
                  <a:gd name="T38" fmla="*/ 710 w 952"/>
                  <a:gd name="T39" fmla="*/ 590 h 590"/>
                  <a:gd name="T40" fmla="*/ 717 w 952"/>
                  <a:gd name="T41" fmla="*/ 484 h 590"/>
                  <a:gd name="T42" fmla="*/ 744 w 952"/>
                  <a:gd name="T43" fmla="*/ 139 h 590"/>
                  <a:gd name="T44" fmla="*/ 413 w 952"/>
                  <a:gd name="T45" fmla="*/ 90 h 590"/>
                  <a:gd name="T46" fmla="*/ 250 w 952"/>
                  <a:gd name="T47" fmla="*/ 56 h 590"/>
                  <a:gd name="T48" fmla="*/ 20 w 952"/>
                  <a:gd name="T49" fmla="*/ 0 h 590"/>
                  <a:gd name="T50" fmla="*/ 0 w 952"/>
                  <a:gd name="T51" fmla="*/ 111 h 590"/>
                  <a:gd name="T52" fmla="*/ 12 w 952"/>
                  <a:gd name="T53" fmla="*/ 150 h 590"/>
                  <a:gd name="T54" fmla="*/ 12 w 952"/>
                  <a:gd name="T55" fmla="*/ 150 h 5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52"/>
                  <a:gd name="T85" fmla="*/ 0 h 590"/>
                  <a:gd name="T86" fmla="*/ 952 w 952"/>
                  <a:gd name="T87" fmla="*/ 590 h 59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52" h="590">
                    <a:moveTo>
                      <a:pt x="16" y="150"/>
                    </a:moveTo>
                    <a:lnTo>
                      <a:pt x="18" y="174"/>
                    </a:lnTo>
                    <a:lnTo>
                      <a:pt x="9" y="179"/>
                    </a:lnTo>
                    <a:lnTo>
                      <a:pt x="37" y="205"/>
                    </a:lnTo>
                    <a:lnTo>
                      <a:pt x="66" y="276"/>
                    </a:lnTo>
                    <a:lnTo>
                      <a:pt x="76" y="340"/>
                    </a:lnTo>
                    <a:lnTo>
                      <a:pt x="81" y="374"/>
                    </a:lnTo>
                    <a:lnTo>
                      <a:pt x="60" y="406"/>
                    </a:lnTo>
                    <a:lnTo>
                      <a:pt x="74" y="420"/>
                    </a:lnTo>
                    <a:lnTo>
                      <a:pt x="113" y="399"/>
                    </a:lnTo>
                    <a:lnTo>
                      <a:pt x="139" y="511"/>
                    </a:lnTo>
                    <a:lnTo>
                      <a:pt x="157" y="516"/>
                    </a:lnTo>
                    <a:lnTo>
                      <a:pt x="160" y="548"/>
                    </a:lnTo>
                    <a:lnTo>
                      <a:pt x="173" y="565"/>
                    </a:lnTo>
                    <a:lnTo>
                      <a:pt x="210" y="561"/>
                    </a:lnTo>
                    <a:lnTo>
                      <a:pt x="288" y="563"/>
                    </a:lnTo>
                    <a:lnTo>
                      <a:pt x="322" y="578"/>
                    </a:lnTo>
                    <a:lnTo>
                      <a:pt x="332" y="519"/>
                    </a:lnTo>
                    <a:lnTo>
                      <a:pt x="591" y="558"/>
                    </a:lnTo>
                    <a:lnTo>
                      <a:pt x="908" y="590"/>
                    </a:lnTo>
                    <a:lnTo>
                      <a:pt x="919" y="484"/>
                    </a:lnTo>
                    <a:lnTo>
                      <a:pt x="952" y="139"/>
                    </a:lnTo>
                    <a:lnTo>
                      <a:pt x="529" y="90"/>
                    </a:lnTo>
                    <a:lnTo>
                      <a:pt x="320" y="56"/>
                    </a:lnTo>
                    <a:lnTo>
                      <a:pt x="24" y="0"/>
                    </a:lnTo>
                    <a:lnTo>
                      <a:pt x="0" y="111"/>
                    </a:lnTo>
                    <a:lnTo>
                      <a:pt x="16" y="15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21" name="Freeform 39"/>
              <p:cNvSpPr>
                <a:spLocks/>
              </p:cNvSpPr>
              <p:nvPr/>
            </p:nvSpPr>
            <p:spPr bwMode="auto">
              <a:xfrm>
                <a:off x="1433" y="2102"/>
                <a:ext cx="596" cy="715"/>
              </a:xfrm>
              <a:custGeom>
                <a:avLst/>
                <a:gdLst>
                  <a:gd name="T0" fmla="*/ 32 w 634"/>
                  <a:gd name="T1" fmla="*/ 459 h 716"/>
                  <a:gd name="T2" fmla="*/ 20 w 634"/>
                  <a:gd name="T3" fmla="*/ 431 h 716"/>
                  <a:gd name="T4" fmla="*/ 24 w 634"/>
                  <a:gd name="T5" fmla="*/ 393 h 716"/>
                  <a:gd name="T6" fmla="*/ 58 w 634"/>
                  <a:gd name="T7" fmla="*/ 321 h 716"/>
                  <a:gd name="T8" fmla="*/ 82 w 634"/>
                  <a:gd name="T9" fmla="*/ 303 h 716"/>
                  <a:gd name="T10" fmla="*/ 68 w 634"/>
                  <a:gd name="T11" fmla="*/ 278 h 716"/>
                  <a:gd name="T12" fmla="*/ 58 w 634"/>
                  <a:gd name="T13" fmla="*/ 212 h 716"/>
                  <a:gd name="T14" fmla="*/ 70 w 634"/>
                  <a:gd name="T15" fmla="*/ 92 h 716"/>
                  <a:gd name="T16" fmla="*/ 86 w 634"/>
                  <a:gd name="T17" fmla="*/ 86 h 716"/>
                  <a:gd name="T18" fmla="*/ 113 w 634"/>
                  <a:gd name="T19" fmla="*/ 107 h 716"/>
                  <a:gd name="T20" fmla="*/ 137 w 634"/>
                  <a:gd name="T21" fmla="*/ 0 h 716"/>
                  <a:gd name="T22" fmla="*/ 494 w 634"/>
                  <a:gd name="T23" fmla="*/ 76 h 716"/>
                  <a:gd name="T24" fmla="*/ 421 w 634"/>
                  <a:gd name="T25" fmla="*/ 720 h 716"/>
                  <a:gd name="T26" fmla="*/ 311 w 634"/>
                  <a:gd name="T27" fmla="*/ 700 h 716"/>
                  <a:gd name="T28" fmla="*/ 243 w 634"/>
                  <a:gd name="T29" fmla="*/ 676 h 716"/>
                  <a:gd name="T30" fmla="*/ 102 w 634"/>
                  <a:gd name="T31" fmla="*/ 605 h 716"/>
                  <a:gd name="T32" fmla="*/ 0 w 634"/>
                  <a:gd name="T33" fmla="*/ 495 h 716"/>
                  <a:gd name="T34" fmla="*/ 32 w 634"/>
                  <a:gd name="T35" fmla="*/ 459 h 716"/>
                  <a:gd name="T36" fmla="*/ 32 w 634"/>
                  <a:gd name="T37" fmla="*/ 459 h 7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4"/>
                  <a:gd name="T58" fmla="*/ 0 h 716"/>
                  <a:gd name="T59" fmla="*/ 634 w 634"/>
                  <a:gd name="T60" fmla="*/ 716 h 7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4" h="716">
                    <a:moveTo>
                      <a:pt x="40" y="455"/>
                    </a:moveTo>
                    <a:lnTo>
                      <a:pt x="24" y="427"/>
                    </a:lnTo>
                    <a:lnTo>
                      <a:pt x="32" y="389"/>
                    </a:lnTo>
                    <a:lnTo>
                      <a:pt x="74" y="321"/>
                    </a:lnTo>
                    <a:lnTo>
                      <a:pt x="105" y="303"/>
                    </a:lnTo>
                    <a:lnTo>
                      <a:pt x="87" y="278"/>
                    </a:lnTo>
                    <a:lnTo>
                      <a:pt x="74" y="212"/>
                    </a:lnTo>
                    <a:lnTo>
                      <a:pt x="89" y="92"/>
                    </a:lnTo>
                    <a:lnTo>
                      <a:pt x="110" y="86"/>
                    </a:lnTo>
                    <a:lnTo>
                      <a:pt x="145" y="107"/>
                    </a:lnTo>
                    <a:lnTo>
                      <a:pt x="176" y="0"/>
                    </a:lnTo>
                    <a:lnTo>
                      <a:pt x="634" y="76"/>
                    </a:lnTo>
                    <a:lnTo>
                      <a:pt x="539" y="716"/>
                    </a:lnTo>
                    <a:lnTo>
                      <a:pt x="398" y="696"/>
                    </a:lnTo>
                    <a:lnTo>
                      <a:pt x="311" y="672"/>
                    </a:lnTo>
                    <a:lnTo>
                      <a:pt x="131" y="601"/>
                    </a:lnTo>
                    <a:lnTo>
                      <a:pt x="0" y="491"/>
                    </a:lnTo>
                    <a:lnTo>
                      <a:pt x="40" y="45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22" name="Freeform 40"/>
              <p:cNvSpPr>
                <a:spLocks/>
              </p:cNvSpPr>
              <p:nvPr/>
            </p:nvSpPr>
            <p:spPr bwMode="auto">
              <a:xfrm>
                <a:off x="1927" y="1244"/>
                <a:ext cx="617" cy="525"/>
              </a:xfrm>
              <a:custGeom>
                <a:avLst/>
                <a:gdLst>
                  <a:gd name="T0" fmla="*/ 0 w 654"/>
                  <a:gd name="T1" fmla="*/ 448 h 526"/>
                  <a:gd name="T2" fmla="*/ 61 w 654"/>
                  <a:gd name="T3" fmla="*/ 0 h 526"/>
                  <a:gd name="T4" fmla="*/ 263 w 654"/>
                  <a:gd name="T5" fmla="*/ 39 h 526"/>
                  <a:gd name="T6" fmla="*/ 512 w 654"/>
                  <a:gd name="T7" fmla="*/ 71 h 526"/>
                  <a:gd name="T8" fmla="*/ 496 w 654"/>
                  <a:gd name="T9" fmla="*/ 296 h 526"/>
                  <a:gd name="T10" fmla="*/ 480 w 654"/>
                  <a:gd name="T11" fmla="*/ 522 h 526"/>
                  <a:gd name="T12" fmla="*/ 138 w 654"/>
                  <a:gd name="T13" fmla="*/ 475 h 526"/>
                  <a:gd name="T14" fmla="*/ 0 w 654"/>
                  <a:gd name="T15" fmla="*/ 448 h 526"/>
                  <a:gd name="T16" fmla="*/ 0 w 654"/>
                  <a:gd name="T17" fmla="*/ 448 h 5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4"/>
                  <a:gd name="T28" fmla="*/ 0 h 526"/>
                  <a:gd name="T29" fmla="*/ 654 w 654"/>
                  <a:gd name="T30" fmla="*/ 526 h 5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4" h="526">
                    <a:moveTo>
                      <a:pt x="0" y="452"/>
                    </a:moveTo>
                    <a:lnTo>
                      <a:pt x="78" y="0"/>
                    </a:lnTo>
                    <a:lnTo>
                      <a:pt x="337" y="39"/>
                    </a:lnTo>
                    <a:lnTo>
                      <a:pt x="654" y="71"/>
                    </a:lnTo>
                    <a:lnTo>
                      <a:pt x="633" y="300"/>
                    </a:lnTo>
                    <a:lnTo>
                      <a:pt x="612" y="526"/>
                    </a:lnTo>
                    <a:lnTo>
                      <a:pt x="176" y="479"/>
                    </a:lnTo>
                    <a:lnTo>
                      <a:pt x="0" y="452"/>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23" name="Freeform 41"/>
              <p:cNvSpPr>
                <a:spLocks/>
              </p:cNvSpPr>
              <p:nvPr/>
            </p:nvSpPr>
            <p:spPr bwMode="auto">
              <a:xfrm>
                <a:off x="2029" y="1723"/>
                <a:ext cx="635" cy="522"/>
              </a:xfrm>
              <a:custGeom>
                <a:avLst/>
                <a:gdLst>
                  <a:gd name="T0" fmla="*/ 53 w 679"/>
                  <a:gd name="T1" fmla="*/ 0 h 522"/>
                  <a:gd name="T2" fmla="*/ 395 w 679"/>
                  <a:gd name="T3" fmla="*/ 47 h 522"/>
                  <a:gd name="T4" fmla="*/ 533 w 679"/>
                  <a:gd name="T5" fmla="*/ 63 h 522"/>
                  <a:gd name="T6" fmla="*/ 526 w 679"/>
                  <a:gd name="T7" fmla="*/ 175 h 522"/>
                  <a:gd name="T8" fmla="*/ 508 w 679"/>
                  <a:gd name="T9" fmla="*/ 522 h 522"/>
                  <a:gd name="T10" fmla="*/ 439 w 679"/>
                  <a:gd name="T11" fmla="*/ 515 h 522"/>
                  <a:gd name="T12" fmla="*/ 219 w 679"/>
                  <a:gd name="T13" fmla="*/ 491 h 522"/>
                  <a:gd name="T14" fmla="*/ 0 w 679"/>
                  <a:gd name="T15" fmla="*/ 455 h 522"/>
                  <a:gd name="T16" fmla="*/ 53 w 679"/>
                  <a:gd name="T17" fmla="*/ 0 h 522"/>
                  <a:gd name="T18" fmla="*/ 53 w 679"/>
                  <a:gd name="T19" fmla="*/ 0 h 5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9"/>
                  <a:gd name="T31" fmla="*/ 0 h 522"/>
                  <a:gd name="T32" fmla="*/ 679 w 679"/>
                  <a:gd name="T33" fmla="*/ 522 h 5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9" h="522">
                    <a:moveTo>
                      <a:pt x="68" y="0"/>
                    </a:moveTo>
                    <a:lnTo>
                      <a:pt x="504" y="47"/>
                    </a:lnTo>
                    <a:lnTo>
                      <a:pt x="679" y="63"/>
                    </a:lnTo>
                    <a:lnTo>
                      <a:pt x="671" y="175"/>
                    </a:lnTo>
                    <a:lnTo>
                      <a:pt x="648" y="522"/>
                    </a:lnTo>
                    <a:lnTo>
                      <a:pt x="559" y="515"/>
                    </a:lnTo>
                    <a:lnTo>
                      <a:pt x="280" y="491"/>
                    </a:lnTo>
                    <a:lnTo>
                      <a:pt x="0" y="455"/>
                    </a:lnTo>
                    <a:lnTo>
                      <a:pt x="68"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24" name="Freeform 42"/>
              <p:cNvSpPr>
                <a:spLocks/>
              </p:cNvSpPr>
              <p:nvPr/>
            </p:nvSpPr>
            <p:spPr bwMode="auto">
              <a:xfrm>
                <a:off x="1940" y="2178"/>
                <a:ext cx="618" cy="652"/>
              </a:xfrm>
              <a:custGeom>
                <a:avLst/>
                <a:gdLst>
                  <a:gd name="T0" fmla="*/ 64 w 654"/>
                  <a:gd name="T1" fmla="*/ 655 h 651"/>
                  <a:gd name="T2" fmla="*/ 71 w 654"/>
                  <a:gd name="T3" fmla="*/ 606 h 651"/>
                  <a:gd name="T4" fmla="*/ 199 w 654"/>
                  <a:gd name="T5" fmla="*/ 627 h 651"/>
                  <a:gd name="T6" fmla="*/ 192 w 654"/>
                  <a:gd name="T7" fmla="*/ 603 h 651"/>
                  <a:gd name="T8" fmla="*/ 469 w 654"/>
                  <a:gd name="T9" fmla="*/ 635 h 651"/>
                  <a:gd name="T10" fmla="*/ 512 w 654"/>
                  <a:gd name="T11" fmla="*/ 60 h 651"/>
                  <a:gd name="T12" fmla="*/ 293 w 654"/>
                  <a:gd name="T13" fmla="*/ 36 h 651"/>
                  <a:gd name="T14" fmla="*/ 74 w 654"/>
                  <a:gd name="T15" fmla="*/ 0 h 651"/>
                  <a:gd name="T16" fmla="*/ 0 w 654"/>
                  <a:gd name="T17" fmla="*/ 644 h 651"/>
                  <a:gd name="T18" fmla="*/ 64 w 654"/>
                  <a:gd name="T19" fmla="*/ 655 h 651"/>
                  <a:gd name="T20" fmla="*/ 64 w 654"/>
                  <a:gd name="T21" fmla="*/ 655 h 6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4"/>
                  <a:gd name="T34" fmla="*/ 0 h 651"/>
                  <a:gd name="T35" fmla="*/ 654 w 654"/>
                  <a:gd name="T36" fmla="*/ 651 h 6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4" h="651">
                    <a:moveTo>
                      <a:pt x="82" y="651"/>
                    </a:moveTo>
                    <a:lnTo>
                      <a:pt x="91" y="602"/>
                    </a:lnTo>
                    <a:lnTo>
                      <a:pt x="254" y="623"/>
                    </a:lnTo>
                    <a:lnTo>
                      <a:pt x="246" y="599"/>
                    </a:lnTo>
                    <a:lnTo>
                      <a:pt x="601" y="631"/>
                    </a:lnTo>
                    <a:lnTo>
                      <a:pt x="654" y="60"/>
                    </a:lnTo>
                    <a:lnTo>
                      <a:pt x="375" y="36"/>
                    </a:lnTo>
                    <a:lnTo>
                      <a:pt x="95" y="0"/>
                    </a:lnTo>
                    <a:lnTo>
                      <a:pt x="0" y="640"/>
                    </a:lnTo>
                    <a:lnTo>
                      <a:pt x="82" y="651"/>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25" name="Freeform 43"/>
              <p:cNvSpPr>
                <a:spLocks/>
              </p:cNvSpPr>
              <p:nvPr/>
            </p:nvSpPr>
            <p:spPr bwMode="auto">
              <a:xfrm>
                <a:off x="2171" y="2298"/>
                <a:ext cx="1224" cy="1226"/>
              </a:xfrm>
              <a:custGeom>
                <a:avLst/>
                <a:gdLst>
                  <a:gd name="T0" fmla="*/ 0 w 1302"/>
                  <a:gd name="T1" fmla="*/ 479 h 1225"/>
                  <a:gd name="T2" fmla="*/ 277 w 1302"/>
                  <a:gd name="T3" fmla="*/ 511 h 1225"/>
                  <a:gd name="T4" fmla="*/ 315 w 1302"/>
                  <a:gd name="T5" fmla="*/ 0 h 1225"/>
                  <a:gd name="T6" fmla="*/ 535 w 1302"/>
                  <a:gd name="T7" fmla="*/ 16 h 1225"/>
                  <a:gd name="T8" fmla="*/ 527 w 1302"/>
                  <a:gd name="T9" fmla="*/ 236 h 1225"/>
                  <a:gd name="T10" fmla="*/ 549 w 1302"/>
                  <a:gd name="T11" fmla="*/ 259 h 1225"/>
                  <a:gd name="T12" fmla="*/ 569 w 1302"/>
                  <a:gd name="T13" fmla="*/ 259 h 1225"/>
                  <a:gd name="T14" fmla="*/ 586 w 1302"/>
                  <a:gd name="T15" fmla="*/ 280 h 1225"/>
                  <a:gd name="T16" fmla="*/ 619 w 1302"/>
                  <a:gd name="T17" fmla="*/ 290 h 1225"/>
                  <a:gd name="T18" fmla="*/ 685 w 1302"/>
                  <a:gd name="T19" fmla="*/ 327 h 1225"/>
                  <a:gd name="T20" fmla="*/ 698 w 1302"/>
                  <a:gd name="T21" fmla="*/ 311 h 1225"/>
                  <a:gd name="T22" fmla="*/ 740 w 1302"/>
                  <a:gd name="T23" fmla="*/ 341 h 1225"/>
                  <a:gd name="T24" fmla="*/ 797 w 1302"/>
                  <a:gd name="T25" fmla="*/ 341 h 1225"/>
                  <a:gd name="T26" fmla="*/ 836 w 1302"/>
                  <a:gd name="T27" fmla="*/ 327 h 1225"/>
                  <a:gd name="T28" fmla="*/ 889 w 1302"/>
                  <a:gd name="T29" fmla="*/ 314 h 1225"/>
                  <a:gd name="T30" fmla="*/ 939 w 1302"/>
                  <a:gd name="T31" fmla="*/ 348 h 1225"/>
                  <a:gd name="T32" fmla="*/ 948 w 1302"/>
                  <a:gd name="T33" fmla="*/ 359 h 1225"/>
                  <a:gd name="T34" fmla="*/ 972 w 1302"/>
                  <a:gd name="T35" fmla="*/ 359 h 1225"/>
                  <a:gd name="T36" fmla="*/ 979 w 1302"/>
                  <a:gd name="T37" fmla="*/ 541 h 1225"/>
                  <a:gd name="T38" fmla="*/ 1017 w 1302"/>
                  <a:gd name="T39" fmla="*/ 634 h 1225"/>
                  <a:gd name="T40" fmla="*/ 1003 w 1302"/>
                  <a:gd name="T41" fmla="*/ 703 h 1225"/>
                  <a:gd name="T42" fmla="*/ 1006 w 1302"/>
                  <a:gd name="T43" fmla="*/ 761 h 1225"/>
                  <a:gd name="T44" fmla="*/ 987 w 1302"/>
                  <a:gd name="T45" fmla="*/ 791 h 1225"/>
                  <a:gd name="T46" fmla="*/ 996 w 1302"/>
                  <a:gd name="T47" fmla="*/ 800 h 1225"/>
                  <a:gd name="T48" fmla="*/ 953 w 1302"/>
                  <a:gd name="T49" fmla="*/ 816 h 1225"/>
                  <a:gd name="T50" fmla="*/ 921 w 1302"/>
                  <a:gd name="T51" fmla="*/ 821 h 1225"/>
                  <a:gd name="T52" fmla="*/ 927 w 1302"/>
                  <a:gd name="T53" fmla="*/ 789 h 1225"/>
                  <a:gd name="T54" fmla="*/ 907 w 1302"/>
                  <a:gd name="T55" fmla="*/ 807 h 1225"/>
                  <a:gd name="T56" fmla="*/ 908 w 1302"/>
                  <a:gd name="T57" fmla="*/ 844 h 1225"/>
                  <a:gd name="T58" fmla="*/ 887 w 1302"/>
                  <a:gd name="T59" fmla="*/ 881 h 1225"/>
                  <a:gd name="T60" fmla="*/ 768 w 1302"/>
                  <a:gd name="T61" fmla="*/ 959 h 1225"/>
                  <a:gd name="T62" fmla="*/ 729 w 1302"/>
                  <a:gd name="T63" fmla="*/ 1009 h 1225"/>
                  <a:gd name="T64" fmla="*/ 695 w 1302"/>
                  <a:gd name="T65" fmla="*/ 1116 h 1225"/>
                  <a:gd name="T66" fmla="*/ 724 w 1302"/>
                  <a:gd name="T67" fmla="*/ 1229 h 1225"/>
                  <a:gd name="T68" fmla="*/ 695 w 1302"/>
                  <a:gd name="T69" fmla="*/ 1229 h 1225"/>
                  <a:gd name="T70" fmla="*/ 566 w 1302"/>
                  <a:gd name="T71" fmla="*/ 1171 h 1225"/>
                  <a:gd name="T72" fmla="*/ 552 w 1302"/>
                  <a:gd name="T73" fmla="*/ 1122 h 1225"/>
                  <a:gd name="T74" fmla="*/ 538 w 1302"/>
                  <a:gd name="T75" fmla="*/ 1100 h 1225"/>
                  <a:gd name="T76" fmla="*/ 533 w 1302"/>
                  <a:gd name="T77" fmla="*/ 1037 h 1225"/>
                  <a:gd name="T78" fmla="*/ 509 w 1302"/>
                  <a:gd name="T79" fmla="*/ 1012 h 1225"/>
                  <a:gd name="T80" fmla="*/ 436 w 1302"/>
                  <a:gd name="T81" fmla="*/ 842 h 1225"/>
                  <a:gd name="T82" fmla="*/ 405 w 1302"/>
                  <a:gd name="T83" fmla="*/ 810 h 1225"/>
                  <a:gd name="T84" fmla="*/ 395 w 1302"/>
                  <a:gd name="T85" fmla="*/ 782 h 1225"/>
                  <a:gd name="T86" fmla="*/ 292 w 1302"/>
                  <a:gd name="T87" fmla="*/ 776 h 1225"/>
                  <a:gd name="T88" fmla="*/ 238 w 1302"/>
                  <a:gd name="T89" fmla="*/ 857 h 1225"/>
                  <a:gd name="T90" fmla="*/ 145 w 1302"/>
                  <a:gd name="T91" fmla="*/ 773 h 1225"/>
                  <a:gd name="T92" fmla="*/ 118 w 1302"/>
                  <a:gd name="T93" fmla="*/ 656 h 1225"/>
                  <a:gd name="T94" fmla="*/ 29 w 1302"/>
                  <a:gd name="T95" fmla="*/ 542 h 1225"/>
                  <a:gd name="T96" fmla="*/ 19 w 1302"/>
                  <a:gd name="T97" fmla="*/ 508 h 1225"/>
                  <a:gd name="T98" fmla="*/ 8 w 1302"/>
                  <a:gd name="T99" fmla="*/ 503 h 1225"/>
                  <a:gd name="T100" fmla="*/ 0 w 1302"/>
                  <a:gd name="T101" fmla="*/ 479 h 1225"/>
                  <a:gd name="T102" fmla="*/ 0 w 1302"/>
                  <a:gd name="T103" fmla="*/ 479 h 1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2"/>
                  <a:gd name="T157" fmla="*/ 0 h 1225"/>
                  <a:gd name="T158" fmla="*/ 1302 w 1302"/>
                  <a:gd name="T159" fmla="*/ 1225 h 1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2" h="1225">
                    <a:moveTo>
                      <a:pt x="0" y="479"/>
                    </a:moveTo>
                    <a:lnTo>
                      <a:pt x="355" y="511"/>
                    </a:lnTo>
                    <a:lnTo>
                      <a:pt x="403" y="0"/>
                    </a:lnTo>
                    <a:lnTo>
                      <a:pt x="685" y="16"/>
                    </a:lnTo>
                    <a:lnTo>
                      <a:pt x="675" y="236"/>
                    </a:lnTo>
                    <a:lnTo>
                      <a:pt x="703" y="259"/>
                    </a:lnTo>
                    <a:lnTo>
                      <a:pt x="729" y="259"/>
                    </a:lnTo>
                    <a:lnTo>
                      <a:pt x="750" y="280"/>
                    </a:lnTo>
                    <a:lnTo>
                      <a:pt x="792" y="290"/>
                    </a:lnTo>
                    <a:lnTo>
                      <a:pt x="876" y="327"/>
                    </a:lnTo>
                    <a:lnTo>
                      <a:pt x="892" y="311"/>
                    </a:lnTo>
                    <a:lnTo>
                      <a:pt x="947" y="341"/>
                    </a:lnTo>
                    <a:lnTo>
                      <a:pt x="1020" y="341"/>
                    </a:lnTo>
                    <a:lnTo>
                      <a:pt x="1070" y="327"/>
                    </a:lnTo>
                    <a:lnTo>
                      <a:pt x="1138" y="314"/>
                    </a:lnTo>
                    <a:lnTo>
                      <a:pt x="1203" y="348"/>
                    </a:lnTo>
                    <a:lnTo>
                      <a:pt x="1213" y="359"/>
                    </a:lnTo>
                    <a:lnTo>
                      <a:pt x="1245" y="359"/>
                    </a:lnTo>
                    <a:lnTo>
                      <a:pt x="1253" y="541"/>
                    </a:lnTo>
                    <a:lnTo>
                      <a:pt x="1302" y="630"/>
                    </a:lnTo>
                    <a:lnTo>
                      <a:pt x="1284" y="699"/>
                    </a:lnTo>
                    <a:lnTo>
                      <a:pt x="1287" y="757"/>
                    </a:lnTo>
                    <a:lnTo>
                      <a:pt x="1264" y="787"/>
                    </a:lnTo>
                    <a:lnTo>
                      <a:pt x="1274" y="796"/>
                    </a:lnTo>
                    <a:lnTo>
                      <a:pt x="1221" y="812"/>
                    </a:lnTo>
                    <a:lnTo>
                      <a:pt x="1179" y="817"/>
                    </a:lnTo>
                    <a:lnTo>
                      <a:pt x="1187" y="785"/>
                    </a:lnTo>
                    <a:lnTo>
                      <a:pt x="1162" y="803"/>
                    </a:lnTo>
                    <a:lnTo>
                      <a:pt x="1164" y="840"/>
                    </a:lnTo>
                    <a:lnTo>
                      <a:pt x="1136" y="877"/>
                    </a:lnTo>
                    <a:lnTo>
                      <a:pt x="983" y="955"/>
                    </a:lnTo>
                    <a:lnTo>
                      <a:pt x="933" y="1005"/>
                    </a:lnTo>
                    <a:lnTo>
                      <a:pt x="889" y="1112"/>
                    </a:lnTo>
                    <a:lnTo>
                      <a:pt x="926" y="1225"/>
                    </a:lnTo>
                    <a:lnTo>
                      <a:pt x="889" y="1225"/>
                    </a:lnTo>
                    <a:lnTo>
                      <a:pt x="724" y="1167"/>
                    </a:lnTo>
                    <a:lnTo>
                      <a:pt x="706" y="1118"/>
                    </a:lnTo>
                    <a:lnTo>
                      <a:pt x="688" y="1096"/>
                    </a:lnTo>
                    <a:lnTo>
                      <a:pt x="682" y="1033"/>
                    </a:lnTo>
                    <a:lnTo>
                      <a:pt x="651" y="1008"/>
                    </a:lnTo>
                    <a:lnTo>
                      <a:pt x="560" y="838"/>
                    </a:lnTo>
                    <a:lnTo>
                      <a:pt x="518" y="806"/>
                    </a:lnTo>
                    <a:lnTo>
                      <a:pt x="505" y="778"/>
                    </a:lnTo>
                    <a:lnTo>
                      <a:pt x="374" y="772"/>
                    </a:lnTo>
                    <a:lnTo>
                      <a:pt x="304" y="853"/>
                    </a:lnTo>
                    <a:lnTo>
                      <a:pt x="185" y="769"/>
                    </a:lnTo>
                    <a:lnTo>
                      <a:pt x="151" y="652"/>
                    </a:lnTo>
                    <a:lnTo>
                      <a:pt x="37" y="542"/>
                    </a:lnTo>
                    <a:lnTo>
                      <a:pt x="23" y="508"/>
                    </a:lnTo>
                    <a:lnTo>
                      <a:pt x="8" y="503"/>
                    </a:lnTo>
                    <a:lnTo>
                      <a:pt x="0" y="47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26" name="Freeform 44"/>
              <p:cNvSpPr>
                <a:spLocks/>
              </p:cNvSpPr>
              <p:nvPr/>
            </p:nvSpPr>
            <p:spPr bwMode="auto">
              <a:xfrm>
                <a:off x="2553" y="864"/>
                <a:ext cx="575" cy="375"/>
              </a:xfrm>
              <a:custGeom>
                <a:avLst/>
                <a:gdLst>
                  <a:gd name="T0" fmla="*/ 25 w 612"/>
                  <a:gd name="T1" fmla="*/ 0 h 375"/>
                  <a:gd name="T2" fmla="*/ 441 w 612"/>
                  <a:gd name="T3" fmla="*/ 27 h 375"/>
                  <a:gd name="T4" fmla="*/ 444 w 612"/>
                  <a:gd name="T5" fmla="*/ 121 h 375"/>
                  <a:gd name="T6" fmla="*/ 461 w 612"/>
                  <a:gd name="T7" fmla="*/ 197 h 375"/>
                  <a:gd name="T8" fmla="*/ 464 w 612"/>
                  <a:gd name="T9" fmla="*/ 296 h 375"/>
                  <a:gd name="T10" fmla="*/ 476 w 612"/>
                  <a:gd name="T11" fmla="*/ 375 h 375"/>
                  <a:gd name="T12" fmla="*/ 226 w 612"/>
                  <a:gd name="T13" fmla="*/ 366 h 375"/>
                  <a:gd name="T14" fmla="*/ 0 w 612"/>
                  <a:gd name="T15" fmla="*/ 345 h 375"/>
                  <a:gd name="T16" fmla="*/ 25 w 612"/>
                  <a:gd name="T17" fmla="*/ 0 h 375"/>
                  <a:gd name="T18" fmla="*/ 25 w 612"/>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2"/>
                  <a:gd name="T31" fmla="*/ 0 h 375"/>
                  <a:gd name="T32" fmla="*/ 612 w 612"/>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2" h="375">
                    <a:moveTo>
                      <a:pt x="33" y="0"/>
                    </a:moveTo>
                    <a:lnTo>
                      <a:pt x="565" y="27"/>
                    </a:lnTo>
                    <a:lnTo>
                      <a:pt x="569" y="121"/>
                    </a:lnTo>
                    <a:lnTo>
                      <a:pt x="593" y="197"/>
                    </a:lnTo>
                    <a:lnTo>
                      <a:pt x="596" y="296"/>
                    </a:lnTo>
                    <a:lnTo>
                      <a:pt x="612" y="375"/>
                    </a:lnTo>
                    <a:lnTo>
                      <a:pt x="290" y="366"/>
                    </a:lnTo>
                    <a:lnTo>
                      <a:pt x="0" y="345"/>
                    </a:lnTo>
                    <a:lnTo>
                      <a:pt x="33"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27" name="Freeform 45"/>
              <p:cNvSpPr>
                <a:spLocks/>
              </p:cNvSpPr>
              <p:nvPr/>
            </p:nvSpPr>
            <p:spPr bwMode="auto">
              <a:xfrm>
                <a:off x="2523" y="1208"/>
                <a:ext cx="615" cy="427"/>
              </a:xfrm>
              <a:custGeom>
                <a:avLst/>
                <a:gdLst>
                  <a:gd name="T0" fmla="*/ 24 w 654"/>
                  <a:gd name="T1" fmla="*/ 0 h 427"/>
                  <a:gd name="T2" fmla="*/ 252 w 654"/>
                  <a:gd name="T3" fmla="*/ 21 h 427"/>
                  <a:gd name="T4" fmla="*/ 504 w 654"/>
                  <a:gd name="T5" fmla="*/ 30 h 427"/>
                  <a:gd name="T6" fmla="*/ 486 w 654"/>
                  <a:gd name="T7" fmla="*/ 71 h 427"/>
                  <a:gd name="T8" fmla="*/ 512 w 654"/>
                  <a:gd name="T9" fmla="*/ 100 h 427"/>
                  <a:gd name="T10" fmla="*/ 510 w 654"/>
                  <a:gd name="T11" fmla="*/ 310 h 427"/>
                  <a:gd name="T12" fmla="*/ 499 w 654"/>
                  <a:gd name="T13" fmla="*/ 309 h 427"/>
                  <a:gd name="T14" fmla="*/ 499 w 654"/>
                  <a:gd name="T15" fmla="*/ 336 h 427"/>
                  <a:gd name="T16" fmla="*/ 510 w 654"/>
                  <a:gd name="T17" fmla="*/ 356 h 427"/>
                  <a:gd name="T18" fmla="*/ 504 w 654"/>
                  <a:gd name="T19" fmla="*/ 377 h 427"/>
                  <a:gd name="T20" fmla="*/ 510 w 654"/>
                  <a:gd name="T21" fmla="*/ 427 h 427"/>
                  <a:gd name="T22" fmla="*/ 497 w 654"/>
                  <a:gd name="T23" fmla="*/ 420 h 427"/>
                  <a:gd name="T24" fmla="*/ 482 w 654"/>
                  <a:gd name="T25" fmla="*/ 403 h 427"/>
                  <a:gd name="T26" fmla="*/ 439 w 654"/>
                  <a:gd name="T27" fmla="*/ 383 h 427"/>
                  <a:gd name="T28" fmla="*/ 395 w 654"/>
                  <a:gd name="T29" fmla="*/ 386 h 427"/>
                  <a:gd name="T30" fmla="*/ 370 w 654"/>
                  <a:gd name="T31" fmla="*/ 362 h 427"/>
                  <a:gd name="T32" fmla="*/ 0 w 654"/>
                  <a:gd name="T33" fmla="*/ 335 h 427"/>
                  <a:gd name="T34" fmla="*/ 24 w 654"/>
                  <a:gd name="T35" fmla="*/ 0 h 427"/>
                  <a:gd name="T36" fmla="*/ 24 w 654"/>
                  <a:gd name="T37" fmla="*/ 0 h 4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4"/>
                  <a:gd name="T58" fmla="*/ 0 h 427"/>
                  <a:gd name="T59" fmla="*/ 654 w 654"/>
                  <a:gd name="T60" fmla="*/ 427 h 4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4" h="427">
                    <a:moveTo>
                      <a:pt x="32" y="0"/>
                    </a:moveTo>
                    <a:lnTo>
                      <a:pt x="322" y="21"/>
                    </a:lnTo>
                    <a:lnTo>
                      <a:pt x="644" y="30"/>
                    </a:lnTo>
                    <a:lnTo>
                      <a:pt x="622" y="71"/>
                    </a:lnTo>
                    <a:lnTo>
                      <a:pt x="654" y="100"/>
                    </a:lnTo>
                    <a:lnTo>
                      <a:pt x="652" y="310"/>
                    </a:lnTo>
                    <a:lnTo>
                      <a:pt x="639" y="309"/>
                    </a:lnTo>
                    <a:lnTo>
                      <a:pt x="639" y="336"/>
                    </a:lnTo>
                    <a:lnTo>
                      <a:pt x="651" y="356"/>
                    </a:lnTo>
                    <a:lnTo>
                      <a:pt x="644" y="377"/>
                    </a:lnTo>
                    <a:lnTo>
                      <a:pt x="651" y="427"/>
                    </a:lnTo>
                    <a:lnTo>
                      <a:pt x="636" y="420"/>
                    </a:lnTo>
                    <a:lnTo>
                      <a:pt x="618" y="403"/>
                    </a:lnTo>
                    <a:lnTo>
                      <a:pt x="562" y="383"/>
                    </a:lnTo>
                    <a:lnTo>
                      <a:pt x="505" y="386"/>
                    </a:lnTo>
                    <a:lnTo>
                      <a:pt x="473" y="362"/>
                    </a:lnTo>
                    <a:lnTo>
                      <a:pt x="0" y="335"/>
                    </a:lnTo>
                    <a:lnTo>
                      <a:pt x="32"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28" name="Freeform 46"/>
              <p:cNvSpPr>
                <a:spLocks/>
              </p:cNvSpPr>
              <p:nvPr/>
            </p:nvSpPr>
            <p:spPr bwMode="auto">
              <a:xfrm>
                <a:off x="2504" y="1544"/>
                <a:ext cx="726" cy="374"/>
              </a:xfrm>
              <a:custGeom>
                <a:avLst/>
                <a:gdLst>
                  <a:gd name="T0" fmla="*/ 17 w 767"/>
                  <a:gd name="T1" fmla="*/ 0 h 374"/>
                  <a:gd name="T2" fmla="*/ 385 w 767"/>
                  <a:gd name="T3" fmla="*/ 27 h 374"/>
                  <a:gd name="T4" fmla="*/ 410 w 767"/>
                  <a:gd name="T5" fmla="*/ 51 h 374"/>
                  <a:gd name="T6" fmla="*/ 455 w 767"/>
                  <a:gd name="T7" fmla="*/ 48 h 374"/>
                  <a:gd name="T8" fmla="*/ 499 w 767"/>
                  <a:gd name="T9" fmla="*/ 68 h 374"/>
                  <a:gd name="T10" fmla="*/ 513 w 767"/>
                  <a:gd name="T11" fmla="*/ 85 h 374"/>
                  <a:gd name="T12" fmla="*/ 525 w 767"/>
                  <a:gd name="T13" fmla="*/ 92 h 374"/>
                  <a:gd name="T14" fmla="*/ 545 w 767"/>
                  <a:gd name="T15" fmla="*/ 163 h 374"/>
                  <a:gd name="T16" fmla="*/ 545 w 767"/>
                  <a:gd name="T17" fmla="*/ 184 h 374"/>
                  <a:gd name="T18" fmla="*/ 558 w 767"/>
                  <a:gd name="T19" fmla="*/ 218 h 374"/>
                  <a:gd name="T20" fmla="*/ 566 w 767"/>
                  <a:gd name="T21" fmla="*/ 272 h 374"/>
                  <a:gd name="T22" fmla="*/ 561 w 767"/>
                  <a:gd name="T23" fmla="*/ 288 h 374"/>
                  <a:gd name="T24" fmla="*/ 570 w 767"/>
                  <a:gd name="T25" fmla="*/ 306 h 374"/>
                  <a:gd name="T26" fmla="*/ 599 w 767"/>
                  <a:gd name="T27" fmla="*/ 374 h 374"/>
                  <a:gd name="T28" fmla="*/ 332 w 767"/>
                  <a:gd name="T29" fmla="*/ 370 h 374"/>
                  <a:gd name="T30" fmla="*/ 131 w 767"/>
                  <a:gd name="T31" fmla="*/ 354 h 374"/>
                  <a:gd name="T32" fmla="*/ 137 w 767"/>
                  <a:gd name="T33" fmla="*/ 242 h 374"/>
                  <a:gd name="T34" fmla="*/ 0 w 767"/>
                  <a:gd name="T35" fmla="*/ 226 h 374"/>
                  <a:gd name="T36" fmla="*/ 17 w 767"/>
                  <a:gd name="T37" fmla="*/ 0 h 374"/>
                  <a:gd name="T38" fmla="*/ 17 w 767"/>
                  <a:gd name="T39" fmla="*/ 0 h 3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7"/>
                  <a:gd name="T61" fmla="*/ 0 h 374"/>
                  <a:gd name="T62" fmla="*/ 767 w 767"/>
                  <a:gd name="T63" fmla="*/ 374 h 3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7" h="374">
                    <a:moveTo>
                      <a:pt x="21" y="0"/>
                    </a:moveTo>
                    <a:lnTo>
                      <a:pt x="494" y="27"/>
                    </a:lnTo>
                    <a:lnTo>
                      <a:pt x="526" y="51"/>
                    </a:lnTo>
                    <a:lnTo>
                      <a:pt x="583" y="48"/>
                    </a:lnTo>
                    <a:lnTo>
                      <a:pt x="639" y="68"/>
                    </a:lnTo>
                    <a:lnTo>
                      <a:pt x="657" y="85"/>
                    </a:lnTo>
                    <a:lnTo>
                      <a:pt x="672" y="92"/>
                    </a:lnTo>
                    <a:lnTo>
                      <a:pt x="698" y="163"/>
                    </a:lnTo>
                    <a:lnTo>
                      <a:pt x="698" y="184"/>
                    </a:lnTo>
                    <a:lnTo>
                      <a:pt x="715" y="218"/>
                    </a:lnTo>
                    <a:lnTo>
                      <a:pt x="724" y="272"/>
                    </a:lnTo>
                    <a:lnTo>
                      <a:pt x="719" y="288"/>
                    </a:lnTo>
                    <a:lnTo>
                      <a:pt x="730" y="306"/>
                    </a:lnTo>
                    <a:lnTo>
                      <a:pt x="767" y="374"/>
                    </a:lnTo>
                    <a:lnTo>
                      <a:pt x="426" y="370"/>
                    </a:lnTo>
                    <a:lnTo>
                      <a:pt x="167" y="354"/>
                    </a:lnTo>
                    <a:lnTo>
                      <a:pt x="175" y="242"/>
                    </a:lnTo>
                    <a:lnTo>
                      <a:pt x="0" y="226"/>
                    </a:lnTo>
                    <a:lnTo>
                      <a:pt x="21"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29" name="Freeform 47"/>
              <p:cNvSpPr>
                <a:spLocks/>
              </p:cNvSpPr>
              <p:nvPr/>
            </p:nvSpPr>
            <p:spPr bwMode="auto">
              <a:xfrm>
                <a:off x="2637" y="1898"/>
                <a:ext cx="646" cy="364"/>
              </a:xfrm>
              <a:custGeom>
                <a:avLst/>
                <a:gdLst>
                  <a:gd name="T0" fmla="*/ 19 w 691"/>
                  <a:gd name="T1" fmla="*/ 0 h 364"/>
                  <a:gd name="T2" fmla="*/ 220 w 691"/>
                  <a:gd name="T3" fmla="*/ 16 h 364"/>
                  <a:gd name="T4" fmla="*/ 487 w 691"/>
                  <a:gd name="T5" fmla="*/ 20 h 364"/>
                  <a:gd name="T6" fmla="*/ 501 w 691"/>
                  <a:gd name="T7" fmla="*/ 36 h 364"/>
                  <a:gd name="T8" fmla="*/ 511 w 691"/>
                  <a:gd name="T9" fmla="*/ 33 h 364"/>
                  <a:gd name="T10" fmla="*/ 521 w 691"/>
                  <a:gd name="T11" fmla="*/ 50 h 364"/>
                  <a:gd name="T12" fmla="*/ 513 w 691"/>
                  <a:gd name="T13" fmla="*/ 50 h 364"/>
                  <a:gd name="T14" fmla="*/ 503 w 691"/>
                  <a:gd name="T15" fmla="*/ 73 h 364"/>
                  <a:gd name="T16" fmla="*/ 525 w 691"/>
                  <a:gd name="T17" fmla="*/ 112 h 364"/>
                  <a:gd name="T18" fmla="*/ 541 w 691"/>
                  <a:gd name="T19" fmla="*/ 118 h 364"/>
                  <a:gd name="T20" fmla="*/ 539 w 691"/>
                  <a:gd name="T21" fmla="*/ 363 h 364"/>
                  <a:gd name="T22" fmla="*/ 309 w 691"/>
                  <a:gd name="T23" fmla="*/ 364 h 364"/>
                  <a:gd name="T24" fmla="*/ 0 w 691"/>
                  <a:gd name="T25" fmla="*/ 347 h 364"/>
                  <a:gd name="T26" fmla="*/ 19 w 691"/>
                  <a:gd name="T27" fmla="*/ 0 h 364"/>
                  <a:gd name="T28" fmla="*/ 19 w 691"/>
                  <a:gd name="T29" fmla="*/ 0 h 3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1"/>
                  <a:gd name="T46" fmla="*/ 0 h 364"/>
                  <a:gd name="T47" fmla="*/ 691 w 691"/>
                  <a:gd name="T48" fmla="*/ 364 h 3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1" h="364">
                    <a:moveTo>
                      <a:pt x="23" y="0"/>
                    </a:moveTo>
                    <a:lnTo>
                      <a:pt x="282" y="16"/>
                    </a:lnTo>
                    <a:lnTo>
                      <a:pt x="623" y="20"/>
                    </a:lnTo>
                    <a:lnTo>
                      <a:pt x="641" y="36"/>
                    </a:lnTo>
                    <a:lnTo>
                      <a:pt x="652" y="33"/>
                    </a:lnTo>
                    <a:lnTo>
                      <a:pt x="665" y="50"/>
                    </a:lnTo>
                    <a:lnTo>
                      <a:pt x="654" y="50"/>
                    </a:lnTo>
                    <a:lnTo>
                      <a:pt x="643" y="73"/>
                    </a:lnTo>
                    <a:lnTo>
                      <a:pt x="670" y="112"/>
                    </a:lnTo>
                    <a:lnTo>
                      <a:pt x="691" y="118"/>
                    </a:lnTo>
                    <a:lnTo>
                      <a:pt x="688" y="363"/>
                    </a:lnTo>
                    <a:lnTo>
                      <a:pt x="395" y="364"/>
                    </a:lnTo>
                    <a:lnTo>
                      <a:pt x="0" y="347"/>
                    </a:lnTo>
                    <a:lnTo>
                      <a:pt x="23"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30" name="Freeform 48"/>
              <p:cNvSpPr>
                <a:spLocks/>
              </p:cNvSpPr>
              <p:nvPr/>
            </p:nvSpPr>
            <p:spPr bwMode="auto">
              <a:xfrm>
                <a:off x="2550" y="2239"/>
                <a:ext cx="755" cy="408"/>
              </a:xfrm>
              <a:custGeom>
                <a:avLst/>
                <a:gdLst>
                  <a:gd name="T0" fmla="*/ 5 w 803"/>
                  <a:gd name="T1" fmla="*/ 0 h 408"/>
                  <a:gd name="T2" fmla="*/ 73 w 803"/>
                  <a:gd name="T3" fmla="*/ 7 h 408"/>
                  <a:gd name="T4" fmla="*/ 383 w 803"/>
                  <a:gd name="T5" fmla="*/ 24 h 408"/>
                  <a:gd name="T6" fmla="*/ 611 w 803"/>
                  <a:gd name="T7" fmla="*/ 23 h 408"/>
                  <a:gd name="T8" fmla="*/ 614 w 803"/>
                  <a:gd name="T9" fmla="*/ 83 h 408"/>
                  <a:gd name="T10" fmla="*/ 628 w 803"/>
                  <a:gd name="T11" fmla="*/ 213 h 408"/>
                  <a:gd name="T12" fmla="*/ 625 w 803"/>
                  <a:gd name="T13" fmla="*/ 412 h 408"/>
                  <a:gd name="T14" fmla="*/ 574 w 803"/>
                  <a:gd name="T15" fmla="*/ 378 h 408"/>
                  <a:gd name="T16" fmla="*/ 522 w 803"/>
                  <a:gd name="T17" fmla="*/ 391 h 408"/>
                  <a:gd name="T18" fmla="*/ 481 w 803"/>
                  <a:gd name="T19" fmla="*/ 405 h 408"/>
                  <a:gd name="T20" fmla="*/ 424 w 803"/>
                  <a:gd name="T21" fmla="*/ 405 h 408"/>
                  <a:gd name="T22" fmla="*/ 383 w 803"/>
                  <a:gd name="T23" fmla="*/ 375 h 408"/>
                  <a:gd name="T24" fmla="*/ 370 w 803"/>
                  <a:gd name="T25" fmla="*/ 391 h 408"/>
                  <a:gd name="T26" fmla="*/ 304 w 803"/>
                  <a:gd name="T27" fmla="*/ 354 h 408"/>
                  <a:gd name="T28" fmla="*/ 272 w 803"/>
                  <a:gd name="T29" fmla="*/ 344 h 408"/>
                  <a:gd name="T30" fmla="*/ 256 w 803"/>
                  <a:gd name="T31" fmla="*/ 323 h 408"/>
                  <a:gd name="T32" fmla="*/ 234 w 803"/>
                  <a:gd name="T33" fmla="*/ 323 h 408"/>
                  <a:gd name="T34" fmla="*/ 213 w 803"/>
                  <a:gd name="T35" fmla="*/ 300 h 408"/>
                  <a:gd name="T36" fmla="*/ 220 w 803"/>
                  <a:gd name="T37" fmla="*/ 76 h 408"/>
                  <a:gd name="T38" fmla="*/ 0 w 803"/>
                  <a:gd name="T39" fmla="*/ 60 h 408"/>
                  <a:gd name="T40" fmla="*/ 5 w 803"/>
                  <a:gd name="T41" fmla="*/ 0 h 408"/>
                  <a:gd name="T42" fmla="*/ 5 w 803"/>
                  <a:gd name="T43" fmla="*/ 0 h 4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3"/>
                  <a:gd name="T67" fmla="*/ 0 h 408"/>
                  <a:gd name="T68" fmla="*/ 803 w 803"/>
                  <a:gd name="T69" fmla="*/ 408 h 4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3" h="408">
                    <a:moveTo>
                      <a:pt x="5" y="0"/>
                    </a:moveTo>
                    <a:lnTo>
                      <a:pt x="94" y="7"/>
                    </a:lnTo>
                    <a:lnTo>
                      <a:pt x="489" y="24"/>
                    </a:lnTo>
                    <a:lnTo>
                      <a:pt x="782" y="23"/>
                    </a:lnTo>
                    <a:lnTo>
                      <a:pt x="785" y="83"/>
                    </a:lnTo>
                    <a:lnTo>
                      <a:pt x="803" y="209"/>
                    </a:lnTo>
                    <a:lnTo>
                      <a:pt x="800" y="408"/>
                    </a:lnTo>
                    <a:lnTo>
                      <a:pt x="735" y="374"/>
                    </a:lnTo>
                    <a:lnTo>
                      <a:pt x="667" y="387"/>
                    </a:lnTo>
                    <a:lnTo>
                      <a:pt x="617" y="401"/>
                    </a:lnTo>
                    <a:lnTo>
                      <a:pt x="544" y="401"/>
                    </a:lnTo>
                    <a:lnTo>
                      <a:pt x="489" y="371"/>
                    </a:lnTo>
                    <a:lnTo>
                      <a:pt x="473" y="387"/>
                    </a:lnTo>
                    <a:lnTo>
                      <a:pt x="389" y="350"/>
                    </a:lnTo>
                    <a:lnTo>
                      <a:pt x="347" y="340"/>
                    </a:lnTo>
                    <a:lnTo>
                      <a:pt x="326" y="319"/>
                    </a:lnTo>
                    <a:lnTo>
                      <a:pt x="300" y="319"/>
                    </a:lnTo>
                    <a:lnTo>
                      <a:pt x="272" y="296"/>
                    </a:lnTo>
                    <a:lnTo>
                      <a:pt x="282" y="76"/>
                    </a:lnTo>
                    <a:lnTo>
                      <a:pt x="0" y="60"/>
                    </a:lnTo>
                    <a:lnTo>
                      <a:pt x="5" y="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31" name="Freeform 49"/>
              <p:cNvSpPr>
                <a:spLocks/>
              </p:cNvSpPr>
              <p:nvPr/>
            </p:nvSpPr>
            <p:spPr bwMode="auto">
              <a:xfrm>
                <a:off x="3084" y="861"/>
                <a:ext cx="570" cy="657"/>
              </a:xfrm>
              <a:custGeom>
                <a:avLst/>
                <a:gdLst>
                  <a:gd name="T0" fmla="*/ 4 w 606"/>
                  <a:gd name="T1" fmla="*/ 124 h 658"/>
                  <a:gd name="T2" fmla="*/ 22 w 606"/>
                  <a:gd name="T3" fmla="*/ 200 h 658"/>
                  <a:gd name="T4" fmla="*/ 24 w 606"/>
                  <a:gd name="T5" fmla="*/ 299 h 658"/>
                  <a:gd name="T6" fmla="*/ 37 w 606"/>
                  <a:gd name="T7" fmla="*/ 374 h 658"/>
                  <a:gd name="T8" fmla="*/ 21 w 606"/>
                  <a:gd name="T9" fmla="*/ 415 h 658"/>
                  <a:gd name="T10" fmla="*/ 45 w 606"/>
                  <a:gd name="T11" fmla="*/ 444 h 658"/>
                  <a:gd name="T12" fmla="*/ 43 w 606"/>
                  <a:gd name="T13" fmla="*/ 654 h 658"/>
                  <a:gd name="T14" fmla="*/ 388 w 606"/>
                  <a:gd name="T15" fmla="*/ 645 h 658"/>
                  <a:gd name="T16" fmla="*/ 383 w 606"/>
                  <a:gd name="T17" fmla="*/ 604 h 658"/>
                  <a:gd name="T18" fmla="*/ 346 w 606"/>
                  <a:gd name="T19" fmla="*/ 569 h 658"/>
                  <a:gd name="T20" fmla="*/ 327 w 606"/>
                  <a:gd name="T21" fmla="*/ 543 h 658"/>
                  <a:gd name="T22" fmla="*/ 280 w 606"/>
                  <a:gd name="T23" fmla="*/ 505 h 658"/>
                  <a:gd name="T24" fmla="*/ 282 w 606"/>
                  <a:gd name="T25" fmla="*/ 444 h 658"/>
                  <a:gd name="T26" fmla="*/ 272 w 606"/>
                  <a:gd name="T27" fmla="*/ 405 h 658"/>
                  <a:gd name="T28" fmla="*/ 310 w 606"/>
                  <a:gd name="T29" fmla="*/ 347 h 658"/>
                  <a:gd name="T30" fmla="*/ 309 w 606"/>
                  <a:gd name="T31" fmla="*/ 293 h 658"/>
                  <a:gd name="T32" fmla="*/ 372 w 606"/>
                  <a:gd name="T33" fmla="*/ 233 h 658"/>
                  <a:gd name="T34" fmla="*/ 387 w 606"/>
                  <a:gd name="T35" fmla="*/ 199 h 658"/>
                  <a:gd name="T36" fmla="*/ 474 w 606"/>
                  <a:gd name="T37" fmla="*/ 140 h 658"/>
                  <a:gd name="T38" fmla="*/ 435 w 606"/>
                  <a:gd name="T39" fmla="*/ 119 h 658"/>
                  <a:gd name="T40" fmla="*/ 401 w 606"/>
                  <a:gd name="T41" fmla="*/ 123 h 658"/>
                  <a:gd name="T42" fmla="*/ 393 w 606"/>
                  <a:gd name="T43" fmla="*/ 106 h 658"/>
                  <a:gd name="T44" fmla="*/ 329 w 606"/>
                  <a:gd name="T45" fmla="*/ 105 h 658"/>
                  <a:gd name="T46" fmla="*/ 288 w 606"/>
                  <a:gd name="T47" fmla="*/ 90 h 658"/>
                  <a:gd name="T48" fmla="*/ 201 w 606"/>
                  <a:gd name="T49" fmla="*/ 79 h 658"/>
                  <a:gd name="T50" fmla="*/ 188 w 606"/>
                  <a:gd name="T51" fmla="*/ 60 h 658"/>
                  <a:gd name="T52" fmla="*/ 152 w 606"/>
                  <a:gd name="T53" fmla="*/ 40 h 658"/>
                  <a:gd name="T54" fmla="*/ 147 w 606"/>
                  <a:gd name="T55" fmla="*/ 0 h 658"/>
                  <a:gd name="T56" fmla="*/ 123 w 606"/>
                  <a:gd name="T57" fmla="*/ 0 h 658"/>
                  <a:gd name="T58" fmla="*/ 123 w 606"/>
                  <a:gd name="T59" fmla="*/ 30 h 658"/>
                  <a:gd name="T60" fmla="*/ 0 w 606"/>
                  <a:gd name="T61" fmla="*/ 30 h 658"/>
                  <a:gd name="T62" fmla="*/ 4 w 606"/>
                  <a:gd name="T63" fmla="*/ 124 h 658"/>
                  <a:gd name="T64" fmla="*/ 4 w 606"/>
                  <a:gd name="T65" fmla="*/ 124 h 6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6"/>
                  <a:gd name="T100" fmla="*/ 0 h 658"/>
                  <a:gd name="T101" fmla="*/ 606 w 606"/>
                  <a:gd name="T102" fmla="*/ 658 h 65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6" h="658">
                    <a:moveTo>
                      <a:pt x="4" y="124"/>
                    </a:moveTo>
                    <a:lnTo>
                      <a:pt x="28" y="200"/>
                    </a:lnTo>
                    <a:lnTo>
                      <a:pt x="31" y="299"/>
                    </a:lnTo>
                    <a:lnTo>
                      <a:pt x="47" y="378"/>
                    </a:lnTo>
                    <a:lnTo>
                      <a:pt x="25" y="419"/>
                    </a:lnTo>
                    <a:lnTo>
                      <a:pt x="57" y="448"/>
                    </a:lnTo>
                    <a:lnTo>
                      <a:pt x="55" y="658"/>
                    </a:lnTo>
                    <a:lnTo>
                      <a:pt x="497" y="649"/>
                    </a:lnTo>
                    <a:lnTo>
                      <a:pt x="489" y="608"/>
                    </a:lnTo>
                    <a:lnTo>
                      <a:pt x="442" y="573"/>
                    </a:lnTo>
                    <a:lnTo>
                      <a:pt x="418" y="547"/>
                    </a:lnTo>
                    <a:lnTo>
                      <a:pt x="358" y="509"/>
                    </a:lnTo>
                    <a:lnTo>
                      <a:pt x="360" y="448"/>
                    </a:lnTo>
                    <a:lnTo>
                      <a:pt x="347" y="409"/>
                    </a:lnTo>
                    <a:lnTo>
                      <a:pt x="397" y="351"/>
                    </a:lnTo>
                    <a:lnTo>
                      <a:pt x="394" y="293"/>
                    </a:lnTo>
                    <a:lnTo>
                      <a:pt x="475" y="233"/>
                    </a:lnTo>
                    <a:lnTo>
                      <a:pt x="494" y="199"/>
                    </a:lnTo>
                    <a:lnTo>
                      <a:pt x="606" y="140"/>
                    </a:lnTo>
                    <a:lnTo>
                      <a:pt x="556" y="119"/>
                    </a:lnTo>
                    <a:lnTo>
                      <a:pt x="512" y="123"/>
                    </a:lnTo>
                    <a:lnTo>
                      <a:pt x="502" y="106"/>
                    </a:lnTo>
                    <a:lnTo>
                      <a:pt x="421" y="105"/>
                    </a:lnTo>
                    <a:lnTo>
                      <a:pt x="368" y="90"/>
                    </a:lnTo>
                    <a:lnTo>
                      <a:pt x="256" y="79"/>
                    </a:lnTo>
                    <a:lnTo>
                      <a:pt x="240" y="60"/>
                    </a:lnTo>
                    <a:lnTo>
                      <a:pt x="195" y="40"/>
                    </a:lnTo>
                    <a:lnTo>
                      <a:pt x="187" y="0"/>
                    </a:lnTo>
                    <a:lnTo>
                      <a:pt x="157" y="0"/>
                    </a:lnTo>
                    <a:lnTo>
                      <a:pt x="157" y="30"/>
                    </a:lnTo>
                    <a:lnTo>
                      <a:pt x="0" y="30"/>
                    </a:lnTo>
                    <a:lnTo>
                      <a:pt x="4" y="124"/>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32" name="Freeform 50"/>
              <p:cNvSpPr>
                <a:spLocks/>
              </p:cNvSpPr>
              <p:nvPr/>
            </p:nvSpPr>
            <p:spPr bwMode="auto">
              <a:xfrm>
                <a:off x="3124" y="1509"/>
                <a:ext cx="523" cy="360"/>
              </a:xfrm>
              <a:custGeom>
                <a:avLst/>
                <a:gdLst>
                  <a:gd name="T0" fmla="*/ 0 w 556"/>
                  <a:gd name="T1" fmla="*/ 35 h 359"/>
                  <a:gd name="T2" fmla="*/ 8 w 556"/>
                  <a:gd name="T3" fmla="*/ 55 h 359"/>
                  <a:gd name="T4" fmla="*/ 5 w 556"/>
                  <a:gd name="T5" fmla="*/ 76 h 359"/>
                  <a:gd name="T6" fmla="*/ 8 w 556"/>
                  <a:gd name="T7" fmla="*/ 126 h 359"/>
                  <a:gd name="T8" fmla="*/ 30 w 556"/>
                  <a:gd name="T9" fmla="*/ 201 h 359"/>
                  <a:gd name="T10" fmla="*/ 30 w 556"/>
                  <a:gd name="T11" fmla="*/ 222 h 359"/>
                  <a:gd name="T12" fmla="*/ 43 w 556"/>
                  <a:gd name="T13" fmla="*/ 256 h 359"/>
                  <a:gd name="T14" fmla="*/ 50 w 556"/>
                  <a:gd name="T15" fmla="*/ 310 h 359"/>
                  <a:gd name="T16" fmla="*/ 46 w 556"/>
                  <a:gd name="T17" fmla="*/ 326 h 359"/>
                  <a:gd name="T18" fmla="*/ 54 w 556"/>
                  <a:gd name="T19" fmla="*/ 344 h 359"/>
                  <a:gd name="T20" fmla="*/ 333 w 556"/>
                  <a:gd name="T21" fmla="*/ 335 h 359"/>
                  <a:gd name="T22" fmla="*/ 353 w 556"/>
                  <a:gd name="T23" fmla="*/ 363 h 359"/>
                  <a:gd name="T24" fmla="*/ 383 w 556"/>
                  <a:gd name="T25" fmla="*/ 282 h 359"/>
                  <a:gd name="T26" fmla="*/ 374 w 556"/>
                  <a:gd name="T27" fmla="*/ 251 h 359"/>
                  <a:gd name="T28" fmla="*/ 422 w 556"/>
                  <a:gd name="T29" fmla="*/ 203 h 359"/>
                  <a:gd name="T30" fmla="*/ 432 w 556"/>
                  <a:gd name="T31" fmla="*/ 163 h 359"/>
                  <a:gd name="T32" fmla="*/ 396 w 556"/>
                  <a:gd name="T33" fmla="*/ 111 h 359"/>
                  <a:gd name="T34" fmla="*/ 360 w 556"/>
                  <a:gd name="T35" fmla="*/ 58 h 359"/>
                  <a:gd name="T36" fmla="*/ 353 w 556"/>
                  <a:gd name="T37" fmla="*/ 0 h 359"/>
                  <a:gd name="T38" fmla="*/ 9 w 556"/>
                  <a:gd name="T39" fmla="*/ 9 h 359"/>
                  <a:gd name="T40" fmla="*/ 0 w 556"/>
                  <a:gd name="T41" fmla="*/ 8 h 359"/>
                  <a:gd name="T42" fmla="*/ 0 w 556"/>
                  <a:gd name="T43" fmla="*/ 35 h 359"/>
                  <a:gd name="T44" fmla="*/ 0 w 556"/>
                  <a:gd name="T45" fmla="*/ 35 h 3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6"/>
                  <a:gd name="T70" fmla="*/ 0 h 359"/>
                  <a:gd name="T71" fmla="*/ 556 w 556"/>
                  <a:gd name="T72" fmla="*/ 359 h 3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6" h="359">
                    <a:moveTo>
                      <a:pt x="0" y="35"/>
                    </a:moveTo>
                    <a:lnTo>
                      <a:pt x="12" y="55"/>
                    </a:lnTo>
                    <a:lnTo>
                      <a:pt x="5" y="76"/>
                    </a:lnTo>
                    <a:lnTo>
                      <a:pt x="12" y="126"/>
                    </a:lnTo>
                    <a:lnTo>
                      <a:pt x="38" y="197"/>
                    </a:lnTo>
                    <a:lnTo>
                      <a:pt x="38" y="218"/>
                    </a:lnTo>
                    <a:lnTo>
                      <a:pt x="55" y="252"/>
                    </a:lnTo>
                    <a:lnTo>
                      <a:pt x="64" y="306"/>
                    </a:lnTo>
                    <a:lnTo>
                      <a:pt x="59" y="322"/>
                    </a:lnTo>
                    <a:lnTo>
                      <a:pt x="70" y="340"/>
                    </a:lnTo>
                    <a:lnTo>
                      <a:pt x="429" y="331"/>
                    </a:lnTo>
                    <a:lnTo>
                      <a:pt x="455" y="359"/>
                    </a:lnTo>
                    <a:lnTo>
                      <a:pt x="493" y="278"/>
                    </a:lnTo>
                    <a:lnTo>
                      <a:pt x="481" y="247"/>
                    </a:lnTo>
                    <a:lnTo>
                      <a:pt x="543" y="199"/>
                    </a:lnTo>
                    <a:lnTo>
                      <a:pt x="556" y="163"/>
                    </a:lnTo>
                    <a:lnTo>
                      <a:pt x="510" y="111"/>
                    </a:lnTo>
                    <a:lnTo>
                      <a:pt x="463" y="58"/>
                    </a:lnTo>
                    <a:lnTo>
                      <a:pt x="455" y="0"/>
                    </a:lnTo>
                    <a:lnTo>
                      <a:pt x="13" y="9"/>
                    </a:lnTo>
                    <a:lnTo>
                      <a:pt x="0" y="8"/>
                    </a:lnTo>
                    <a:lnTo>
                      <a:pt x="0" y="3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33" name="Freeform 51"/>
              <p:cNvSpPr>
                <a:spLocks/>
              </p:cNvSpPr>
              <p:nvPr/>
            </p:nvSpPr>
            <p:spPr bwMode="auto">
              <a:xfrm>
                <a:off x="3190" y="1841"/>
                <a:ext cx="581" cy="525"/>
              </a:xfrm>
              <a:custGeom>
                <a:avLst/>
                <a:gdLst>
                  <a:gd name="T0" fmla="*/ 29 w 619"/>
                  <a:gd name="T1" fmla="*/ 77 h 525"/>
                  <a:gd name="T2" fmla="*/ 43 w 619"/>
                  <a:gd name="T3" fmla="*/ 93 h 525"/>
                  <a:gd name="T4" fmla="*/ 52 w 619"/>
                  <a:gd name="T5" fmla="*/ 90 h 525"/>
                  <a:gd name="T6" fmla="*/ 62 w 619"/>
                  <a:gd name="T7" fmla="*/ 107 h 525"/>
                  <a:gd name="T8" fmla="*/ 53 w 619"/>
                  <a:gd name="T9" fmla="*/ 107 h 525"/>
                  <a:gd name="T10" fmla="*/ 45 w 619"/>
                  <a:gd name="T11" fmla="*/ 130 h 525"/>
                  <a:gd name="T12" fmla="*/ 66 w 619"/>
                  <a:gd name="T13" fmla="*/ 169 h 525"/>
                  <a:gd name="T14" fmla="*/ 82 w 619"/>
                  <a:gd name="T15" fmla="*/ 175 h 525"/>
                  <a:gd name="T16" fmla="*/ 80 w 619"/>
                  <a:gd name="T17" fmla="*/ 420 h 525"/>
                  <a:gd name="T18" fmla="*/ 82 w 619"/>
                  <a:gd name="T19" fmla="*/ 480 h 525"/>
                  <a:gd name="T20" fmla="*/ 404 w 619"/>
                  <a:gd name="T21" fmla="*/ 467 h 525"/>
                  <a:gd name="T22" fmla="*/ 407 w 619"/>
                  <a:gd name="T23" fmla="*/ 502 h 525"/>
                  <a:gd name="T24" fmla="*/ 394 w 619"/>
                  <a:gd name="T25" fmla="*/ 525 h 525"/>
                  <a:gd name="T26" fmla="*/ 443 w 619"/>
                  <a:gd name="T27" fmla="*/ 522 h 525"/>
                  <a:gd name="T28" fmla="*/ 451 w 619"/>
                  <a:gd name="T29" fmla="*/ 502 h 525"/>
                  <a:gd name="T30" fmla="*/ 451 w 619"/>
                  <a:gd name="T31" fmla="*/ 480 h 525"/>
                  <a:gd name="T32" fmla="*/ 464 w 619"/>
                  <a:gd name="T33" fmla="*/ 463 h 525"/>
                  <a:gd name="T34" fmla="*/ 465 w 619"/>
                  <a:gd name="T35" fmla="*/ 446 h 525"/>
                  <a:gd name="T36" fmla="*/ 480 w 619"/>
                  <a:gd name="T37" fmla="*/ 444 h 525"/>
                  <a:gd name="T38" fmla="*/ 483 w 619"/>
                  <a:gd name="T39" fmla="*/ 408 h 525"/>
                  <a:gd name="T40" fmla="*/ 465 w 619"/>
                  <a:gd name="T41" fmla="*/ 404 h 525"/>
                  <a:gd name="T42" fmla="*/ 453 w 619"/>
                  <a:gd name="T43" fmla="*/ 378 h 525"/>
                  <a:gd name="T44" fmla="*/ 437 w 619"/>
                  <a:gd name="T45" fmla="*/ 315 h 525"/>
                  <a:gd name="T46" fmla="*/ 417 w 619"/>
                  <a:gd name="T47" fmla="*/ 305 h 525"/>
                  <a:gd name="T48" fmla="*/ 394 w 619"/>
                  <a:gd name="T49" fmla="*/ 282 h 525"/>
                  <a:gd name="T50" fmla="*/ 385 w 619"/>
                  <a:gd name="T51" fmla="*/ 250 h 525"/>
                  <a:gd name="T52" fmla="*/ 399 w 619"/>
                  <a:gd name="T53" fmla="*/ 200 h 525"/>
                  <a:gd name="T54" fmla="*/ 386 w 619"/>
                  <a:gd name="T55" fmla="*/ 190 h 525"/>
                  <a:gd name="T56" fmla="*/ 360 w 619"/>
                  <a:gd name="T57" fmla="*/ 190 h 525"/>
                  <a:gd name="T58" fmla="*/ 354 w 619"/>
                  <a:gd name="T59" fmla="*/ 159 h 525"/>
                  <a:gd name="T60" fmla="*/ 307 w 619"/>
                  <a:gd name="T61" fmla="*/ 98 h 525"/>
                  <a:gd name="T62" fmla="*/ 296 w 619"/>
                  <a:gd name="T63" fmla="*/ 47 h 525"/>
                  <a:gd name="T64" fmla="*/ 301 w 619"/>
                  <a:gd name="T65" fmla="*/ 28 h 525"/>
                  <a:gd name="T66" fmla="*/ 281 w 619"/>
                  <a:gd name="T67" fmla="*/ 0 h 525"/>
                  <a:gd name="T68" fmla="*/ 0 w 619"/>
                  <a:gd name="T69" fmla="*/ 9 h 525"/>
                  <a:gd name="T70" fmla="*/ 29 w 619"/>
                  <a:gd name="T71" fmla="*/ 77 h 525"/>
                  <a:gd name="T72" fmla="*/ 29 w 619"/>
                  <a:gd name="T73" fmla="*/ 77 h 5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9"/>
                  <a:gd name="T112" fmla="*/ 0 h 525"/>
                  <a:gd name="T113" fmla="*/ 619 w 619"/>
                  <a:gd name="T114" fmla="*/ 525 h 5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9" h="525">
                    <a:moveTo>
                      <a:pt x="37" y="77"/>
                    </a:moveTo>
                    <a:lnTo>
                      <a:pt x="55" y="93"/>
                    </a:lnTo>
                    <a:lnTo>
                      <a:pt x="66" y="90"/>
                    </a:lnTo>
                    <a:lnTo>
                      <a:pt x="79" y="107"/>
                    </a:lnTo>
                    <a:lnTo>
                      <a:pt x="68" y="107"/>
                    </a:lnTo>
                    <a:lnTo>
                      <a:pt x="57" y="130"/>
                    </a:lnTo>
                    <a:lnTo>
                      <a:pt x="84" y="169"/>
                    </a:lnTo>
                    <a:lnTo>
                      <a:pt x="105" y="175"/>
                    </a:lnTo>
                    <a:lnTo>
                      <a:pt x="102" y="420"/>
                    </a:lnTo>
                    <a:lnTo>
                      <a:pt x="105" y="480"/>
                    </a:lnTo>
                    <a:lnTo>
                      <a:pt x="517" y="467"/>
                    </a:lnTo>
                    <a:lnTo>
                      <a:pt x="520" y="502"/>
                    </a:lnTo>
                    <a:lnTo>
                      <a:pt x="504" y="525"/>
                    </a:lnTo>
                    <a:lnTo>
                      <a:pt x="567" y="522"/>
                    </a:lnTo>
                    <a:lnTo>
                      <a:pt x="578" y="502"/>
                    </a:lnTo>
                    <a:lnTo>
                      <a:pt x="578" y="480"/>
                    </a:lnTo>
                    <a:lnTo>
                      <a:pt x="593" y="463"/>
                    </a:lnTo>
                    <a:lnTo>
                      <a:pt x="597" y="446"/>
                    </a:lnTo>
                    <a:lnTo>
                      <a:pt x="614" y="444"/>
                    </a:lnTo>
                    <a:lnTo>
                      <a:pt x="619" y="408"/>
                    </a:lnTo>
                    <a:lnTo>
                      <a:pt x="596" y="404"/>
                    </a:lnTo>
                    <a:lnTo>
                      <a:pt x="581" y="378"/>
                    </a:lnTo>
                    <a:lnTo>
                      <a:pt x="559" y="315"/>
                    </a:lnTo>
                    <a:lnTo>
                      <a:pt x="533" y="305"/>
                    </a:lnTo>
                    <a:lnTo>
                      <a:pt x="504" y="282"/>
                    </a:lnTo>
                    <a:lnTo>
                      <a:pt x="492" y="250"/>
                    </a:lnTo>
                    <a:lnTo>
                      <a:pt x="510" y="200"/>
                    </a:lnTo>
                    <a:lnTo>
                      <a:pt x="495" y="190"/>
                    </a:lnTo>
                    <a:lnTo>
                      <a:pt x="460" y="190"/>
                    </a:lnTo>
                    <a:lnTo>
                      <a:pt x="452" y="159"/>
                    </a:lnTo>
                    <a:lnTo>
                      <a:pt x="392" y="98"/>
                    </a:lnTo>
                    <a:lnTo>
                      <a:pt x="379" y="47"/>
                    </a:lnTo>
                    <a:lnTo>
                      <a:pt x="385" y="28"/>
                    </a:lnTo>
                    <a:lnTo>
                      <a:pt x="359" y="0"/>
                    </a:lnTo>
                    <a:lnTo>
                      <a:pt x="0" y="9"/>
                    </a:lnTo>
                    <a:lnTo>
                      <a:pt x="37" y="77"/>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34" name="Freeform 52"/>
              <p:cNvSpPr>
                <a:spLocks/>
              </p:cNvSpPr>
              <p:nvPr/>
            </p:nvSpPr>
            <p:spPr bwMode="auto">
              <a:xfrm>
                <a:off x="3288" y="2308"/>
                <a:ext cx="440" cy="410"/>
              </a:xfrm>
              <a:custGeom>
                <a:avLst/>
                <a:gdLst>
                  <a:gd name="T0" fmla="*/ 14 w 468"/>
                  <a:gd name="T1" fmla="*/ 139 h 409"/>
                  <a:gd name="T2" fmla="*/ 11 w 468"/>
                  <a:gd name="T3" fmla="*/ 342 h 409"/>
                  <a:gd name="T4" fmla="*/ 21 w 468"/>
                  <a:gd name="T5" fmla="*/ 353 h 409"/>
                  <a:gd name="T6" fmla="*/ 45 w 468"/>
                  <a:gd name="T7" fmla="*/ 353 h 409"/>
                  <a:gd name="T8" fmla="*/ 46 w 468"/>
                  <a:gd name="T9" fmla="*/ 413 h 409"/>
                  <a:gd name="T10" fmla="*/ 265 w 468"/>
                  <a:gd name="T11" fmla="*/ 410 h 409"/>
                  <a:gd name="T12" fmla="*/ 259 w 468"/>
                  <a:gd name="T13" fmla="*/ 348 h 409"/>
                  <a:gd name="T14" fmla="*/ 278 w 468"/>
                  <a:gd name="T15" fmla="*/ 280 h 409"/>
                  <a:gd name="T16" fmla="*/ 306 w 468"/>
                  <a:gd name="T17" fmla="*/ 232 h 409"/>
                  <a:gd name="T18" fmla="*/ 304 w 468"/>
                  <a:gd name="T19" fmla="*/ 219 h 409"/>
                  <a:gd name="T20" fmla="*/ 324 w 468"/>
                  <a:gd name="T21" fmla="*/ 173 h 409"/>
                  <a:gd name="T22" fmla="*/ 335 w 468"/>
                  <a:gd name="T23" fmla="*/ 126 h 409"/>
                  <a:gd name="T24" fmla="*/ 332 w 468"/>
                  <a:gd name="T25" fmla="*/ 123 h 409"/>
                  <a:gd name="T26" fmla="*/ 349 w 468"/>
                  <a:gd name="T27" fmla="*/ 105 h 409"/>
                  <a:gd name="T28" fmla="*/ 366 w 468"/>
                  <a:gd name="T29" fmla="*/ 64 h 409"/>
                  <a:gd name="T30" fmla="*/ 361 w 468"/>
                  <a:gd name="T31" fmla="*/ 55 h 409"/>
                  <a:gd name="T32" fmla="*/ 312 w 468"/>
                  <a:gd name="T33" fmla="*/ 58 h 409"/>
                  <a:gd name="T34" fmla="*/ 324 w 468"/>
                  <a:gd name="T35" fmla="*/ 35 h 409"/>
                  <a:gd name="T36" fmla="*/ 322 w 468"/>
                  <a:gd name="T37" fmla="*/ 0 h 409"/>
                  <a:gd name="T38" fmla="*/ 0 w 468"/>
                  <a:gd name="T39" fmla="*/ 13 h 409"/>
                  <a:gd name="T40" fmla="*/ 14 w 468"/>
                  <a:gd name="T41" fmla="*/ 139 h 409"/>
                  <a:gd name="T42" fmla="*/ 14 w 468"/>
                  <a:gd name="T43" fmla="*/ 139 h 40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8"/>
                  <a:gd name="T67" fmla="*/ 0 h 409"/>
                  <a:gd name="T68" fmla="*/ 468 w 468"/>
                  <a:gd name="T69" fmla="*/ 409 h 40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8" h="409">
                    <a:moveTo>
                      <a:pt x="18" y="139"/>
                    </a:moveTo>
                    <a:lnTo>
                      <a:pt x="15" y="338"/>
                    </a:lnTo>
                    <a:lnTo>
                      <a:pt x="25" y="349"/>
                    </a:lnTo>
                    <a:lnTo>
                      <a:pt x="57" y="349"/>
                    </a:lnTo>
                    <a:lnTo>
                      <a:pt x="59" y="409"/>
                    </a:lnTo>
                    <a:lnTo>
                      <a:pt x="339" y="406"/>
                    </a:lnTo>
                    <a:lnTo>
                      <a:pt x="332" y="344"/>
                    </a:lnTo>
                    <a:lnTo>
                      <a:pt x="356" y="276"/>
                    </a:lnTo>
                    <a:lnTo>
                      <a:pt x="392" y="228"/>
                    </a:lnTo>
                    <a:lnTo>
                      <a:pt x="389" y="215"/>
                    </a:lnTo>
                    <a:lnTo>
                      <a:pt x="415" y="173"/>
                    </a:lnTo>
                    <a:lnTo>
                      <a:pt x="429" y="126"/>
                    </a:lnTo>
                    <a:lnTo>
                      <a:pt x="424" y="123"/>
                    </a:lnTo>
                    <a:lnTo>
                      <a:pt x="447" y="105"/>
                    </a:lnTo>
                    <a:lnTo>
                      <a:pt x="468" y="64"/>
                    </a:lnTo>
                    <a:lnTo>
                      <a:pt x="462" y="55"/>
                    </a:lnTo>
                    <a:lnTo>
                      <a:pt x="399" y="58"/>
                    </a:lnTo>
                    <a:lnTo>
                      <a:pt x="415" y="35"/>
                    </a:lnTo>
                    <a:lnTo>
                      <a:pt x="412" y="0"/>
                    </a:lnTo>
                    <a:lnTo>
                      <a:pt x="0" y="13"/>
                    </a:lnTo>
                    <a:lnTo>
                      <a:pt x="18" y="13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35" name="Freeform 53"/>
              <p:cNvSpPr>
                <a:spLocks/>
              </p:cNvSpPr>
              <p:nvPr/>
            </p:nvSpPr>
            <p:spPr bwMode="auto">
              <a:xfrm>
                <a:off x="3344" y="2715"/>
                <a:ext cx="500" cy="450"/>
              </a:xfrm>
              <a:custGeom>
                <a:avLst/>
                <a:gdLst>
                  <a:gd name="T0" fmla="*/ 0 w 532"/>
                  <a:gd name="T1" fmla="*/ 3 h 450"/>
                  <a:gd name="T2" fmla="*/ 6 w 532"/>
                  <a:gd name="T3" fmla="*/ 125 h 450"/>
                  <a:gd name="T4" fmla="*/ 43 w 532"/>
                  <a:gd name="T5" fmla="*/ 214 h 450"/>
                  <a:gd name="T6" fmla="*/ 29 w 532"/>
                  <a:gd name="T7" fmla="*/ 283 h 450"/>
                  <a:gd name="T8" fmla="*/ 32 w 532"/>
                  <a:gd name="T9" fmla="*/ 341 h 450"/>
                  <a:gd name="T10" fmla="*/ 13 w 532"/>
                  <a:gd name="T11" fmla="*/ 371 h 450"/>
                  <a:gd name="T12" fmla="*/ 21 w 532"/>
                  <a:gd name="T13" fmla="*/ 380 h 450"/>
                  <a:gd name="T14" fmla="*/ 76 w 532"/>
                  <a:gd name="T15" fmla="*/ 371 h 450"/>
                  <a:gd name="T16" fmla="*/ 145 w 532"/>
                  <a:gd name="T17" fmla="*/ 395 h 450"/>
                  <a:gd name="T18" fmla="*/ 166 w 532"/>
                  <a:gd name="T19" fmla="*/ 372 h 450"/>
                  <a:gd name="T20" fmla="*/ 233 w 532"/>
                  <a:gd name="T21" fmla="*/ 408 h 450"/>
                  <a:gd name="T22" fmla="*/ 241 w 532"/>
                  <a:gd name="T23" fmla="*/ 427 h 450"/>
                  <a:gd name="T24" fmla="*/ 266 w 532"/>
                  <a:gd name="T25" fmla="*/ 442 h 450"/>
                  <a:gd name="T26" fmla="*/ 278 w 532"/>
                  <a:gd name="T27" fmla="*/ 424 h 450"/>
                  <a:gd name="T28" fmla="*/ 311 w 532"/>
                  <a:gd name="T29" fmla="*/ 440 h 450"/>
                  <a:gd name="T30" fmla="*/ 331 w 532"/>
                  <a:gd name="T31" fmla="*/ 427 h 450"/>
                  <a:gd name="T32" fmla="*/ 327 w 532"/>
                  <a:gd name="T33" fmla="*/ 401 h 450"/>
                  <a:gd name="T34" fmla="*/ 382 w 532"/>
                  <a:gd name="T35" fmla="*/ 424 h 450"/>
                  <a:gd name="T36" fmla="*/ 379 w 532"/>
                  <a:gd name="T37" fmla="*/ 450 h 450"/>
                  <a:gd name="T38" fmla="*/ 415 w 532"/>
                  <a:gd name="T39" fmla="*/ 416 h 450"/>
                  <a:gd name="T40" fmla="*/ 383 w 532"/>
                  <a:gd name="T41" fmla="*/ 411 h 450"/>
                  <a:gd name="T42" fmla="*/ 357 w 532"/>
                  <a:gd name="T43" fmla="*/ 379 h 450"/>
                  <a:gd name="T44" fmla="*/ 389 w 532"/>
                  <a:gd name="T45" fmla="*/ 337 h 450"/>
                  <a:gd name="T46" fmla="*/ 389 w 532"/>
                  <a:gd name="T47" fmla="*/ 312 h 450"/>
                  <a:gd name="T48" fmla="*/ 355 w 532"/>
                  <a:gd name="T49" fmla="*/ 348 h 450"/>
                  <a:gd name="T50" fmla="*/ 338 w 532"/>
                  <a:gd name="T51" fmla="*/ 337 h 450"/>
                  <a:gd name="T52" fmla="*/ 352 w 532"/>
                  <a:gd name="T53" fmla="*/ 316 h 450"/>
                  <a:gd name="T54" fmla="*/ 315 w 532"/>
                  <a:gd name="T55" fmla="*/ 330 h 450"/>
                  <a:gd name="T56" fmla="*/ 290 w 532"/>
                  <a:gd name="T57" fmla="*/ 317 h 450"/>
                  <a:gd name="T58" fmla="*/ 297 w 532"/>
                  <a:gd name="T59" fmla="*/ 296 h 450"/>
                  <a:gd name="T60" fmla="*/ 361 w 532"/>
                  <a:gd name="T61" fmla="*/ 312 h 450"/>
                  <a:gd name="T62" fmla="*/ 336 w 532"/>
                  <a:gd name="T63" fmla="*/ 259 h 450"/>
                  <a:gd name="T64" fmla="*/ 339 w 532"/>
                  <a:gd name="T65" fmla="*/ 220 h 450"/>
                  <a:gd name="T66" fmla="*/ 193 w 532"/>
                  <a:gd name="T67" fmla="*/ 228 h 450"/>
                  <a:gd name="T68" fmla="*/ 211 w 532"/>
                  <a:gd name="T69" fmla="*/ 144 h 450"/>
                  <a:gd name="T70" fmla="*/ 236 w 532"/>
                  <a:gd name="T71" fmla="*/ 100 h 450"/>
                  <a:gd name="T72" fmla="*/ 227 w 532"/>
                  <a:gd name="T73" fmla="*/ 89 h 450"/>
                  <a:gd name="T74" fmla="*/ 218 w 532"/>
                  <a:gd name="T75" fmla="*/ 0 h 450"/>
                  <a:gd name="T76" fmla="*/ 0 w 532"/>
                  <a:gd name="T77" fmla="*/ 3 h 450"/>
                  <a:gd name="T78" fmla="*/ 0 w 532"/>
                  <a:gd name="T79" fmla="*/ 3 h 450"/>
                  <a:gd name="T80" fmla="*/ 0 w 532"/>
                  <a:gd name="T81" fmla="*/ 3 h 4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2"/>
                  <a:gd name="T124" fmla="*/ 0 h 450"/>
                  <a:gd name="T125" fmla="*/ 532 w 532"/>
                  <a:gd name="T126" fmla="*/ 450 h 4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2" h="450">
                    <a:moveTo>
                      <a:pt x="0" y="3"/>
                    </a:moveTo>
                    <a:lnTo>
                      <a:pt x="6" y="125"/>
                    </a:lnTo>
                    <a:lnTo>
                      <a:pt x="55" y="214"/>
                    </a:lnTo>
                    <a:lnTo>
                      <a:pt x="37" y="283"/>
                    </a:lnTo>
                    <a:lnTo>
                      <a:pt x="40" y="341"/>
                    </a:lnTo>
                    <a:lnTo>
                      <a:pt x="17" y="371"/>
                    </a:lnTo>
                    <a:lnTo>
                      <a:pt x="27" y="380"/>
                    </a:lnTo>
                    <a:lnTo>
                      <a:pt x="97" y="371"/>
                    </a:lnTo>
                    <a:lnTo>
                      <a:pt x="186" y="395"/>
                    </a:lnTo>
                    <a:lnTo>
                      <a:pt x="213" y="372"/>
                    </a:lnTo>
                    <a:lnTo>
                      <a:pt x="299" y="408"/>
                    </a:lnTo>
                    <a:lnTo>
                      <a:pt x="307" y="427"/>
                    </a:lnTo>
                    <a:lnTo>
                      <a:pt x="340" y="442"/>
                    </a:lnTo>
                    <a:lnTo>
                      <a:pt x="356" y="424"/>
                    </a:lnTo>
                    <a:lnTo>
                      <a:pt x="398" y="440"/>
                    </a:lnTo>
                    <a:lnTo>
                      <a:pt x="424" y="427"/>
                    </a:lnTo>
                    <a:lnTo>
                      <a:pt x="419" y="401"/>
                    </a:lnTo>
                    <a:lnTo>
                      <a:pt x="489" y="424"/>
                    </a:lnTo>
                    <a:lnTo>
                      <a:pt x="485" y="450"/>
                    </a:lnTo>
                    <a:lnTo>
                      <a:pt x="532" y="416"/>
                    </a:lnTo>
                    <a:lnTo>
                      <a:pt x="490" y="411"/>
                    </a:lnTo>
                    <a:lnTo>
                      <a:pt x="458" y="379"/>
                    </a:lnTo>
                    <a:lnTo>
                      <a:pt x="498" y="337"/>
                    </a:lnTo>
                    <a:lnTo>
                      <a:pt x="498" y="312"/>
                    </a:lnTo>
                    <a:lnTo>
                      <a:pt x="455" y="348"/>
                    </a:lnTo>
                    <a:lnTo>
                      <a:pt x="433" y="337"/>
                    </a:lnTo>
                    <a:lnTo>
                      <a:pt x="451" y="316"/>
                    </a:lnTo>
                    <a:lnTo>
                      <a:pt x="403" y="330"/>
                    </a:lnTo>
                    <a:lnTo>
                      <a:pt x="372" y="317"/>
                    </a:lnTo>
                    <a:lnTo>
                      <a:pt x="380" y="296"/>
                    </a:lnTo>
                    <a:lnTo>
                      <a:pt x="463" y="312"/>
                    </a:lnTo>
                    <a:lnTo>
                      <a:pt x="430" y="259"/>
                    </a:lnTo>
                    <a:lnTo>
                      <a:pt x="435" y="220"/>
                    </a:lnTo>
                    <a:lnTo>
                      <a:pt x="247" y="228"/>
                    </a:lnTo>
                    <a:lnTo>
                      <a:pt x="270" y="144"/>
                    </a:lnTo>
                    <a:lnTo>
                      <a:pt x="302" y="100"/>
                    </a:lnTo>
                    <a:lnTo>
                      <a:pt x="291" y="89"/>
                    </a:lnTo>
                    <a:lnTo>
                      <a:pt x="280" y="0"/>
                    </a:lnTo>
                    <a:lnTo>
                      <a:pt x="0" y="3"/>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36" name="Freeform 54"/>
              <p:cNvSpPr>
                <a:spLocks/>
              </p:cNvSpPr>
              <p:nvPr/>
            </p:nvSpPr>
            <p:spPr bwMode="auto">
              <a:xfrm>
                <a:off x="3598" y="1045"/>
                <a:ext cx="497" cy="265"/>
              </a:xfrm>
              <a:custGeom>
                <a:avLst/>
                <a:gdLst>
                  <a:gd name="T0" fmla="*/ 148 w 529"/>
                  <a:gd name="T1" fmla="*/ 173 h 264"/>
                  <a:gd name="T2" fmla="*/ 155 w 529"/>
                  <a:gd name="T3" fmla="*/ 190 h 264"/>
                  <a:gd name="T4" fmla="*/ 169 w 529"/>
                  <a:gd name="T5" fmla="*/ 194 h 264"/>
                  <a:gd name="T6" fmla="*/ 189 w 529"/>
                  <a:gd name="T7" fmla="*/ 264 h 264"/>
                  <a:gd name="T8" fmla="*/ 226 w 529"/>
                  <a:gd name="T9" fmla="*/ 168 h 264"/>
                  <a:gd name="T10" fmla="*/ 244 w 529"/>
                  <a:gd name="T11" fmla="*/ 172 h 264"/>
                  <a:gd name="T12" fmla="*/ 268 w 529"/>
                  <a:gd name="T13" fmla="*/ 157 h 264"/>
                  <a:gd name="T14" fmla="*/ 308 w 529"/>
                  <a:gd name="T15" fmla="*/ 157 h 264"/>
                  <a:gd name="T16" fmla="*/ 322 w 529"/>
                  <a:gd name="T17" fmla="*/ 134 h 264"/>
                  <a:gd name="T18" fmla="*/ 399 w 529"/>
                  <a:gd name="T19" fmla="*/ 138 h 264"/>
                  <a:gd name="T20" fmla="*/ 412 w 529"/>
                  <a:gd name="T21" fmla="*/ 123 h 264"/>
                  <a:gd name="T22" fmla="*/ 389 w 529"/>
                  <a:gd name="T23" fmla="*/ 86 h 264"/>
                  <a:gd name="T24" fmla="*/ 341 w 529"/>
                  <a:gd name="T25" fmla="*/ 88 h 264"/>
                  <a:gd name="T26" fmla="*/ 303 w 529"/>
                  <a:gd name="T27" fmla="*/ 81 h 264"/>
                  <a:gd name="T28" fmla="*/ 256 w 529"/>
                  <a:gd name="T29" fmla="*/ 81 h 264"/>
                  <a:gd name="T30" fmla="*/ 241 w 529"/>
                  <a:gd name="T31" fmla="*/ 112 h 264"/>
                  <a:gd name="T32" fmla="*/ 215 w 529"/>
                  <a:gd name="T33" fmla="*/ 94 h 264"/>
                  <a:gd name="T34" fmla="*/ 190 w 529"/>
                  <a:gd name="T35" fmla="*/ 97 h 264"/>
                  <a:gd name="T36" fmla="*/ 180 w 529"/>
                  <a:gd name="T37" fmla="*/ 65 h 264"/>
                  <a:gd name="T38" fmla="*/ 127 w 529"/>
                  <a:gd name="T39" fmla="*/ 60 h 264"/>
                  <a:gd name="T40" fmla="*/ 121 w 529"/>
                  <a:gd name="T41" fmla="*/ 47 h 264"/>
                  <a:gd name="T42" fmla="*/ 145 w 529"/>
                  <a:gd name="T43" fmla="*/ 15 h 264"/>
                  <a:gd name="T44" fmla="*/ 163 w 529"/>
                  <a:gd name="T45" fmla="*/ 11 h 264"/>
                  <a:gd name="T46" fmla="*/ 145 w 529"/>
                  <a:gd name="T47" fmla="*/ 0 h 264"/>
                  <a:gd name="T48" fmla="*/ 115 w 529"/>
                  <a:gd name="T49" fmla="*/ 10 h 264"/>
                  <a:gd name="T50" fmla="*/ 65 w 529"/>
                  <a:gd name="T51" fmla="*/ 75 h 264"/>
                  <a:gd name="T52" fmla="*/ 39 w 529"/>
                  <a:gd name="T53" fmla="*/ 81 h 264"/>
                  <a:gd name="T54" fmla="*/ 0 w 529"/>
                  <a:gd name="T55" fmla="*/ 113 h 264"/>
                  <a:gd name="T56" fmla="*/ 148 w 529"/>
                  <a:gd name="T57" fmla="*/ 173 h 264"/>
                  <a:gd name="T58" fmla="*/ 148 w 529"/>
                  <a:gd name="T59" fmla="*/ 173 h 2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29"/>
                  <a:gd name="T91" fmla="*/ 0 h 264"/>
                  <a:gd name="T92" fmla="*/ 529 w 529"/>
                  <a:gd name="T93" fmla="*/ 264 h 2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29" h="264">
                    <a:moveTo>
                      <a:pt x="191" y="173"/>
                    </a:moveTo>
                    <a:lnTo>
                      <a:pt x="199" y="190"/>
                    </a:lnTo>
                    <a:lnTo>
                      <a:pt x="217" y="194"/>
                    </a:lnTo>
                    <a:lnTo>
                      <a:pt x="243" y="264"/>
                    </a:lnTo>
                    <a:lnTo>
                      <a:pt x="290" y="168"/>
                    </a:lnTo>
                    <a:lnTo>
                      <a:pt x="314" y="172"/>
                    </a:lnTo>
                    <a:lnTo>
                      <a:pt x="343" y="157"/>
                    </a:lnTo>
                    <a:lnTo>
                      <a:pt x="395" y="157"/>
                    </a:lnTo>
                    <a:lnTo>
                      <a:pt x="413" y="134"/>
                    </a:lnTo>
                    <a:lnTo>
                      <a:pt x="512" y="138"/>
                    </a:lnTo>
                    <a:lnTo>
                      <a:pt x="529" y="123"/>
                    </a:lnTo>
                    <a:lnTo>
                      <a:pt x="499" y="86"/>
                    </a:lnTo>
                    <a:lnTo>
                      <a:pt x="437" y="88"/>
                    </a:lnTo>
                    <a:lnTo>
                      <a:pt x="390" y="81"/>
                    </a:lnTo>
                    <a:lnTo>
                      <a:pt x="329" y="81"/>
                    </a:lnTo>
                    <a:lnTo>
                      <a:pt x="308" y="112"/>
                    </a:lnTo>
                    <a:lnTo>
                      <a:pt x="277" y="94"/>
                    </a:lnTo>
                    <a:lnTo>
                      <a:pt x="244" y="97"/>
                    </a:lnTo>
                    <a:lnTo>
                      <a:pt x="231" y="65"/>
                    </a:lnTo>
                    <a:lnTo>
                      <a:pt x="163" y="60"/>
                    </a:lnTo>
                    <a:lnTo>
                      <a:pt x="155" y="47"/>
                    </a:lnTo>
                    <a:lnTo>
                      <a:pt x="186" y="15"/>
                    </a:lnTo>
                    <a:lnTo>
                      <a:pt x="210" y="11"/>
                    </a:lnTo>
                    <a:lnTo>
                      <a:pt x="186" y="0"/>
                    </a:lnTo>
                    <a:lnTo>
                      <a:pt x="147" y="10"/>
                    </a:lnTo>
                    <a:lnTo>
                      <a:pt x="83" y="75"/>
                    </a:lnTo>
                    <a:lnTo>
                      <a:pt x="50" y="81"/>
                    </a:lnTo>
                    <a:lnTo>
                      <a:pt x="0" y="113"/>
                    </a:lnTo>
                    <a:lnTo>
                      <a:pt x="191" y="173"/>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37" name="Freeform 55"/>
              <p:cNvSpPr>
                <a:spLocks/>
              </p:cNvSpPr>
              <p:nvPr/>
            </p:nvSpPr>
            <p:spPr bwMode="auto">
              <a:xfrm>
                <a:off x="3920" y="1208"/>
                <a:ext cx="337" cy="476"/>
              </a:xfrm>
              <a:custGeom>
                <a:avLst/>
                <a:gdLst>
                  <a:gd name="T0" fmla="*/ 33 w 358"/>
                  <a:gd name="T1" fmla="*/ 399 h 475"/>
                  <a:gd name="T2" fmla="*/ 26 w 358"/>
                  <a:gd name="T3" fmla="*/ 319 h 475"/>
                  <a:gd name="T4" fmla="*/ 5 w 358"/>
                  <a:gd name="T5" fmla="*/ 259 h 475"/>
                  <a:gd name="T6" fmla="*/ 14 w 358"/>
                  <a:gd name="T7" fmla="*/ 136 h 475"/>
                  <a:gd name="T8" fmla="*/ 55 w 358"/>
                  <a:gd name="T9" fmla="*/ 71 h 475"/>
                  <a:gd name="T10" fmla="*/ 53 w 358"/>
                  <a:gd name="T11" fmla="*/ 119 h 475"/>
                  <a:gd name="T12" fmla="*/ 65 w 358"/>
                  <a:gd name="T13" fmla="*/ 108 h 475"/>
                  <a:gd name="T14" fmla="*/ 65 w 358"/>
                  <a:gd name="T15" fmla="*/ 71 h 475"/>
                  <a:gd name="T16" fmla="*/ 80 w 358"/>
                  <a:gd name="T17" fmla="*/ 48 h 475"/>
                  <a:gd name="T18" fmla="*/ 86 w 358"/>
                  <a:gd name="T19" fmla="*/ 4 h 475"/>
                  <a:gd name="T20" fmla="*/ 99 w 358"/>
                  <a:gd name="T21" fmla="*/ 0 h 475"/>
                  <a:gd name="T22" fmla="*/ 185 w 358"/>
                  <a:gd name="T23" fmla="*/ 37 h 475"/>
                  <a:gd name="T24" fmla="*/ 192 w 358"/>
                  <a:gd name="T25" fmla="*/ 68 h 475"/>
                  <a:gd name="T26" fmla="*/ 204 w 358"/>
                  <a:gd name="T27" fmla="*/ 97 h 475"/>
                  <a:gd name="T28" fmla="*/ 206 w 358"/>
                  <a:gd name="T29" fmla="*/ 149 h 475"/>
                  <a:gd name="T30" fmla="*/ 177 w 358"/>
                  <a:gd name="T31" fmla="*/ 192 h 475"/>
                  <a:gd name="T32" fmla="*/ 176 w 358"/>
                  <a:gd name="T33" fmla="*/ 228 h 475"/>
                  <a:gd name="T34" fmla="*/ 192 w 358"/>
                  <a:gd name="T35" fmla="*/ 243 h 475"/>
                  <a:gd name="T36" fmla="*/ 216 w 358"/>
                  <a:gd name="T37" fmla="*/ 192 h 475"/>
                  <a:gd name="T38" fmla="*/ 237 w 358"/>
                  <a:gd name="T39" fmla="*/ 176 h 475"/>
                  <a:gd name="T40" fmla="*/ 252 w 358"/>
                  <a:gd name="T41" fmla="*/ 186 h 475"/>
                  <a:gd name="T42" fmla="*/ 281 w 358"/>
                  <a:gd name="T43" fmla="*/ 295 h 475"/>
                  <a:gd name="T44" fmla="*/ 263 w 358"/>
                  <a:gd name="T45" fmla="*/ 340 h 475"/>
                  <a:gd name="T46" fmla="*/ 257 w 358"/>
                  <a:gd name="T47" fmla="*/ 371 h 475"/>
                  <a:gd name="T48" fmla="*/ 247 w 358"/>
                  <a:gd name="T49" fmla="*/ 382 h 475"/>
                  <a:gd name="T50" fmla="*/ 245 w 358"/>
                  <a:gd name="T51" fmla="*/ 412 h 475"/>
                  <a:gd name="T52" fmla="*/ 231 w 358"/>
                  <a:gd name="T53" fmla="*/ 449 h 475"/>
                  <a:gd name="T54" fmla="*/ 137 w 358"/>
                  <a:gd name="T55" fmla="*/ 467 h 475"/>
                  <a:gd name="T56" fmla="*/ 135 w 358"/>
                  <a:gd name="T57" fmla="*/ 460 h 475"/>
                  <a:gd name="T58" fmla="*/ 0 w 358"/>
                  <a:gd name="T59" fmla="*/ 479 h 475"/>
                  <a:gd name="T60" fmla="*/ 33 w 358"/>
                  <a:gd name="T61" fmla="*/ 399 h 475"/>
                  <a:gd name="T62" fmla="*/ 33 w 358"/>
                  <a:gd name="T63" fmla="*/ 399 h 47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8"/>
                  <a:gd name="T97" fmla="*/ 0 h 475"/>
                  <a:gd name="T98" fmla="*/ 358 w 358"/>
                  <a:gd name="T99" fmla="*/ 475 h 47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8" h="475">
                    <a:moveTo>
                      <a:pt x="41" y="395"/>
                    </a:moveTo>
                    <a:lnTo>
                      <a:pt x="34" y="315"/>
                    </a:lnTo>
                    <a:lnTo>
                      <a:pt x="5" y="255"/>
                    </a:lnTo>
                    <a:lnTo>
                      <a:pt x="18" y="136"/>
                    </a:lnTo>
                    <a:lnTo>
                      <a:pt x="70" y="71"/>
                    </a:lnTo>
                    <a:lnTo>
                      <a:pt x="67" y="119"/>
                    </a:lnTo>
                    <a:lnTo>
                      <a:pt x="83" y="108"/>
                    </a:lnTo>
                    <a:lnTo>
                      <a:pt x="83" y="71"/>
                    </a:lnTo>
                    <a:lnTo>
                      <a:pt x="102" y="48"/>
                    </a:lnTo>
                    <a:lnTo>
                      <a:pt x="109" y="4"/>
                    </a:lnTo>
                    <a:lnTo>
                      <a:pt x="126" y="0"/>
                    </a:lnTo>
                    <a:lnTo>
                      <a:pt x="235" y="37"/>
                    </a:lnTo>
                    <a:lnTo>
                      <a:pt x="245" y="68"/>
                    </a:lnTo>
                    <a:lnTo>
                      <a:pt x="259" y="97"/>
                    </a:lnTo>
                    <a:lnTo>
                      <a:pt x="262" y="149"/>
                    </a:lnTo>
                    <a:lnTo>
                      <a:pt x="225" y="192"/>
                    </a:lnTo>
                    <a:lnTo>
                      <a:pt x="224" y="228"/>
                    </a:lnTo>
                    <a:lnTo>
                      <a:pt x="245" y="239"/>
                    </a:lnTo>
                    <a:lnTo>
                      <a:pt x="274" y="192"/>
                    </a:lnTo>
                    <a:lnTo>
                      <a:pt x="303" y="176"/>
                    </a:lnTo>
                    <a:lnTo>
                      <a:pt x="322" y="186"/>
                    </a:lnTo>
                    <a:lnTo>
                      <a:pt x="358" y="291"/>
                    </a:lnTo>
                    <a:lnTo>
                      <a:pt x="334" y="336"/>
                    </a:lnTo>
                    <a:lnTo>
                      <a:pt x="327" y="367"/>
                    </a:lnTo>
                    <a:lnTo>
                      <a:pt x="313" y="378"/>
                    </a:lnTo>
                    <a:lnTo>
                      <a:pt x="311" y="408"/>
                    </a:lnTo>
                    <a:lnTo>
                      <a:pt x="293" y="445"/>
                    </a:lnTo>
                    <a:lnTo>
                      <a:pt x="175" y="463"/>
                    </a:lnTo>
                    <a:lnTo>
                      <a:pt x="172" y="456"/>
                    </a:lnTo>
                    <a:lnTo>
                      <a:pt x="0" y="475"/>
                    </a:lnTo>
                    <a:lnTo>
                      <a:pt x="41" y="39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38" name="Freeform 56"/>
              <p:cNvSpPr>
                <a:spLocks/>
              </p:cNvSpPr>
              <p:nvPr/>
            </p:nvSpPr>
            <p:spPr bwMode="auto">
              <a:xfrm>
                <a:off x="3410" y="1118"/>
                <a:ext cx="465" cy="501"/>
              </a:xfrm>
              <a:custGeom>
                <a:avLst/>
                <a:gdLst>
                  <a:gd name="T0" fmla="*/ 9 w 494"/>
                  <a:gd name="T1" fmla="*/ 191 h 503"/>
                  <a:gd name="T2" fmla="*/ 8 w 494"/>
                  <a:gd name="T3" fmla="*/ 252 h 503"/>
                  <a:gd name="T4" fmla="*/ 56 w 494"/>
                  <a:gd name="T5" fmla="*/ 290 h 503"/>
                  <a:gd name="T6" fmla="*/ 74 w 494"/>
                  <a:gd name="T7" fmla="*/ 316 h 503"/>
                  <a:gd name="T8" fmla="*/ 112 w 494"/>
                  <a:gd name="T9" fmla="*/ 351 h 503"/>
                  <a:gd name="T10" fmla="*/ 118 w 494"/>
                  <a:gd name="T11" fmla="*/ 392 h 503"/>
                  <a:gd name="T12" fmla="*/ 124 w 494"/>
                  <a:gd name="T13" fmla="*/ 450 h 503"/>
                  <a:gd name="T14" fmla="*/ 161 w 494"/>
                  <a:gd name="T15" fmla="*/ 503 h 503"/>
                  <a:gd name="T16" fmla="*/ 354 w 494"/>
                  <a:gd name="T17" fmla="*/ 489 h 503"/>
                  <a:gd name="T18" fmla="*/ 341 w 494"/>
                  <a:gd name="T19" fmla="*/ 411 h 503"/>
                  <a:gd name="T20" fmla="*/ 360 w 494"/>
                  <a:gd name="T21" fmla="*/ 293 h 503"/>
                  <a:gd name="T22" fmla="*/ 358 w 494"/>
                  <a:gd name="T23" fmla="*/ 261 h 503"/>
                  <a:gd name="T24" fmla="*/ 388 w 494"/>
                  <a:gd name="T25" fmla="*/ 168 h 503"/>
                  <a:gd name="T26" fmla="*/ 380 w 494"/>
                  <a:gd name="T27" fmla="*/ 165 h 503"/>
                  <a:gd name="T28" fmla="*/ 362 w 494"/>
                  <a:gd name="T29" fmla="*/ 218 h 503"/>
                  <a:gd name="T30" fmla="*/ 347 w 494"/>
                  <a:gd name="T31" fmla="*/ 222 h 503"/>
                  <a:gd name="T32" fmla="*/ 340 w 494"/>
                  <a:gd name="T33" fmla="*/ 244 h 503"/>
                  <a:gd name="T34" fmla="*/ 325 w 494"/>
                  <a:gd name="T35" fmla="*/ 259 h 503"/>
                  <a:gd name="T36" fmla="*/ 335 w 494"/>
                  <a:gd name="T37" fmla="*/ 210 h 503"/>
                  <a:gd name="T38" fmla="*/ 347 w 494"/>
                  <a:gd name="T39" fmla="*/ 191 h 503"/>
                  <a:gd name="T40" fmla="*/ 327 w 494"/>
                  <a:gd name="T41" fmla="*/ 121 h 503"/>
                  <a:gd name="T42" fmla="*/ 313 w 494"/>
                  <a:gd name="T43" fmla="*/ 117 h 503"/>
                  <a:gd name="T44" fmla="*/ 306 w 494"/>
                  <a:gd name="T45" fmla="*/ 100 h 503"/>
                  <a:gd name="T46" fmla="*/ 156 w 494"/>
                  <a:gd name="T47" fmla="*/ 40 h 503"/>
                  <a:gd name="T48" fmla="*/ 138 w 494"/>
                  <a:gd name="T49" fmla="*/ 29 h 503"/>
                  <a:gd name="T50" fmla="*/ 127 w 494"/>
                  <a:gd name="T51" fmla="*/ 40 h 503"/>
                  <a:gd name="T52" fmla="*/ 123 w 494"/>
                  <a:gd name="T53" fmla="*/ 37 h 503"/>
                  <a:gd name="T54" fmla="*/ 129 w 494"/>
                  <a:gd name="T55" fmla="*/ 16 h 503"/>
                  <a:gd name="T56" fmla="*/ 134 w 494"/>
                  <a:gd name="T57" fmla="*/ 3 h 503"/>
                  <a:gd name="T58" fmla="*/ 128 w 494"/>
                  <a:gd name="T59" fmla="*/ 0 h 503"/>
                  <a:gd name="T60" fmla="*/ 68 w 494"/>
                  <a:gd name="T61" fmla="*/ 32 h 503"/>
                  <a:gd name="T62" fmla="*/ 60 w 494"/>
                  <a:gd name="T63" fmla="*/ 32 h 503"/>
                  <a:gd name="T64" fmla="*/ 48 w 494"/>
                  <a:gd name="T65" fmla="*/ 26 h 503"/>
                  <a:gd name="T66" fmla="*/ 37 w 494"/>
                  <a:gd name="T67" fmla="*/ 36 h 503"/>
                  <a:gd name="T68" fmla="*/ 39 w 494"/>
                  <a:gd name="T69" fmla="*/ 94 h 503"/>
                  <a:gd name="T70" fmla="*/ 0 w 494"/>
                  <a:gd name="T71" fmla="*/ 152 h 503"/>
                  <a:gd name="T72" fmla="*/ 9 w 494"/>
                  <a:gd name="T73" fmla="*/ 191 h 503"/>
                  <a:gd name="T74" fmla="*/ 9 w 494"/>
                  <a:gd name="T75" fmla="*/ 191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4"/>
                  <a:gd name="T115" fmla="*/ 0 h 503"/>
                  <a:gd name="T116" fmla="*/ 494 w 494"/>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4" h="503">
                    <a:moveTo>
                      <a:pt x="13" y="191"/>
                    </a:moveTo>
                    <a:lnTo>
                      <a:pt x="11" y="252"/>
                    </a:lnTo>
                    <a:lnTo>
                      <a:pt x="71" y="290"/>
                    </a:lnTo>
                    <a:lnTo>
                      <a:pt x="95" y="316"/>
                    </a:lnTo>
                    <a:lnTo>
                      <a:pt x="142" y="351"/>
                    </a:lnTo>
                    <a:lnTo>
                      <a:pt x="150" y="392"/>
                    </a:lnTo>
                    <a:lnTo>
                      <a:pt x="158" y="450"/>
                    </a:lnTo>
                    <a:lnTo>
                      <a:pt x="205" y="503"/>
                    </a:lnTo>
                    <a:lnTo>
                      <a:pt x="450" y="489"/>
                    </a:lnTo>
                    <a:lnTo>
                      <a:pt x="435" y="411"/>
                    </a:lnTo>
                    <a:lnTo>
                      <a:pt x="458" y="293"/>
                    </a:lnTo>
                    <a:lnTo>
                      <a:pt x="456" y="261"/>
                    </a:lnTo>
                    <a:lnTo>
                      <a:pt x="494" y="168"/>
                    </a:lnTo>
                    <a:lnTo>
                      <a:pt x="484" y="165"/>
                    </a:lnTo>
                    <a:lnTo>
                      <a:pt x="461" y="218"/>
                    </a:lnTo>
                    <a:lnTo>
                      <a:pt x="442" y="222"/>
                    </a:lnTo>
                    <a:lnTo>
                      <a:pt x="432" y="244"/>
                    </a:lnTo>
                    <a:lnTo>
                      <a:pt x="413" y="259"/>
                    </a:lnTo>
                    <a:lnTo>
                      <a:pt x="427" y="210"/>
                    </a:lnTo>
                    <a:lnTo>
                      <a:pt x="442" y="191"/>
                    </a:lnTo>
                    <a:lnTo>
                      <a:pt x="416" y="121"/>
                    </a:lnTo>
                    <a:lnTo>
                      <a:pt x="398" y="117"/>
                    </a:lnTo>
                    <a:lnTo>
                      <a:pt x="390" y="100"/>
                    </a:lnTo>
                    <a:lnTo>
                      <a:pt x="199" y="40"/>
                    </a:lnTo>
                    <a:lnTo>
                      <a:pt x="176" y="29"/>
                    </a:lnTo>
                    <a:lnTo>
                      <a:pt x="162" y="40"/>
                    </a:lnTo>
                    <a:lnTo>
                      <a:pt x="157" y="37"/>
                    </a:lnTo>
                    <a:lnTo>
                      <a:pt x="165" y="16"/>
                    </a:lnTo>
                    <a:lnTo>
                      <a:pt x="170" y="3"/>
                    </a:lnTo>
                    <a:lnTo>
                      <a:pt x="163" y="0"/>
                    </a:lnTo>
                    <a:lnTo>
                      <a:pt x="86" y="32"/>
                    </a:lnTo>
                    <a:lnTo>
                      <a:pt x="76" y="32"/>
                    </a:lnTo>
                    <a:lnTo>
                      <a:pt x="61" y="26"/>
                    </a:lnTo>
                    <a:lnTo>
                      <a:pt x="47" y="36"/>
                    </a:lnTo>
                    <a:lnTo>
                      <a:pt x="50" y="94"/>
                    </a:lnTo>
                    <a:lnTo>
                      <a:pt x="0" y="152"/>
                    </a:lnTo>
                    <a:lnTo>
                      <a:pt x="13" y="191"/>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39" name="Freeform 57"/>
              <p:cNvSpPr>
                <a:spLocks/>
              </p:cNvSpPr>
              <p:nvPr/>
            </p:nvSpPr>
            <p:spPr bwMode="auto">
              <a:xfrm>
                <a:off x="3546" y="1607"/>
                <a:ext cx="342" cy="645"/>
              </a:xfrm>
              <a:custGeom>
                <a:avLst/>
                <a:gdLst>
                  <a:gd name="T0" fmla="*/ 6 w 364"/>
                  <a:gd name="T1" fmla="*/ 262 h 641"/>
                  <a:gd name="T2" fmla="*/ 35 w 364"/>
                  <a:gd name="T3" fmla="*/ 181 h 641"/>
                  <a:gd name="T4" fmla="*/ 24 w 364"/>
                  <a:gd name="T5" fmla="*/ 150 h 641"/>
                  <a:gd name="T6" fmla="*/ 73 w 364"/>
                  <a:gd name="T7" fmla="*/ 102 h 641"/>
                  <a:gd name="T8" fmla="*/ 84 w 364"/>
                  <a:gd name="T9" fmla="*/ 66 h 641"/>
                  <a:gd name="T10" fmla="*/ 48 w 364"/>
                  <a:gd name="T11" fmla="*/ 14 h 641"/>
                  <a:gd name="T12" fmla="*/ 240 w 364"/>
                  <a:gd name="T13" fmla="*/ 0 h 641"/>
                  <a:gd name="T14" fmla="*/ 241 w 364"/>
                  <a:gd name="T15" fmla="*/ 37 h 641"/>
                  <a:gd name="T16" fmla="*/ 263 w 364"/>
                  <a:gd name="T17" fmla="*/ 84 h 641"/>
                  <a:gd name="T18" fmla="*/ 279 w 364"/>
                  <a:gd name="T19" fmla="*/ 328 h 641"/>
                  <a:gd name="T20" fmla="*/ 275 w 364"/>
                  <a:gd name="T21" fmla="*/ 380 h 641"/>
                  <a:gd name="T22" fmla="*/ 284 w 364"/>
                  <a:gd name="T23" fmla="*/ 409 h 641"/>
                  <a:gd name="T24" fmla="*/ 273 w 364"/>
                  <a:gd name="T25" fmla="*/ 464 h 641"/>
                  <a:gd name="T26" fmla="*/ 258 w 364"/>
                  <a:gd name="T27" fmla="*/ 489 h 641"/>
                  <a:gd name="T28" fmla="*/ 252 w 364"/>
                  <a:gd name="T29" fmla="*/ 527 h 641"/>
                  <a:gd name="T30" fmla="*/ 259 w 364"/>
                  <a:gd name="T31" fmla="*/ 542 h 641"/>
                  <a:gd name="T32" fmla="*/ 253 w 364"/>
                  <a:gd name="T33" fmla="*/ 563 h 641"/>
                  <a:gd name="T34" fmla="*/ 256 w 364"/>
                  <a:gd name="T35" fmla="*/ 573 h 641"/>
                  <a:gd name="T36" fmla="*/ 233 w 364"/>
                  <a:gd name="T37" fmla="*/ 584 h 641"/>
                  <a:gd name="T38" fmla="*/ 227 w 364"/>
                  <a:gd name="T39" fmla="*/ 625 h 641"/>
                  <a:gd name="T40" fmla="*/ 196 w 364"/>
                  <a:gd name="T41" fmla="*/ 612 h 641"/>
                  <a:gd name="T42" fmla="*/ 179 w 364"/>
                  <a:gd name="T43" fmla="*/ 641 h 641"/>
                  <a:gd name="T44" fmla="*/ 169 w 364"/>
                  <a:gd name="T45" fmla="*/ 638 h 641"/>
                  <a:gd name="T46" fmla="*/ 158 w 364"/>
                  <a:gd name="T47" fmla="*/ 612 h 641"/>
                  <a:gd name="T48" fmla="*/ 140 w 364"/>
                  <a:gd name="T49" fmla="*/ 549 h 641"/>
                  <a:gd name="T50" fmla="*/ 97 w 364"/>
                  <a:gd name="T51" fmla="*/ 516 h 641"/>
                  <a:gd name="T52" fmla="*/ 88 w 364"/>
                  <a:gd name="T53" fmla="*/ 484 h 641"/>
                  <a:gd name="T54" fmla="*/ 102 w 364"/>
                  <a:gd name="T55" fmla="*/ 434 h 641"/>
                  <a:gd name="T56" fmla="*/ 90 w 364"/>
                  <a:gd name="T57" fmla="*/ 424 h 641"/>
                  <a:gd name="T58" fmla="*/ 63 w 364"/>
                  <a:gd name="T59" fmla="*/ 424 h 641"/>
                  <a:gd name="T60" fmla="*/ 57 w 364"/>
                  <a:gd name="T61" fmla="*/ 393 h 641"/>
                  <a:gd name="T62" fmla="*/ 9 w 364"/>
                  <a:gd name="T63" fmla="*/ 332 h 641"/>
                  <a:gd name="T64" fmla="*/ 0 w 364"/>
                  <a:gd name="T65" fmla="*/ 281 h 641"/>
                  <a:gd name="T66" fmla="*/ 6 w 364"/>
                  <a:gd name="T67" fmla="*/ 262 h 641"/>
                  <a:gd name="T68" fmla="*/ 6 w 364"/>
                  <a:gd name="T69" fmla="*/ 262 h 6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4"/>
                  <a:gd name="T106" fmla="*/ 0 h 641"/>
                  <a:gd name="T107" fmla="*/ 364 w 364"/>
                  <a:gd name="T108" fmla="*/ 641 h 6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4" h="641">
                    <a:moveTo>
                      <a:pt x="6" y="262"/>
                    </a:moveTo>
                    <a:lnTo>
                      <a:pt x="44" y="181"/>
                    </a:lnTo>
                    <a:lnTo>
                      <a:pt x="32" y="150"/>
                    </a:lnTo>
                    <a:lnTo>
                      <a:pt x="94" y="102"/>
                    </a:lnTo>
                    <a:lnTo>
                      <a:pt x="107" y="66"/>
                    </a:lnTo>
                    <a:lnTo>
                      <a:pt x="61" y="14"/>
                    </a:lnTo>
                    <a:lnTo>
                      <a:pt x="306" y="0"/>
                    </a:lnTo>
                    <a:lnTo>
                      <a:pt x="311" y="37"/>
                    </a:lnTo>
                    <a:lnTo>
                      <a:pt x="337" y="84"/>
                    </a:lnTo>
                    <a:lnTo>
                      <a:pt x="358" y="328"/>
                    </a:lnTo>
                    <a:lnTo>
                      <a:pt x="353" y="380"/>
                    </a:lnTo>
                    <a:lnTo>
                      <a:pt x="364" y="409"/>
                    </a:lnTo>
                    <a:lnTo>
                      <a:pt x="351" y="464"/>
                    </a:lnTo>
                    <a:lnTo>
                      <a:pt x="332" y="489"/>
                    </a:lnTo>
                    <a:lnTo>
                      <a:pt x="322" y="527"/>
                    </a:lnTo>
                    <a:lnTo>
                      <a:pt x="333" y="542"/>
                    </a:lnTo>
                    <a:lnTo>
                      <a:pt x="324" y="563"/>
                    </a:lnTo>
                    <a:lnTo>
                      <a:pt x="329" y="573"/>
                    </a:lnTo>
                    <a:lnTo>
                      <a:pt x="299" y="584"/>
                    </a:lnTo>
                    <a:lnTo>
                      <a:pt x="293" y="625"/>
                    </a:lnTo>
                    <a:lnTo>
                      <a:pt x="251" y="612"/>
                    </a:lnTo>
                    <a:lnTo>
                      <a:pt x="230" y="641"/>
                    </a:lnTo>
                    <a:lnTo>
                      <a:pt x="217" y="638"/>
                    </a:lnTo>
                    <a:lnTo>
                      <a:pt x="202" y="612"/>
                    </a:lnTo>
                    <a:lnTo>
                      <a:pt x="180" y="549"/>
                    </a:lnTo>
                    <a:lnTo>
                      <a:pt x="125" y="516"/>
                    </a:lnTo>
                    <a:lnTo>
                      <a:pt x="113" y="484"/>
                    </a:lnTo>
                    <a:lnTo>
                      <a:pt x="131" y="434"/>
                    </a:lnTo>
                    <a:lnTo>
                      <a:pt x="116" y="424"/>
                    </a:lnTo>
                    <a:lnTo>
                      <a:pt x="81" y="424"/>
                    </a:lnTo>
                    <a:lnTo>
                      <a:pt x="73" y="393"/>
                    </a:lnTo>
                    <a:lnTo>
                      <a:pt x="13" y="332"/>
                    </a:lnTo>
                    <a:lnTo>
                      <a:pt x="0" y="281"/>
                    </a:lnTo>
                    <a:lnTo>
                      <a:pt x="6" y="262"/>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40" name="Freeform 58"/>
              <p:cNvSpPr>
                <a:spLocks/>
              </p:cNvSpPr>
              <p:nvPr/>
            </p:nvSpPr>
            <p:spPr bwMode="auto">
              <a:xfrm>
                <a:off x="3849" y="1665"/>
                <a:ext cx="270" cy="481"/>
              </a:xfrm>
              <a:custGeom>
                <a:avLst/>
                <a:gdLst>
                  <a:gd name="T0" fmla="*/ 8 w 288"/>
                  <a:gd name="T1" fmla="*/ 481 h 481"/>
                  <a:gd name="T2" fmla="*/ 14 w 288"/>
                  <a:gd name="T3" fmla="*/ 468 h 481"/>
                  <a:gd name="T4" fmla="*/ 56 w 288"/>
                  <a:gd name="T5" fmla="*/ 465 h 481"/>
                  <a:gd name="T6" fmla="*/ 91 w 288"/>
                  <a:gd name="T7" fmla="*/ 450 h 481"/>
                  <a:gd name="T8" fmla="*/ 125 w 288"/>
                  <a:gd name="T9" fmla="*/ 423 h 481"/>
                  <a:gd name="T10" fmla="*/ 154 w 288"/>
                  <a:gd name="T11" fmla="*/ 421 h 481"/>
                  <a:gd name="T12" fmla="*/ 188 w 288"/>
                  <a:gd name="T13" fmla="*/ 351 h 481"/>
                  <a:gd name="T14" fmla="*/ 198 w 288"/>
                  <a:gd name="T15" fmla="*/ 356 h 481"/>
                  <a:gd name="T16" fmla="*/ 222 w 288"/>
                  <a:gd name="T17" fmla="*/ 332 h 481"/>
                  <a:gd name="T18" fmla="*/ 217 w 288"/>
                  <a:gd name="T19" fmla="*/ 314 h 481"/>
                  <a:gd name="T20" fmla="*/ 217 w 288"/>
                  <a:gd name="T21" fmla="*/ 303 h 481"/>
                  <a:gd name="T22" fmla="*/ 193 w 288"/>
                  <a:gd name="T23" fmla="*/ 7 h 481"/>
                  <a:gd name="T24" fmla="*/ 190 w 288"/>
                  <a:gd name="T25" fmla="*/ 0 h 481"/>
                  <a:gd name="T26" fmla="*/ 59 w 288"/>
                  <a:gd name="T27" fmla="*/ 19 h 481"/>
                  <a:gd name="T28" fmla="*/ 34 w 288"/>
                  <a:gd name="T29" fmla="*/ 36 h 481"/>
                  <a:gd name="T30" fmla="*/ 11 w 288"/>
                  <a:gd name="T31" fmla="*/ 26 h 481"/>
                  <a:gd name="T32" fmla="*/ 28 w 288"/>
                  <a:gd name="T33" fmla="*/ 270 h 481"/>
                  <a:gd name="T34" fmla="*/ 23 w 288"/>
                  <a:gd name="T35" fmla="*/ 322 h 481"/>
                  <a:gd name="T36" fmla="*/ 33 w 288"/>
                  <a:gd name="T37" fmla="*/ 351 h 481"/>
                  <a:gd name="T38" fmla="*/ 22 w 288"/>
                  <a:gd name="T39" fmla="*/ 406 h 481"/>
                  <a:gd name="T40" fmla="*/ 8 w 288"/>
                  <a:gd name="T41" fmla="*/ 431 h 481"/>
                  <a:gd name="T42" fmla="*/ 0 w 288"/>
                  <a:gd name="T43" fmla="*/ 469 h 481"/>
                  <a:gd name="T44" fmla="*/ 8 w 288"/>
                  <a:gd name="T45" fmla="*/ 481 h 481"/>
                  <a:gd name="T46" fmla="*/ 8 w 288"/>
                  <a:gd name="T47" fmla="*/ 481 h 48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8"/>
                  <a:gd name="T73" fmla="*/ 0 h 481"/>
                  <a:gd name="T74" fmla="*/ 288 w 288"/>
                  <a:gd name="T75" fmla="*/ 481 h 48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8" h="481">
                    <a:moveTo>
                      <a:pt x="10" y="481"/>
                    </a:moveTo>
                    <a:lnTo>
                      <a:pt x="18" y="468"/>
                    </a:lnTo>
                    <a:lnTo>
                      <a:pt x="73" y="465"/>
                    </a:lnTo>
                    <a:lnTo>
                      <a:pt x="118" y="450"/>
                    </a:lnTo>
                    <a:lnTo>
                      <a:pt x="162" y="423"/>
                    </a:lnTo>
                    <a:lnTo>
                      <a:pt x="199" y="421"/>
                    </a:lnTo>
                    <a:lnTo>
                      <a:pt x="243" y="351"/>
                    </a:lnTo>
                    <a:lnTo>
                      <a:pt x="256" y="356"/>
                    </a:lnTo>
                    <a:lnTo>
                      <a:pt x="288" y="332"/>
                    </a:lnTo>
                    <a:lnTo>
                      <a:pt x="280" y="314"/>
                    </a:lnTo>
                    <a:lnTo>
                      <a:pt x="283" y="303"/>
                    </a:lnTo>
                    <a:lnTo>
                      <a:pt x="251" y="7"/>
                    </a:lnTo>
                    <a:lnTo>
                      <a:pt x="248" y="0"/>
                    </a:lnTo>
                    <a:lnTo>
                      <a:pt x="76" y="19"/>
                    </a:lnTo>
                    <a:lnTo>
                      <a:pt x="44" y="36"/>
                    </a:lnTo>
                    <a:lnTo>
                      <a:pt x="15" y="26"/>
                    </a:lnTo>
                    <a:lnTo>
                      <a:pt x="36" y="270"/>
                    </a:lnTo>
                    <a:lnTo>
                      <a:pt x="31" y="322"/>
                    </a:lnTo>
                    <a:lnTo>
                      <a:pt x="42" y="351"/>
                    </a:lnTo>
                    <a:lnTo>
                      <a:pt x="29" y="406"/>
                    </a:lnTo>
                    <a:lnTo>
                      <a:pt x="10" y="431"/>
                    </a:lnTo>
                    <a:lnTo>
                      <a:pt x="0" y="469"/>
                    </a:lnTo>
                    <a:lnTo>
                      <a:pt x="10" y="481"/>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41" name="Freeform 59"/>
              <p:cNvSpPr>
                <a:spLocks/>
              </p:cNvSpPr>
              <p:nvPr/>
            </p:nvSpPr>
            <p:spPr bwMode="auto">
              <a:xfrm>
                <a:off x="3747" y="1968"/>
                <a:ext cx="635" cy="336"/>
              </a:xfrm>
              <a:custGeom>
                <a:avLst/>
                <a:gdLst>
                  <a:gd name="T0" fmla="*/ 4 w 675"/>
                  <a:gd name="T1" fmla="*/ 319 h 336"/>
                  <a:gd name="T2" fmla="*/ 17 w 675"/>
                  <a:gd name="T3" fmla="*/ 317 h 336"/>
                  <a:gd name="T4" fmla="*/ 21 w 675"/>
                  <a:gd name="T5" fmla="*/ 281 h 336"/>
                  <a:gd name="T6" fmla="*/ 12 w 675"/>
                  <a:gd name="T7" fmla="*/ 280 h 336"/>
                  <a:gd name="T8" fmla="*/ 29 w 675"/>
                  <a:gd name="T9" fmla="*/ 251 h 336"/>
                  <a:gd name="T10" fmla="*/ 62 w 675"/>
                  <a:gd name="T11" fmla="*/ 264 h 336"/>
                  <a:gd name="T12" fmla="*/ 67 w 675"/>
                  <a:gd name="T13" fmla="*/ 223 h 336"/>
                  <a:gd name="T14" fmla="*/ 90 w 675"/>
                  <a:gd name="T15" fmla="*/ 212 h 336"/>
                  <a:gd name="T16" fmla="*/ 86 w 675"/>
                  <a:gd name="T17" fmla="*/ 202 h 336"/>
                  <a:gd name="T18" fmla="*/ 99 w 675"/>
                  <a:gd name="T19" fmla="*/ 165 h 336"/>
                  <a:gd name="T20" fmla="*/ 142 w 675"/>
                  <a:gd name="T21" fmla="*/ 162 h 336"/>
                  <a:gd name="T22" fmla="*/ 177 w 675"/>
                  <a:gd name="T23" fmla="*/ 147 h 336"/>
                  <a:gd name="T24" fmla="*/ 200 w 675"/>
                  <a:gd name="T25" fmla="*/ 128 h 336"/>
                  <a:gd name="T26" fmla="*/ 212 w 675"/>
                  <a:gd name="T27" fmla="*/ 120 h 336"/>
                  <a:gd name="T28" fmla="*/ 241 w 675"/>
                  <a:gd name="T29" fmla="*/ 118 h 336"/>
                  <a:gd name="T30" fmla="*/ 275 w 675"/>
                  <a:gd name="T31" fmla="*/ 48 h 336"/>
                  <a:gd name="T32" fmla="*/ 285 w 675"/>
                  <a:gd name="T33" fmla="*/ 53 h 336"/>
                  <a:gd name="T34" fmla="*/ 310 w 675"/>
                  <a:gd name="T35" fmla="*/ 29 h 336"/>
                  <a:gd name="T36" fmla="*/ 304 w 675"/>
                  <a:gd name="T37" fmla="*/ 11 h 336"/>
                  <a:gd name="T38" fmla="*/ 306 w 675"/>
                  <a:gd name="T39" fmla="*/ 0 h 336"/>
                  <a:gd name="T40" fmla="*/ 330 w 675"/>
                  <a:gd name="T41" fmla="*/ 0 h 336"/>
                  <a:gd name="T42" fmla="*/ 344 w 675"/>
                  <a:gd name="T43" fmla="*/ 6 h 336"/>
                  <a:gd name="T44" fmla="*/ 389 w 675"/>
                  <a:gd name="T45" fmla="*/ 40 h 336"/>
                  <a:gd name="T46" fmla="*/ 423 w 675"/>
                  <a:gd name="T47" fmla="*/ 39 h 336"/>
                  <a:gd name="T48" fmla="*/ 439 w 675"/>
                  <a:gd name="T49" fmla="*/ 26 h 336"/>
                  <a:gd name="T50" fmla="*/ 473 w 675"/>
                  <a:gd name="T51" fmla="*/ 55 h 336"/>
                  <a:gd name="T52" fmla="*/ 485 w 675"/>
                  <a:gd name="T53" fmla="*/ 110 h 336"/>
                  <a:gd name="T54" fmla="*/ 529 w 675"/>
                  <a:gd name="T55" fmla="*/ 149 h 336"/>
                  <a:gd name="T56" fmla="*/ 509 w 675"/>
                  <a:gd name="T57" fmla="*/ 178 h 336"/>
                  <a:gd name="T58" fmla="*/ 470 w 675"/>
                  <a:gd name="T59" fmla="*/ 223 h 336"/>
                  <a:gd name="T60" fmla="*/ 470 w 675"/>
                  <a:gd name="T61" fmla="*/ 233 h 336"/>
                  <a:gd name="T62" fmla="*/ 420 w 675"/>
                  <a:gd name="T63" fmla="*/ 275 h 336"/>
                  <a:gd name="T64" fmla="*/ 127 w 675"/>
                  <a:gd name="T65" fmla="*/ 309 h 336"/>
                  <a:gd name="T66" fmla="*/ 97 w 675"/>
                  <a:gd name="T67" fmla="*/ 307 h 336"/>
                  <a:gd name="T68" fmla="*/ 97 w 675"/>
                  <a:gd name="T69" fmla="*/ 327 h 336"/>
                  <a:gd name="T70" fmla="*/ 0 w 675"/>
                  <a:gd name="T71" fmla="*/ 336 h 336"/>
                  <a:gd name="T72" fmla="*/ 4 w 675"/>
                  <a:gd name="T73" fmla="*/ 319 h 336"/>
                  <a:gd name="T74" fmla="*/ 4 w 675"/>
                  <a:gd name="T75" fmla="*/ 319 h 3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75"/>
                  <a:gd name="T115" fmla="*/ 0 h 336"/>
                  <a:gd name="T116" fmla="*/ 675 w 675"/>
                  <a:gd name="T117" fmla="*/ 336 h 3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75" h="336">
                    <a:moveTo>
                      <a:pt x="4" y="319"/>
                    </a:moveTo>
                    <a:lnTo>
                      <a:pt x="21" y="317"/>
                    </a:lnTo>
                    <a:lnTo>
                      <a:pt x="26" y="281"/>
                    </a:lnTo>
                    <a:lnTo>
                      <a:pt x="16" y="280"/>
                    </a:lnTo>
                    <a:lnTo>
                      <a:pt x="37" y="251"/>
                    </a:lnTo>
                    <a:lnTo>
                      <a:pt x="79" y="264"/>
                    </a:lnTo>
                    <a:lnTo>
                      <a:pt x="85" y="223"/>
                    </a:lnTo>
                    <a:lnTo>
                      <a:pt x="115" y="212"/>
                    </a:lnTo>
                    <a:lnTo>
                      <a:pt x="110" y="202"/>
                    </a:lnTo>
                    <a:lnTo>
                      <a:pt x="126" y="165"/>
                    </a:lnTo>
                    <a:lnTo>
                      <a:pt x="181" y="162"/>
                    </a:lnTo>
                    <a:lnTo>
                      <a:pt x="226" y="147"/>
                    </a:lnTo>
                    <a:lnTo>
                      <a:pt x="255" y="128"/>
                    </a:lnTo>
                    <a:lnTo>
                      <a:pt x="270" y="120"/>
                    </a:lnTo>
                    <a:lnTo>
                      <a:pt x="307" y="118"/>
                    </a:lnTo>
                    <a:lnTo>
                      <a:pt x="351" y="48"/>
                    </a:lnTo>
                    <a:lnTo>
                      <a:pt x="364" y="53"/>
                    </a:lnTo>
                    <a:lnTo>
                      <a:pt x="396" y="29"/>
                    </a:lnTo>
                    <a:lnTo>
                      <a:pt x="388" y="11"/>
                    </a:lnTo>
                    <a:lnTo>
                      <a:pt x="391" y="0"/>
                    </a:lnTo>
                    <a:lnTo>
                      <a:pt x="421" y="0"/>
                    </a:lnTo>
                    <a:lnTo>
                      <a:pt x="440" y="6"/>
                    </a:lnTo>
                    <a:lnTo>
                      <a:pt x="498" y="40"/>
                    </a:lnTo>
                    <a:lnTo>
                      <a:pt x="540" y="39"/>
                    </a:lnTo>
                    <a:lnTo>
                      <a:pt x="560" y="26"/>
                    </a:lnTo>
                    <a:lnTo>
                      <a:pt x="605" y="55"/>
                    </a:lnTo>
                    <a:lnTo>
                      <a:pt x="621" y="110"/>
                    </a:lnTo>
                    <a:lnTo>
                      <a:pt x="675" y="149"/>
                    </a:lnTo>
                    <a:lnTo>
                      <a:pt x="649" y="178"/>
                    </a:lnTo>
                    <a:lnTo>
                      <a:pt x="602" y="223"/>
                    </a:lnTo>
                    <a:lnTo>
                      <a:pt x="602" y="233"/>
                    </a:lnTo>
                    <a:lnTo>
                      <a:pt x="536" y="275"/>
                    </a:lnTo>
                    <a:lnTo>
                      <a:pt x="163" y="309"/>
                    </a:lnTo>
                    <a:lnTo>
                      <a:pt x="123" y="307"/>
                    </a:lnTo>
                    <a:lnTo>
                      <a:pt x="124" y="327"/>
                    </a:lnTo>
                    <a:lnTo>
                      <a:pt x="0" y="336"/>
                    </a:lnTo>
                    <a:lnTo>
                      <a:pt x="4" y="31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42" name="Freeform 60"/>
              <p:cNvSpPr>
                <a:spLocks/>
              </p:cNvSpPr>
              <p:nvPr/>
            </p:nvSpPr>
            <p:spPr bwMode="auto">
              <a:xfrm>
                <a:off x="3678" y="2219"/>
                <a:ext cx="749" cy="261"/>
              </a:xfrm>
              <a:custGeom>
                <a:avLst/>
                <a:gdLst>
                  <a:gd name="T0" fmla="*/ 10 w 793"/>
                  <a:gd name="T1" fmla="*/ 215 h 262"/>
                  <a:gd name="T2" fmla="*/ 8 w 793"/>
                  <a:gd name="T3" fmla="*/ 212 h 262"/>
                  <a:gd name="T4" fmla="*/ 24 w 793"/>
                  <a:gd name="T5" fmla="*/ 194 h 262"/>
                  <a:gd name="T6" fmla="*/ 41 w 793"/>
                  <a:gd name="T7" fmla="*/ 153 h 262"/>
                  <a:gd name="T8" fmla="*/ 37 w 793"/>
                  <a:gd name="T9" fmla="*/ 144 h 262"/>
                  <a:gd name="T10" fmla="*/ 46 w 793"/>
                  <a:gd name="T11" fmla="*/ 124 h 262"/>
                  <a:gd name="T12" fmla="*/ 46 w 793"/>
                  <a:gd name="T13" fmla="*/ 102 h 262"/>
                  <a:gd name="T14" fmla="*/ 57 w 793"/>
                  <a:gd name="T15" fmla="*/ 85 h 262"/>
                  <a:gd name="T16" fmla="*/ 154 w 793"/>
                  <a:gd name="T17" fmla="*/ 76 h 262"/>
                  <a:gd name="T18" fmla="*/ 153 w 793"/>
                  <a:gd name="T19" fmla="*/ 56 h 262"/>
                  <a:gd name="T20" fmla="*/ 185 w 793"/>
                  <a:gd name="T21" fmla="*/ 58 h 262"/>
                  <a:gd name="T22" fmla="*/ 477 w 793"/>
                  <a:gd name="T23" fmla="*/ 24 h 262"/>
                  <a:gd name="T24" fmla="*/ 621 w 793"/>
                  <a:gd name="T25" fmla="*/ 0 h 262"/>
                  <a:gd name="T26" fmla="*/ 596 w 793"/>
                  <a:gd name="T27" fmla="*/ 63 h 262"/>
                  <a:gd name="T28" fmla="*/ 555 w 793"/>
                  <a:gd name="T29" fmla="*/ 74 h 262"/>
                  <a:gd name="T30" fmla="*/ 537 w 793"/>
                  <a:gd name="T31" fmla="*/ 105 h 262"/>
                  <a:gd name="T32" fmla="*/ 468 w 793"/>
                  <a:gd name="T33" fmla="*/ 158 h 262"/>
                  <a:gd name="T34" fmla="*/ 463 w 793"/>
                  <a:gd name="T35" fmla="*/ 178 h 262"/>
                  <a:gd name="T36" fmla="*/ 444 w 793"/>
                  <a:gd name="T37" fmla="*/ 189 h 262"/>
                  <a:gd name="T38" fmla="*/ 444 w 793"/>
                  <a:gd name="T39" fmla="*/ 215 h 262"/>
                  <a:gd name="T40" fmla="*/ 349 w 793"/>
                  <a:gd name="T41" fmla="*/ 228 h 262"/>
                  <a:gd name="T42" fmla="*/ 156 w 793"/>
                  <a:gd name="T43" fmla="*/ 251 h 262"/>
                  <a:gd name="T44" fmla="*/ 0 w 793"/>
                  <a:gd name="T45" fmla="*/ 262 h 262"/>
                  <a:gd name="T46" fmla="*/ 10 w 793"/>
                  <a:gd name="T47" fmla="*/ 215 h 262"/>
                  <a:gd name="T48" fmla="*/ 10 w 793"/>
                  <a:gd name="T49" fmla="*/ 215 h 26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3"/>
                  <a:gd name="T76" fmla="*/ 0 h 262"/>
                  <a:gd name="T77" fmla="*/ 793 w 793"/>
                  <a:gd name="T78" fmla="*/ 262 h 26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3" h="262">
                    <a:moveTo>
                      <a:pt x="14" y="215"/>
                    </a:moveTo>
                    <a:lnTo>
                      <a:pt x="9" y="212"/>
                    </a:lnTo>
                    <a:lnTo>
                      <a:pt x="32" y="194"/>
                    </a:lnTo>
                    <a:lnTo>
                      <a:pt x="53" y="153"/>
                    </a:lnTo>
                    <a:lnTo>
                      <a:pt x="47" y="144"/>
                    </a:lnTo>
                    <a:lnTo>
                      <a:pt x="58" y="124"/>
                    </a:lnTo>
                    <a:lnTo>
                      <a:pt x="58" y="102"/>
                    </a:lnTo>
                    <a:lnTo>
                      <a:pt x="73" y="85"/>
                    </a:lnTo>
                    <a:lnTo>
                      <a:pt x="197" y="76"/>
                    </a:lnTo>
                    <a:lnTo>
                      <a:pt x="196" y="56"/>
                    </a:lnTo>
                    <a:lnTo>
                      <a:pt x="236" y="58"/>
                    </a:lnTo>
                    <a:lnTo>
                      <a:pt x="609" y="24"/>
                    </a:lnTo>
                    <a:lnTo>
                      <a:pt x="793" y="0"/>
                    </a:lnTo>
                    <a:lnTo>
                      <a:pt x="761" y="63"/>
                    </a:lnTo>
                    <a:lnTo>
                      <a:pt x="709" y="74"/>
                    </a:lnTo>
                    <a:lnTo>
                      <a:pt x="686" y="105"/>
                    </a:lnTo>
                    <a:lnTo>
                      <a:pt x="596" y="158"/>
                    </a:lnTo>
                    <a:lnTo>
                      <a:pt x="591" y="178"/>
                    </a:lnTo>
                    <a:lnTo>
                      <a:pt x="568" y="189"/>
                    </a:lnTo>
                    <a:lnTo>
                      <a:pt x="568" y="215"/>
                    </a:lnTo>
                    <a:lnTo>
                      <a:pt x="445" y="228"/>
                    </a:lnTo>
                    <a:lnTo>
                      <a:pt x="199" y="251"/>
                    </a:lnTo>
                    <a:lnTo>
                      <a:pt x="0" y="262"/>
                    </a:lnTo>
                    <a:lnTo>
                      <a:pt x="14" y="21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43" name="Freeform 61"/>
              <p:cNvSpPr>
                <a:spLocks/>
              </p:cNvSpPr>
              <p:nvPr/>
            </p:nvSpPr>
            <p:spPr bwMode="auto">
              <a:xfrm>
                <a:off x="3576" y="2470"/>
                <a:ext cx="311" cy="557"/>
              </a:xfrm>
              <a:custGeom>
                <a:avLst/>
                <a:gdLst>
                  <a:gd name="T0" fmla="*/ 19 w 331"/>
                  <a:gd name="T1" fmla="*/ 392 h 556"/>
                  <a:gd name="T2" fmla="*/ 43 w 331"/>
                  <a:gd name="T3" fmla="*/ 348 h 556"/>
                  <a:gd name="T4" fmla="*/ 35 w 331"/>
                  <a:gd name="T5" fmla="*/ 337 h 556"/>
                  <a:gd name="T6" fmla="*/ 25 w 331"/>
                  <a:gd name="T7" fmla="*/ 244 h 556"/>
                  <a:gd name="T8" fmla="*/ 21 w 331"/>
                  <a:gd name="T9" fmla="*/ 182 h 556"/>
                  <a:gd name="T10" fmla="*/ 39 w 331"/>
                  <a:gd name="T11" fmla="*/ 114 h 556"/>
                  <a:gd name="T12" fmla="*/ 67 w 331"/>
                  <a:gd name="T13" fmla="*/ 66 h 556"/>
                  <a:gd name="T14" fmla="*/ 65 w 331"/>
                  <a:gd name="T15" fmla="*/ 53 h 556"/>
                  <a:gd name="T16" fmla="*/ 85 w 331"/>
                  <a:gd name="T17" fmla="*/ 11 h 556"/>
                  <a:gd name="T18" fmla="*/ 241 w 331"/>
                  <a:gd name="T19" fmla="*/ 0 h 556"/>
                  <a:gd name="T20" fmla="*/ 248 w 331"/>
                  <a:gd name="T21" fmla="*/ 9 h 556"/>
                  <a:gd name="T22" fmla="*/ 241 w 331"/>
                  <a:gd name="T23" fmla="*/ 360 h 556"/>
                  <a:gd name="T24" fmla="*/ 257 w 331"/>
                  <a:gd name="T25" fmla="*/ 526 h 556"/>
                  <a:gd name="T26" fmla="*/ 252 w 331"/>
                  <a:gd name="T27" fmla="*/ 534 h 556"/>
                  <a:gd name="T28" fmla="*/ 217 w 331"/>
                  <a:gd name="T29" fmla="*/ 525 h 556"/>
                  <a:gd name="T30" fmla="*/ 168 w 331"/>
                  <a:gd name="T31" fmla="*/ 560 h 556"/>
                  <a:gd name="T32" fmla="*/ 143 w 331"/>
                  <a:gd name="T33" fmla="*/ 507 h 556"/>
                  <a:gd name="T34" fmla="*/ 147 w 331"/>
                  <a:gd name="T35" fmla="*/ 468 h 556"/>
                  <a:gd name="T36" fmla="*/ 0 w 331"/>
                  <a:gd name="T37" fmla="*/ 476 h 556"/>
                  <a:gd name="T38" fmla="*/ 19 w 331"/>
                  <a:gd name="T39" fmla="*/ 392 h 556"/>
                  <a:gd name="T40" fmla="*/ 19 w 331"/>
                  <a:gd name="T41" fmla="*/ 392 h 5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1"/>
                  <a:gd name="T64" fmla="*/ 0 h 556"/>
                  <a:gd name="T65" fmla="*/ 331 w 331"/>
                  <a:gd name="T66" fmla="*/ 556 h 5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1" h="556">
                    <a:moveTo>
                      <a:pt x="23" y="388"/>
                    </a:moveTo>
                    <a:lnTo>
                      <a:pt x="55" y="344"/>
                    </a:lnTo>
                    <a:lnTo>
                      <a:pt x="44" y="333"/>
                    </a:lnTo>
                    <a:lnTo>
                      <a:pt x="33" y="244"/>
                    </a:lnTo>
                    <a:lnTo>
                      <a:pt x="26" y="182"/>
                    </a:lnTo>
                    <a:lnTo>
                      <a:pt x="50" y="114"/>
                    </a:lnTo>
                    <a:lnTo>
                      <a:pt x="86" y="66"/>
                    </a:lnTo>
                    <a:lnTo>
                      <a:pt x="83" y="53"/>
                    </a:lnTo>
                    <a:lnTo>
                      <a:pt x="109" y="11"/>
                    </a:lnTo>
                    <a:lnTo>
                      <a:pt x="308" y="0"/>
                    </a:lnTo>
                    <a:lnTo>
                      <a:pt x="318" y="9"/>
                    </a:lnTo>
                    <a:lnTo>
                      <a:pt x="308" y="356"/>
                    </a:lnTo>
                    <a:lnTo>
                      <a:pt x="331" y="522"/>
                    </a:lnTo>
                    <a:lnTo>
                      <a:pt x="322" y="530"/>
                    </a:lnTo>
                    <a:lnTo>
                      <a:pt x="279" y="521"/>
                    </a:lnTo>
                    <a:lnTo>
                      <a:pt x="216" y="556"/>
                    </a:lnTo>
                    <a:lnTo>
                      <a:pt x="183" y="503"/>
                    </a:lnTo>
                    <a:lnTo>
                      <a:pt x="188" y="464"/>
                    </a:lnTo>
                    <a:lnTo>
                      <a:pt x="0" y="472"/>
                    </a:lnTo>
                    <a:lnTo>
                      <a:pt x="23" y="388"/>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44" name="Freeform 62"/>
              <p:cNvSpPr>
                <a:spLocks/>
              </p:cNvSpPr>
              <p:nvPr/>
            </p:nvSpPr>
            <p:spPr bwMode="auto">
              <a:xfrm>
                <a:off x="3866" y="2447"/>
                <a:ext cx="332" cy="564"/>
              </a:xfrm>
              <a:custGeom>
                <a:avLst/>
                <a:gdLst>
                  <a:gd name="T0" fmla="*/ 8 w 354"/>
                  <a:gd name="T1" fmla="*/ 32 h 563"/>
                  <a:gd name="T2" fmla="*/ 0 w 354"/>
                  <a:gd name="T3" fmla="*/ 383 h 563"/>
                  <a:gd name="T4" fmla="*/ 19 w 354"/>
                  <a:gd name="T5" fmla="*/ 549 h 563"/>
                  <a:gd name="T6" fmla="*/ 36 w 354"/>
                  <a:gd name="T7" fmla="*/ 556 h 563"/>
                  <a:gd name="T8" fmla="*/ 53 w 354"/>
                  <a:gd name="T9" fmla="*/ 543 h 563"/>
                  <a:gd name="T10" fmla="*/ 64 w 354"/>
                  <a:gd name="T11" fmla="*/ 556 h 563"/>
                  <a:gd name="T12" fmla="*/ 47 w 354"/>
                  <a:gd name="T13" fmla="*/ 567 h 563"/>
                  <a:gd name="T14" fmla="*/ 86 w 354"/>
                  <a:gd name="T15" fmla="*/ 554 h 563"/>
                  <a:gd name="T16" fmla="*/ 93 w 354"/>
                  <a:gd name="T17" fmla="*/ 538 h 563"/>
                  <a:gd name="T18" fmla="*/ 89 w 354"/>
                  <a:gd name="T19" fmla="*/ 530 h 563"/>
                  <a:gd name="T20" fmla="*/ 92 w 354"/>
                  <a:gd name="T21" fmla="*/ 515 h 563"/>
                  <a:gd name="T22" fmla="*/ 73 w 354"/>
                  <a:gd name="T23" fmla="*/ 494 h 563"/>
                  <a:gd name="T24" fmla="*/ 73 w 354"/>
                  <a:gd name="T25" fmla="*/ 475 h 563"/>
                  <a:gd name="T26" fmla="*/ 274 w 354"/>
                  <a:gd name="T27" fmla="*/ 452 h 563"/>
                  <a:gd name="T28" fmla="*/ 257 w 354"/>
                  <a:gd name="T29" fmla="*/ 365 h 563"/>
                  <a:gd name="T30" fmla="*/ 267 w 354"/>
                  <a:gd name="T31" fmla="*/ 311 h 563"/>
                  <a:gd name="T32" fmla="*/ 242 w 354"/>
                  <a:gd name="T33" fmla="*/ 238 h 563"/>
                  <a:gd name="T34" fmla="*/ 191 w 354"/>
                  <a:gd name="T35" fmla="*/ 0 h 563"/>
                  <a:gd name="T36" fmla="*/ 0 w 354"/>
                  <a:gd name="T37" fmla="*/ 23 h 563"/>
                  <a:gd name="T38" fmla="*/ 8 w 354"/>
                  <a:gd name="T39" fmla="*/ 32 h 563"/>
                  <a:gd name="T40" fmla="*/ 8 w 354"/>
                  <a:gd name="T41" fmla="*/ 32 h 5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4"/>
                  <a:gd name="T64" fmla="*/ 0 h 563"/>
                  <a:gd name="T65" fmla="*/ 354 w 354"/>
                  <a:gd name="T66" fmla="*/ 563 h 5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4" h="563">
                    <a:moveTo>
                      <a:pt x="10" y="32"/>
                    </a:moveTo>
                    <a:lnTo>
                      <a:pt x="0" y="379"/>
                    </a:lnTo>
                    <a:lnTo>
                      <a:pt x="23" y="545"/>
                    </a:lnTo>
                    <a:lnTo>
                      <a:pt x="47" y="552"/>
                    </a:lnTo>
                    <a:lnTo>
                      <a:pt x="68" y="539"/>
                    </a:lnTo>
                    <a:lnTo>
                      <a:pt x="82" y="552"/>
                    </a:lnTo>
                    <a:lnTo>
                      <a:pt x="61" y="563"/>
                    </a:lnTo>
                    <a:lnTo>
                      <a:pt x="112" y="550"/>
                    </a:lnTo>
                    <a:lnTo>
                      <a:pt x="121" y="534"/>
                    </a:lnTo>
                    <a:lnTo>
                      <a:pt x="115" y="526"/>
                    </a:lnTo>
                    <a:lnTo>
                      <a:pt x="118" y="511"/>
                    </a:lnTo>
                    <a:lnTo>
                      <a:pt x="94" y="490"/>
                    </a:lnTo>
                    <a:lnTo>
                      <a:pt x="95" y="471"/>
                    </a:lnTo>
                    <a:lnTo>
                      <a:pt x="354" y="448"/>
                    </a:lnTo>
                    <a:lnTo>
                      <a:pt x="332" y="361"/>
                    </a:lnTo>
                    <a:lnTo>
                      <a:pt x="346" y="307"/>
                    </a:lnTo>
                    <a:lnTo>
                      <a:pt x="312" y="238"/>
                    </a:lnTo>
                    <a:lnTo>
                      <a:pt x="246" y="0"/>
                    </a:lnTo>
                    <a:lnTo>
                      <a:pt x="0" y="23"/>
                    </a:lnTo>
                    <a:lnTo>
                      <a:pt x="10" y="32"/>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45" name="Freeform 63"/>
              <p:cNvSpPr>
                <a:spLocks/>
              </p:cNvSpPr>
              <p:nvPr/>
            </p:nvSpPr>
            <p:spPr bwMode="auto">
              <a:xfrm>
                <a:off x="4097" y="2419"/>
                <a:ext cx="470" cy="512"/>
              </a:xfrm>
              <a:custGeom>
                <a:avLst/>
                <a:gdLst>
                  <a:gd name="T0" fmla="*/ 52 w 500"/>
                  <a:gd name="T1" fmla="*/ 266 h 512"/>
                  <a:gd name="T2" fmla="*/ 78 w 500"/>
                  <a:gd name="T3" fmla="*/ 335 h 512"/>
                  <a:gd name="T4" fmla="*/ 67 w 500"/>
                  <a:gd name="T5" fmla="*/ 389 h 512"/>
                  <a:gd name="T6" fmla="*/ 85 w 500"/>
                  <a:gd name="T7" fmla="*/ 476 h 512"/>
                  <a:gd name="T8" fmla="*/ 98 w 500"/>
                  <a:gd name="T9" fmla="*/ 507 h 512"/>
                  <a:gd name="T10" fmla="*/ 308 w 500"/>
                  <a:gd name="T11" fmla="*/ 491 h 512"/>
                  <a:gd name="T12" fmla="*/ 311 w 500"/>
                  <a:gd name="T13" fmla="*/ 510 h 512"/>
                  <a:gd name="T14" fmla="*/ 323 w 500"/>
                  <a:gd name="T15" fmla="*/ 512 h 512"/>
                  <a:gd name="T16" fmla="*/ 319 w 500"/>
                  <a:gd name="T17" fmla="*/ 470 h 512"/>
                  <a:gd name="T18" fmla="*/ 327 w 500"/>
                  <a:gd name="T19" fmla="*/ 458 h 512"/>
                  <a:gd name="T20" fmla="*/ 358 w 500"/>
                  <a:gd name="T21" fmla="*/ 465 h 512"/>
                  <a:gd name="T22" fmla="*/ 363 w 500"/>
                  <a:gd name="T23" fmla="*/ 436 h 512"/>
                  <a:gd name="T24" fmla="*/ 359 w 500"/>
                  <a:gd name="T25" fmla="*/ 395 h 512"/>
                  <a:gd name="T26" fmla="*/ 371 w 500"/>
                  <a:gd name="T27" fmla="*/ 384 h 512"/>
                  <a:gd name="T28" fmla="*/ 390 w 500"/>
                  <a:gd name="T29" fmla="*/ 306 h 512"/>
                  <a:gd name="T30" fmla="*/ 376 w 500"/>
                  <a:gd name="T31" fmla="*/ 303 h 512"/>
                  <a:gd name="T32" fmla="*/ 326 w 500"/>
                  <a:gd name="T33" fmla="*/ 203 h 512"/>
                  <a:gd name="T34" fmla="*/ 216 w 500"/>
                  <a:gd name="T35" fmla="*/ 76 h 512"/>
                  <a:gd name="T36" fmla="*/ 169 w 500"/>
                  <a:gd name="T37" fmla="*/ 38 h 512"/>
                  <a:gd name="T38" fmla="*/ 184 w 500"/>
                  <a:gd name="T39" fmla="*/ 0 h 512"/>
                  <a:gd name="T40" fmla="*/ 96 w 500"/>
                  <a:gd name="T41" fmla="*/ 15 h 512"/>
                  <a:gd name="T42" fmla="*/ 0 w 500"/>
                  <a:gd name="T43" fmla="*/ 28 h 512"/>
                  <a:gd name="T44" fmla="*/ 52 w 500"/>
                  <a:gd name="T45" fmla="*/ 266 h 512"/>
                  <a:gd name="T46" fmla="*/ 52 w 500"/>
                  <a:gd name="T47" fmla="*/ 266 h 5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512"/>
                  <a:gd name="T74" fmla="*/ 500 w 500"/>
                  <a:gd name="T75" fmla="*/ 512 h 5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512">
                    <a:moveTo>
                      <a:pt x="66" y="266"/>
                    </a:moveTo>
                    <a:lnTo>
                      <a:pt x="100" y="335"/>
                    </a:lnTo>
                    <a:lnTo>
                      <a:pt x="86" y="389"/>
                    </a:lnTo>
                    <a:lnTo>
                      <a:pt x="108" y="476"/>
                    </a:lnTo>
                    <a:lnTo>
                      <a:pt x="126" y="507"/>
                    </a:lnTo>
                    <a:lnTo>
                      <a:pt x="395" y="491"/>
                    </a:lnTo>
                    <a:lnTo>
                      <a:pt x="398" y="510"/>
                    </a:lnTo>
                    <a:lnTo>
                      <a:pt x="414" y="512"/>
                    </a:lnTo>
                    <a:lnTo>
                      <a:pt x="408" y="470"/>
                    </a:lnTo>
                    <a:lnTo>
                      <a:pt x="419" y="458"/>
                    </a:lnTo>
                    <a:lnTo>
                      <a:pt x="458" y="465"/>
                    </a:lnTo>
                    <a:lnTo>
                      <a:pt x="465" y="436"/>
                    </a:lnTo>
                    <a:lnTo>
                      <a:pt x="460" y="395"/>
                    </a:lnTo>
                    <a:lnTo>
                      <a:pt x="476" y="384"/>
                    </a:lnTo>
                    <a:lnTo>
                      <a:pt x="500" y="306"/>
                    </a:lnTo>
                    <a:lnTo>
                      <a:pt x="482" y="303"/>
                    </a:lnTo>
                    <a:lnTo>
                      <a:pt x="418" y="203"/>
                    </a:lnTo>
                    <a:lnTo>
                      <a:pt x="278" y="76"/>
                    </a:lnTo>
                    <a:lnTo>
                      <a:pt x="217" y="38"/>
                    </a:lnTo>
                    <a:lnTo>
                      <a:pt x="236" y="0"/>
                    </a:lnTo>
                    <a:lnTo>
                      <a:pt x="123" y="15"/>
                    </a:lnTo>
                    <a:lnTo>
                      <a:pt x="0" y="28"/>
                    </a:lnTo>
                    <a:lnTo>
                      <a:pt x="66" y="266"/>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46" name="Freeform 64"/>
              <p:cNvSpPr>
                <a:spLocks/>
              </p:cNvSpPr>
              <p:nvPr/>
            </p:nvSpPr>
            <p:spPr bwMode="auto">
              <a:xfrm>
                <a:off x="3954" y="2877"/>
                <a:ext cx="794" cy="623"/>
              </a:xfrm>
              <a:custGeom>
                <a:avLst/>
                <a:gdLst>
                  <a:gd name="T0" fmla="*/ 0 w 845"/>
                  <a:gd name="T1" fmla="*/ 60 h 622"/>
                  <a:gd name="T2" fmla="*/ 20 w 845"/>
                  <a:gd name="T3" fmla="*/ 81 h 622"/>
                  <a:gd name="T4" fmla="*/ 17 w 845"/>
                  <a:gd name="T5" fmla="*/ 96 h 622"/>
                  <a:gd name="T6" fmla="*/ 21 w 845"/>
                  <a:gd name="T7" fmla="*/ 104 h 622"/>
                  <a:gd name="T8" fmla="*/ 14 w 845"/>
                  <a:gd name="T9" fmla="*/ 120 h 622"/>
                  <a:gd name="T10" fmla="*/ 90 w 845"/>
                  <a:gd name="T11" fmla="*/ 86 h 622"/>
                  <a:gd name="T12" fmla="*/ 189 w 845"/>
                  <a:gd name="T13" fmla="*/ 165 h 622"/>
                  <a:gd name="T14" fmla="*/ 270 w 845"/>
                  <a:gd name="T15" fmla="*/ 110 h 622"/>
                  <a:gd name="T16" fmla="*/ 316 w 845"/>
                  <a:gd name="T17" fmla="*/ 123 h 622"/>
                  <a:gd name="T18" fmla="*/ 376 w 845"/>
                  <a:gd name="T19" fmla="*/ 198 h 622"/>
                  <a:gd name="T20" fmla="*/ 396 w 845"/>
                  <a:gd name="T21" fmla="*/ 198 h 622"/>
                  <a:gd name="T22" fmla="*/ 417 w 845"/>
                  <a:gd name="T23" fmla="*/ 250 h 622"/>
                  <a:gd name="T24" fmla="*/ 412 w 845"/>
                  <a:gd name="T25" fmla="*/ 352 h 622"/>
                  <a:gd name="T26" fmla="*/ 425 w 845"/>
                  <a:gd name="T27" fmla="*/ 364 h 622"/>
                  <a:gd name="T28" fmla="*/ 428 w 845"/>
                  <a:gd name="T29" fmla="*/ 346 h 622"/>
                  <a:gd name="T30" fmla="*/ 446 w 845"/>
                  <a:gd name="T31" fmla="*/ 346 h 622"/>
                  <a:gd name="T32" fmla="*/ 428 w 845"/>
                  <a:gd name="T33" fmla="*/ 393 h 622"/>
                  <a:gd name="T34" fmla="*/ 477 w 845"/>
                  <a:gd name="T35" fmla="*/ 458 h 622"/>
                  <a:gd name="T36" fmla="*/ 486 w 845"/>
                  <a:gd name="T37" fmla="*/ 438 h 622"/>
                  <a:gd name="T38" fmla="*/ 490 w 845"/>
                  <a:gd name="T39" fmla="*/ 485 h 622"/>
                  <a:gd name="T40" fmla="*/ 506 w 845"/>
                  <a:gd name="T41" fmla="*/ 495 h 622"/>
                  <a:gd name="T42" fmla="*/ 523 w 845"/>
                  <a:gd name="T43" fmla="*/ 550 h 622"/>
                  <a:gd name="T44" fmla="*/ 540 w 845"/>
                  <a:gd name="T45" fmla="*/ 550 h 622"/>
                  <a:gd name="T46" fmla="*/ 579 w 845"/>
                  <a:gd name="T47" fmla="*/ 602 h 622"/>
                  <a:gd name="T48" fmla="*/ 600 w 845"/>
                  <a:gd name="T49" fmla="*/ 605 h 622"/>
                  <a:gd name="T50" fmla="*/ 600 w 845"/>
                  <a:gd name="T51" fmla="*/ 613 h 622"/>
                  <a:gd name="T52" fmla="*/ 585 w 845"/>
                  <a:gd name="T53" fmla="*/ 626 h 622"/>
                  <a:gd name="T54" fmla="*/ 620 w 845"/>
                  <a:gd name="T55" fmla="*/ 621 h 622"/>
                  <a:gd name="T56" fmla="*/ 640 w 845"/>
                  <a:gd name="T57" fmla="*/ 608 h 622"/>
                  <a:gd name="T58" fmla="*/ 652 w 845"/>
                  <a:gd name="T59" fmla="*/ 537 h 622"/>
                  <a:gd name="T60" fmla="*/ 659 w 845"/>
                  <a:gd name="T61" fmla="*/ 540 h 622"/>
                  <a:gd name="T62" fmla="*/ 652 w 845"/>
                  <a:gd name="T63" fmla="*/ 440 h 622"/>
                  <a:gd name="T64" fmla="*/ 645 w 845"/>
                  <a:gd name="T65" fmla="*/ 411 h 622"/>
                  <a:gd name="T66" fmla="*/ 574 w 845"/>
                  <a:gd name="T67" fmla="*/ 261 h 622"/>
                  <a:gd name="T68" fmla="*/ 519 w 845"/>
                  <a:gd name="T69" fmla="*/ 123 h 622"/>
                  <a:gd name="T70" fmla="*/ 485 w 845"/>
                  <a:gd name="T71" fmla="*/ 10 h 622"/>
                  <a:gd name="T72" fmla="*/ 475 w 845"/>
                  <a:gd name="T73" fmla="*/ 7 h 622"/>
                  <a:gd name="T74" fmla="*/ 446 w 845"/>
                  <a:gd name="T75" fmla="*/ 0 h 622"/>
                  <a:gd name="T76" fmla="*/ 436 w 845"/>
                  <a:gd name="T77" fmla="*/ 12 h 622"/>
                  <a:gd name="T78" fmla="*/ 442 w 845"/>
                  <a:gd name="T79" fmla="*/ 54 h 622"/>
                  <a:gd name="T80" fmla="*/ 429 w 845"/>
                  <a:gd name="T81" fmla="*/ 52 h 622"/>
                  <a:gd name="T82" fmla="*/ 427 w 845"/>
                  <a:gd name="T83" fmla="*/ 33 h 622"/>
                  <a:gd name="T84" fmla="*/ 216 w 845"/>
                  <a:gd name="T85" fmla="*/ 49 h 622"/>
                  <a:gd name="T86" fmla="*/ 202 w 845"/>
                  <a:gd name="T87" fmla="*/ 18 h 622"/>
                  <a:gd name="T88" fmla="*/ 1 w 845"/>
                  <a:gd name="T89" fmla="*/ 41 h 622"/>
                  <a:gd name="T90" fmla="*/ 0 w 845"/>
                  <a:gd name="T91" fmla="*/ 60 h 622"/>
                  <a:gd name="T92" fmla="*/ 0 w 845"/>
                  <a:gd name="T93" fmla="*/ 60 h 6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5"/>
                  <a:gd name="T142" fmla="*/ 0 h 622"/>
                  <a:gd name="T143" fmla="*/ 845 w 845"/>
                  <a:gd name="T144" fmla="*/ 622 h 62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5" h="622">
                    <a:moveTo>
                      <a:pt x="0" y="60"/>
                    </a:moveTo>
                    <a:lnTo>
                      <a:pt x="24" y="81"/>
                    </a:lnTo>
                    <a:lnTo>
                      <a:pt x="21" y="96"/>
                    </a:lnTo>
                    <a:lnTo>
                      <a:pt x="27" y="104"/>
                    </a:lnTo>
                    <a:lnTo>
                      <a:pt x="18" y="120"/>
                    </a:lnTo>
                    <a:lnTo>
                      <a:pt x="116" y="86"/>
                    </a:lnTo>
                    <a:lnTo>
                      <a:pt x="243" y="165"/>
                    </a:lnTo>
                    <a:lnTo>
                      <a:pt x="346" y="110"/>
                    </a:lnTo>
                    <a:lnTo>
                      <a:pt x="406" y="123"/>
                    </a:lnTo>
                    <a:lnTo>
                      <a:pt x="482" y="198"/>
                    </a:lnTo>
                    <a:lnTo>
                      <a:pt x="508" y="198"/>
                    </a:lnTo>
                    <a:lnTo>
                      <a:pt x="534" y="250"/>
                    </a:lnTo>
                    <a:lnTo>
                      <a:pt x="528" y="348"/>
                    </a:lnTo>
                    <a:lnTo>
                      <a:pt x="545" y="360"/>
                    </a:lnTo>
                    <a:lnTo>
                      <a:pt x="549" y="342"/>
                    </a:lnTo>
                    <a:lnTo>
                      <a:pt x="573" y="342"/>
                    </a:lnTo>
                    <a:lnTo>
                      <a:pt x="549" y="389"/>
                    </a:lnTo>
                    <a:lnTo>
                      <a:pt x="613" y="454"/>
                    </a:lnTo>
                    <a:lnTo>
                      <a:pt x="623" y="434"/>
                    </a:lnTo>
                    <a:lnTo>
                      <a:pt x="628" y="481"/>
                    </a:lnTo>
                    <a:lnTo>
                      <a:pt x="649" y="491"/>
                    </a:lnTo>
                    <a:lnTo>
                      <a:pt x="672" y="546"/>
                    </a:lnTo>
                    <a:lnTo>
                      <a:pt x="693" y="546"/>
                    </a:lnTo>
                    <a:lnTo>
                      <a:pt x="743" y="598"/>
                    </a:lnTo>
                    <a:lnTo>
                      <a:pt x="770" y="601"/>
                    </a:lnTo>
                    <a:lnTo>
                      <a:pt x="770" y="609"/>
                    </a:lnTo>
                    <a:lnTo>
                      <a:pt x="751" y="622"/>
                    </a:lnTo>
                    <a:lnTo>
                      <a:pt x="795" y="617"/>
                    </a:lnTo>
                    <a:lnTo>
                      <a:pt x="822" y="604"/>
                    </a:lnTo>
                    <a:lnTo>
                      <a:pt x="837" y="533"/>
                    </a:lnTo>
                    <a:lnTo>
                      <a:pt x="845" y="536"/>
                    </a:lnTo>
                    <a:lnTo>
                      <a:pt x="837" y="436"/>
                    </a:lnTo>
                    <a:lnTo>
                      <a:pt x="827" y="407"/>
                    </a:lnTo>
                    <a:lnTo>
                      <a:pt x="736" y="261"/>
                    </a:lnTo>
                    <a:lnTo>
                      <a:pt x="665" y="123"/>
                    </a:lnTo>
                    <a:lnTo>
                      <a:pt x="622" y="10"/>
                    </a:lnTo>
                    <a:lnTo>
                      <a:pt x="610" y="7"/>
                    </a:lnTo>
                    <a:lnTo>
                      <a:pt x="571" y="0"/>
                    </a:lnTo>
                    <a:lnTo>
                      <a:pt x="560" y="12"/>
                    </a:lnTo>
                    <a:lnTo>
                      <a:pt x="566" y="54"/>
                    </a:lnTo>
                    <a:lnTo>
                      <a:pt x="550" y="52"/>
                    </a:lnTo>
                    <a:lnTo>
                      <a:pt x="547" y="33"/>
                    </a:lnTo>
                    <a:lnTo>
                      <a:pt x="278" y="49"/>
                    </a:lnTo>
                    <a:lnTo>
                      <a:pt x="260" y="18"/>
                    </a:lnTo>
                    <a:lnTo>
                      <a:pt x="1" y="41"/>
                    </a:lnTo>
                    <a:lnTo>
                      <a:pt x="0" y="6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47" name="Freeform 65"/>
              <p:cNvSpPr>
                <a:spLocks/>
              </p:cNvSpPr>
              <p:nvPr/>
            </p:nvSpPr>
            <p:spPr bwMode="auto">
              <a:xfrm>
                <a:off x="4085" y="1594"/>
                <a:ext cx="366" cy="430"/>
              </a:xfrm>
              <a:custGeom>
                <a:avLst/>
                <a:gdLst>
                  <a:gd name="T0" fmla="*/ 0 w 390"/>
                  <a:gd name="T1" fmla="*/ 78 h 429"/>
                  <a:gd name="T2" fmla="*/ 24 w 390"/>
                  <a:gd name="T3" fmla="*/ 374 h 429"/>
                  <a:gd name="T4" fmla="*/ 63 w 390"/>
                  <a:gd name="T5" fmla="*/ 380 h 429"/>
                  <a:gd name="T6" fmla="*/ 107 w 390"/>
                  <a:gd name="T7" fmla="*/ 414 h 429"/>
                  <a:gd name="T8" fmla="*/ 141 w 390"/>
                  <a:gd name="T9" fmla="*/ 413 h 429"/>
                  <a:gd name="T10" fmla="*/ 156 w 390"/>
                  <a:gd name="T11" fmla="*/ 400 h 429"/>
                  <a:gd name="T12" fmla="*/ 191 w 390"/>
                  <a:gd name="T13" fmla="*/ 429 h 429"/>
                  <a:gd name="T14" fmla="*/ 213 w 390"/>
                  <a:gd name="T15" fmla="*/ 403 h 429"/>
                  <a:gd name="T16" fmla="*/ 218 w 390"/>
                  <a:gd name="T17" fmla="*/ 358 h 429"/>
                  <a:gd name="T18" fmla="*/ 234 w 390"/>
                  <a:gd name="T19" fmla="*/ 366 h 429"/>
                  <a:gd name="T20" fmla="*/ 238 w 390"/>
                  <a:gd name="T21" fmla="*/ 328 h 429"/>
                  <a:gd name="T22" fmla="*/ 290 w 390"/>
                  <a:gd name="T23" fmla="*/ 272 h 429"/>
                  <a:gd name="T24" fmla="*/ 298 w 390"/>
                  <a:gd name="T25" fmla="*/ 178 h 429"/>
                  <a:gd name="T26" fmla="*/ 293 w 390"/>
                  <a:gd name="T27" fmla="*/ 158 h 429"/>
                  <a:gd name="T28" fmla="*/ 302 w 390"/>
                  <a:gd name="T29" fmla="*/ 149 h 429"/>
                  <a:gd name="T30" fmla="*/ 283 w 390"/>
                  <a:gd name="T31" fmla="*/ 0 h 429"/>
                  <a:gd name="T32" fmla="*/ 234 w 390"/>
                  <a:gd name="T33" fmla="*/ 34 h 429"/>
                  <a:gd name="T34" fmla="*/ 207 w 390"/>
                  <a:gd name="T35" fmla="*/ 69 h 429"/>
                  <a:gd name="T36" fmla="*/ 187 w 390"/>
                  <a:gd name="T37" fmla="*/ 71 h 429"/>
                  <a:gd name="T38" fmla="*/ 158 w 390"/>
                  <a:gd name="T39" fmla="*/ 90 h 429"/>
                  <a:gd name="T40" fmla="*/ 92 w 390"/>
                  <a:gd name="T41" fmla="*/ 60 h 429"/>
                  <a:gd name="T42" fmla="*/ 0 w 390"/>
                  <a:gd name="T43" fmla="*/ 78 h 429"/>
                  <a:gd name="T44" fmla="*/ 0 w 390"/>
                  <a:gd name="T45" fmla="*/ 78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429"/>
                  <a:gd name="T71" fmla="*/ 390 w 390"/>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429">
                    <a:moveTo>
                      <a:pt x="0" y="78"/>
                    </a:moveTo>
                    <a:lnTo>
                      <a:pt x="32" y="374"/>
                    </a:lnTo>
                    <a:lnTo>
                      <a:pt x="81" y="380"/>
                    </a:lnTo>
                    <a:lnTo>
                      <a:pt x="139" y="414"/>
                    </a:lnTo>
                    <a:lnTo>
                      <a:pt x="181" y="413"/>
                    </a:lnTo>
                    <a:lnTo>
                      <a:pt x="201" y="400"/>
                    </a:lnTo>
                    <a:lnTo>
                      <a:pt x="246" y="429"/>
                    </a:lnTo>
                    <a:lnTo>
                      <a:pt x="275" y="403"/>
                    </a:lnTo>
                    <a:lnTo>
                      <a:pt x="280" y="358"/>
                    </a:lnTo>
                    <a:lnTo>
                      <a:pt x="300" y="366"/>
                    </a:lnTo>
                    <a:lnTo>
                      <a:pt x="308" y="328"/>
                    </a:lnTo>
                    <a:lnTo>
                      <a:pt x="374" y="272"/>
                    </a:lnTo>
                    <a:lnTo>
                      <a:pt x="385" y="178"/>
                    </a:lnTo>
                    <a:lnTo>
                      <a:pt x="377" y="158"/>
                    </a:lnTo>
                    <a:lnTo>
                      <a:pt x="390" y="149"/>
                    </a:lnTo>
                    <a:lnTo>
                      <a:pt x="366" y="0"/>
                    </a:lnTo>
                    <a:lnTo>
                      <a:pt x="300" y="34"/>
                    </a:lnTo>
                    <a:lnTo>
                      <a:pt x="266" y="69"/>
                    </a:lnTo>
                    <a:lnTo>
                      <a:pt x="241" y="71"/>
                    </a:lnTo>
                    <a:lnTo>
                      <a:pt x="204" y="90"/>
                    </a:lnTo>
                    <a:lnTo>
                      <a:pt x="118" y="60"/>
                    </a:lnTo>
                    <a:lnTo>
                      <a:pt x="0" y="78"/>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48" name="Freeform 66"/>
              <p:cNvSpPr>
                <a:spLocks/>
              </p:cNvSpPr>
              <p:nvPr/>
            </p:nvSpPr>
            <p:spPr bwMode="auto">
              <a:xfrm>
                <a:off x="4316" y="1743"/>
                <a:ext cx="392" cy="403"/>
              </a:xfrm>
              <a:custGeom>
                <a:avLst/>
                <a:gdLst>
                  <a:gd name="T0" fmla="*/ 0 w 418"/>
                  <a:gd name="T1" fmla="*/ 280 h 403"/>
                  <a:gd name="T2" fmla="*/ 12 w 418"/>
                  <a:gd name="T3" fmla="*/ 335 h 403"/>
                  <a:gd name="T4" fmla="*/ 55 w 418"/>
                  <a:gd name="T5" fmla="*/ 374 h 403"/>
                  <a:gd name="T6" fmla="*/ 75 w 418"/>
                  <a:gd name="T7" fmla="*/ 403 h 403"/>
                  <a:gd name="T8" fmla="*/ 137 w 418"/>
                  <a:gd name="T9" fmla="*/ 372 h 403"/>
                  <a:gd name="T10" fmla="*/ 165 w 418"/>
                  <a:gd name="T11" fmla="*/ 366 h 403"/>
                  <a:gd name="T12" fmla="*/ 180 w 418"/>
                  <a:gd name="T13" fmla="*/ 343 h 403"/>
                  <a:gd name="T14" fmla="*/ 203 w 418"/>
                  <a:gd name="T15" fmla="*/ 222 h 403"/>
                  <a:gd name="T16" fmla="*/ 229 w 418"/>
                  <a:gd name="T17" fmla="*/ 236 h 403"/>
                  <a:gd name="T18" fmla="*/ 281 w 418"/>
                  <a:gd name="T19" fmla="*/ 103 h 403"/>
                  <a:gd name="T20" fmla="*/ 320 w 418"/>
                  <a:gd name="T21" fmla="*/ 132 h 403"/>
                  <a:gd name="T22" fmla="*/ 326 w 418"/>
                  <a:gd name="T23" fmla="*/ 108 h 403"/>
                  <a:gd name="T24" fmla="*/ 299 w 418"/>
                  <a:gd name="T25" fmla="*/ 81 h 403"/>
                  <a:gd name="T26" fmla="*/ 277 w 418"/>
                  <a:gd name="T27" fmla="*/ 84 h 403"/>
                  <a:gd name="T28" fmla="*/ 270 w 418"/>
                  <a:gd name="T29" fmla="*/ 98 h 403"/>
                  <a:gd name="T30" fmla="*/ 229 w 418"/>
                  <a:gd name="T31" fmla="*/ 113 h 403"/>
                  <a:gd name="T32" fmla="*/ 204 w 418"/>
                  <a:gd name="T33" fmla="*/ 149 h 403"/>
                  <a:gd name="T34" fmla="*/ 197 w 418"/>
                  <a:gd name="T35" fmla="*/ 90 h 403"/>
                  <a:gd name="T36" fmla="*/ 126 w 418"/>
                  <a:gd name="T37" fmla="*/ 107 h 403"/>
                  <a:gd name="T38" fmla="*/ 112 w 418"/>
                  <a:gd name="T39" fmla="*/ 0 h 403"/>
                  <a:gd name="T40" fmla="*/ 102 w 418"/>
                  <a:gd name="T41" fmla="*/ 9 h 403"/>
                  <a:gd name="T42" fmla="*/ 109 w 418"/>
                  <a:gd name="T43" fmla="*/ 29 h 403"/>
                  <a:gd name="T44" fmla="*/ 100 w 418"/>
                  <a:gd name="T45" fmla="*/ 123 h 403"/>
                  <a:gd name="T46" fmla="*/ 49 w 418"/>
                  <a:gd name="T47" fmla="*/ 179 h 403"/>
                  <a:gd name="T48" fmla="*/ 42 w 418"/>
                  <a:gd name="T49" fmla="*/ 217 h 403"/>
                  <a:gd name="T50" fmla="*/ 26 w 418"/>
                  <a:gd name="T51" fmla="*/ 209 h 403"/>
                  <a:gd name="T52" fmla="*/ 23 w 418"/>
                  <a:gd name="T53" fmla="*/ 254 h 403"/>
                  <a:gd name="T54" fmla="*/ 0 w 418"/>
                  <a:gd name="T55" fmla="*/ 280 h 403"/>
                  <a:gd name="T56" fmla="*/ 0 w 418"/>
                  <a:gd name="T57" fmla="*/ 280 h 403"/>
                  <a:gd name="T58" fmla="*/ 0 w 418"/>
                  <a:gd name="T59" fmla="*/ 280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8"/>
                  <a:gd name="T91" fmla="*/ 0 h 403"/>
                  <a:gd name="T92" fmla="*/ 418 w 418"/>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8" h="403">
                    <a:moveTo>
                      <a:pt x="0" y="280"/>
                    </a:moveTo>
                    <a:lnTo>
                      <a:pt x="16" y="335"/>
                    </a:lnTo>
                    <a:lnTo>
                      <a:pt x="70" y="374"/>
                    </a:lnTo>
                    <a:lnTo>
                      <a:pt x="96" y="403"/>
                    </a:lnTo>
                    <a:lnTo>
                      <a:pt x="175" y="372"/>
                    </a:lnTo>
                    <a:lnTo>
                      <a:pt x="211" y="366"/>
                    </a:lnTo>
                    <a:lnTo>
                      <a:pt x="230" y="343"/>
                    </a:lnTo>
                    <a:lnTo>
                      <a:pt x="261" y="222"/>
                    </a:lnTo>
                    <a:lnTo>
                      <a:pt x="295" y="236"/>
                    </a:lnTo>
                    <a:lnTo>
                      <a:pt x="360" y="103"/>
                    </a:lnTo>
                    <a:lnTo>
                      <a:pt x="410" y="132"/>
                    </a:lnTo>
                    <a:lnTo>
                      <a:pt x="418" y="108"/>
                    </a:lnTo>
                    <a:lnTo>
                      <a:pt x="382" y="81"/>
                    </a:lnTo>
                    <a:lnTo>
                      <a:pt x="355" y="84"/>
                    </a:lnTo>
                    <a:lnTo>
                      <a:pt x="345" y="98"/>
                    </a:lnTo>
                    <a:lnTo>
                      <a:pt x="295" y="113"/>
                    </a:lnTo>
                    <a:lnTo>
                      <a:pt x="262" y="149"/>
                    </a:lnTo>
                    <a:lnTo>
                      <a:pt x="251" y="90"/>
                    </a:lnTo>
                    <a:lnTo>
                      <a:pt x="162" y="107"/>
                    </a:lnTo>
                    <a:lnTo>
                      <a:pt x="144" y="0"/>
                    </a:lnTo>
                    <a:lnTo>
                      <a:pt x="131" y="9"/>
                    </a:lnTo>
                    <a:lnTo>
                      <a:pt x="139" y="29"/>
                    </a:lnTo>
                    <a:lnTo>
                      <a:pt x="128" y="123"/>
                    </a:lnTo>
                    <a:lnTo>
                      <a:pt x="62" y="179"/>
                    </a:lnTo>
                    <a:lnTo>
                      <a:pt x="54" y="217"/>
                    </a:lnTo>
                    <a:lnTo>
                      <a:pt x="34" y="209"/>
                    </a:lnTo>
                    <a:lnTo>
                      <a:pt x="29" y="254"/>
                    </a:lnTo>
                    <a:lnTo>
                      <a:pt x="0" y="280"/>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49" name="Freeform 67"/>
              <p:cNvSpPr>
                <a:spLocks/>
              </p:cNvSpPr>
              <p:nvPr/>
            </p:nvSpPr>
            <p:spPr bwMode="auto">
              <a:xfrm>
                <a:off x="4552" y="1774"/>
                <a:ext cx="399" cy="203"/>
              </a:xfrm>
              <a:custGeom>
                <a:avLst/>
                <a:gdLst>
                  <a:gd name="T0" fmla="*/ 0 w 424"/>
                  <a:gd name="T1" fmla="*/ 59 h 203"/>
                  <a:gd name="T2" fmla="*/ 8 w 424"/>
                  <a:gd name="T3" fmla="*/ 118 h 203"/>
                  <a:gd name="T4" fmla="*/ 35 w 424"/>
                  <a:gd name="T5" fmla="*/ 82 h 203"/>
                  <a:gd name="T6" fmla="*/ 73 w 424"/>
                  <a:gd name="T7" fmla="*/ 67 h 203"/>
                  <a:gd name="T8" fmla="*/ 82 w 424"/>
                  <a:gd name="T9" fmla="*/ 53 h 203"/>
                  <a:gd name="T10" fmla="*/ 103 w 424"/>
                  <a:gd name="T11" fmla="*/ 50 h 203"/>
                  <a:gd name="T12" fmla="*/ 131 w 424"/>
                  <a:gd name="T13" fmla="*/ 77 h 203"/>
                  <a:gd name="T14" fmla="*/ 150 w 424"/>
                  <a:gd name="T15" fmla="*/ 84 h 203"/>
                  <a:gd name="T16" fmla="*/ 185 w 424"/>
                  <a:gd name="T17" fmla="*/ 126 h 203"/>
                  <a:gd name="T18" fmla="*/ 173 w 424"/>
                  <a:gd name="T19" fmla="*/ 165 h 203"/>
                  <a:gd name="T20" fmla="*/ 178 w 424"/>
                  <a:gd name="T21" fmla="*/ 182 h 203"/>
                  <a:gd name="T22" fmla="*/ 192 w 424"/>
                  <a:gd name="T23" fmla="*/ 174 h 203"/>
                  <a:gd name="T24" fmla="*/ 206 w 424"/>
                  <a:gd name="T25" fmla="*/ 174 h 203"/>
                  <a:gd name="T26" fmla="*/ 215 w 424"/>
                  <a:gd name="T27" fmla="*/ 186 h 203"/>
                  <a:gd name="T28" fmla="*/ 232 w 424"/>
                  <a:gd name="T29" fmla="*/ 186 h 203"/>
                  <a:gd name="T30" fmla="*/ 237 w 424"/>
                  <a:gd name="T31" fmla="*/ 182 h 203"/>
                  <a:gd name="T32" fmla="*/ 226 w 424"/>
                  <a:gd name="T33" fmla="*/ 147 h 203"/>
                  <a:gd name="T34" fmla="*/ 225 w 424"/>
                  <a:gd name="T35" fmla="*/ 82 h 203"/>
                  <a:gd name="T36" fmla="*/ 211 w 424"/>
                  <a:gd name="T37" fmla="*/ 72 h 203"/>
                  <a:gd name="T38" fmla="*/ 237 w 424"/>
                  <a:gd name="T39" fmla="*/ 42 h 203"/>
                  <a:gd name="T40" fmla="*/ 238 w 424"/>
                  <a:gd name="T41" fmla="*/ 24 h 203"/>
                  <a:gd name="T42" fmla="*/ 254 w 424"/>
                  <a:gd name="T43" fmla="*/ 25 h 203"/>
                  <a:gd name="T44" fmla="*/ 234 w 424"/>
                  <a:gd name="T45" fmla="*/ 66 h 203"/>
                  <a:gd name="T46" fmla="*/ 247 w 424"/>
                  <a:gd name="T47" fmla="*/ 113 h 203"/>
                  <a:gd name="T48" fmla="*/ 251 w 424"/>
                  <a:gd name="T49" fmla="*/ 127 h 203"/>
                  <a:gd name="T50" fmla="*/ 260 w 424"/>
                  <a:gd name="T51" fmla="*/ 134 h 203"/>
                  <a:gd name="T52" fmla="*/ 245 w 424"/>
                  <a:gd name="T53" fmla="*/ 132 h 203"/>
                  <a:gd name="T54" fmla="*/ 247 w 424"/>
                  <a:gd name="T55" fmla="*/ 161 h 203"/>
                  <a:gd name="T56" fmla="*/ 276 w 424"/>
                  <a:gd name="T57" fmla="*/ 182 h 203"/>
                  <a:gd name="T58" fmla="*/ 282 w 424"/>
                  <a:gd name="T59" fmla="*/ 186 h 203"/>
                  <a:gd name="T60" fmla="*/ 290 w 424"/>
                  <a:gd name="T61" fmla="*/ 186 h 203"/>
                  <a:gd name="T62" fmla="*/ 286 w 424"/>
                  <a:gd name="T63" fmla="*/ 203 h 203"/>
                  <a:gd name="T64" fmla="*/ 318 w 424"/>
                  <a:gd name="T65" fmla="*/ 182 h 203"/>
                  <a:gd name="T66" fmla="*/ 326 w 424"/>
                  <a:gd name="T67" fmla="*/ 157 h 203"/>
                  <a:gd name="T68" fmla="*/ 332 w 424"/>
                  <a:gd name="T69" fmla="*/ 129 h 203"/>
                  <a:gd name="T70" fmla="*/ 286 w 424"/>
                  <a:gd name="T71" fmla="*/ 140 h 203"/>
                  <a:gd name="T72" fmla="*/ 256 w 424"/>
                  <a:gd name="T73" fmla="*/ 0 h 203"/>
                  <a:gd name="T74" fmla="*/ 0 w 424"/>
                  <a:gd name="T75" fmla="*/ 59 h 203"/>
                  <a:gd name="T76" fmla="*/ 0 w 424"/>
                  <a:gd name="T77" fmla="*/ 59 h 203"/>
                  <a:gd name="T78" fmla="*/ 0 w 424"/>
                  <a:gd name="T79" fmla="*/ 59 h 20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4"/>
                  <a:gd name="T121" fmla="*/ 0 h 203"/>
                  <a:gd name="T122" fmla="*/ 424 w 424"/>
                  <a:gd name="T123" fmla="*/ 203 h 20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4" h="203">
                    <a:moveTo>
                      <a:pt x="0" y="59"/>
                    </a:moveTo>
                    <a:lnTo>
                      <a:pt x="11" y="118"/>
                    </a:lnTo>
                    <a:lnTo>
                      <a:pt x="44" y="82"/>
                    </a:lnTo>
                    <a:lnTo>
                      <a:pt x="94" y="67"/>
                    </a:lnTo>
                    <a:lnTo>
                      <a:pt x="104" y="53"/>
                    </a:lnTo>
                    <a:lnTo>
                      <a:pt x="131" y="50"/>
                    </a:lnTo>
                    <a:lnTo>
                      <a:pt x="167" y="77"/>
                    </a:lnTo>
                    <a:lnTo>
                      <a:pt x="191" y="84"/>
                    </a:lnTo>
                    <a:lnTo>
                      <a:pt x="236" y="126"/>
                    </a:lnTo>
                    <a:lnTo>
                      <a:pt x="220" y="165"/>
                    </a:lnTo>
                    <a:lnTo>
                      <a:pt x="227" y="182"/>
                    </a:lnTo>
                    <a:lnTo>
                      <a:pt x="246" y="174"/>
                    </a:lnTo>
                    <a:lnTo>
                      <a:pt x="264" y="174"/>
                    </a:lnTo>
                    <a:lnTo>
                      <a:pt x="274" y="186"/>
                    </a:lnTo>
                    <a:lnTo>
                      <a:pt x="295" y="186"/>
                    </a:lnTo>
                    <a:lnTo>
                      <a:pt x="303" y="182"/>
                    </a:lnTo>
                    <a:lnTo>
                      <a:pt x="288" y="147"/>
                    </a:lnTo>
                    <a:lnTo>
                      <a:pt x="287" y="82"/>
                    </a:lnTo>
                    <a:lnTo>
                      <a:pt x="269" y="72"/>
                    </a:lnTo>
                    <a:lnTo>
                      <a:pt x="303" y="42"/>
                    </a:lnTo>
                    <a:lnTo>
                      <a:pt x="304" y="24"/>
                    </a:lnTo>
                    <a:lnTo>
                      <a:pt x="324" y="25"/>
                    </a:lnTo>
                    <a:lnTo>
                      <a:pt x="300" y="66"/>
                    </a:lnTo>
                    <a:lnTo>
                      <a:pt x="314" y="113"/>
                    </a:lnTo>
                    <a:lnTo>
                      <a:pt x="321" y="127"/>
                    </a:lnTo>
                    <a:lnTo>
                      <a:pt x="330" y="134"/>
                    </a:lnTo>
                    <a:lnTo>
                      <a:pt x="311" y="132"/>
                    </a:lnTo>
                    <a:lnTo>
                      <a:pt x="317" y="161"/>
                    </a:lnTo>
                    <a:lnTo>
                      <a:pt x="351" y="182"/>
                    </a:lnTo>
                    <a:lnTo>
                      <a:pt x="360" y="186"/>
                    </a:lnTo>
                    <a:lnTo>
                      <a:pt x="369" y="186"/>
                    </a:lnTo>
                    <a:lnTo>
                      <a:pt x="364" y="203"/>
                    </a:lnTo>
                    <a:lnTo>
                      <a:pt x="406" y="182"/>
                    </a:lnTo>
                    <a:lnTo>
                      <a:pt x="415" y="157"/>
                    </a:lnTo>
                    <a:lnTo>
                      <a:pt x="424" y="129"/>
                    </a:lnTo>
                    <a:lnTo>
                      <a:pt x="364" y="140"/>
                    </a:lnTo>
                    <a:lnTo>
                      <a:pt x="326" y="0"/>
                    </a:lnTo>
                    <a:lnTo>
                      <a:pt x="0" y="5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50" name="Freeform 68"/>
              <p:cNvSpPr>
                <a:spLocks/>
              </p:cNvSpPr>
              <p:nvPr/>
            </p:nvSpPr>
            <p:spPr bwMode="auto">
              <a:xfrm>
                <a:off x="4252" y="1846"/>
                <a:ext cx="674" cy="392"/>
              </a:xfrm>
              <a:custGeom>
                <a:avLst/>
                <a:gdLst>
                  <a:gd name="T0" fmla="*/ 52 w 718"/>
                  <a:gd name="T1" fmla="*/ 355 h 397"/>
                  <a:gd name="T2" fmla="*/ 52 w 718"/>
                  <a:gd name="T3" fmla="*/ 345 h 397"/>
                  <a:gd name="T4" fmla="*/ 88 w 718"/>
                  <a:gd name="T5" fmla="*/ 300 h 397"/>
                  <a:gd name="T6" fmla="*/ 109 w 718"/>
                  <a:gd name="T7" fmla="*/ 271 h 397"/>
                  <a:gd name="T8" fmla="*/ 129 w 718"/>
                  <a:gd name="T9" fmla="*/ 300 h 397"/>
                  <a:gd name="T10" fmla="*/ 190 w 718"/>
                  <a:gd name="T11" fmla="*/ 269 h 397"/>
                  <a:gd name="T12" fmla="*/ 218 w 718"/>
                  <a:gd name="T13" fmla="*/ 263 h 397"/>
                  <a:gd name="T14" fmla="*/ 233 w 718"/>
                  <a:gd name="T15" fmla="*/ 240 h 397"/>
                  <a:gd name="T16" fmla="*/ 258 w 718"/>
                  <a:gd name="T17" fmla="*/ 119 h 397"/>
                  <a:gd name="T18" fmla="*/ 285 w 718"/>
                  <a:gd name="T19" fmla="*/ 133 h 397"/>
                  <a:gd name="T20" fmla="*/ 335 w 718"/>
                  <a:gd name="T21" fmla="*/ 0 h 397"/>
                  <a:gd name="T22" fmla="*/ 374 w 718"/>
                  <a:gd name="T23" fmla="*/ 29 h 397"/>
                  <a:gd name="T24" fmla="*/ 381 w 718"/>
                  <a:gd name="T25" fmla="*/ 5 h 397"/>
                  <a:gd name="T26" fmla="*/ 399 w 718"/>
                  <a:gd name="T27" fmla="*/ 12 h 397"/>
                  <a:gd name="T28" fmla="*/ 435 w 718"/>
                  <a:gd name="T29" fmla="*/ 54 h 397"/>
                  <a:gd name="T30" fmla="*/ 422 w 718"/>
                  <a:gd name="T31" fmla="*/ 93 h 397"/>
                  <a:gd name="T32" fmla="*/ 427 w 718"/>
                  <a:gd name="T33" fmla="*/ 110 h 397"/>
                  <a:gd name="T34" fmla="*/ 442 w 718"/>
                  <a:gd name="T35" fmla="*/ 102 h 397"/>
                  <a:gd name="T36" fmla="*/ 453 w 718"/>
                  <a:gd name="T37" fmla="*/ 120 h 397"/>
                  <a:gd name="T38" fmla="*/ 508 w 718"/>
                  <a:gd name="T39" fmla="*/ 143 h 397"/>
                  <a:gd name="T40" fmla="*/ 458 w 718"/>
                  <a:gd name="T41" fmla="*/ 140 h 397"/>
                  <a:gd name="T42" fmla="*/ 510 w 718"/>
                  <a:gd name="T43" fmla="*/ 199 h 397"/>
                  <a:gd name="T44" fmla="*/ 477 w 718"/>
                  <a:gd name="T45" fmla="*/ 193 h 397"/>
                  <a:gd name="T46" fmla="*/ 544 w 718"/>
                  <a:gd name="T47" fmla="*/ 248 h 397"/>
                  <a:gd name="T48" fmla="*/ 561 w 718"/>
                  <a:gd name="T49" fmla="*/ 285 h 397"/>
                  <a:gd name="T50" fmla="*/ 550 w 718"/>
                  <a:gd name="T51" fmla="*/ 280 h 397"/>
                  <a:gd name="T52" fmla="*/ 548 w 718"/>
                  <a:gd name="T53" fmla="*/ 290 h 397"/>
                  <a:gd name="T54" fmla="*/ 326 w 718"/>
                  <a:gd name="T55" fmla="*/ 343 h 397"/>
                  <a:gd name="T56" fmla="*/ 144 w 718"/>
                  <a:gd name="T57" fmla="*/ 373 h 397"/>
                  <a:gd name="T58" fmla="*/ 0 w 718"/>
                  <a:gd name="T59" fmla="*/ 397 h 397"/>
                  <a:gd name="T60" fmla="*/ 52 w 718"/>
                  <a:gd name="T61" fmla="*/ 355 h 397"/>
                  <a:gd name="T62" fmla="*/ 52 w 718"/>
                  <a:gd name="T63" fmla="*/ 355 h 39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8"/>
                  <a:gd name="T97" fmla="*/ 0 h 397"/>
                  <a:gd name="T98" fmla="*/ 718 w 718"/>
                  <a:gd name="T99" fmla="*/ 397 h 39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8" h="397">
                    <a:moveTo>
                      <a:pt x="66" y="355"/>
                    </a:moveTo>
                    <a:lnTo>
                      <a:pt x="66" y="345"/>
                    </a:lnTo>
                    <a:lnTo>
                      <a:pt x="113" y="300"/>
                    </a:lnTo>
                    <a:lnTo>
                      <a:pt x="139" y="271"/>
                    </a:lnTo>
                    <a:lnTo>
                      <a:pt x="165" y="300"/>
                    </a:lnTo>
                    <a:lnTo>
                      <a:pt x="244" y="269"/>
                    </a:lnTo>
                    <a:lnTo>
                      <a:pt x="280" y="263"/>
                    </a:lnTo>
                    <a:lnTo>
                      <a:pt x="299" y="240"/>
                    </a:lnTo>
                    <a:lnTo>
                      <a:pt x="330" y="119"/>
                    </a:lnTo>
                    <a:lnTo>
                      <a:pt x="364" y="133"/>
                    </a:lnTo>
                    <a:lnTo>
                      <a:pt x="429" y="0"/>
                    </a:lnTo>
                    <a:lnTo>
                      <a:pt x="479" y="29"/>
                    </a:lnTo>
                    <a:lnTo>
                      <a:pt x="487" y="5"/>
                    </a:lnTo>
                    <a:lnTo>
                      <a:pt x="511" y="12"/>
                    </a:lnTo>
                    <a:lnTo>
                      <a:pt x="556" y="54"/>
                    </a:lnTo>
                    <a:lnTo>
                      <a:pt x="540" y="93"/>
                    </a:lnTo>
                    <a:lnTo>
                      <a:pt x="547" y="110"/>
                    </a:lnTo>
                    <a:lnTo>
                      <a:pt x="566" y="102"/>
                    </a:lnTo>
                    <a:lnTo>
                      <a:pt x="581" y="120"/>
                    </a:lnTo>
                    <a:lnTo>
                      <a:pt x="650" y="143"/>
                    </a:lnTo>
                    <a:lnTo>
                      <a:pt x="586" y="140"/>
                    </a:lnTo>
                    <a:lnTo>
                      <a:pt x="654" y="199"/>
                    </a:lnTo>
                    <a:lnTo>
                      <a:pt x="610" y="193"/>
                    </a:lnTo>
                    <a:lnTo>
                      <a:pt x="697" y="248"/>
                    </a:lnTo>
                    <a:lnTo>
                      <a:pt x="718" y="285"/>
                    </a:lnTo>
                    <a:lnTo>
                      <a:pt x="704" y="280"/>
                    </a:lnTo>
                    <a:lnTo>
                      <a:pt x="701" y="290"/>
                    </a:lnTo>
                    <a:lnTo>
                      <a:pt x="417" y="343"/>
                    </a:lnTo>
                    <a:lnTo>
                      <a:pt x="184" y="373"/>
                    </a:lnTo>
                    <a:lnTo>
                      <a:pt x="0" y="397"/>
                    </a:lnTo>
                    <a:lnTo>
                      <a:pt x="66" y="35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51" name="Freeform 69"/>
              <p:cNvSpPr>
                <a:spLocks/>
              </p:cNvSpPr>
              <p:nvPr/>
            </p:nvSpPr>
            <p:spPr bwMode="auto">
              <a:xfrm>
                <a:off x="4898" y="1955"/>
                <a:ext cx="40" cy="95"/>
              </a:xfrm>
              <a:custGeom>
                <a:avLst/>
                <a:gdLst>
                  <a:gd name="T0" fmla="*/ 0 w 38"/>
                  <a:gd name="T1" fmla="*/ 103 h 99"/>
                  <a:gd name="T2" fmla="*/ 9 w 38"/>
                  <a:gd name="T3" fmla="*/ 76 h 99"/>
                  <a:gd name="T4" fmla="*/ 23 w 38"/>
                  <a:gd name="T5" fmla="*/ 59 h 99"/>
                  <a:gd name="T6" fmla="*/ 30 w 38"/>
                  <a:gd name="T7" fmla="*/ 0 h 99"/>
                  <a:gd name="T8" fmla="*/ 10 w 38"/>
                  <a:gd name="T9" fmla="*/ 13 h 99"/>
                  <a:gd name="T10" fmla="*/ 0 w 38"/>
                  <a:gd name="T11" fmla="*/ 69 h 99"/>
                  <a:gd name="T12" fmla="*/ 0 w 38"/>
                  <a:gd name="T13" fmla="*/ 103 h 99"/>
                  <a:gd name="T14" fmla="*/ 0 w 38"/>
                  <a:gd name="T15" fmla="*/ 103 h 99"/>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99"/>
                  <a:gd name="T26" fmla="*/ 38 w 38"/>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99">
                    <a:moveTo>
                      <a:pt x="0" y="99"/>
                    </a:moveTo>
                    <a:lnTo>
                      <a:pt x="13" y="72"/>
                    </a:lnTo>
                    <a:lnTo>
                      <a:pt x="27" y="55"/>
                    </a:lnTo>
                    <a:lnTo>
                      <a:pt x="38" y="0"/>
                    </a:lnTo>
                    <a:lnTo>
                      <a:pt x="14" y="13"/>
                    </a:lnTo>
                    <a:lnTo>
                      <a:pt x="0" y="65"/>
                    </a:lnTo>
                    <a:lnTo>
                      <a:pt x="0" y="9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52" name="Freeform 70"/>
              <p:cNvSpPr>
                <a:spLocks/>
              </p:cNvSpPr>
              <p:nvPr/>
            </p:nvSpPr>
            <p:spPr bwMode="auto">
              <a:xfrm>
                <a:off x="4212" y="2136"/>
                <a:ext cx="753" cy="346"/>
              </a:xfrm>
              <a:custGeom>
                <a:avLst/>
                <a:gdLst>
                  <a:gd name="T0" fmla="*/ 0 w 793"/>
                  <a:gd name="T1" fmla="*/ 298 h 346"/>
                  <a:gd name="T2" fmla="*/ 88 w 793"/>
                  <a:gd name="T3" fmla="*/ 283 h 346"/>
                  <a:gd name="T4" fmla="*/ 142 w 793"/>
                  <a:gd name="T5" fmla="*/ 251 h 346"/>
                  <a:gd name="T6" fmla="*/ 242 w 793"/>
                  <a:gd name="T7" fmla="*/ 238 h 346"/>
                  <a:gd name="T8" fmla="*/ 281 w 793"/>
                  <a:gd name="T9" fmla="*/ 270 h 346"/>
                  <a:gd name="T10" fmla="*/ 346 w 793"/>
                  <a:gd name="T11" fmla="*/ 259 h 346"/>
                  <a:gd name="T12" fmla="*/ 443 w 793"/>
                  <a:gd name="T13" fmla="*/ 346 h 346"/>
                  <a:gd name="T14" fmla="*/ 483 w 793"/>
                  <a:gd name="T15" fmla="*/ 335 h 346"/>
                  <a:gd name="T16" fmla="*/ 536 w 793"/>
                  <a:gd name="T17" fmla="*/ 235 h 346"/>
                  <a:gd name="T18" fmla="*/ 581 w 793"/>
                  <a:gd name="T19" fmla="*/ 214 h 346"/>
                  <a:gd name="T20" fmla="*/ 594 w 793"/>
                  <a:gd name="T21" fmla="*/ 185 h 346"/>
                  <a:gd name="T22" fmla="*/ 547 w 793"/>
                  <a:gd name="T23" fmla="*/ 194 h 346"/>
                  <a:gd name="T24" fmla="*/ 534 w 793"/>
                  <a:gd name="T25" fmla="*/ 175 h 346"/>
                  <a:gd name="T26" fmla="*/ 563 w 793"/>
                  <a:gd name="T27" fmla="*/ 165 h 346"/>
                  <a:gd name="T28" fmla="*/ 562 w 793"/>
                  <a:gd name="T29" fmla="*/ 152 h 346"/>
                  <a:gd name="T30" fmla="*/ 530 w 793"/>
                  <a:gd name="T31" fmla="*/ 138 h 346"/>
                  <a:gd name="T32" fmla="*/ 572 w 793"/>
                  <a:gd name="T33" fmla="*/ 118 h 346"/>
                  <a:gd name="T34" fmla="*/ 569 w 793"/>
                  <a:gd name="T35" fmla="*/ 139 h 346"/>
                  <a:gd name="T36" fmla="*/ 596 w 793"/>
                  <a:gd name="T37" fmla="*/ 139 h 346"/>
                  <a:gd name="T38" fmla="*/ 611 w 793"/>
                  <a:gd name="T39" fmla="*/ 102 h 346"/>
                  <a:gd name="T40" fmla="*/ 621 w 793"/>
                  <a:gd name="T41" fmla="*/ 100 h 346"/>
                  <a:gd name="T42" fmla="*/ 614 w 793"/>
                  <a:gd name="T43" fmla="*/ 70 h 346"/>
                  <a:gd name="T44" fmla="*/ 596 w 793"/>
                  <a:gd name="T45" fmla="*/ 100 h 346"/>
                  <a:gd name="T46" fmla="*/ 577 w 793"/>
                  <a:gd name="T47" fmla="*/ 31 h 346"/>
                  <a:gd name="T48" fmla="*/ 590 w 793"/>
                  <a:gd name="T49" fmla="*/ 28 h 346"/>
                  <a:gd name="T50" fmla="*/ 608 w 793"/>
                  <a:gd name="T51" fmla="*/ 47 h 346"/>
                  <a:gd name="T52" fmla="*/ 595 w 793"/>
                  <a:gd name="T53" fmla="*/ 15 h 346"/>
                  <a:gd name="T54" fmla="*/ 581 w 793"/>
                  <a:gd name="T55" fmla="*/ 0 h 346"/>
                  <a:gd name="T56" fmla="*/ 358 w 793"/>
                  <a:gd name="T57" fmla="*/ 53 h 346"/>
                  <a:gd name="T58" fmla="*/ 176 w 793"/>
                  <a:gd name="T59" fmla="*/ 83 h 346"/>
                  <a:gd name="T60" fmla="*/ 151 w 793"/>
                  <a:gd name="T61" fmla="*/ 146 h 346"/>
                  <a:gd name="T62" fmla="*/ 111 w 793"/>
                  <a:gd name="T63" fmla="*/ 157 h 346"/>
                  <a:gd name="T64" fmla="*/ 92 w 793"/>
                  <a:gd name="T65" fmla="*/ 188 h 346"/>
                  <a:gd name="T66" fmla="*/ 22 w 793"/>
                  <a:gd name="T67" fmla="*/ 241 h 346"/>
                  <a:gd name="T68" fmla="*/ 19 w 793"/>
                  <a:gd name="T69" fmla="*/ 261 h 346"/>
                  <a:gd name="T70" fmla="*/ 0 w 793"/>
                  <a:gd name="T71" fmla="*/ 272 h 346"/>
                  <a:gd name="T72" fmla="*/ 0 w 793"/>
                  <a:gd name="T73" fmla="*/ 298 h 346"/>
                  <a:gd name="T74" fmla="*/ 0 w 793"/>
                  <a:gd name="T75" fmla="*/ 298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93"/>
                  <a:gd name="T115" fmla="*/ 0 h 346"/>
                  <a:gd name="T116" fmla="*/ 793 w 793"/>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93" h="346">
                    <a:moveTo>
                      <a:pt x="0" y="298"/>
                    </a:moveTo>
                    <a:lnTo>
                      <a:pt x="113" y="283"/>
                    </a:lnTo>
                    <a:lnTo>
                      <a:pt x="181" y="251"/>
                    </a:lnTo>
                    <a:lnTo>
                      <a:pt x="308" y="238"/>
                    </a:lnTo>
                    <a:lnTo>
                      <a:pt x="359" y="270"/>
                    </a:lnTo>
                    <a:lnTo>
                      <a:pt x="442" y="259"/>
                    </a:lnTo>
                    <a:lnTo>
                      <a:pt x="567" y="346"/>
                    </a:lnTo>
                    <a:lnTo>
                      <a:pt x="615" y="335"/>
                    </a:lnTo>
                    <a:lnTo>
                      <a:pt x="685" y="235"/>
                    </a:lnTo>
                    <a:lnTo>
                      <a:pt x="742" y="214"/>
                    </a:lnTo>
                    <a:lnTo>
                      <a:pt x="758" y="185"/>
                    </a:lnTo>
                    <a:lnTo>
                      <a:pt x="698" y="194"/>
                    </a:lnTo>
                    <a:lnTo>
                      <a:pt x="682" y="175"/>
                    </a:lnTo>
                    <a:lnTo>
                      <a:pt x="719" y="165"/>
                    </a:lnTo>
                    <a:lnTo>
                      <a:pt x="717" y="152"/>
                    </a:lnTo>
                    <a:lnTo>
                      <a:pt x="677" y="138"/>
                    </a:lnTo>
                    <a:lnTo>
                      <a:pt x="730" y="118"/>
                    </a:lnTo>
                    <a:lnTo>
                      <a:pt x="727" y="139"/>
                    </a:lnTo>
                    <a:lnTo>
                      <a:pt x="761" y="139"/>
                    </a:lnTo>
                    <a:lnTo>
                      <a:pt x="780" y="102"/>
                    </a:lnTo>
                    <a:lnTo>
                      <a:pt x="793" y="100"/>
                    </a:lnTo>
                    <a:lnTo>
                      <a:pt x="785" y="70"/>
                    </a:lnTo>
                    <a:lnTo>
                      <a:pt x="761" y="100"/>
                    </a:lnTo>
                    <a:lnTo>
                      <a:pt x="737" y="31"/>
                    </a:lnTo>
                    <a:lnTo>
                      <a:pt x="753" y="28"/>
                    </a:lnTo>
                    <a:lnTo>
                      <a:pt x="776" y="47"/>
                    </a:lnTo>
                    <a:lnTo>
                      <a:pt x="759" y="15"/>
                    </a:lnTo>
                    <a:lnTo>
                      <a:pt x="742" y="0"/>
                    </a:lnTo>
                    <a:lnTo>
                      <a:pt x="458" y="53"/>
                    </a:lnTo>
                    <a:lnTo>
                      <a:pt x="225" y="83"/>
                    </a:lnTo>
                    <a:lnTo>
                      <a:pt x="193" y="146"/>
                    </a:lnTo>
                    <a:lnTo>
                      <a:pt x="141" y="157"/>
                    </a:lnTo>
                    <a:lnTo>
                      <a:pt x="118" y="188"/>
                    </a:lnTo>
                    <a:lnTo>
                      <a:pt x="28" y="241"/>
                    </a:lnTo>
                    <a:lnTo>
                      <a:pt x="23" y="261"/>
                    </a:lnTo>
                    <a:lnTo>
                      <a:pt x="0" y="272"/>
                    </a:lnTo>
                    <a:lnTo>
                      <a:pt x="0" y="298"/>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53" name="Freeform 71"/>
              <p:cNvSpPr>
                <a:spLocks/>
              </p:cNvSpPr>
              <p:nvPr/>
            </p:nvSpPr>
            <p:spPr bwMode="auto">
              <a:xfrm>
                <a:off x="4301" y="2374"/>
                <a:ext cx="445" cy="351"/>
              </a:xfrm>
              <a:custGeom>
                <a:avLst/>
                <a:gdLst>
                  <a:gd name="T0" fmla="*/ 15 w 473"/>
                  <a:gd name="T1" fmla="*/ 45 h 351"/>
                  <a:gd name="T2" fmla="*/ 68 w 473"/>
                  <a:gd name="T3" fmla="*/ 13 h 351"/>
                  <a:gd name="T4" fmla="*/ 167 w 473"/>
                  <a:gd name="T5" fmla="*/ 0 h 351"/>
                  <a:gd name="T6" fmla="*/ 207 w 473"/>
                  <a:gd name="T7" fmla="*/ 32 h 351"/>
                  <a:gd name="T8" fmla="*/ 273 w 473"/>
                  <a:gd name="T9" fmla="*/ 21 h 351"/>
                  <a:gd name="T10" fmla="*/ 371 w 473"/>
                  <a:gd name="T11" fmla="*/ 108 h 351"/>
                  <a:gd name="T12" fmla="*/ 327 w 473"/>
                  <a:gd name="T13" fmla="*/ 175 h 351"/>
                  <a:gd name="T14" fmla="*/ 330 w 473"/>
                  <a:gd name="T15" fmla="*/ 204 h 351"/>
                  <a:gd name="T16" fmla="*/ 255 w 473"/>
                  <a:gd name="T17" fmla="*/ 290 h 351"/>
                  <a:gd name="T18" fmla="*/ 245 w 473"/>
                  <a:gd name="T19" fmla="*/ 293 h 351"/>
                  <a:gd name="T20" fmla="*/ 237 w 473"/>
                  <a:gd name="T21" fmla="*/ 319 h 351"/>
                  <a:gd name="T22" fmla="*/ 221 w 473"/>
                  <a:gd name="T23" fmla="*/ 304 h 351"/>
                  <a:gd name="T24" fmla="*/ 235 w 473"/>
                  <a:gd name="T25" fmla="*/ 327 h 351"/>
                  <a:gd name="T26" fmla="*/ 221 w 473"/>
                  <a:gd name="T27" fmla="*/ 351 h 351"/>
                  <a:gd name="T28" fmla="*/ 207 w 473"/>
                  <a:gd name="T29" fmla="*/ 348 h 351"/>
                  <a:gd name="T30" fmla="*/ 157 w 473"/>
                  <a:gd name="T31" fmla="*/ 248 h 351"/>
                  <a:gd name="T32" fmla="*/ 48 w 473"/>
                  <a:gd name="T33" fmla="*/ 121 h 351"/>
                  <a:gd name="T34" fmla="*/ 0 w 473"/>
                  <a:gd name="T35" fmla="*/ 83 h 351"/>
                  <a:gd name="T36" fmla="*/ 15 w 473"/>
                  <a:gd name="T37" fmla="*/ 45 h 351"/>
                  <a:gd name="T38" fmla="*/ 15 w 473"/>
                  <a:gd name="T39" fmla="*/ 45 h 3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3"/>
                  <a:gd name="T61" fmla="*/ 0 h 351"/>
                  <a:gd name="T62" fmla="*/ 473 w 473"/>
                  <a:gd name="T63" fmla="*/ 351 h 3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3" h="351">
                    <a:moveTo>
                      <a:pt x="19" y="45"/>
                    </a:moveTo>
                    <a:lnTo>
                      <a:pt x="87" y="13"/>
                    </a:lnTo>
                    <a:lnTo>
                      <a:pt x="214" y="0"/>
                    </a:lnTo>
                    <a:lnTo>
                      <a:pt x="265" y="32"/>
                    </a:lnTo>
                    <a:lnTo>
                      <a:pt x="348" y="21"/>
                    </a:lnTo>
                    <a:lnTo>
                      <a:pt x="473" y="108"/>
                    </a:lnTo>
                    <a:lnTo>
                      <a:pt x="418" y="175"/>
                    </a:lnTo>
                    <a:lnTo>
                      <a:pt x="421" y="204"/>
                    </a:lnTo>
                    <a:lnTo>
                      <a:pt x="325" y="290"/>
                    </a:lnTo>
                    <a:lnTo>
                      <a:pt x="311" y="293"/>
                    </a:lnTo>
                    <a:lnTo>
                      <a:pt x="303" y="319"/>
                    </a:lnTo>
                    <a:lnTo>
                      <a:pt x="283" y="304"/>
                    </a:lnTo>
                    <a:lnTo>
                      <a:pt x="301" y="327"/>
                    </a:lnTo>
                    <a:lnTo>
                      <a:pt x="283" y="351"/>
                    </a:lnTo>
                    <a:lnTo>
                      <a:pt x="265" y="348"/>
                    </a:lnTo>
                    <a:lnTo>
                      <a:pt x="201" y="248"/>
                    </a:lnTo>
                    <a:lnTo>
                      <a:pt x="61" y="121"/>
                    </a:lnTo>
                    <a:lnTo>
                      <a:pt x="0" y="83"/>
                    </a:lnTo>
                    <a:lnTo>
                      <a:pt x="19" y="4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54" name="Freeform 72"/>
              <p:cNvSpPr>
                <a:spLocks/>
              </p:cNvSpPr>
              <p:nvPr/>
            </p:nvSpPr>
            <p:spPr bwMode="auto">
              <a:xfrm>
                <a:off x="4858" y="1759"/>
                <a:ext cx="93" cy="157"/>
              </a:xfrm>
              <a:custGeom>
                <a:avLst/>
                <a:gdLst>
                  <a:gd name="T0" fmla="*/ 0 w 98"/>
                  <a:gd name="T1" fmla="*/ 15 h 155"/>
                  <a:gd name="T2" fmla="*/ 9 w 98"/>
                  <a:gd name="T3" fmla="*/ 0 h 155"/>
                  <a:gd name="T4" fmla="*/ 26 w 98"/>
                  <a:gd name="T5" fmla="*/ 0 h 155"/>
                  <a:gd name="T6" fmla="*/ 21 w 98"/>
                  <a:gd name="T7" fmla="*/ 15 h 155"/>
                  <a:gd name="T8" fmla="*/ 17 w 98"/>
                  <a:gd name="T9" fmla="*/ 21 h 155"/>
                  <a:gd name="T10" fmla="*/ 20 w 98"/>
                  <a:gd name="T11" fmla="*/ 39 h 155"/>
                  <a:gd name="T12" fmla="*/ 40 w 98"/>
                  <a:gd name="T13" fmla="*/ 63 h 155"/>
                  <a:gd name="T14" fmla="*/ 42 w 98"/>
                  <a:gd name="T15" fmla="*/ 81 h 155"/>
                  <a:gd name="T16" fmla="*/ 58 w 98"/>
                  <a:gd name="T17" fmla="*/ 104 h 155"/>
                  <a:gd name="T18" fmla="*/ 71 w 98"/>
                  <a:gd name="T19" fmla="*/ 108 h 155"/>
                  <a:gd name="T20" fmla="*/ 76 w 98"/>
                  <a:gd name="T21" fmla="*/ 123 h 155"/>
                  <a:gd name="T22" fmla="*/ 65 w 98"/>
                  <a:gd name="T23" fmla="*/ 134 h 155"/>
                  <a:gd name="T24" fmla="*/ 76 w 98"/>
                  <a:gd name="T25" fmla="*/ 133 h 155"/>
                  <a:gd name="T26" fmla="*/ 80 w 98"/>
                  <a:gd name="T27" fmla="*/ 144 h 155"/>
                  <a:gd name="T28" fmla="*/ 30 w 98"/>
                  <a:gd name="T29" fmla="*/ 155 h 155"/>
                  <a:gd name="T30" fmla="*/ 0 w 98"/>
                  <a:gd name="T31" fmla="*/ 15 h 155"/>
                  <a:gd name="T32" fmla="*/ 0 w 98"/>
                  <a:gd name="T33" fmla="*/ 15 h 1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8"/>
                  <a:gd name="T52" fmla="*/ 0 h 155"/>
                  <a:gd name="T53" fmla="*/ 98 w 98"/>
                  <a:gd name="T54" fmla="*/ 155 h 1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8" h="155">
                    <a:moveTo>
                      <a:pt x="0" y="15"/>
                    </a:moveTo>
                    <a:lnTo>
                      <a:pt x="12" y="0"/>
                    </a:lnTo>
                    <a:lnTo>
                      <a:pt x="32" y="0"/>
                    </a:lnTo>
                    <a:lnTo>
                      <a:pt x="25" y="15"/>
                    </a:lnTo>
                    <a:lnTo>
                      <a:pt x="21" y="21"/>
                    </a:lnTo>
                    <a:lnTo>
                      <a:pt x="24" y="39"/>
                    </a:lnTo>
                    <a:lnTo>
                      <a:pt x="48" y="63"/>
                    </a:lnTo>
                    <a:lnTo>
                      <a:pt x="51" y="81"/>
                    </a:lnTo>
                    <a:lnTo>
                      <a:pt x="71" y="104"/>
                    </a:lnTo>
                    <a:lnTo>
                      <a:pt x="87" y="108"/>
                    </a:lnTo>
                    <a:lnTo>
                      <a:pt x="93" y="123"/>
                    </a:lnTo>
                    <a:lnTo>
                      <a:pt x="80" y="134"/>
                    </a:lnTo>
                    <a:lnTo>
                      <a:pt x="93" y="133"/>
                    </a:lnTo>
                    <a:lnTo>
                      <a:pt x="98" y="144"/>
                    </a:lnTo>
                    <a:lnTo>
                      <a:pt x="38" y="155"/>
                    </a:lnTo>
                    <a:lnTo>
                      <a:pt x="0" y="15"/>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55" name="Freeform 73"/>
              <p:cNvSpPr>
                <a:spLocks/>
              </p:cNvSpPr>
              <p:nvPr/>
            </p:nvSpPr>
            <p:spPr bwMode="auto">
              <a:xfrm>
                <a:off x="4429" y="1510"/>
                <a:ext cx="509" cy="338"/>
              </a:xfrm>
              <a:custGeom>
                <a:avLst/>
                <a:gdLst>
                  <a:gd name="T0" fmla="*/ 34 w 539"/>
                  <a:gd name="T1" fmla="*/ 343 h 339"/>
                  <a:gd name="T2" fmla="*/ 103 w 539"/>
                  <a:gd name="T3" fmla="*/ 326 h 339"/>
                  <a:gd name="T4" fmla="*/ 357 w 539"/>
                  <a:gd name="T5" fmla="*/ 267 h 339"/>
                  <a:gd name="T6" fmla="*/ 367 w 539"/>
                  <a:gd name="T7" fmla="*/ 252 h 339"/>
                  <a:gd name="T8" fmla="*/ 383 w 539"/>
                  <a:gd name="T9" fmla="*/ 252 h 339"/>
                  <a:gd name="T10" fmla="*/ 400 w 539"/>
                  <a:gd name="T11" fmla="*/ 237 h 339"/>
                  <a:gd name="T12" fmla="*/ 422 w 539"/>
                  <a:gd name="T13" fmla="*/ 199 h 339"/>
                  <a:gd name="T14" fmla="*/ 381 w 539"/>
                  <a:gd name="T15" fmla="*/ 152 h 339"/>
                  <a:gd name="T16" fmla="*/ 380 w 539"/>
                  <a:gd name="T17" fmla="*/ 114 h 339"/>
                  <a:gd name="T18" fmla="*/ 400 w 539"/>
                  <a:gd name="T19" fmla="*/ 59 h 339"/>
                  <a:gd name="T20" fmla="*/ 372 w 539"/>
                  <a:gd name="T21" fmla="*/ 39 h 339"/>
                  <a:gd name="T22" fmla="*/ 341 w 539"/>
                  <a:gd name="T23" fmla="*/ 0 h 339"/>
                  <a:gd name="T24" fmla="*/ 59 w 539"/>
                  <a:gd name="T25" fmla="*/ 67 h 339"/>
                  <a:gd name="T26" fmla="*/ 46 w 539"/>
                  <a:gd name="T27" fmla="*/ 39 h 339"/>
                  <a:gd name="T28" fmla="*/ 0 w 539"/>
                  <a:gd name="T29" fmla="*/ 83 h 339"/>
                  <a:gd name="T30" fmla="*/ 34 w 539"/>
                  <a:gd name="T31" fmla="*/ 343 h 339"/>
                  <a:gd name="T32" fmla="*/ 34 w 539"/>
                  <a:gd name="T33" fmla="*/ 343 h 3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9"/>
                  <a:gd name="T52" fmla="*/ 0 h 339"/>
                  <a:gd name="T53" fmla="*/ 539 w 539"/>
                  <a:gd name="T54" fmla="*/ 339 h 3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9" h="339">
                    <a:moveTo>
                      <a:pt x="42" y="339"/>
                    </a:moveTo>
                    <a:lnTo>
                      <a:pt x="131" y="322"/>
                    </a:lnTo>
                    <a:lnTo>
                      <a:pt x="457" y="263"/>
                    </a:lnTo>
                    <a:lnTo>
                      <a:pt x="469" y="248"/>
                    </a:lnTo>
                    <a:lnTo>
                      <a:pt x="489" y="248"/>
                    </a:lnTo>
                    <a:lnTo>
                      <a:pt x="510" y="233"/>
                    </a:lnTo>
                    <a:lnTo>
                      <a:pt x="539" y="195"/>
                    </a:lnTo>
                    <a:lnTo>
                      <a:pt x="487" y="152"/>
                    </a:lnTo>
                    <a:lnTo>
                      <a:pt x="486" y="114"/>
                    </a:lnTo>
                    <a:lnTo>
                      <a:pt x="510" y="59"/>
                    </a:lnTo>
                    <a:lnTo>
                      <a:pt x="474" y="39"/>
                    </a:lnTo>
                    <a:lnTo>
                      <a:pt x="435" y="0"/>
                    </a:lnTo>
                    <a:lnTo>
                      <a:pt x="76" y="67"/>
                    </a:lnTo>
                    <a:lnTo>
                      <a:pt x="58" y="39"/>
                    </a:lnTo>
                    <a:lnTo>
                      <a:pt x="0" y="83"/>
                    </a:lnTo>
                    <a:lnTo>
                      <a:pt x="42" y="33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56" name="Freeform 74"/>
              <p:cNvSpPr>
                <a:spLocks/>
              </p:cNvSpPr>
              <p:nvPr/>
            </p:nvSpPr>
            <p:spPr bwMode="auto">
              <a:xfrm>
                <a:off x="4882" y="1569"/>
                <a:ext cx="108" cy="280"/>
              </a:xfrm>
              <a:custGeom>
                <a:avLst/>
                <a:gdLst>
                  <a:gd name="T0" fmla="*/ 7 w 117"/>
                  <a:gd name="T1" fmla="*/ 193 h 276"/>
                  <a:gd name="T2" fmla="*/ 22 w 117"/>
                  <a:gd name="T3" fmla="*/ 178 h 276"/>
                  <a:gd name="T4" fmla="*/ 45 w 117"/>
                  <a:gd name="T5" fmla="*/ 136 h 276"/>
                  <a:gd name="T6" fmla="*/ 5 w 117"/>
                  <a:gd name="T7" fmla="*/ 93 h 276"/>
                  <a:gd name="T8" fmla="*/ 4 w 117"/>
                  <a:gd name="T9" fmla="*/ 55 h 276"/>
                  <a:gd name="T10" fmla="*/ 22 w 117"/>
                  <a:gd name="T11" fmla="*/ 0 h 276"/>
                  <a:gd name="T12" fmla="*/ 84 w 117"/>
                  <a:gd name="T13" fmla="*/ 25 h 276"/>
                  <a:gd name="T14" fmla="*/ 84 w 117"/>
                  <a:gd name="T15" fmla="*/ 37 h 276"/>
                  <a:gd name="T16" fmla="*/ 77 w 117"/>
                  <a:gd name="T17" fmla="*/ 68 h 276"/>
                  <a:gd name="T18" fmla="*/ 71 w 117"/>
                  <a:gd name="T19" fmla="*/ 74 h 276"/>
                  <a:gd name="T20" fmla="*/ 69 w 117"/>
                  <a:gd name="T21" fmla="*/ 90 h 276"/>
                  <a:gd name="T22" fmla="*/ 76 w 117"/>
                  <a:gd name="T23" fmla="*/ 95 h 276"/>
                  <a:gd name="T24" fmla="*/ 91 w 117"/>
                  <a:gd name="T25" fmla="*/ 90 h 276"/>
                  <a:gd name="T26" fmla="*/ 91 w 117"/>
                  <a:gd name="T27" fmla="*/ 137 h 276"/>
                  <a:gd name="T28" fmla="*/ 91 w 117"/>
                  <a:gd name="T29" fmla="*/ 170 h 276"/>
                  <a:gd name="T30" fmla="*/ 91 w 117"/>
                  <a:gd name="T31" fmla="*/ 186 h 276"/>
                  <a:gd name="T32" fmla="*/ 86 w 117"/>
                  <a:gd name="T33" fmla="*/ 201 h 276"/>
                  <a:gd name="T34" fmla="*/ 80 w 117"/>
                  <a:gd name="T35" fmla="*/ 201 h 276"/>
                  <a:gd name="T36" fmla="*/ 83 w 117"/>
                  <a:gd name="T37" fmla="*/ 216 h 276"/>
                  <a:gd name="T38" fmla="*/ 60 w 117"/>
                  <a:gd name="T39" fmla="*/ 280 h 276"/>
                  <a:gd name="T40" fmla="*/ 53 w 117"/>
                  <a:gd name="T41" fmla="*/ 280 h 276"/>
                  <a:gd name="T42" fmla="*/ 52 w 117"/>
                  <a:gd name="T43" fmla="*/ 256 h 276"/>
                  <a:gd name="T44" fmla="*/ 36 w 117"/>
                  <a:gd name="T45" fmla="*/ 256 h 276"/>
                  <a:gd name="T46" fmla="*/ 5 w 117"/>
                  <a:gd name="T47" fmla="*/ 230 h 276"/>
                  <a:gd name="T48" fmla="*/ 0 w 117"/>
                  <a:gd name="T49" fmla="*/ 208 h 276"/>
                  <a:gd name="T50" fmla="*/ 7 w 117"/>
                  <a:gd name="T51" fmla="*/ 193 h 276"/>
                  <a:gd name="T52" fmla="*/ 7 w 117"/>
                  <a:gd name="T53" fmla="*/ 193 h 2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276"/>
                  <a:gd name="T83" fmla="*/ 117 w 117"/>
                  <a:gd name="T84" fmla="*/ 276 h 2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276">
                    <a:moveTo>
                      <a:pt x="7" y="189"/>
                    </a:moveTo>
                    <a:lnTo>
                      <a:pt x="28" y="174"/>
                    </a:lnTo>
                    <a:lnTo>
                      <a:pt x="57" y="136"/>
                    </a:lnTo>
                    <a:lnTo>
                      <a:pt x="5" y="93"/>
                    </a:lnTo>
                    <a:lnTo>
                      <a:pt x="4" y="55"/>
                    </a:lnTo>
                    <a:lnTo>
                      <a:pt x="28" y="0"/>
                    </a:lnTo>
                    <a:lnTo>
                      <a:pt x="107" y="25"/>
                    </a:lnTo>
                    <a:lnTo>
                      <a:pt x="107" y="37"/>
                    </a:lnTo>
                    <a:lnTo>
                      <a:pt x="99" y="68"/>
                    </a:lnTo>
                    <a:lnTo>
                      <a:pt x="91" y="74"/>
                    </a:lnTo>
                    <a:lnTo>
                      <a:pt x="88" y="90"/>
                    </a:lnTo>
                    <a:lnTo>
                      <a:pt x="98" y="95"/>
                    </a:lnTo>
                    <a:lnTo>
                      <a:pt x="117" y="90"/>
                    </a:lnTo>
                    <a:lnTo>
                      <a:pt x="117" y="137"/>
                    </a:lnTo>
                    <a:lnTo>
                      <a:pt x="117" y="166"/>
                    </a:lnTo>
                    <a:lnTo>
                      <a:pt x="117" y="182"/>
                    </a:lnTo>
                    <a:lnTo>
                      <a:pt x="111" y="197"/>
                    </a:lnTo>
                    <a:lnTo>
                      <a:pt x="102" y="197"/>
                    </a:lnTo>
                    <a:lnTo>
                      <a:pt x="106" y="212"/>
                    </a:lnTo>
                    <a:lnTo>
                      <a:pt x="77" y="276"/>
                    </a:lnTo>
                    <a:lnTo>
                      <a:pt x="68" y="276"/>
                    </a:lnTo>
                    <a:lnTo>
                      <a:pt x="67" y="252"/>
                    </a:lnTo>
                    <a:lnTo>
                      <a:pt x="46" y="252"/>
                    </a:lnTo>
                    <a:lnTo>
                      <a:pt x="5" y="226"/>
                    </a:lnTo>
                    <a:lnTo>
                      <a:pt x="0" y="204"/>
                    </a:lnTo>
                    <a:lnTo>
                      <a:pt x="7" y="18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57" name="Freeform 75"/>
              <p:cNvSpPr>
                <a:spLocks/>
              </p:cNvSpPr>
              <p:nvPr/>
            </p:nvSpPr>
            <p:spPr bwMode="auto">
              <a:xfrm>
                <a:off x="4483" y="1136"/>
                <a:ext cx="522" cy="484"/>
              </a:xfrm>
              <a:custGeom>
                <a:avLst/>
                <a:gdLst>
                  <a:gd name="T0" fmla="*/ 14 w 552"/>
                  <a:gd name="T1" fmla="*/ 445 h 481"/>
                  <a:gd name="T2" fmla="*/ 294 w 552"/>
                  <a:gd name="T3" fmla="*/ 378 h 481"/>
                  <a:gd name="T4" fmla="*/ 325 w 552"/>
                  <a:gd name="T5" fmla="*/ 417 h 481"/>
                  <a:gd name="T6" fmla="*/ 354 w 552"/>
                  <a:gd name="T7" fmla="*/ 437 h 481"/>
                  <a:gd name="T8" fmla="*/ 415 w 552"/>
                  <a:gd name="T9" fmla="*/ 462 h 481"/>
                  <a:gd name="T10" fmla="*/ 421 w 552"/>
                  <a:gd name="T11" fmla="*/ 485 h 481"/>
                  <a:gd name="T12" fmla="*/ 431 w 552"/>
                  <a:gd name="T13" fmla="*/ 456 h 481"/>
                  <a:gd name="T14" fmla="*/ 432 w 552"/>
                  <a:gd name="T15" fmla="*/ 414 h 481"/>
                  <a:gd name="T16" fmla="*/ 421 w 552"/>
                  <a:gd name="T17" fmla="*/ 338 h 481"/>
                  <a:gd name="T18" fmla="*/ 419 w 552"/>
                  <a:gd name="T19" fmla="*/ 257 h 481"/>
                  <a:gd name="T20" fmla="*/ 390 w 552"/>
                  <a:gd name="T21" fmla="*/ 135 h 481"/>
                  <a:gd name="T22" fmla="*/ 385 w 552"/>
                  <a:gd name="T23" fmla="*/ 83 h 481"/>
                  <a:gd name="T24" fmla="*/ 366 w 552"/>
                  <a:gd name="T25" fmla="*/ 0 h 481"/>
                  <a:gd name="T26" fmla="*/ 275 w 552"/>
                  <a:gd name="T27" fmla="*/ 26 h 481"/>
                  <a:gd name="T28" fmla="*/ 225 w 552"/>
                  <a:gd name="T29" fmla="*/ 96 h 481"/>
                  <a:gd name="T30" fmla="*/ 222 w 552"/>
                  <a:gd name="T31" fmla="*/ 114 h 481"/>
                  <a:gd name="T32" fmla="*/ 192 w 552"/>
                  <a:gd name="T33" fmla="*/ 154 h 481"/>
                  <a:gd name="T34" fmla="*/ 200 w 552"/>
                  <a:gd name="T35" fmla="*/ 169 h 481"/>
                  <a:gd name="T36" fmla="*/ 205 w 552"/>
                  <a:gd name="T37" fmla="*/ 180 h 481"/>
                  <a:gd name="T38" fmla="*/ 201 w 552"/>
                  <a:gd name="T39" fmla="*/ 183 h 481"/>
                  <a:gd name="T40" fmla="*/ 211 w 552"/>
                  <a:gd name="T41" fmla="*/ 199 h 481"/>
                  <a:gd name="T42" fmla="*/ 212 w 552"/>
                  <a:gd name="T43" fmla="*/ 214 h 481"/>
                  <a:gd name="T44" fmla="*/ 184 w 552"/>
                  <a:gd name="T45" fmla="*/ 250 h 481"/>
                  <a:gd name="T46" fmla="*/ 142 w 552"/>
                  <a:gd name="T47" fmla="*/ 267 h 481"/>
                  <a:gd name="T48" fmla="*/ 132 w 552"/>
                  <a:gd name="T49" fmla="*/ 276 h 481"/>
                  <a:gd name="T50" fmla="*/ 116 w 552"/>
                  <a:gd name="T51" fmla="*/ 268 h 481"/>
                  <a:gd name="T52" fmla="*/ 70 w 552"/>
                  <a:gd name="T53" fmla="*/ 275 h 481"/>
                  <a:gd name="T54" fmla="*/ 35 w 552"/>
                  <a:gd name="T55" fmla="*/ 293 h 481"/>
                  <a:gd name="T56" fmla="*/ 35 w 552"/>
                  <a:gd name="T57" fmla="*/ 314 h 481"/>
                  <a:gd name="T58" fmla="*/ 42 w 552"/>
                  <a:gd name="T59" fmla="*/ 330 h 481"/>
                  <a:gd name="T60" fmla="*/ 47 w 552"/>
                  <a:gd name="T61" fmla="*/ 328 h 481"/>
                  <a:gd name="T62" fmla="*/ 52 w 552"/>
                  <a:gd name="T63" fmla="*/ 348 h 481"/>
                  <a:gd name="T64" fmla="*/ 43 w 552"/>
                  <a:gd name="T65" fmla="*/ 356 h 481"/>
                  <a:gd name="T66" fmla="*/ 38 w 552"/>
                  <a:gd name="T67" fmla="*/ 372 h 481"/>
                  <a:gd name="T68" fmla="*/ 0 w 552"/>
                  <a:gd name="T69" fmla="*/ 417 h 481"/>
                  <a:gd name="T70" fmla="*/ 14 w 552"/>
                  <a:gd name="T71" fmla="*/ 445 h 481"/>
                  <a:gd name="T72" fmla="*/ 14 w 552"/>
                  <a:gd name="T73" fmla="*/ 445 h 4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2"/>
                  <a:gd name="T112" fmla="*/ 0 h 481"/>
                  <a:gd name="T113" fmla="*/ 552 w 552"/>
                  <a:gd name="T114" fmla="*/ 481 h 4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2" h="481">
                    <a:moveTo>
                      <a:pt x="18" y="441"/>
                    </a:moveTo>
                    <a:lnTo>
                      <a:pt x="377" y="374"/>
                    </a:lnTo>
                    <a:lnTo>
                      <a:pt x="416" y="413"/>
                    </a:lnTo>
                    <a:lnTo>
                      <a:pt x="452" y="433"/>
                    </a:lnTo>
                    <a:lnTo>
                      <a:pt x="531" y="458"/>
                    </a:lnTo>
                    <a:lnTo>
                      <a:pt x="538" y="481"/>
                    </a:lnTo>
                    <a:lnTo>
                      <a:pt x="551" y="452"/>
                    </a:lnTo>
                    <a:lnTo>
                      <a:pt x="552" y="410"/>
                    </a:lnTo>
                    <a:lnTo>
                      <a:pt x="538" y="334"/>
                    </a:lnTo>
                    <a:lnTo>
                      <a:pt x="536" y="253"/>
                    </a:lnTo>
                    <a:lnTo>
                      <a:pt x="499" y="135"/>
                    </a:lnTo>
                    <a:lnTo>
                      <a:pt x="492" y="83"/>
                    </a:lnTo>
                    <a:lnTo>
                      <a:pt x="468" y="0"/>
                    </a:lnTo>
                    <a:lnTo>
                      <a:pt x="352" y="26"/>
                    </a:lnTo>
                    <a:lnTo>
                      <a:pt x="287" y="96"/>
                    </a:lnTo>
                    <a:lnTo>
                      <a:pt x="284" y="114"/>
                    </a:lnTo>
                    <a:lnTo>
                      <a:pt x="246" y="154"/>
                    </a:lnTo>
                    <a:lnTo>
                      <a:pt x="256" y="169"/>
                    </a:lnTo>
                    <a:lnTo>
                      <a:pt x="263" y="180"/>
                    </a:lnTo>
                    <a:lnTo>
                      <a:pt x="258" y="183"/>
                    </a:lnTo>
                    <a:lnTo>
                      <a:pt x="269" y="199"/>
                    </a:lnTo>
                    <a:lnTo>
                      <a:pt x="271" y="214"/>
                    </a:lnTo>
                    <a:lnTo>
                      <a:pt x="235" y="246"/>
                    </a:lnTo>
                    <a:lnTo>
                      <a:pt x="182" y="263"/>
                    </a:lnTo>
                    <a:lnTo>
                      <a:pt x="169" y="272"/>
                    </a:lnTo>
                    <a:lnTo>
                      <a:pt x="148" y="264"/>
                    </a:lnTo>
                    <a:lnTo>
                      <a:pt x="89" y="271"/>
                    </a:lnTo>
                    <a:lnTo>
                      <a:pt x="44" y="289"/>
                    </a:lnTo>
                    <a:lnTo>
                      <a:pt x="44" y="310"/>
                    </a:lnTo>
                    <a:lnTo>
                      <a:pt x="54" y="326"/>
                    </a:lnTo>
                    <a:lnTo>
                      <a:pt x="60" y="324"/>
                    </a:lnTo>
                    <a:lnTo>
                      <a:pt x="67" y="344"/>
                    </a:lnTo>
                    <a:lnTo>
                      <a:pt x="55" y="352"/>
                    </a:lnTo>
                    <a:lnTo>
                      <a:pt x="49" y="368"/>
                    </a:lnTo>
                    <a:lnTo>
                      <a:pt x="0" y="413"/>
                    </a:lnTo>
                    <a:lnTo>
                      <a:pt x="18" y="441"/>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58" name="Freeform 76"/>
              <p:cNvSpPr>
                <a:spLocks/>
              </p:cNvSpPr>
              <p:nvPr/>
            </p:nvSpPr>
            <p:spPr bwMode="auto">
              <a:xfrm>
                <a:off x="4965" y="1637"/>
                <a:ext cx="15" cy="23"/>
              </a:xfrm>
              <a:custGeom>
                <a:avLst/>
                <a:gdLst>
                  <a:gd name="T0" fmla="*/ 0 w 16"/>
                  <a:gd name="T1" fmla="*/ 26 h 22"/>
                  <a:gd name="T2" fmla="*/ 3 w 16"/>
                  <a:gd name="T3" fmla="*/ 6 h 22"/>
                  <a:gd name="T4" fmla="*/ 8 w 16"/>
                  <a:gd name="T5" fmla="*/ 0 h 22"/>
                  <a:gd name="T6" fmla="*/ 12 w 16"/>
                  <a:gd name="T7" fmla="*/ 4 h 22"/>
                  <a:gd name="T8" fmla="*/ 0 w 16"/>
                  <a:gd name="T9" fmla="*/ 26 h 22"/>
                  <a:gd name="T10" fmla="*/ 0 w 16"/>
                  <a:gd name="T11" fmla="*/ 26 h 22"/>
                  <a:gd name="T12" fmla="*/ 0 w 16"/>
                  <a:gd name="T13" fmla="*/ 26 h 22"/>
                  <a:gd name="T14" fmla="*/ 0 60000 65536"/>
                  <a:gd name="T15" fmla="*/ 0 60000 65536"/>
                  <a:gd name="T16" fmla="*/ 0 60000 65536"/>
                  <a:gd name="T17" fmla="*/ 0 60000 65536"/>
                  <a:gd name="T18" fmla="*/ 0 60000 65536"/>
                  <a:gd name="T19" fmla="*/ 0 60000 65536"/>
                  <a:gd name="T20" fmla="*/ 0 60000 65536"/>
                  <a:gd name="T21" fmla="*/ 0 w 16"/>
                  <a:gd name="T22" fmla="*/ 0 h 22"/>
                  <a:gd name="T23" fmla="*/ 16 w 1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2">
                    <a:moveTo>
                      <a:pt x="0" y="22"/>
                    </a:moveTo>
                    <a:lnTo>
                      <a:pt x="3" y="6"/>
                    </a:lnTo>
                    <a:lnTo>
                      <a:pt x="11" y="0"/>
                    </a:lnTo>
                    <a:lnTo>
                      <a:pt x="16" y="4"/>
                    </a:lnTo>
                    <a:lnTo>
                      <a:pt x="0" y="22"/>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59" name="Freeform 77"/>
              <p:cNvSpPr>
                <a:spLocks/>
              </p:cNvSpPr>
              <p:nvPr/>
            </p:nvSpPr>
            <p:spPr bwMode="auto">
              <a:xfrm>
                <a:off x="4982" y="1547"/>
                <a:ext cx="160" cy="98"/>
              </a:xfrm>
              <a:custGeom>
                <a:avLst/>
                <a:gdLst>
                  <a:gd name="T0" fmla="*/ 9 w 171"/>
                  <a:gd name="T1" fmla="*/ 95 h 99"/>
                  <a:gd name="T2" fmla="*/ 56 w 171"/>
                  <a:gd name="T3" fmla="*/ 61 h 99"/>
                  <a:gd name="T4" fmla="*/ 87 w 171"/>
                  <a:gd name="T5" fmla="*/ 45 h 99"/>
                  <a:gd name="T6" fmla="*/ 54 w 171"/>
                  <a:gd name="T7" fmla="*/ 72 h 99"/>
                  <a:gd name="T8" fmla="*/ 57 w 171"/>
                  <a:gd name="T9" fmla="*/ 74 h 99"/>
                  <a:gd name="T10" fmla="*/ 107 w 171"/>
                  <a:gd name="T11" fmla="*/ 34 h 99"/>
                  <a:gd name="T12" fmla="*/ 131 w 171"/>
                  <a:gd name="T13" fmla="*/ 5 h 99"/>
                  <a:gd name="T14" fmla="*/ 129 w 171"/>
                  <a:gd name="T15" fmla="*/ 0 h 99"/>
                  <a:gd name="T16" fmla="*/ 107 w 171"/>
                  <a:gd name="T17" fmla="*/ 16 h 99"/>
                  <a:gd name="T18" fmla="*/ 104 w 171"/>
                  <a:gd name="T19" fmla="*/ 14 h 99"/>
                  <a:gd name="T20" fmla="*/ 93 w 171"/>
                  <a:gd name="T21" fmla="*/ 34 h 99"/>
                  <a:gd name="T22" fmla="*/ 85 w 171"/>
                  <a:gd name="T23" fmla="*/ 34 h 99"/>
                  <a:gd name="T24" fmla="*/ 102 w 171"/>
                  <a:gd name="T25" fmla="*/ 0 h 99"/>
                  <a:gd name="T26" fmla="*/ 85 w 171"/>
                  <a:gd name="T27" fmla="*/ 24 h 99"/>
                  <a:gd name="T28" fmla="*/ 26 w 171"/>
                  <a:gd name="T29" fmla="*/ 49 h 99"/>
                  <a:gd name="T30" fmla="*/ 15 w 171"/>
                  <a:gd name="T31" fmla="*/ 67 h 99"/>
                  <a:gd name="T32" fmla="*/ 6 w 171"/>
                  <a:gd name="T33" fmla="*/ 70 h 99"/>
                  <a:gd name="T34" fmla="*/ 0 w 171"/>
                  <a:gd name="T35" fmla="*/ 85 h 99"/>
                  <a:gd name="T36" fmla="*/ 9 w 171"/>
                  <a:gd name="T37" fmla="*/ 95 h 99"/>
                  <a:gd name="T38" fmla="*/ 9 w 171"/>
                  <a:gd name="T39" fmla="*/ 95 h 9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1"/>
                  <a:gd name="T61" fmla="*/ 0 h 99"/>
                  <a:gd name="T62" fmla="*/ 171 w 171"/>
                  <a:gd name="T63" fmla="*/ 99 h 9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1" h="99">
                    <a:moveTo>
                      <a:pt x="13" y="99"/>
                    </a:moveTo>
                    <a:lnTo>
                      <a:pt x="73" y="65"/>
                    </a:lnTo>
                    <a:lnTo>
                      <a:pt x="113" y="45"/>
                    </a:lnTo>
                    <a:lnTo>
                      <a:pt x="71" y="76"/>
                    </a:lnTo>
                    <a:lnTo>
                      <a:pt x="74" y="78"/>
                    </a:lnTo>
                    <a:lnTo>
                      <a:pt x="139" y="34"/>
                    </a:lnTo>
                    <a:lnTo>
                      <a:pt x="171" y="5"/>
                    </a:lnTo>
                    <a:lnTo>
                      <a:pt x="168" y="0"/>
                    </a:lnTo>
                    <a:lnTo>
                      <a:pt x="139" y="16"/>
                    </a:lnTo>
                    <a:lnTo>
                      <a:pt x="136" y="14"/>
                    </a:lnTo>
                    <a:lnTo>
                      <a:pt x="121" y="34"/>
                    </a:lnTo>
                    <a:lnTo>
                      <a:pt x="111" y="34"/>
                    </a:lnTo>
                    <a:lnTo>
                      <a:pt x="134" y="0"/>
                    </a:lnTo>
                    <a:lnTo>
                      <a:pt x="111" y="24"/>
                    </a:lnTo>
                    <a:lnTo>
                      <a:pt x="34" y="52"/>
                    </a:lnTo>
                    <a:lnTo>
                      <a:pt x="19" y="71"/>
                    </a:lnTo>
                    <a:lnTo>
                      <a:pt x="6" y="74"/>
                    </a:lnTo>
                    <a:lnTo>
                      <a:pt x="0" y="89"/>
                    </a:lnTo>
                    <a:lnTo>
                      <a:pt x="13" y="99"/>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60" name="Freeform 78"/>
              <p:cNvSpPr>
                <a:spLocks/>
              </p:cNvSpPr>
              <p:nvPr/>
            </p:nvSpPr>
            <p:spPr bwMode="auto">
              <a:xfrm>
                <a:off x="4989" y="1440"/>
                <a:ext cx="149" cy="148"/>
              </a:xfrm>
              <a:custGeom>
                <a:avLst/>
                <a:gdLst>
                  <a:gd name="T0" fmla="*/ 10 w 160"/>
                  <a:gd name="T1" fmla="*/ 103 h 149"/>
                  <a:gd name="T2" fmla="*/ 9 w 160"/>
                  <a:gd name="T3" fmla="*/ 145 h 149"/>
                  <a:gd name="T4" fmla="*/ 22 w 160"/>
                  <a:gd name="T5" fmla="*/ 142 h 149"/>
                  <a:gd name="T6" fmla="*/ 44 w 160"/>
                  <a:gd name="T7" fmla="*/ 119 h 149"/>
                  <a:gd name="T8" fmla="*/ 53 w 160"/>
                  <a:gd name="T9" fmla="*/ 100 h 149"/>
                  <a:gd name="T10" fmla="*/ 58 w 160"/>
                  <a:gd name="T11" fmla="*/ 103 h 149"/>
                  <a:gd name="T12" fmla="*/ 92 w 160"/>
                  <a:gd name="T13" fmla="*/ 92 h 149"/>
                  <a:gd name="T14" fmla="*/ 92 w 160"/>
                  <a:gd name="T15" fmla="*/ 85 h 149"/>
                  <a:gd name="T16" fmla="*/ 97 w 160"/>
                  <a:gd name="T17" fmla="*/ 88 h 149"/>
                  <a:gd name="T18" fmla="*/ 104 w 160"/>
                  <a:gd name="T19" fmla="*/ 82 h 149"/>
                  <a:gd name="T20" fmla="*/ 112 w 160"/>
                  <a:gd name="T21" fmla="*/ 80 h 149"/>
                  <a:gd name="T22" fmla="*/ 127 w 160"/>
                  <a:gd name="T23" fmla="*/ 74 h 149"/>
                  <a:gd name="T24" fmla="*/ 114 w 160"/>
                  <a:gd name="T25" fmla="*/ 0 h 149"/>
                  <a:gd name="T26" fmla="*/ 0 w 160"/>
                  <a:gd name="T27" fmla="*/ 31 h 149"/>
                  <a:gd name="T28" fmla="*/ 10 w 160"/>
                  <a:gd name="T29" fmla="*/ 103 h 149"/>
                  <a:gd name="T30" fmla="*/ 10 w 160"/>
                  <a:gd name="T31" fmla="*/ 103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0"/>
                  <a:gd name="T49" fmla="*/ 0 h 149"/>
                  <a:gd name="T50" fmla="*/ 160 w 160"/>
                  <a:gd name="T51" fmla="*/ 149 h 1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0" h="149">
                    <a:moveTo>
                      <a:pt x="14" y="107"/>
                    </a:moveTo>
                    <a:lnTo>
                      <a:pt x="13" y="149"/>
                    </a:lnTo>
                    <a:lnTo>
                      <a:pt x="26" y="146"/>
                    </a:lnTo>
                    <a:lnTo>
                      <a:pt x="56" y="123"/>
                    </a:lnTo>
                    <a:lnTo>
                      <a:pt x="66" y="104"/>
                    </a:lnTo>
                    <a:lnTo>
                      <a:pt x="73" y="107"/>
                    </a:lnTo>
                    <a:lnTo>
                      <a:pt x="115" y="96"/>
                    </a:lnTo>
                    <a:lnTo>
                      <a:pt x="115" y="89"/>
                    </a:lnTo>
                    <a:lnTo>
                      <a:pt x="123" y="92"/>
                    </a:lnTo>
                    <a:lnTo>
                      <a:pt x="131" y="86"/>
                    </a:lnTo>
                    <a:lnTo>
                      <a:pt x="142" y="84"/>
                    </a:lnTo>
                    <a:lnTo>
                      <a:pt x="160" y="76"/>
                    </a:lnTo>
                    <a:lnTo>
                      <a:pt x="144" y="0"/>
                    </a:lnTo>
                    <a:lnTo>
                      <a:pt x="0" y="31"/>
                    </a:lnTo>
                    <a:lnTo>
                      <a:pt x="14" y="107"/>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61" name="Freeform 79"/>
              <p:cNvSpPr>
                <a:spLocks/>
              </p:cNvSpPr>
              <p:nvPr/>
            </p:nvSpPr>
            <p:spPr bwMode="auto">
              <a:xfrm>
                <a:off x="5126" y="1432"/>
                <a:ext cx="67" cy="83"/>
              </a:xfrm>
              <a:custGeom>
                <a:avLst/>
                <a:gdLst>
                  <a:gd name="T0" fmla="*/ 12 w 71"/>
                  <a:gd name="T1" fmla="*/ 80 h 84"/>
                  <a:gd name="T2" fmla="*/ 33 w 71"/>
                  <a:gd name="T3" fmla="*/ 69 h 84"/>
                  <a:gd name="T4" fmla="*/ 35 w 71"/>
                  <a:gd name="T5" fmla="*/ 39 h 84"/>
                  <a:gd name="T6" fmla="*/ 41 w 71"/>
                  <a:gd name="T7" fmla="*/ 43 h 84"/>
                  <a:gd name="T8" fmla="*/ 43 w 71"/>
                  <a:gd name="T9" fmla="*/ 59 h 84"/>
                  <a:gd name="T10" fmla="*/ 47 w 71"/>
                  <a:gd name="T11" fmla="*/ 57 h 84"/>
                  <a:gd name="T12" fmla="*/ 53 w 71"/>
                  <a:gd name="T13" fmla="*/ 43 h 84"/>
                  <a:gd name="T14" fmla="*/ 47 w 71"/>
                  <a:gd name="T15" fmla="*/ 29 h 84"/>
                  <a:gd name="T16" fmla="*/ 35 w 71"/>
                  <a:gd name="T17" fmla="*/ 26 h 84"/>
                  <a:gd name="T18" fmla="*/ 27 w 71"/>
                  <a:gd name="T19" fmla="*/ 3 h 84"/>
                  <a:gd name="T20" fmla="*/ 19 w 71"/>
                  <a:gd name="T21" fmla="*/ 0 h 84"/>
                  <a:gd name="T22" fmla="*/ 0 w 71"/>
                  <a:gd name="T23" fmla="*/ 8 h 84"/>
                  <a:gd name="T24" fmla="*/ 12 w 71"/>
                  <a:gd name="T25" fmla="*/ 80 h 84"/>
                  <a:gd name="T26" fmla="*/ 12 w 71"/>
                  <a:gd name="T27" fmla="*/ 80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84"/>
                  <a:gd name="T44" fmla="*/ 71 w 71"/>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84">
                    <a:moveTo>
                      <a:pt x="16" y="84"/>
                    </a:moveTo>
                    <a:lnTo>
                      <a:pt x="45" y="73"/>
                    </a:lnTo>
                    <a:lnTo>
                      <a:pt x="47" y="39"/>
                    </a:lnTo>
                    <a:lnTo>
                      <a:pt x="55" y="47"/>
                    </a:lnTo>
                    <a:lnTo>
                      <a:pt x="57" y="63"/>
                    </a:lnTo>
                    <a:lnTo>
                      <a:pt x="63" y="61"/>
                    </a:lnTo>
                    <a:lnTo>
                      <a:pt x="71" y="47"/>
                    </a:lnTo>
                    <a:lnTo>
                      <a:pt x="63" y="29"/>
                    </a:lnTo>
                    <a:lnTo>
                      <a:pt x="47" y="26"/>
                    </a:lnTo>
                    <a:lnTo>
                      <a:pt x="35" y="3"/>
                    </a:lnTo>
                    <a:lnTo>
                      <a:pt x="26" y="0"/>
                    </a:lnTo>
                    <a:lnTo>
                      <a:pt x="0" y="8"/>
                    </a:lnTo>
                    <a:lnTo>
                      <a:pt x="16" y="84"/>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62" name="Freeform 80"/>
              <p:cNvSpPr>
                <a:spLocks/>
              </p:cNvSpPr>
              <p:nvPr/>
            </p:nvSpPr>
            <p:spPr bwMode="auto">
              <a:xfrm>
                <a:off x="4987" y="1326"/>
                <a:ext cx="293" cy="153"/>
              </a:xfrm>
              <a:custGeom>
                <a:avLst/>
                <a:gdLst>
                  <a:gd name="T0" fmla="*/ 2 w 311"/>
                  <a:gd name="T1" fmla="*/ 148 h 152"/>
                  <a:gd name="T2" fmla="*/ 115 w 311"/>
                  <a:gd name="T3" fmla="*/ 117 h 152"/>
                  <a:gd name="T4" fmla="*/ 136 w 311"/>
                  <a:gd name="T5" fmla="*/ 109 h 152"/>
                  <a:gd name="T6" fmla="*/ 143 w 311"/>
                  <a:gd name="T7" fmla="*/ 112 h 152"/>
                  <a:gd name="T8" fmla="*/ 152 w 311"/>
                  <a:gd name="T9" fmla="*/ 135 h 152"/>
                  <a:gd name="T10" fmla="*/ 165 w 311"/>
                  <a:gd name="T11" fmla="*/ 138 h 152"/>
                  <a:gd name="T12" fmla="*/ 171 w 311"/>
                  <a:gd name="T13" fmla="*/ 156 h 152"/>
                  <a:gd name="T14" fmla="*/ 180 w 311"/>
                  <a:gd name="T15" fmla="*/ 156 h 152"/>
                  <a:gd name="T16" fmla="*/ 189 w 311"/>
                  <a:gd name="T17" fmla="*/ 140 h 152"/>
                  <a:gd name="T18" fmla="*/ 191 w 311"/>
                  <a:gd name="T19" fmla="*/ 125 h 152"/>
                  <a:gd name="T20" fmla="*/ 202 w 311"/>
                  <a:gd name="T21" fmla="*/ 145 h 152"/>
                  <a:gd name="T22" fmla="*/ 245 w 311"/>
                  <a:gd name="T23" fmla="*/ 127 h 152"/>
                  <a:gd name="T24" fmla="*/ 243 w 311"/>
                  <a:gd name="T25" fmla="*/ 106 h 152"/>
                  <a:gd name="T26" fmla="*/ 231 w 311"/>
                  <a:gd name="T27" fmla="*/ 74 h 152"/>
                  <a:gd name="T28" fmla="*/ 223 w 311"/>
                  <a:gd name="T29" fmla="*/ 71 h 152"/>
                  <a:gd name="T30" fmla="*/ 217 w 311"/>
                  <a:gd name="T31" fmla="*/ 71 h 152"/>
                  <a:gd name="T32" fmla="*/ 219 w 311"/>
                  <a:gd name="T33" fmla="*/ 81 h 152"/>
                  <a:gd name="T34" fmla="*/ 228 w 311"/>
                  <a:gd name="T35" fmla="*/ 83 h 152"/>
                  <a:gd name="T36" fmla="*/ 233 w 311"/>
                  <a:gd name="T37" fmla="*/ 109 h 152"/>
                  <a:gd name="T38" fmla="*/ 214 w 311"/>
                  <a:gd name="T39" fmla="*/ 119 h 152"/>
                  <a:gd name="T40" fmla="*/ 189 w 311"/>
                  <a:gd name="T41" fmla="*/ 98 h 152"/>
                  <a:gd name="T42" fmla="*/ 180 w 311"/>
                  <a:gd name="T43" fmla="*/ 71 h 152"/>
                  <a:gd name="T44" fmla="*/ 169 w 311"/>
                  <a:gd name="T45" fmla="*/ 63 h 152"/>
                  <a:gd name="T46" fmla="*/ 167 w 311"/>
                  <a:gd name="T47" fmla="*/ 71 h 152"/>
                  <a:gd name="T48" fmla="*/ 156 w 311"/>
                  <a:gd name="T49" fmla="*/ 58 h 152"/>
                  <a:gd name="T50" fmla="*/ 166 w 311"/>
                  <a:gd name="T51" fmla="*/ 42 h 152"/>
                  <a:gd name="T52" fmla="*/ 173 w 311"/>
                  <a:gd name="T53" fmla="*/ 26 h 152"/>
                  <a:gd name="T54" fmla="*/ 158 w 311"/>
                  <a:gd name="T55" fmla="*/ 0 h 152"/>
                  <a:gd name="T56" fmla="*/ 136 w 311"/>
                  <a:gd name="T57" fmla="*/ 21 h 152"/>
                  <a:gd name="T58" fmla="*/ 54 w 311"/>
                  <a:gd name="T59" fmla="*/ 48 h 152"/>
                  <a:gd name="T60" fmla="*/ 0 w 311"/>
                  <a:gd name="T61" fmla="*/ 63 h 152"/>
                  <a:gd name="T62" fmla="*/ 2 w 311"/>
                  <a:gd name="T63" fmla="*/ 148 h 152"/>
                  <a:gd name="T64" fmla="*/ 2 w 311"/>
                  <a:gd name="T65" fmla="*/ 148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1"/>
                  <a:gd name="T100" fmla="*/ 0 h 152"/>
                  <a:gd name="T101" fmla="*/ 311 w 311"/>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1" h="152">
                    <a:moveTo>
                      <a:pt x="2" y="144"/>
                    </a:moveTo>
                    <a:lnTo>
                      <a:pt x="146" y="113"/>
                    </a:lnTo>
                    <a:lnTo>
                      <a:pt x="172" y="105"/>
                    </a:lnTo>
                    <a:lnTo>
                      <a:pt x="181" y="108"/>
                    </a:lnTo>
                    <a:lnTo>
                      <a:pt x="193" y="131"/>
                    </a:lnTo>
                    <a:lnTo>
                      <a:pt x="209" y="134"/>
                    </a:lnTo>
                    <a:lnTo>
                      <a:pt x="217" y="152"/>
                    </a:lnTo>
                    <a:lnTo>
                      <a:pt x="228" y="152"/>
                    </a:lnTo>
                    <a:lnTo>
                      <a:pt x="240" y="136"/>
                    </a:lnTo>
                    <a:lnTo>
                      <a:pt x="243" y="121"/>
                    </a:lnTo>
                    <a:lnTo>
                      <a:pt x="256" y="141"/>
                    </a:lnTo>
                    <a:lnTo>
                      <a:pt x="311" y="123"/>
                    </a:lnTo>
                    <a:lnTo>
                      <a:pt x="309" y="102"/>
                    </a:lnTo>
                    <a:lnTo>
                      <a:pt x="293" y="74"/>
                    </a:lnTo>
                    <a:lnTo>
                      <a:pt x="283" y="71"/>
                    </a:lnTo>
                    <a:lnTo>
                      <a:pt x="275" y="71"/>
                    </a:lnTo>
                    <a:lnTo>
                      <a:pt x="277" y="77"/>
                    </a:lnTo>
                    <a:lnTo>
                      <a:pt x="290" y="79"/>
                    </a:lnTo>
                    <a:lnTo>
                      <a:pt x="295" y="105"/>
                    </a:lnTo>
                    <a:lnTo>
                      <a:pt x="272" y="115"/>
                    </a:lnTo>
                    <a:lnTo>
                      <a:pt x="240" y="94"/>
                    </a:lnTo>
                    <a:lnTo>
                      <a:pt x="228" y="71"/>
                    </a:lnTo>
                    <a:lnTo>
                      <a:pt x="214" y="63"/>
                    </a:lnTo>
                    <a:lnTo>
                      <a:pt x="212" y="71"/>
                    </a:lnTo>
                    <a:lnTo>
                      <a:pt x="199" y="58"/>
                    </a:lnTo>
                    <a:lnTo>
                      <a:pt x="211" y="42"/>
                    </a:lnTo>
                    <a:lnTo>
                      <a:pt x="220" y="26"/>
                    </a:lnTo>
                    <a:lnTo>
                      <a:pt x="201" y="0"/>
                    </a:lnTo>
                    <a:lnTo>
                      <a:pt x="172" y="21"/>
                    </a:lnTo>
                    <a:lnTo>
                      <a:pt x="68" y="48"/>
                    </a:lnTo>
                    <a:lnTo>
                      <a:pt x="0" y="63"/>
                    </a:lnTo>
                    <a:lnTo>
                      <a:pt x="2" y="144"/>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63" name="Freeform 81"/>
              <p:cNvSpPr>
                <a:spLocks/>
              </p:cNvSpPr>
              <p:nvPr/>
            </p:nvSpPr>
            <p:spPr bwMode="auto">
              <a:xfrm>
                <a:off x="5221" y="1476"/>
                <a:ext cx="27" cy="23"/>
              </a:xfrm>
              <a:custGeom>
                <a:avLst/>
                <a:gdLst>
                  <a:gd name="T0" fmla="*/ 0 w 28"/>
                  <a:gd name="T1" fmla="*/ 21 h 21"/>
                  <a:gd name="T2" fmla="*/ 12 w 28"/>
                  <a:gd name="T3" fmla="*/ 0 h 21"/>
                  <a:gd name="T4" fmla="*/ 24 w 28"/>
                  <a:gd name="T5" fmla="*/ 9 h 21"/>
                  <a:gd name="T6" fmla="*/ 0 w 28"/>
                  <a:gd name="T7" fmla="*/ 21 h 21"/>
                  <a:gd name="T8" fmla="*/ 0 w 28"/>
                  <a:gd name="T9" fmla="*/ 21 h 21"/>
                  <a:gd name="T10" fmla="*/ 0 w 28"/>
                  <a:gd name="T11" fmla="*/ 21 h 21"/>
                  <a:gd name="T12" fmla="*/ 0 60000 65536"/>
                  <a:gd name="T13" fmla="*/ 0 60000 65536"/>
                  <a:gd name="T14" fmla="*/ 0 60000 65536"/>
                  <a:gd name="T15" fmla="*/ 0 60000 65536"/>
                  <a:gd name="T16" fmla="*/ 0 60000 65536"/>
                  <a:gd name="T17" fmla="*/ 0 60000 65536"/>
                  <a:gd name="T18" fmla="*/ 0 w 28"/>
                  <a:gd name="T19" fmla="*/ 0 h 21"/>
                  <a:gd name="T20" fmla="*/ 28 w 28"/>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8" h="21">
                    <a:moveTo>
                      <a:pt x="0" y="21"/>
                    </a:moveTo>
                    <a:lnTo>
                      <a:pt x="12" y="0"/>
                    </a:lnTo>
                    <a:lnTo>
                      <a:pt x="28" y="9"/>
                    </a:lnTo>
                    <a:lnTo>
                      <a:pt x="0" y="21"/>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64" name="Freeform 82"/>
              <p:cNvSpPr>
                <a:spLocks/>
              </p:cNvSpPr>
              <p:nvPr/>
            </p:nvSpPr>
            <p:spPr bwMode="auto">
              <a:xfrm>
                <a:off x="5270" y="1472"/>
                <a:ext cx="22" cy="17"/>
              </a:xfrm>
              <a:custGeom>
                <a:avLst/>
                <a:gdLst>
                  <a:gd name="T0" fmla="*/ 0 w 23"/>
                  <a:gd name="T1" fmla="*/ 17 h 17"/>
                  <a:gd name="T2" fmla="*/ 11 w 23"/>
                  <a:gd name="T3" fmla="*/ 0 h 17"/>
                  <a:gd name="T4" fmla="*/ 19 w 23"/>
                  <a:gd name="T5" fmla="*/ 12 h 17"/>
                  <a:gd name="T6" fmla="*/ 0 w 23"/>
                  <a:gd name="T7" fmla="*/ 17 h 17"/>
                  <a:gd name="T8" fmla="*/ 0 w 23"/>
                  <a:gd name="T9" fmla="*/ 17 h 17"/>
                  <a:gd name="T10" fmla="*/ 0 w 23"/>
                  <a:gd name="T11" fmla="*/ 17 h 17"/>
                  <a:gd name="T12" fmla="*/ 0 60000 65536"/>
                  <a:gd name="T13" fmla="*/ 0 60000 65536"/>
                  <a:gd name="T14" fmla="*/ 0 60000 65536"/>
                  <a:gd name="T15" fmla="*/ 0 60000 65536"/>
                  <a:gd name="T16" fmla="*/ 0 60000 65536"/>
                  <a:gd name="T17" fmla="*/ 0 60000 65536"/>
                  <a:gd name="T18" fmla="*/ 0 w 23"/>
                  <a:gd name="T19" fmla="*/ 0 h 17"/>
                  <a:gd name="T20" fmla="*/ 23 w 2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23" h="17">
                    <a:moveTo>
                      <a:pt x="0" y="17"/>
                    </a:moveTo>
                    <a:lnTo>
                      <a:pt x="13" y="0"/>
                    </a:lnTo>
                    <a:lnTo>
                      <a:pt x="23" y="12"/>
                    </a:lnTo>
                    <a:lnTo>
                      <a:pt x="0" y="17"/>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65" name="Freeform 83"/>
              <p:cNvSpPr>
                <a:spLocks/>
              </p:cNvSpPr>
              <p:nvPr/>
            </p:nvSpPr>
            <p:spPr bwMode="auto">
              <a:xfrm>
                <a:off x="4923" y="1102"/>
                <a:ext cx="142" cy="287"/>
              </a:xfrm>
              <a:custGeom>
                <a:avLst/>
                <a:gdLst>
                  <a:gd name="T0" fmla="*/ 20 w 151"/>
                  <a:gd name="T1" fmla="*/ 118 h 288"/>
                  <a:gd name="T2" fmla="*/ 24 w 151"/>
                  <a:gd name="T3" fmla="*/ 166 h 288"/>
                  <a:gd name="T4" fmla="*/ 53 w 151"/>
                  <a:gd name="T5" fmla="*/ 284 h 288"/>
                  <a:gd name="T6" fmla="*/ 106 w 151"/>
                  <a:gd name="T7" fmla="*/ 269 h 288"/>
                  <a:gd name="T8" fmla="*/ 103 w 151"/>
                  <a:gd name="T9" fmla="*/ 105 h 288"/>
                  <a:gd name="T10" fmla="*/ 115 w 151"/>
                  <a:gd name="T11" fmla="*/ 71 h 288"/>
                  <a:gd name="T12" fmla="*/ 118 w 151"/>
                  <a:gd name="T13" fmla="*/ 0 h 288"/>
                  <a:gd name="T14" fmla="*/ 0 w 151"/>
                  <a:gd name="T15" fmla="*/ 35 h 288"/>
                  <a:gd name="T16" fmla="*/ 20 w 151"/>
                  <a:gd name="T17" fmla="*/ 118 h 288"/>
                  <a:gd name="T18" fmla="*/ 20 w 151"/>
                  <a:gd name="T19" fmla="*/ 118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88"/>
                  <a:gd name="T32" fmla="*/ 151 w 151"/>
                  <a:gd name="T33" fmla="*/ 288 h 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88">
                    <a:moveTo>
                      <a:pt x="24" y="118"/>
                    </a:moveTo>
                    <a:lnTo>
                      <a:pt x="31" y="170"/>
                    </a:lnTo>
                    <a:lnTo>
                      <a:pt x="68" y="288"/>
                    </a:lnTo>
                    <a:lnTo>
                      <a:pt x="136" y="273"/>
                    </a:lnTo>
                    <a:lnTo>
                      <a:pt x="131" y="105"/>
                    </a:lnTo>
                    <a:lnTo>
                      <a:pt x="147" y="71"/>
                    </a:lnTo>
                    <a:lnTo>
                      <a:pt x="151" y="0"/>
                    </a:lnTo>
                    <a:lnTo>
                      <a:pt x="0" y="35"/>
                    </a:lnTo>
                    <a:lnTo>
                      <a:pt x="24" y="118"/>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66" name="Freeform 84"/>
              <p:cNvSpPr>
                <a:spLocks/>
              </p:cNvSpPr>
              <p:nvPr/>
            </p:nvSpPr>
            <p:spPr bwMode="auto">
              <a:xfrm>
                <a:off x="5047" y="1059"/>
                <a:ext cx="133" cy="318"/>
              </a:xfrm>
              <a:custGeom>
                <a:avLst/>
                <a:gdLst>
                  <a:gd name="T0" fmla="*/ 0 w 140"/>
                  <a:gd name="T1" fmla="*/ 147 h 315"/>
                  <a:gd name="T2" fmla="*/ 12 w 140"/>
                  <a:gd name="T3" fmla="*/ 113 h 315"/>
                  <a:gd name="T4" fmla="*/ 16 w 140"/>
                  <a:gd name="T5" fmla="*/ 42 h 315"/>
                  <a:gd name="T6" fmla="*/ 14 w 140"/>
                  <a:gd name="T7" fmla="*/ 14 h 315"/>
                  <a:gd name="T8" fmla="*/ 35 w 140"/>
                  <a:gd name="T9" fmla="*/ 0 h 315"/>
                  <a:gd name="T10" fmla="*/ 83 w 140"/>
                  <a:gd name="T11" fmla="*/ 201 h 315"/>
                  <a:gd name="T12" fmla="*/ 108 w 140"/>
                  <a:gd name="T13" fmla="*/ 243 h 315"/>
                  <a:gd name="T14" fmla="*/ 106 w 140"/>
                  <a:gd name="T15" fmla="*/ 271 h 315"/>
                  <a:gd name="T16" fmla="*/ 83 w 140"/>
                  <a:gd name="T17" fmla="*/ 292 h 315"/>
                  <a:gd name="T18" fmla="*/ 5 w 140"/>
                  <a:gd name="T19" fmla="*/ 319 h 315"/>
                  <a:gd name="T20" fmla="*/ 0 w 140"/>
                  <a:gd name="T21" fmla="*/ 147 h 315"/>
                  <a:gd name="T22" fmla="*/ 0 w 140"/>
                  <a:gd name="T23" fmla="*/ 147 h 3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0"/>
                  <a:gd name="T37" fmla="*/ 0 h 315"/>
                  <a:gd name="T38" fmla="*/ 140 w 140"/>
                  <a:gd name="T39" fmla="*/ 315 h 3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0" h="315">
                    <a:moveTo>
                      <a:pt x="0" y="147"/>
                    </a:moveTo>
                    <a:lnTo>
                      <a:pt x="16" y="113"/>
                    </a:lnTo>
                    <a:lnTo>
                      <a:pt x="20" y="42"/>
                    </a:lnTo>
                    <a:lnTo>
                      <a:pt x="18" y="14"/>
                    </a:lnTo>
                    <a:lnTo>
                      <a:pt x="46" y="0"/>
                    </a:lnTo>
                    <a:lnTo>
                      <a:pt x="109" y="197"/>
                    </a:lnTo>
                    <a:lnTo>
                      <a:pt x="140" y="239"/>
                    </a:lnTo>
                    <a:lnTo>
                      <a:pt x="138" y="267"/>
                    </a:lnTo>
                    <a:lnTo>
                      <a:pt x="109" y="288"/>
                    </a:lnTo>
                    <a:lnTo>
                      <a:pt x="5" y="315"/>
                    </a:lnTo>
                    <a:lnTo>
                      <a:pt x="0" y="147"/>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67" name="Freeform 85"/>
              <p:cNvSpPr>
                <a:spLocks/>
              </p:cNvSpPr>
              <p:nvPr/>
            </p:nvSpPr>
            <p:spPr bwMode="auto">
              <a:xfrm>
                <a:off x="5090" y="777"/>
                <a:ext cx="320" cy="522"/>
              </a:xfrm>
              <a:custGeom>
                <a:avLst/>
                <a:gdLst>
                  <a:gd name="T0" fmla="*/ 0 w 340"/>
                  <a:gd name="T1" fmla="*/ 286 h 521"/>
                  <a:gd name="T2" fmla="*/ 15 w 340"/>
                  <a:gd name="T3" fmla="*/ 287 h 521"/>
                  <a:gd name="T4" fmla="*/ 17 w 340"/>
                  <a:gd name="T5" fmla="*/ 249 h 521"/>
                  <a:gd name="T6" fmla="*/ 36 w 340"/>
                  <a:gd name="T7" fmla="*/ 202 h 521"/>
                  <a:gd name="T8" fmla="*/ 26 w 340"/>
                  <a:gd name="T9" fmla="*/ 168 h 521"/>
                  <a:gd name="T10" fmla="*/ 64 w 340"/>
                  <a:gd name="T11" fmla="*/ 5 h 521"/>
                  <a:gd name="T12" fmla="*/ 72 w 340"/>
                  <a:gd name="T13" fmla="*/ 5 h 521"/>
                  <a:gd name="T14" fmla="*/ 76 w 340"/>
                  <a:gd name="T15" fmla="*/ 26 h 521"/>
                  <a:gd name="T16" fmla="*/ 113 w 340"/>
                  <a:gd name="T17" fmla="*/ 8 h 521"/>
                  <a:gd name="T18" fmla="*/ 115 w 340"/>
                  <a:gd name="T19" fmla="*/ 0 h 521"/>
                  <a:gd name="T20" fmla="*/ 146 w 340"/>
                  <a:gd name="T21" fmla="*/ 8 h 521"/>
                  <a:gd name="T22" fmla="*/ 195 w 340"/>
                  <a:gd name="T23" fmla="*/ 170 h 521"/>
                  <a:gd name="T24" fmla="*/ 218 w 340"/>
                  <a:gd name="T25" fmla="*/ 172 h 521"/>
                  <a:gd name="T26" fmla="*/ 260 w 340"/>
                  <a:gd name="T27" fmla="*/ 232 h 521"/>
                  <a:gd name="T28" fmla="*/ 253 w 340"/>
                  <a:gd name="T29" fmla="*/ 243 h 521"/>
                  <a:gd name="T30" fmla="*/ 266 w 340"/>
                  <a:gd name="T31" fmla="*/ 243 h 521"/>
                  <a:gd name="T32" fmla="*/ 258 w 340"/>
                  <a:gd name="T33" fmla="*/ 276 h 521"/>
                  <a:gd name="T34" fmla="*/ 236 w 340"/>
                  <a:gd name="T35" fmla="*/ 294 h 521"/>
                  <a:gd name="T36" fmla="*/ 214 w 340"/>
                  <a:gd name="T37" fmla="*/ 310 h 521"/>
                  <a:gd name="T38" fmla="*/ 210 w 340"/>
                  <a:gd name="T39" fmla="*/ 329 h 521"/>
                  <a:gd name="T40" fmla="*/ 200 w 340"/>
                  <a:gd name="T41" fmla="*/ 312 h 521"/>
                  <a:gd name="T42" fmla="*/ 177 w 340"/>
                  <a:gd name="T43" fmla="*/ 333 h 521"/>
                  <a:gd name="T44" fmla="*/ 168 w 340"/>
                  <a:gd name="T45" fmla="*/ 333 h 521"/>
                  <a:gd name="T46" fmla="*/ 160 w 340"/>
                  <a:gd name="T47" fmla="*/ 320 h 521"/>
                  <a:gd name="T48" fmla="*/ 154 w 340"/>
                  <a:gd name="T49" fmla="*/ 383 h 521"/>
                  <a:gd name="T50" fmla="*/ 136 w 340"/>
                  <a:gd name="T51" fmla="*/ 393 h 521"/>
                  <a:gd name="T52" fmla="*/ 127 w 340"/>
                  <a:gd name="T53" fmla="*/ 417 h 521"/>
                  <a:gd name="T54" fmla="*/ 115 w 340"/>
                  <a:gd name="T55" fmla="*/ 417 h 521"/>
                  <a:gd name="T56" fmla="*/ 88 w 340"/>
                  <a:gd name="T57" fmla="*/ 452 h 521"/>
                  <a:gd name="T58" fmla="*/ 87 w 340"/>
                  <a:gd name="T59" fmla="*/ 482 h 521"/>
                  <a:gd name="T60" fmla="*/ 81 w 340"/>
                  <a:gd name="T61" fmla="*/ 493 h 521"/>
                  <a:gd name="T62" fmla="*/ 73 w 340"/>
                  <a:gd name="T63" fmla="*/ 525 h 521"/>
                  <a:gd name="T64" fmla="*/ 50 w 340"/>
                  <a:gd name="T65" fmla="*/ 483 h 521"/>
                  <a:gd name="T66" fmla="*/ 0 w 340"/>
                  <a:gd name="T67" fmla="*/ 286 h 521"/>
                  <a:gd name="T68" fmla="*/ 0 w 340"/>
                  <a:gd name="T69" fmla="*/ 286 h 52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0"/>
                  <a:gd name="T106" fmla="*/ 0 h 521"/>
                  <a:gd name="T107" fmla="*/ 340 w 340"/>
                  <a:gd name="T108" fmla="*/ 521 h 52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0" h="521">
                    <a:moveTo>
                      <a:pt x="0" y="282"/>
                    </a:moveTo>
                    <a:lnTo>
                      <a:pt x="19" y="283"/>
                    </a:lnTo>
                    <a:lnTo>
                      <a:pt x="21" y="249"/>
                    </a:lnTo>
                    <a:lnTo>
                      <a:pt x="45" y="202"/>
                    </a:lnTo>
                    <a:lnTo>
                      <a:pt x="34" y="168"/>
                    </a:lnTo>
                    <a:lnTo>
                      <a:pt x="82" y="5"/>
                    </a:lnTo>
                    <a:lnTo>
                      <a:pt x="92" y="5"/>
                    </a:lnTo>
                    <a:lnTo>
                      <a:pt x="97" y="26"/>
                    </a:lnTo>
                    <a:lnTo>
                      <a:pt x="145" y="8"/>
                    </a:lnTo>
                    <a:lnTo>
                      <a:pt x="147" y="0"/>
                    </a:lnTo>
                    <a:lnTo>
                      <a:pt x="186" y="8"/>
                    </a:lnTo>
                    <a:lnTo>
                      <a:pt x="249" y="170"/>
                    </a:lnTo>
                    <a:lnTo>
                      <a:pt x="278" y="172"/>
                    </a:lnTo>
                    <a:lnTo>
                      <a:pt x="330" y="232"/>
                    </a:lnTo>
                    <a:lnTo>
                      <a:pt x="323" y="243"/>
                    </a:lnTo>
                    <a:lnTo>
                      <a:pt x="340" y="243"/>
                    </a:lnTo>
                    <a:lnTo>
                      <a:pt x="328" y="272"/>
                    </a:lnTo>
                    <a:lnTo>
                      <a:pt x="302" y="290"/>
                    </a:lnTo>
                    <a:lnTo>
                      <a:pt x="272" y="306"/>
                    </a:lnTo>
                    <a:lnTo>
                      <a:pt x="268" y="325"/>
                    </a:lnTo>
                    <a:lnTo>
                      <a:pt x="254" y="308"/>
                    </a:lnTo>
                    <a:lnTo>
                      <a:pt x="226" y="329"/>
                    </a:lnTo>
                    <a:lnTo>
                      <a:pt x="215" y="329"/>
                    </a:lnTo>
                    <a:lnTo>
                      <a:pt x="204" y="316"/>
                    </a:lnTo>
                    <a:lnTo>
                      <a:pt x="197" y="379"/>
                    </a:lnTo>
                    <a:lnTo>
                      <a:pt x="173" y="389"/>
                    </a:lnTo>
                    <a:lnTo>
                      <a:pt x="162" y="413"/>
                    </a:lnTo>
                    <a:lnTo>
                      <a:pt x="147" y="413"/>
                    </a:lnTo>
                    <a:lnTo>
                      <a:pt x="113" y="448"/>
                    </a:lnTo>
                    <a:lnTo>
                      <a:pt x="111" y="478"/>
                    </a:lnTo>
                    <a:lnTo>
                      <a:pt x="103" y="489"/>
                    </a:lnTo>
                    <a:lnTo>
                      <a:pt x="94" y="521"/>
                    </a:lnTo>
                    <a:lnTo>
                      <a:pt x="63" y="479"/>
                    </a:lnTo>
                    <a:lnTo>
                      <a:pt x="0" y="282"/>
                    </a:lnTo>
                    <a:close/>
                  </a:path>
                </a:pathLst>
              </a:custGeom>
              <a:solidFill>
                <a:srgbClr val="000000"/>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68" name="Freeform 86"/>
              <p:cNvSpPr>
                <a:spLocks/>
              </p:cNvSpPr>
              <p:nvPr/>
            </p:nvSpPr>
            <p:spPr bwMode="auto">
              <a:xfrm>
                <a:off x="1035" y="576"/>
                <a:ext cx="581" cy="441"/>
              </a:xfrm>
              <a:custGeom>
                <a:avLst/>
                <a:gdLst>
                  <a:gd name="T0" fmla="*/ 19 w 622"/>
                  <a:gd name="T1" fmla="*/ 96 h 441"/>
                  <a:gd name="T2" fmla="*/ 11 w 622"/>
                  <a:gd name="T3" fmla="*/ 217 h 441"/>
                  <a:gd name="T4" fmla="*/ 23 w 622"/>
                  <a:gd name="T5" fmla="*/ 217 h 441"/>
                  <a:gd name="T6" fmla="*/ 17 w 622"/>
                  <a:gd name="T7" fmla="*/ 243 h 441"/>
                  <a:gd name="T8" fmla="*/ 8 w 622"/>
                  <a:gd name="T9" fmla="*/ 229 h 441"/>
                  <a:gd name="T10" fmla="*/ 0 w 622"/>
                  <a:gd name="T11" fmla="*/ 259 h 441"/>
                  <a:gd name="T12" fmla="*/ 35 w 622"/>
                  <a:gd name="T13" fmla="*/ 284 h 441"/>
                  <a:gd name="T14" fmla="*/ 36 w 622"/>
                  <a:gd name="T15" fmla="*/ 295 h 441"/>
                  <a:gd name="T16" fmla="*/ 45 w 622"/>
                  <a:gd name="T17" fmla="*/ 297 h 441"/>
                  <a:gd name="T18" fmla="*/ 88 w 622"/>
                  <a:gd name="T19" fmla="*/ 386 h 441"/>
                  <a:gd name="T20" fmla="*/ 138 w 622"/>
                  <a:gd name="T21" fmla="*/ 382 h 441"/>
                  <a:gd name="T22" fmla="*/ 175 w 622"/>
                  <a:gd name="T23" fmla="*/ 403 h 441"/>
                  <a:gd name="T24" fmla="*/ 192 w 622"/>
                  <a:gd name="T25" fmla="*/ 400 h 441"/>
                  <a:gd name="T26" fmla="*/ 305 w 622"/>
                  <a:gd name="T27" fmla="*/ 403 h 441"/>
                  <a:gd name="T28" fmla="*/ 431 w 622"/>
                  <a:gd name="T29" fmla="*/ 441 h 441"/>
                  <a:gd name="T30" fmla="*/ 434 w 622"/>
                  <a:gd name="T31" fmla="*/ 392 h 441"/>
                  <a:gd name="T32" fmla="*/ 486 w 622"/>
                  <a:gd name="T33" fmla="*/ 110 h 441"/>
                  <a:gd name="T34" fmla="*/ 150 w 622"/>
                  <a:gd name="T35" fmla="*/ 0 h 441"/>
                  <a:gd name="T36" fmla="*/ 151 w 622"/>
                  <a:gd name="T37" fmla="*/ 83 h 441"/>
                  <a:gd name="T38" fmla="*/ 135 w 622"/>
                  <a:gd name="T39" fmla="*/ 151 h 441"/>
                  <a:gd name="T40" fmla="*/ 133 w 622"/>
                  <a:gd name="T41" fmla="*/ 187 h 441"/>
                  <a:gd name="T42" fmla="*/ 98 w 622"/>
                  <a:gd name="T43" fmla="*/ 199 h 441"/>
                  <a:gd name="T44" fmla="*/ 96 w 622"/>
                  <a:gd name="T45" fmla="*/ 182 h 441"/>
                  <a:gd name="T46" fmla="*/ 125 w 622"/>
                  <a:gd name="T47" fmla="*/ 159 h 441"/>
                  <a:gd name="T48" fmla="*/ 122 w 622"/>
                  <a:gd name="T49" fmla="*/ 141 h 441"/>
                  <a:gd name="T50" fmla="*/ 97 w 622"/>
                  <a:gd name="T51" fmla="*/ 144 h 441"/>
                  <a:gd name="T52" fmla="*/ 115 w 622"/>
                  <a:gd name="T53" fmla="*/ 123 h 441"/>
                  <a:gd name="T54" fmla="*/ 129 w 622"/>
                  <a:gd name="T55" fmla="*/ 109 h 441"/>
                  <a:gd name="T56" fmla="*/ 21 w 622"/>
                  <a:gd name="T57" fmla="*/ 21 h 441"/>
                  <a:gd name="T58" fmla="*/ 11 w 622"/>
                  <a:gd name="T59" fmla="*/ 46 h 441"/>
                  <a:gd name="T60" fmla="*/ 19 w 622"/>
                  <a:gd name="T61" fmla="*/ 96 h 441"/>
                  <a:gd name="T62" fmla="*/ 19 w 622"/>
                  <a:gd name="T63" fmla="*/ 96 h 4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22"/>
                  <a:gd name="T97" fmla="*/ 0 h 441"/>
                  <a:gd name="T98" fmla="*/ 622 w 622"/>
                  <a:gd name="T99" fmla="*/ 441 h 4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22" h="441">
                    <a:moveTo>
                      <a:pt x="23" y="96"/>
                    </a:moveTo>
                    <a:lnTo>
                      <a:pt x="15" y="217"/>
                    </a:lnTo>
                    <a:lnTo>
                      <a:pt x="29" y="217"/>
                    </a:lnTo>
                    <a:lnTo>
                      <a:pt x="21" y="243"/>
                    </a:lnTo>
                    <a:lnTo>
                      <a:pt x="10" y="229"/>
                    </a:lnTo>
                    <a:lnTo>
                      <a:pt x="0" y="259"/>
                    </a:lnTo>
                    <a:lnTo>
                      <a:pt x="44" y="284"/>
                    </a:lnTo>
                    <a:lnTo>
                      <a:pt x="45" y="295"/>
                    </a:lnTo>
                    <a:lnTo>
                      <a:pt x="57" y="297"/>
                    </a:lnTo>
                    <a:lnTo>
                      <a:pt x="113" y="386"/>
                    </a:lnTo>
                    <a:lnTo>
                      <a:pt x="177" y="382"/>
                    </a:lnTo>
                    <a:lnTo>
                      <a:pt x="224" y="403"/>
                    </a:lnTo>
                    <a:lnTo>
                      <a:pt x="246" y="400"/>
                    </a:lnTo>
                    <a:lnTo>
                      <a:pt x="389" y="403"/>
                    </a:lnTo>
                    <a:lnTo>
                      <a:pt x="551" y="441"/>
                    </a:lnTo>
                    <a:lnTo>
                      <a:pt x="554" y="392"/>
                    </a:lnTo>
                    <a:lnTo>
                      <a:pt x="622" y="110"/>
                    </a:lnTo>
                    <a:lnTo>
                      <a:pt x="191" y="0"/>
                    </a:lnTo>
                    <a:lnTo>
                      <a:pt x="194" y="83"/>
                    </a:lnTo>
                    <a:lnTo>
                      <a:pt x="173" y="151"/>
                    </a:lnTo>
                    <a:lnTo>
                      <a:pt x="170" y="187"/>
                    </a:lnTo>
                    <a:lnTo>
                      <a:pt x="125" y="199"/>
                    </a:lnTo>
                    <a:lnTo>
                      <a:pt x="122" y="182"/>
                    </a:lnTo>
                    <a:lnTo>
                      <a:pt x="159" y="159"/>
                    </a:lnTo>
                    <a:lnTo>
                      <a:pt x="156" y="141"/>
                    </a:lnTo>
                    <a:lnTo>
                      <a:pt x="123" y="144"/>
                    </a:lnTo>
                    <a:lnTo>
                      <a:pt x="147" y="123"/>
                    </a:lnTo>
                    <a:lnTo>
                      <a:pt x="165" y="109"/>
                    </a:lnTo>
                    <a:lnTo>
                      <a:pt x="26" y="21"/>
                    </a:lnTo>
                    <a:lnTo>
                      <a:pt x="15" y="46"/>
                    </a:lnTo>
                    <a:lnTo>
                      <a:pt x="23" y="96"/>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69" name="Freeform 87"/>
              <p:cNvSpPr>
                <a:spLocks/>
              </p:cNvSpPr>
              <p:nvPr/>
            </p:nvSpPr>
            <p:spPr bwMode="auto">
              <a:xfrm>
                <a:off x="1575" y="1511"/>
                <a:ext cx="495" cy="643"/>
              </a:xfrm>
              <a:custGeom>
                <a:avLst/>
                <a:gdLst>
                  <a:gd name="T0" fmla="*/ 89 w 526"/>
                  <a:gd name="T1" fmla="*/ 0 h 641"/>
                  <a:gd name="T2" fmla="*/ 287 w 526"/>
                  <a:gd name="T3" fmla="*/ 47 h 641"/>
                  <a:gd name="T4" fmla="*/ 272 w 526"/>
                  <a:gd name="T5" fmla="*/ 159 h 641"/>
                  <a:gd name="T6" fmla="*/ 409 w 526"/>
                  <a:gd name="T7" fmla="*/ 186 h 641"/>
                  <a:gd name="T8" fmla="*/ 356 w 526"/>
                  <a:gd name="T9" fmla="*/ 645 h 641"/>
                  <a:gd name="T10" fmla="*/ 0 w 526"/>
                  <a:gd name="T11" fmla="*/ 569 h 641"/>
                  <a:gd name="T12" fmla="*/ 89 w 526"/>
                  <a:gd name="T13" fmla="*/ 0 h 641"/>
                  <a:gd name="T14" fmla="*/ 89 w 526"/>
                  <a:gd name="T15" fmla="*/ 0 h 641"/>
                  <a:gd name="T16" fmla="*/ 0 60000 65536"/>
                  <a:gd name="T17" fmla="*/ 0 60000 65536"/>
                  <a:gd name="T18" fmla="*/ 0 60000 65536"/>
                  <a:gd name="T19" fmla="*/ 0 60000 65536"/>
                  <a:gd name="T20" fmla="*/ 0 60000 65536"/>
                  <a:gd name="T21" fmla="*/ 0 60000 65536"/>
                  <a:gd name="T22" fmla="*/ 0 60000 65536"/>
                  <a:gd name="T23" fmla="*/ 0 60000 65536"/>
                  <a:gd name="T24" fmla="*/ 0 w 526"/>
                  <a:gd name="T25" fmla="*/ 0 h 641"/>
                  <a:gd name="T26" fmla="*/ 526 w 526"/>
                  <a:gd name="T27" fmla="*/ 641 h 6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6" h="641">
                    <a:moveTo>
                      <a:pt x="115" y="0"/>
                    </a:moveTo>
                    <a:lnTo>
                      <a:pt x="369" y="47"/>
                    </a:lnTo>
                    <a:lnTo>
                      <a:pt x="350" y="159"/>
                    </a:lnTo>
                    <a:lnTo>
                      <a:pt x="526" y="186"/>
                    </a:lnTo>
                    <a:lnTo>
                      <a:pt x="458" y="641"/>
                    </a:lnTo>
                    <a:lnTo>
                      <a:pt x="0" y="565"/>
                    </a:lnTo>
                    <a:lnTo>
                      <a:pt x="115" y="0"/>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70" name="Freeform 88"/>
              <p:cNvSpPr>
                <a:spLocks/>
              </p:cNvSpPr>
              <p:nvPr/>
            </p:nvSpPr>
            <p:spPr bwMode="auto">
              <a:xfrm>
                <a:off x="882" y="845"/>
                <a:ext cx="697" cy="614"/>
              </a:xfrm>
              <a:custGeom>
                <a:avLst/>
                <a:gdLst>
                  <a:gd name="T0" fmla="*/ 0 w 741"/>
                  <a:gd name="T1" fmla="*/ 458 h 614"/>
                  <a:gd name="T2" fmla="*/ 24 w 741"/>
                  <a:gd name="T3" fmla="*/ 303 h 614"/>
                  <a:gd name="T4" fmla="*/ 54 w 741"/>
                  <a:gd name="T5" fmla="*/ 257 h 614"/>
                  <a:gd name="T6" fmla="*/ 125 w 741"/>
                  <a:gd name="T7" fmla="*/ 0 h 614"/>
                  <a:gd name="T8" fmla="*/ 162 w 741"/>
                  <a:gd name="T9" fmla="*/ 13 h 614"/>
                  <a:gd name="T10" fmla="*/ 163 w 741"/>
                  <a:gd name="T11" fmla="*/ 24 h 614"/>
                  <a:gd name="T12" fmla="*/ 172 w 741"/>
                  <a:gd name="T13" fmla="*/ 26 h 614"/>
                  <a:gd name="T14" fmla="*/ 216 w 741"/>
                  <a:gd name="T15" fmla="*/ 115 h 614"/>
                  <a:gd name="T16" fmla="*/ 266 w 741"/>
                  <a:gd name="T17" fmla="*/ 113 h 614"/>
                  <a:gd name="T18" fmla="*/ 303 w 741"/>
                  <a:gd name="T19" fmla="*/ 134 h 614"/>
                  <a:gd name="T20" fmla="*/ 321 w 741"/>
                  <a:gd name="T21" fmla="*/ 130 h 614"/>
                  <a:gd name="T22" fmla="*/ 432 w 741"/>
                  <a:gd name="T23" fmla="*/ 134 h 614"/>
                  <a:gd name="T24" fmla="*/ 559 w 741"/>
                  <a:gd name="T25" fmla="*/ 170 h 614"/>
                  <a:gd name="T26" fmla="*/ 565 w 741"/>
                  <a:gd name="T27" fmla="*/ 191 h 614"/>
                  <a:gd name="T28" fmla="*/ 580 w 741"/>
                  <a:gd name="T29" fmla="*/ 219 h 614"/>
                  <a:gd name="T30" fmla="*/ 537 w 741"/>
                  <a:gd name="T31" fmla="*/ 301 h 614"/>
                  <a:gd name="T32" fmla="*/ 511 w 741"/>
                  <a:gd name="T33" fmla="*/ 332 h 614"/>
                  <a:gd name="T34" fmla="*/ 507 w 741"/>
                  <a:gd name="T35" fmla="*/ 355 h 614"/>
                  <a:gd name="T36" fmla="*/ 522 w 741"/>
                  <a:gd name="T37" fmla="*/ 379 h 614"/>
                  <a:gd name="T38" fmla="*/ 504 w 741"/>
                  <a:gd name="T39" fmla="*/ 429 h 614"/>
                  <a:gd name="T40" fmla="*/ 469 w 741"/>
                  <a:gd name="T41" fmla="*/ 614 h 614"/>
                  <a:gd name="T42" fmla="*/ 274 w 741"/>
                  <a:gd name="T43" fmla="*/ 554 h 614"/>
                  <a:gd name="T44" fmla="*/ 0 w 741"/>
                  <a:gd name="T45" fmla="*/ 458 h 614"/>
                  <a:gd name="T46" fmla="*/ 0 w 741"/>
                  <a:gd name="T47" fmla="*/ 458 h 6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1"/>
                  <a:gd name="T73" fmla="*/ 0 h 614"/>
                  <a:gd name="T74" fmla="*/ 741 w 741"/>
                  <a:gd name="T75" fmla="*/ 614 h 6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1" h="614">
                    <a:moveTo>
                      <a:pt x="0" y="458"/>
                    </a:moveTo>
                    <a:lnTo>
                      <a:pt x="32" y="303"/>
                    </a:lnTo>
                    <a:lnTo>
                      <a:pt x="69" y="257"/>
                    </a:lnTo>
                    <a:lnTo>
                      <a:pt x="160" y="0"/>
                    </a:lnTo>
                    <a:lnTo>
                      <a:pt x="207" y="13"/>
                    </a:lnTo>
                    <a:lnTo>
                      <a:pt x="208" y="24"/>
                    </a:lnTo>
                    <a:lnTo>
                      <a:pt x="220" y="26"/>
                    </a:lnTo>
                    <a:lnTo>
                      <a:pt x="276" y="115"/>
                    </a:lnTo>
                    <a:lnTo>
                      <a:pt x="340" y="113"/>
                    </a:lnTo>
                    <a:lnTo>
                      <a:pt x="387" y="134"/>
                    </a:lnTo>
                    <a:lnTo>
                      <a:pt x="409" y="130"/>
                    </a:lnTo>
                    <a:lnTo>
                      <a:pt x="552" y="134"/>
                    </a:lnTo>
                    <a:lnTo>
                      <a:pt x="714" y="170"/>
                    </a:lnTo>
                    <a:lnTo>
                      <a:pt x="722" y="191"/>
                    </a:lnTo>
                    <a:lnTo>
                      <a:pt x="741" y="219"/>
                    </a:lnTo>
                    <a:lnTo>
                      <a:pt x="686" y="301"/>
                    </a:lnTo>
                    <a:lnTo>
                      <a:pt x="652" y="332"/>
                    </a:lnTo>
                    <a:lnTo>
                      <a:pt x="647" y="355"/>
                    </a:lnTo>
                    <a:lnTo>
                      <a:pt x="667" y="379"/>
                    </a:lnTo>
                    <a:lnTo>
                      <a:pt x="644" y="429"/>
                    </a:lnTo>
                    <a:lnTo>
                      <a:pt x="599" y="614"/>
                    </a:lnTo>
                    <a:lnTo>
                      <a:pt x="349" y="554"/>
                    </a:lnTo>
                    <a:lnTo>
                      <a:pt x="0" y="458"/>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71" name="Freeform 89"/>
              <p:cNvSpPr>
                <a:spLocks/>
              </p:cNvSpPr>
              <p:nvPr/>
            </p:nvSpPr>
            <p:spPr bwMode="auto">
              <a:xfrm>
                <a:off x="816" y="1304"/>
                <a:ext cx="693" cy="1229"/>
              </a:xfrm>
              <a:custGeom>
                <a:avLst/>
                <a:gdLst>
                  <a:gd name="T0" fmla="*/ 20 w 737"/>
                  <a:gd name="T1" fmla="*/ 249 h 1229"/>
                  <a:gd name="T2" fmla="*/ 3 w 737"/>
                  <a:gd name="T3" fmla="*/ 345 h 1229"/>
                  <a:gd name="T4" fmla="*/ 58 w 737"/>
                  <a:gd name="T5" fmla="*/ 499 h 1229"/>
                  <a:gd name="T6" fmla="*/ 68 w 737"/>
                  <a:gd name="T7" fmla="*/ 489 h 1229"/>
                  <a:gd name="T8" fmla="*/ 86 w 737"/>
                  <a:gd name="T9" fmla="*/ 554 h 1229"/>
                  <a:gd name="T10" fmla="*/ 58 w 737"/>
                  <a:gd name="T11" fmla="*/ 508 h 1229"/>
                  <a:gd name="T12" fmla="*/ 52 w 737"/>
                  <a:gd name="T13" fmla="*/ 580 h 1229"/>
                  <a:gd name="T14" fmla="*/ 84 w 737"/>
                  <a:gd name="T15" fmla="*/ 623 h 1229"/>
                  <a:gd name="T16" fmla="*/ 62 w 737"/>
                  <a:gd name="T17" fmla="*/ 683 h 1229"/>
                  <a:gd name="T18" fmla="*/ 123 w 737"/>
                  <a:gd name="T19" fmla="*/ 847 h 1229"/>
                  <a:gd name="T20" fmla="*/ 109 w 737"/>
                  <a:gd name="T21" fmla="*/ 907 h 1229"/>
                  <a:gd name="T22" fmla="*/ 188 w 737"/>
                  <a:gd name="T23" fmla="*/ 953 h 1229"/>
                  <a:gd name="T24" fmla="*/ 216 w 737"/>
                  <a:gd name="T25" fmla="*/ 1002 h 1229"/>
                  <a:gd name="T26" fmla="*/ 252 w 737"/>
                  <a:gd name="T27" fmla="*/ 1018 h 1229"/>
                  <a:gd name="T28" fmla="*/ 252 w 737"/>
                  <a:gd name="T29" fmla="*/ 1047 h 1229"/>
                  <a:gd name="T30" fmla="*/ 274 w 737"/>
                  <a:gd name="T31" fmla="*/ 1054 h 1229"/>
                  <a:gd name="T32" fmla="*/ 321 w 737"/>
                  <a:gd name="T33" fmla="*/ 1148 h 1229"/>
                  <a:gd name="T34" fmla="*/ 321 w 737"/>
                  <a:gd name="T35" fmla="*/ 1214 h 1229"/>
                  <a:gd name="T36" fmla="*/ 526 w 737"/>
                  <a:gd name="T37" fmla="*/ 1229 h 1229"/>
                  <a:gd name="T38" fmla="*/ 512 w 737"/>
                  <a:gd name="T39" fmla="*/ 1203 h 1229"/>
                  <a:gd name="T40" fmla="*/ 519 w 737"/>
                  <a:gd name="T41" fmla="*/ 1162 h 1229"/>
                  <a:gd name="T42" fmla="*/ 552 w 737"/>
                  <a:gd name="T43" fmla="*/ 1096 h 1229"/>
                  <a:gd name="T44" fmla="*/ 576 w 737"/>
                  <a:gd name="T45" fmla="*/ 1076 h 1229"/>
                  <a:gd name="T46" fmla="*/ 562 w 737"/>
                  <a:gd name="T47" fmla="*/ 1052 h 1229"/>
                  <a:gd name="T48" fmla="*/ 554 w 737"/>
                  <a:gd name="T49" fmla="*/ 987 h 1229"/>
                  <a:gd name="T50" fmla="*/ 258 w 737"/>
                  <a:gd name="T51" fmla="*/ 423 h 1229"/>
                  <a:gd name="T52" fmla="*/ 327 w 737"/>
                  <a:gd name="T53" fmla="*/ 96 h 1229"/>
                  <a:gd name="T54" fmla="*/ 55 w 737"/>
                  <a:gd name="T55" fmla="*/ 0 h 1229"/>
                  <a:gd name="T56" fmla="*/ 47 w 737"/>
                  <a:gd name="T57" fmla="*/ 20 h 1229"/>
                  <a:gd name="T58" fmla="*/ 0 w 737"/>
                  <a:gd name="T59" fmla="*/ 164 h 1229"/>
                  <a:gd name="T60" fmla="*/ 20 w 737"/>
                  <a:gd name="T61" fmla="*/ 249 h 1229"/>
                  <a:gd name="T62" fmla="*/ 20 w 737"/>
                  <a:gd name="T63" fmla="*/ 249 h 12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7"/>
                  <a:gd name="T97" fmla="*/ 0 h 1229"/>
                  <a:gd name="T98" fmla="*/ 737 w 737"/>
                  <a:gd name="T99" fmla="*/ 1229 h 122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7" h="1229">
                    <a:moveTo>
                      <a:pt x="24" y="249"/>
                    </a:moveTo>
                    <a:lnTo>
                      <a:pt x="3" y="345"/>
                    </a:lnTo>
                    <a:lnTo>
                      <a:pt x="74" y="499"/>
                    </a:lnTo>
                    <a:lnTo>
                      <a:pt x="87" y="489"/>
                    </a:lnTo>
                    <a:lnTo>
                      <a:pt x="110" y="554"/>
                    </a:lnTo>
                    <a:lnTo>
                      <a:pt x="74" y="508"/>
                    </a:lnTo>
                    <a:lnTo>
                      <a:pt x="66" y="580"/>
                    </a:lnTo>
                    <a:lnTo>
                      <a:pt x="107" y="623"/>
                    </a:lnTo>
                    <a:lnTo>
                      <a:pt x="79" y="683"/>
                    </a:lnTo>
                    <a:lnTo>
                      <a:pt x="157" y="847"/>
                    </a:lnTo>
                    <a:lnTo>
                      <a:pt x="139" y="907"/>
                    </a:lnTo>
                    <a:lnTo>
                      <a:pt x="241" y="953"/>
                    </a:lnTo>
                    <a:lnTo>
                      <a:pt x="278" y="1002"/>
                    </a:lnTo>
                    <a:lnTo>
                      <a:pt x="322" y="1018"/>
                    </a:lnTo>
                    <a:lnTo>
                      <a:pt x="322" y="1047"/>
                    </a:lnTo>
                    <a:lnTo>
                      <a:pt x="350" y="1054"/>
                    </a:lnTo>
                    <a:lnTo>
                      <a:pt x="410" y="1148"/>
                    </a:lnTo>
                    <a:lnTo>
                      <a:pt x="410" y="1214"/>
                    </a:lnTo>
                    <a:lnTo>
                      <a:pt x="672" y="1229"/>
                    </a:lnTo>
                    <a:lnTo>
                      <a:pt x="656" y="1203"/>
                    </a:lnTo>
                    <a:lnTo>
                      <a:pt x="664" y="1162"/>
                    </a:lnTo>
                    <a:lnTo>
                      <a:pt x="706" y="1096"/>
                    </a:lnTo>
                    <a:lnTo>
                      <a:pt x="737" y="1076"/>
                    </a:lnTo>
                    <a:lnTo>
                      <a:pt x="719" y="1052"/>
                    </a:lnTo>
                    <a:lnTo>
                      <a:pt x="708" y="987"/>
                    </a:lnTo>
                    <a:lnTo>
                      <a:pt x="330" y="423"/>
                    </a:lnTo>
                    <a:lnTo>
                      <a:pt x="419" y="96"/>
                    </a:lnTo>
                    <a:lnTo>
                      <a:pt x="70" y="0"/>
                    </a:lnTo>
                    <a:lnTo>
                      <a:pt x="60" y="20"/>
                    </a:lnTo>
                    <a:lnTo>
                      <a:pt x="0" y="164"/>
                    </a:lnTo>
                    <a:lnTo>
                      <a:pt x="24" y="249"/>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72" name="Freeform 90"/>
              <p:cNvSpPr>
                <a:spLocks/>
              </p:cNvSpPr>
              <p:nvPr/>
            </p:nvSpPr>
            <p:spPr bwMode="auto">
              <a:xfrm>
                <a:off x="1126" y="1399"/>
                <a:ext cx="557" cy="892"/>
              </a:xfrm>
              <a:custGeom>
                <a:avLst/>
                <a:gdLst>
                  <a:gd name="T0" fmla="*/ 0 w 593"/>
                  <a:gd name="T1" fmla="*/ 327 h 891"/>
                  <a:gd name="T2" fmla="*/ 296 w 593"/>
                  <a:gd name="T3" fmla="*/ 895 h 891"/>
                  <a:gd name="T4" fmla="*/ 306 w 593"/>
                  <a:gd name="T5" fmla="*/ 774 h 891"/>
                  <a:gd name="T6" fmla="*/ 323 w 593"/>
                  <a:gd name="T7" fmla="*/ 768 h 891"/>
                  <a:gd name="T8" fmla="*/ 351 w 593"/>
                  <a:gd name="T9" fmla="*/ 789 h 891"/>
                  <a:gd name="T10" fmla="*/ 375 w 593"/>
                  <a:gd name="T11" fmla="*/ 682 h 891"/>
                  <a:gd name="T12" fmla="*/ 465 w 593"/>
                  <a:gd name="T13" fmla="*/ 113 h 891"/>
                  <a:gd name="T14" fmla="*/ 265 w 593"/>
                  <a:gd name="T15" fmla="*/ 60 h 891"/>
                  <a:gd name="T16" fmla="*/ 70 w 593"/>
                  <a:gd name="T17" fmla="*/ 0 h 891"/>
                  <a:gd name="T18" fmla="*/ 0 w 593"/>
                  <a:gd name="T19" fmla="*/ 327 h 891"/>
                  <a:gd name="T20" fmla="*/ 0 w 593"/>
                  <a:gd name="T21" fmla="*/ 327 h 8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3"/>
                  <a:gd name="T34" fmla="*/ 0 h 891"/>
                  <a:gd name="T35" fmla="*/ 593 w 593"/>
                  <a:gd name="T36" fmla="*/ 891 h 8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3" h="891">
                    <a:moveTo>
                      <a:pt x="0" y="327"/>
                    </a:moveTo>
                    <a:lnTo>
                      <a:pt x="378" y="891"/>
                    </a:lnTo>
                    <a:lnTo>
                      <a:pt x="390" y="770"/>
                    </a:lnTo>
                    <a:lnTo>
                      <a:pt x="412" y="764"/>
                    </a:lnTo>
                    <a:lnTo>
                      <a:pt x="447" y="785"/>
                    </a:lnTo>
                    <a:lnTo>
                      <a:pt x="478" y="678"/>
                    </a:lnTo>
                    <a:lnTo>
                      <a:pt x="593" y="113"/>
                    </a:lnTo>
                    <a:lnTo>
                      <a:pt x="339" y="60"/>
                    </a:lnTo>
                    <a:lnTo>
                      <a:pt x="89" y="0"/>
                    </a:lnTo>
                    <a:lnTo>
                      <a:pt x="0" y="327"/>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73" name="Freeform 91"/>
              <p:cNvSpPr>
                <a:spLocks/>
              </p:cNvSpPr>
              <p:nvPr/>
            </p:nvSpPr>
            <p:spPr bwMode="auto">
              <a:xfrm>
                <a:off x="1445" y="685"/>
                <a:ext cx="524" cy="875"/>
              </a:xfrm>
              <a:custGeom>
                <a:avLst/>
                <a:gdLst>
                  <a:gd name="T0" fmla="*/ 0 w 557"/>
                  <a:gd name="T1" fmla="*/ 778 h 874"/>
                  <a:gd name="T2" fmla="*/ 36 w 557"/>
                  <a:gd name="T3" fmla="*/ 593 h 874"/>
                  <a:gd name="T4" fmla="*/ 53 w 557"/>
                  <a:gd name="T5" fmla="*/ 543 h 874"/>
                  <a:gd name="T6" fmla="*/ 38 w 557"/>
                  <a:gd name="T7" fmla="*/ 519 h 874"/>
                  <a:gd name="T8" fmla="*/ 41 w 557"/>
                  <a:gd name="T9" fmla="*/ 496 h 874"/>
                  <a:gd name="T10" fmla="*/ 68 w 557"/>
                  <a:gd name="T11" fmla="*/ 465 h 874"/>
                  <a:gd name="T12" fmla="*/ 112 w 557"/>
                  <a:gd name="T13" fmla="*/ 379 h 874"/>
                  <a:gd name="T14" fmla="*/ 97 w 557"/>
                  <a:gd name="T15" fmla="*/ 351 h 874"/>
                  <a:gd name="T16" fmla="*/ 90 w 557"/>
                  <a:gd name="T17" fmla="*/ 330 h 874"/>
                  <a:gd name="T18" fmla="*/ 92 w 557"/>
                  <a:gd name="T19" fmla="*/ 283 h 874"/>
                  <a:gd name="T20" fmla="*/ 146 w 557"/>
                  <a:gd name="T21" fmla="*/ 0 h 874"/>
                  <a:gd name="T22" fmla="*/ 203 w 557"/>
                  <a:gd name="T23" fmla="*/ 16 h 874"/>
                  <a:gd name="T24" fmla="*/ 183 w 557"/>
                  <a:gd name="T25" fmla="*/ 126 h 874"/>
                  <a:gd name="T26" fmla="*/ 197 w 557"/>
                  <a:gd name="T27" fmla="*/ 165 h 874"/>
                  <a:gd name="T28" fmla="*/ 198 w 557"/>
                  <a:gd name="T29" fmla="*/ 189 h 874"/>
                  <a:gd name="T30" fmla="*/ 191 w 557"/>
                  <a:gd name="T31" fmla="*/ 194 h 874"/>
                  <a:gd name="T32" fmla="*/ 214 w 557"/>
                  <a:gd name="T33" fmla="*/ 220 h 874"/>
                  <a:gd name="T34" fmla="*/ 235 w 557"/>
                  <a:gd name="T35" fmla="*/ 291 h 874"/>
                  <a:gd name="T36" fmla="*/ 245 w 557"/>
                  <a:gd name="T37" fmla="*/ 354 h 874"/>
                  <a:gd name="T38" fmla="*/ 246 w 557"/>
                  <a:gd name="T39" fmla="*/ 388 h 874"/>
                  <a:gd name="T40" fmla="*/ 231 w 557"/>
                  <a:gd name="T41" fmla="*/ 421 h 874"/>
                  <a:gd name="T42" fmla="*/ 243 w 557"/>
                  <a:gd name="T43" fmla="*/ 435 h 874"/>
                  <a:gd name="T44" fmla="*/ 273 w 557"/>
                  <a:gd name="T45" fmla="*/ 414 h 874"/>
                  <a:gd name="T46" fmla="*/ 293 w 557"/>
                  <a:gd name="T47" fmla="*/ 530 h 874"/>
                  <a:gd name="T48" fmla="*/ 307 w 557"/>
                  <a:gd name="T49" fmla="*/ 536 h 874"/>
                  <a:gd name="T50" fmla="*/ 310 w 557"/>
                  <a:gd name="T51" fmla="*/ 569 h 874"/>
                  <a:gd name="T52" fmla="*/ 349 w 557"/>
                  <a:gd name="T53" fmla="*/ 582 h 874"/>
                  <a:gd name="T54" fmla="*/ 411 w 557"/>
                  <a:gd name="T55" fmla="*/ 582 h 874"/>
                  <a:gd name="T56" fmla="*/ 437 w 557"/>
                  <a:gd name="T57" fmla="*/ 596 h 874"/>
                  <a:gd name="T58" fmla="*/ 400 w 557"/>
                  <a:gd name="T59" fmla="*/ 878 h 874"/>
                  <a:gd name="T60" fmla="*/ 199 w 557"/>
                  <a:gd name="T61" fmla="*/ 831 h 874"/>
                  <a:gd name="T62" fmla="*/ 0 w 557"/>
                  <a:gd name="T63" fmla="*/ 778 h 874"/>
                  <a:gd name="T64" fmla="*/ 0 w 557"/>
                  <a:gd name="T65" fmla="*/ 778 h 8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7"/>
                  <a:gd name="T100" fmla="*/ 0 h 874"/>
                  <a:gd name="T101" fmla="*/ 557 w 557"/>
                  <a:gd name="T102" fmla="*/ 874 h 87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7" h="874">
                    <a:moveTo>
                      <a:pt x="0" y="774"/>
                    </a:moveTo>
                    <a:lnTo>
                      <a:pt x="45" y="589"/>
                    </a:lnTo>
                    <a:lnTo>
                      <a:pt x="68" y="539"/>
                    </a:lnTo>
                    <a:lnTo>
                      <a:pt x="48" y="515"/>
                    </a:lnTo>
                    <a:lnTo>
                      <a:pt x="53" y="492"/>
                    </a:lnTo>
                    <a:lnTo>
                      <a:pt x="87" y="461"/>
                    </a:lnTo>
                    <a:lnTo>
                      <a:pt x="142" y="379"/>
                    </a:lnTo>
                    <a:lnTo>
                      <a:pt x="123" y="351"/>
                    </a:lnTo>
                    <a:lnTo>
                      <a:pt x="115" y="330"/>
                    </a:lnTo>
                    <a:lnTo>
                      <a:pt x="118" y="283"/>
                    </a:lnTo>
                    <a:lnTo>
                      <a:pt x="186" y="0"/>
                    </a:lnTo>
                    <a:lnTo>
                      <a:pt x="259" y="16"/>
                    </a:lnTo>
                    <a:lnTo>
                      <a:pt x="234" y="126"/>
                    </a:lnTo>
                    <a:lnTo>
                      <a:pt x="251" y="165"/>
                    </a:lnTo>
                    <a:lnTo>
                      <a:pt x="252" y="189"/>
                    </a:lnTo>
                    <a:lnTo>
                      <a:pt x="244" y="194"/>
                    </a:lnTo>
                    <a:lnTo>
                      <a:pt x="272" y="220"/>
                    </a:lnTo>
                    <a:lnTo>
                      <a:pt x="301" y="291"/>
                    </a:lnTo>
                    <a:lnTo>
                      <a:pt x="311" y="354"/>
                    </a:lnTo>
                    <a:lnTo>
                      <a:pt x="315" y="388"/>
                    </a:lnTo>
                    <a:lnTo>
                      <a:pt x="294" y="421"/>
                    </a:lnTo>
                    <a:lnTo>
                      <a:pt x="309" y="435"/>
                    </a:lnTo>
                    <a:lnTo>
                      <a:pt x="348" y="414"/>
                    </a:lnTo>
                    <a:lnTo>
                      <a:pt x="374" y="526"/>
                    </a:lnTo>
                    <a:lnTo>
                      <a:pt x="391" y="532"/>
                    </a:lnTo>
                    <a:lnTo>
                      <a:pt x="395" y="565"/>
                    </a:lnTo>
                    <a:lnTo>
                      <a:pt x="445" y="578"/>
                    </a:lnTo>
                    <a:lnTo>
                      <a:pt x="524" y="578"/>
                    </a:lnTo>
                    <a:lnTo>
                      <a:pt x="557" y="592"/>
                    </a:lnTo>
                    <a:lnTo>
                      <a:pt x="510" y="874"/>
                    </a:lnTo>
                    <a:lnTo>
                      <a:pt x="254" y="827"/>
                    </a:lnTo>
                    <a:lnTo>
                      <a:pt x="0" y="774"/>
                    </a:lnTo>
                    <a:close/>
                  </a:path>
                </a:pathLst>
              </a:custGeom>
              <a:solidFill>
                <a:srgbClr val="FFFFFF"/>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74" name="Freeform 92"/>
              <p:cNvSpPr>
                <a:spLocks/>
              </p:cNvSpPr>
              <p:nvPr/>
            </p:nvSpPr>
            <p:spPr bwMode="auto">
              <a:xfrm>
                <a:off x="1665" y="701"/>
                <a:ext cx="895" cy="590"/>
              </a:xfrm>
              <a:custGeom>
                <a:avLst/>
                <a:gdLst>
                  <a:gd name="T0" fmla="*/ 13 w 952"/>
                  <a:gd name="T1" fmla="*/ 149 h 589"/>
                  <a:gd name="T2" fmla="*/ 14 w 952"/>
                  <a:gd name="T3" fmla="*/ 173 h 589"/>
                  <a:gd name="T4" fmla="*/ 8 w 952"/>
                  <a:gd name="T5" fmla="*/ 178 h 589"/>
                  <a:gd name="T6" fmla="*/ 30 w 952"/>
                  <a:gd name="T7" fmla="*/ 204 h 589"/>
                  <a:gd name="T8" fmla="*/ 52 w 952"/>
                  <a:gd name="T9" fmla="*/ 275 h 589"/>
                  <a:gd name="T10" fmla="*/ 60 w 952"/>
                  <a:gd name="T11" fmla="*/ 342 h 589"/>
                  <a:gd name="T12" fmla="*/ 63 w 952"/>
                  <a:gd name="T13" fmla="*/ 376 h 589"/>
                  <a:gd name="T14" fmla="*/ 47 w 952"/>
                  <a:gd name="T15" fmla="*/ 409 h 589"/>
                  <a:gd name="T16" fmla="*/ 59 w 952"/>
                  <a:gd name="T17" fmla="*/ 423 h 589"/>
                  <a:gd name="T18" fmla="*/ 89 w 952"/>
                  <a:gd name="T19" fmla="*/ 402 h 589"/>
                  <a:gd name="T20" fmla="*/ 110 w 952"/>
                  <a:gd name="T21" fmla="*/ 514 h 589"/>
                  <a:gd name="T22" fmla="*/ 123 w 952"/>
                  <a:gd name="T23" fmla="*/ 520 h 589"/>
                  <a:gd name="T24" fmla="*/ 125 w 952"/>
                  <a:gd name="T25" fmla="*/ 553 h 589"/>
                  <a:gd name="T26" fmla="*/ 137 w 952"/>
                  <a:gd name="T27" fmla="*/ 567 h 589"/>
                  <a:gd name="T28" fmla="*/ 165 w 952"/>
                  <a:gd name="T29" fmla="*/ 566 h 589"/>
                  <a:gd name="T30" fmla="*/ 228 w 952"/>
                  <a:gd name="T31" fmla="*/ 566 h 589"/>
                  <a:gd name="T32" fmla="*/ 253 w 952"/>
                  <a:gd name="T33" fmla="*/ 580 h 589"/>
                  <a:gd name="T34" fmla="*/ 259 w 952"/>
                  <a:gd name="T35" fmla="*/ 522 h 589"/>
                  <a:gd name="T36" fmla="*/ 463 w 952"/>
                  <a:gd name="T37" fmla="*/ 561 h 589"/>
                  <a:gd name="T38" fmla="*/ 712 w 952"/>
                  <a:gd name="T39" fmla="*/ 593 h 589"/>
                  <a:gd name="T40" fmla="*/ 718 w 952"/>
                  <a:gd name="T41" fmla="*/ 486 h 589"/>
                  <a:gd name="T42" fmla="*/ 744 w 952"/>
                  <a:gd name="T43" fmla="*/ 138 h 589"/>
                  <a:gd name="T44" fmla="*/ 414 w 952"/>
                  <a:gd name="T45" fmla="*/ 89 h 589"/>
                  <a:gd name="T46" fmla="*/ 251 w 952"/>
                  <a:gd name="T47" fmla="*/ 57 h 589"/>
                  <a:gd name="T48" fmla="*/ 21 w 952"/>
                  <a:gd name="T49" fmla="*/ 0 h 589"/>
                  <a:gd name="T50" fmla="*/ 0 w 952"/>
                  <a:gd name="T51" fmla="*/ 110 h 589"/>
                  <a:gd name="T52" fmla="*/ 13 w 952"/>
                  <a:gd name="T53" fmla="*/ 149 h 589"/>
                  <a:gd name="T54" fmla="*/ 13 w 952"/>
                  <a:gd name="T55" fmla="*/ 149 h 5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52"/>
                  <a:gd name="T85" fmla="*/ 0 h 589"/>
                  <a:gd name="T86" fmla="*/ 952 w 952"/>
                  <a:gd name="T87" fmla="*/ 589 h 58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52" h="589">
                    <a:moveTo>
                      <a:pt x="17" y="149"/>
                    </a:moveTo>
                    <a:lnTo>
                      <a:pt x="18" y="173"/>
                    </a:lnTo>
                    <a:lnTo>
                      <a:pt x="10" y="178"/>
                    </a:lnTo>
                    <a:lnTo>
                      <a:pt x="38" y="204"/>
                    </a:lnTo>
                    <a:lnTo>
                      <a:pt x="67" y="275"/>
                    </a:lnTo>
                    <a:lnTo>
                      <a:pt x="77" y="338"/>
                    </a:lnTo>
                    <a:lnTo>
                      <a:pt x="81" y="372"/>
                    </a:lnTo>
                    <a:lnTo>
                      <a:pt x="60" y="405"/>
                    </a:lnTo>
                    <a:lnTo>
                      <a:pt x="75" y="419"/>
                    </a:lnTo>
                    <a:lnTo>
                      <a:pt x="114" y="398"/>
                    </a:lnTo>
                    <a:lnTo>
                      <a:pt x="140" y="510"/>
                    </a:lnTo>
                    <a:lnTo>
                      <a:pt x="157" y="516"/>
                    </a:lnTo>
                    <a:lnTo>
                      <a:pt x="161" y="549"/>
                    </a:lnTo>
                    <a:lnTo>
                      <a:pt x="175" y="563"/>
                    </a:lnTo>
                    <a:lnTo>
                      <a:pt x="211" y="562"/>
                    </a:lnTo>
                    <a:lnTo>
                      <a:pt x="290" y="562"/>
                    </a:lnTo>
                    <a:lnTo>
                      <a:pt x="323" y="576"/>
                    </a:lnTo>
                    <a:lnTo>
                      <a:pt x="332" y="518"/>
                    </a:lnTo>
                    <a:lnTo>
                      <a:pt x="591" y="557"/>
                    </a:lnTo>
                    <a:lnTo>
                      <a:pt x="910" y="589"/>
                    </a:lnTo>
                    <a:lnTo>
                      <a:pt x="920" y="482"/>
                    </a:lnTo>
                    <a:lnTo>
                      <a:pt x="952" y="138"/>
                    </a:lnTo>
                    <a:lnTo>
                      <a:pt x="530" y="89"/>
                    </a:lnTo>
                    <a:lnTo>
                      <a:pt x="321" y="57"/>
                    </a:lnTo>
                    <a:lnTo>
                      <a:pt x="25" y="0"/>
                    </a:lnTo>
                    <a:lnTo>
                      <a:pt x="0" y="110"/>
                    </a:lnTo>
                    <a:lnTo>
                      <a:pt x="17" y="149"/>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75" name="Freeform 93"/>
              <p:cNvSpPr>
                <a:spLocks/>
              </p:cNvSpPr>
              <p:nvPr/>
            </p:nvSpPr>
            <p:spPr bwMode="auto">
              <a:xfrm>
                <a:off x="1409" y="2078"/>
                <a:ext cx="596" cy="715"/>
              </a:xfrm>
              <a:custGeom>
                <a:avLst/>
                <a:gdLst>
                  <a:gd name="T0" fmla="*/ 33 w 635"/>
                  <a:gd name="T1" fmla="*/ 455 h 715"/>
                  <a:gd name="T2" fmla="*/ 21 w 635"/>
                  <a:gd name="T3" fmla="*/ 429 h 715"/>
                  <a:gd name="T4" fmla="*/ 25 w 635"/>
                  <a:gd name="T5" fmla="*/ 388 h 715"/>
                  <a:gd name="T6" fmla="*/ 59 w 635"/>
                  <a:gd name="T7" fmla="*/ 322 h 715"/>
                  <a:gd name="T8" fmla="*/ 83 w 635"/>
                  <a:gd name="T9" fmla="*/ 302 h 715"/>
                  <a:gd name="T10" fmla="*/ 69 w 635"/>
                  <a:gd name="T11" fmla="*/ 278 h 715"/>
                  <a:gd name="T12" fmla="*/ 60 w 635"/>
                  <a:gd name="T13" fmla="*/ 213 h 715"/>
                  <a:gd name="T14" fmla="*/ 70 w 635"/>
                  <a:gd name="T15" fmla="*/ 92 h 715"/>
                  <a:gd name="T16" fmla="*/ 86 w 635"/>
                  <a:gd name="T17" fmla="*/ 86 h 715"/>
                  <a:gd name="T18" fmla="*/ 114 w 635"/>
                  <a:gd name="T19" fmla="*/ 107 h 715"/>
                  <a:gd name="T20" fmla="*/ 138 w 635"/>
                  <a:gd name="T21" fmla="*/ 0 h 715"/>
                  <a:gd name="T22" fmla="*/ 495 w 635"/>
                  <a:gd name="T23" fmla="*/ 76 h 715"/>
                  <a:gd name="T24" fmla="*/ 422 w 635"/>
                  <a:gd name="T25" fmla="*/ 715 h 715"/>
                  <a:gd name="T26" fmla="*/ 312 w 635"/>
                  <a:gd name="T27" fmla="*/ 696 h 715"/>
                  <a:gd name="T28" fmla="*/ 244 w 635"/>
                  <a:gd name="T29" fmla="*/ 672 h 715"/>
                  <a:gd name="T30" fmla="*/ 103 w 635"/>
                  <a:gd name="T31" fmla="*/ 600 h 715"/>
                  <a:gd name="T32" fmla="*/ 0 w 635"/>
                  <a:gd name="T33" fmla="*/ 490 h 715"/>
                  <a:gd name="T34" fmla="*/ 33 w 635"/>
                  <a:gd name="T35" fmla="*/ 455 h 715"/>
                  <a:gd name="T36" fmla="*/ 33 w 635"/>
                  <a:gd name="T37" fmla="*/ 455 h 7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5"/>
                  <a:gd name="T58" fmla="*/ 0 h 715"/>
                  <a:gd name="T59" fmla="*/ 635 w 635"/>
                  <a:gd name="T60" fmla="*/ 715 h 71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5" h="715">
                    <a:moveTo>
                      <a:pt x="41" y="455"/>
                    </a:moveTo>
                    <a:lnTo>
                      <a:pt x="25" y="429"/>
                    </a:lnTo>
                    <a:lnTo>
                      <a:pt x="33" y="388"/>
                    </a:lnTo>
                    <a:lnTo>
                      <a:pt x="75" y="322"/>
                    </a:lnTo>
                    <a:lnTo>
                      <a:pt x="106" y="302"/>
                    </a:lnTo>
                    <a:lnTo>
                      <a:pt x="88" y="278"/>
                    </a:lnTo>
                    <a:lnTo>
                      <a:pt x="77" y="213"/>
                    </a:lnTo>
                    <a:lnTo>
                      <a:pt x="89" y="92"/>
                    </a:lnTo>
                    <a:lnTo>
                      <a:pt x="111" y="86"/>
                    </a:lnTo>
                    <a:lnTo>
                      <a:pt x="146" y="107"/>
                    </a:lnTo>
                    <a:lnTo>
                      <a:pt x="177" y="0"/>
                    </a:lnTo>
                    <a:lnTo>
                      <a:pt x="635" y="76"/>
                    </a:lnTo>
                    <a:lnTo>
                      <a:pt x="540" y="715"/>
                    </a:lnTo>
                    <a:lnTo>
                      <a:pt x="399" y="696"/>
                    </a:lnTo>
                    <a:lnTo>
                      <a:pt x="311" y="672"/>
                    </a:lnTo>
                    <a:lnTo>
                      <a:pt x="132" y="600"/>
                    </a:lnTo>
                    <a:lnTo>
                      <a:pt x="0" y="490"/>
                    </a:lnTo>
                    <a:lnTo>
                      <a:pt x="41" y="455"/>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76" name="Freeform 94"/>
              <p:cNvSpPr>
                <a:spLocks/>
              </p:cNvSpPr>
              <p:nvPr/>
            </p:nvSpPr>
            <p:spPr bwMode="auto">
              <a:xfrm>
                <a:off x="1905" y="1219"/>
                <a:ext cx="616" cy="529"/>
              </a:xfrm>
              <a:custGeom>
                <a:avLst/>
                <a:gdLst>
                  <a:gd name="T0" fmla="*/ 0 w 655"/>
                  <a:gd name="T1" fmla="*/ 456 h 528"/>
                  <a:gd name="T2" fmla="*/ 60 w 655"/>
                  <a:gd name="T3" fmla="*/ 0 h 528"/>
                  <a:gd name="T4" fmla="*/ 262 w 655"/>
                  <a:gd name="T5" fmla="*/ 39 h 528"/>
                  <a:gd name="T6" fmla="*/ 513 w 655"/>
                  <a:gd name="T7" fmla="*/ 71 h 528"/>
                  <a:gd name="T8" fmla="*/ 496 w 655"/>
                  <a:gd name="T9" fmla="*/ 303 h 528"/>
                  <a:gd name="T10" fmla="*/ 480 w 655"/>
                  <a:gd name="T11" fmla="*/ 532 h 528"/>
                  <a:gd name="T12" fmla="*/ 138 w 655"/>
                  <a:gd name="T13" fmla="*/ 483 h 528"/>
                  <a:gd name="T14" fmla="*/ 0 w 655"/>
                  <a:gd name="T15" fmla="*/ 456 h 528"/>
                  <a:gd name="T16" fmla="*/ 0 w 655"/>
                  <a:gd name="T17" fmla="*/ 456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5"/>
                  <a:gd name="T28" fmla="*/ 0 h 528"/>
                  <a:gd name="T29" fmla="*/ 655 w 655"/>
                  <a:gd name="T30" fmla="*/ 528 h 5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5" h="528">
                    <a:moveTo>
                      <a:pt x="0" y="452"/>
                    </a:moveTo>
                    <a:lnTo>
                      <a:pt x="77" y="0"/>
                    </a:lnTo>
                    <a:lnTo>
                      <a:pt x="336" y="39"/>
                    </a:lnTo>
                    <a:lnTo>
                      <a:pt x="655" y="71"/>
                    </a:lnTo>
                    <a:lnTo>
                      <a:pt x="633" y="299"/>
                    </a:lnTo>
                    <a:lnTo>
                      <a:pt x="612" y="528"/>
                    </a:lnTo>
                    <a:lnTo>
                      <a:pt x="176" y="479"/>
                    </a:lnTo>
                    <a:lnTo>
                      <a:pt x="0" y="452"/>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77" name="Freeform 95"/>
              <p:cNvSpPr>
                <a:spLocks/>
              </p:cNvSpPr>
              <p:nvPr/>
            </p:nvSpPr>
            <p:spPr bwMode="auto">
              <a:xfrm>
                <a:off x="2005" y="1698"/>
                <a:ext cx="632" cy="522"/>
              </a:xfrm>
              <a:custGeom>
                <a:avLst/>
                <a:gdLst>
                  <a:gd name="T0" fmla="*/ 53 w 678"/>
                  <a:gd name="T1" fmla="*/ 0 h 521"/>
                  <a:gd name="T2" fmla="*/ 395 w 678"/>
                  <a:gd name="T3" fmla="*/ 49 h 521"/>
                  <a:gd name="T4" fmla="*/ 532 w 678"/>
                  <a:gd name="T5" fmla="*/ 63 h 521"/>
                  <a:gd name="T6" fmla="*/ 527 w 678"/>
                  <a:gd name="T7" fmla="*/ 176 h 521"/>
                  <a:gd name="T8" fmla="*/ 508 w 678"/>
                  <a:gd name="T9" fmla="*/ 525 h 521"/>
                  <a:gd name="T10" fmla="*/ 439 w 678"/>
                  <a:gd name="T11" fmla="*/ 519 h 521"/>
                  <a:gd name="T12" fmla="*/ 220 w 678"/>
                  <a:gd name="T13" fmla="*/ 494 h 521"/>
                  <a:gd name="T14" fmla="*/ 0 w 678"/>
                  <a:gd name="T15" fmla="*/ 459 h 521"/>
                  <a:gd name="T16" fmla="*/ 53 w 678"/>
                  <a:gd name="T17" fmla="*/ 0 h 521"/>
                  <a:gd name="T18" fmla="*/ 53 w 678"/>
                  <a:gd name="T19" fmla="*/ 0 h 5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8"/>
                  <a:gd name="T31" fmla="*/ 0 h 521"/>
                  <a:gd name="T32" fmla="*/ 678 w 678"/>
                  <a:gd name="T33" fmla="*/ 521 h 5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8" h="521">
                    <a:moveTo>
                      <a:pt x="68" y="0"/>
                    </a:moveTo>
                    <a:lnTo>
                      <a:pt x="504" y="49"/>
                    </a:lnTo>
                    <a:lnTo>
                      <a:pt x="678" y="63"/>
                    </a:lnTo>
                    <a:lnTo>
                      <a:pt x="672" y="176"/>
                    </a:lnTo>
                    <a:lnTo>
                      <a:pt x="648" y="521"/>
                    </a:lnTo>
                    <a:lnTo>
                      <a:pt x="559" y="515"/>
                    </a:lnTo>
                    <a:lnTo>
                      <a:pt x="282" y="490"/>
                    </a:lnTo>
                    <a:lnTo>
                      <a:pt x="0" y="455"/>
                    </a:lnTo>
                    <a:lnTo>
                      <a:pt x="68" y="0"/>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78" name="Freeform 96"/>
              <p:cNvSpPr>
                <a:spLocks/>
              </p:cNvSpPr>
              <p:nvPr/>
            </p:nvSpPr>
            <p:spPr bwMode="auto">
              <a:xfrm>
                <a:off x="1917" y="2154"/>
                <a:ext cx="615" cy="649"/>
              </a:xfrm>
              <a:custGeom>
                <a:avLst/>
                <a:gdLst>
                  <a:gd name="T0" fmla="*/ 64 w 654"/>
                  <a:gd name="T1" fmla="*/ 651 h 651"/>
                  <a:gd name="T2" fmla="*/ 71 w 654"/>
                  <a:gd name="T3" fmla="*/ 602 h 651"/>
                  <a:gd name="T4" fmla="*/ 199 w 654"/>
                  <a:gd name="T5" fmla="*/ 623 h 651"/>
                  <a:gd name="T6" fmla="*/ 193 w 654"/>
                  <a:gd name="T7" fmla="*/ 599 h 651"/>
                  <a:gd name="T8" fmla="*/ 468 w 654"/>
                  <a:gd name="T9" fmla="*/ 631 h 651"/>
                  <a:gd name="T10" fmla="*/ 512 w 654"/>
                  <a:gd name="T11" fmla="*/ 60 h 651"/>
                  <a:gd name="T12" fmla="*/ 295 w 654"/>
                  <a:gd name="T13" fmla="*/ 35 h 651"/>
                  <a:gd name="T14" fmla="*/ 74 w 654"/>
                  <a:gd name="T15" fmla="*/ 0 h 651"/>
                  <a:gd name="T16" fmla="*/ 0 w 654"/>
                  <a:gd name="T17" fmla="*/ 639 h 651"/>
                  <a:gd name="T18" fmla="*/ 64 w 654"/>
                  <a:gd name="T19" fmla="*/ 651 h 651"/>
                  <a:gd name="T20" fmla="*/ 64 w 654"/>
                  <a:gd name="T21" fmla="*/ 651 h 6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4"/>
                  <a:gd name="T34" fmla="*/ 0 h 651"/>
                  <a:gd name="T35" fmla="*/ 654 w 654"/>
                  <a:gd name="T36" fmla="*/ 651 h 65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4" h="651">
                    <a:moveTo>
                      <a:pt x="82" y="651"/>
                    </a:moveTo>
                    <a:lnTo>
                      <a:pt x="90" y="602"/>
                    </a:lnTo>
                    <a:lnTo>
                      <a:pt x="254" y="623"/>
                    </a:lnTo>
                    <a:lnTo>
                      <a:pt x="247" y="599"/>
                    </a:lnTo>
                    <a:lnTo>
                      <a:pt x="600" y="631"/>
                    </a:lnTo>
                    <a:lnTo>
                      <a:pt x="654" y="60"/>
                    </a:lnTo>
                    <a:lnTo>
                      <a:pt x="377" y="35"/>
                    </a:lnTo>
                    <a:lnTo>
                      <a:pt x="95" y="0"/>
                    </a:lnTo>
                    <a:lnTo>
                      <a:pt x="0" y="639"/>
                    </a:lnTo>
                    <a:lnTo>
                      <a:pt x="82" y="651"/>
                    </a:lnTo>
                    <a:close/>
                  </a:path>
                </a:pathLst>
              </a:custGeom>
              <a:solidFill>
                <a:schemeClr val="tx2">
                  <a:lumMod val="40000"/>
                  <a:lumOff val="60000"/>
                </a:schemeClr>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79" name="Freeform 97"/>
              <p:cNvSpPr>
                <a:spLocks/>
              </p:cNvSpPr>
              <p:nvPr/>
            </p:nvSpPr>
            <p:spPr bwMode="auto">
              <a:xfrm>
                <a:off x="2149" y="2274"/>
                <a:ext cx="1223" cy="1226"/>
              </a:xfrm>
              <a:custGeom>
                <a:avLst/>
                <a:gdLst>
                  <a:gd name="T0" fmla="*/ 0 w 1300"/>
                  <a:gd name="T1" fmla="*/ 479 h 1225"/>
                  <a:gd name="T2" fmla="*/ 277 w 1300"/>
                  <a:gd name="T3" fmla="*/ 511 h 1225"/>
                  <a:gd name="T4" fmla="*/ 315 w 1300"/>
                  <a:gd name="T5" fmla="*/ 0 h 1225"/>
                  <a:gd name="T6" fmla="*/ 535 w 1300"/>
                  <a:gd name="T7" fmla="*/ 16 h 1225"/>
                  <a:gd name="T8" fmla="*/ 528 w 1300"/>
                  <a:gd name="T9" fmla="*/ 236 h 1225"/>
                  <a:gd name="T10" fmla="*/ 548 w 1300"/>
                  <a:gd name="T11" fmla="*/ 259 h 1225"/>
                  <a:gd name="T12" fmla="*/ 569 w 1300"/>
                  <a:gd name="T13" fmla="*/ 259 h 1225"/>
                  <a:gd name="T14" fmla="*/ 586 w 1300"/>
                  <a:gd name="T15" fmla="*/ 280 h 1225"/>
                  <a:gd name="T16" fmla="*/ 619 w 1300"/>
                  <a:gd name="T17" fmla="*/ 289 h 1225"/>
                  <a:gd name="T18" fmla="*/ 686 w 1300"/>
                  <a:gd name="T19" fmla="*/ 327 h 1225"/>
                  <a:gd name="T20" fmla="*/ 697 w 1300"/>
                  <a:gd name="T21" fmla="*/ 310 h 1225"/>
                  <a:gd name="T22" fmla="*/ 740 w 1300"/>
                  <a:gd name="T23" fmla="*/ 343 h 1225"/>
                  <a:gd name="T24" fmla="*/ 799 w 1300"/>
                  <a:gd name="T25" fmla="*/ 341 h 1225"/>
                  <a:gd name="T26" fmla="*/ 837 w 1300"/>
                  <a:gd name="T27" fmla="*/ 327 h 1225"/>
                  <a:gd name="T28" fmla="*/ 892 w 1300"/>
                  <a:gd name="T29" fmla="*/ 314 h 1225"/>
                  <a:gd name="T30" fmla="*/ 942 w 1300"/>
                  <a:gd name="T31" fmla="*/ 348 h 1225"/>
                  <a:gd name="T32" fmla="*/ 949 w 1300"/>
                  <a:gd name="T33" fmla="*/ 359 h 1225"/>
                  <a:gd name="T34" fmla="*/ 976 w 1300"/>
                  <a:gd name="T35" fmla="*/ 359 h 1225"/>
                  <a:gd name="T36" fmla="*/ 980 w 1300"/>
                  <a:gd name="T37" fmla="*/ 540 h 1225"/>
                  <a:gd name="T38" fmla="*/ 1019 w 1300"/>
                  <a:gd name="T39" fmla="*/ 633 h 1225"/>
                  <a:gd name="T40" fmla="*/ 1006 w 1300"/>
                  <a:gd name="T41" fmla="*/ 703 h 1225"/>
                  <a:gd name="T42" fmla="*/ 1008 w 1300"/>
                  <a:gd name="T43" fmla="*/ 761 h 1225"/>
                  <a:gd name="T44" fmla="*/ 992 w 1300"/>
                  <a:gd name="T45" fmla="*/ 790 h 1225"/>
                  <a:gd name="T46" fmla="*/ 997 w 1300"/>
                  <a:gd name="T47" fmla="*/ 800 h 1225"/>
                  <a:gd name="T48" fmla="*/ 955 w 1300"/>
                  <a:gd name="T49" fmla="*/ 816 h 1225"/>
                  <a:gd name="T50" fmla="*/ 921 w 1300"/>
                  <a:gd name="T51" fmla="*/ 821 h 1225"/>
                  <a:gd name="T52" fmla="*/ 929 w 1300"/>
                  <a:gd name="T53" fmla="*/ 790 h 1225"/>
                  <a:gd name="T54" fmla="*/ 911 w 1300"/>
                  <a:gd name="T55" fmla="*/ 808 h 1225"/>
                  <a:gd name="T56" fmla="*/ 912 w 1300"/>
                  <a:gd name="T57" fmla="*/ 844 h 1225"/>
                  <a:gd name="T58" fmla="*/ 889 w 1300"/>
                  <a:gd name="T59" fmla="*/ 881 h 1225"/>
                  <a:gd name="T60" fmla="*/ 769 w 1300"/>
                  <a:gd name="T61" fmla="*/ 959 h 1225"/>
                  <a:gd name="T62" fmla="*/ 731 w 1300"/>
                  <a:gd name="T63" fmla="*/ 1009 h 1225"/>
                  <a:gd name="T64" fmla="*/ 695 w 1300"/>
                  <a:gd name="T65" fmla="*/ 1117 h 1225"/>
                  <a:gd name="T66" fmla="*/ 724 w 1300"/>
                  <a:gd name="T67" fmla="*/ 1229 h 1225"/>
                  <a:gd name="T68" fmla="*/ 695 w 1300"/>
                  <a:gd name="T69" fmla="*/ 1229 h 1225"/>
                  <a:gd name="T70" fmla="*/ 565 w 1300"/>
                  <a:gd name="T71" fmla="*/ 1171 h 1225"/>
                  <a:gd name="T72" fmla="*/ 552 w 1300"/>
                  <a:gd name="T73" fmla="*/ 1122 h 1225"/>
                  <a:gd name="T74" fmla="*/ 538 w 1300"/>
                  <a:gd name="T75" fmla="*/ 1101 h 1225"/>
                  <a:gd name="T76" fmla="*/ 534 w 1300"/>
                  <a:gd name="T77" fmla="*/ 1036 h 1225"/>
                  <a:gd name="T78" fmla="*/ 510 w 1300"/>
                  <a:gd name="T79" fmla="*/ 1014 h 1225"/>
                  <a:gd name="T80" fmla="*/ 439 w 1300"/>
                  <a:gd name="T81" fmla="*/ 842 h 1225"/>
                  <a:gd name="T82" fmla="*/ 405 w 1300"/>
                  <a:gd name="T83" fmla="*/ 810 h 1225"/>
                  <a:gd name="T84" fmla="*/ 395 w 1300"/>
                  <a:gd name="T85" fmla="*/ 782 h 1225"/>
                  <a:gd name="T86" fmla="*/ 292 w 1300"/>
                  <a:gd name="T87" fmla="*/ 776 h 1225"/>
                  <a:gd name="T88" fmla="*/ 237 w 1300"/>
                  <a:gd name="T89" fmla="*/ 857 h 1225"/>
                  <a:gd name="T90" fmla="*/ 145 w 1300"/>
                  <a:gd name="T91" fmla="*/ 772 h 1225"/>
                  <a:gd name="T92" fmla="*/ 117 w 1300"/>
                  <a:gd name="T93" fmla="*/ 656 h 1225"/>
                  <a:gd name="T94" fmla="*/ 28 w 1300"/>
                  <a:gd name="T95" fmla="*/ 544 h 1225"/>
                  <a:gd name="T96" fmla="*/ 19 w 1300"/>
                  <a:gd name="T97" fmla="*/ 508 h 1225"/>
                  <a:gd name="T98" fmla="*/ 7 w 1300"/>
                  <a:gd name="T99" fmla="*/ 503 h 1225"/>
                  <a:gd name="T100" fmla="*/ 0 w 1300"/>
                  <a:gd name="T101" fmla="*/ 479 h 1225"/>
                  <a:gd name="T102" fmla="*/ 0 w 1300"/>
                  <a:gd name="T103" fmla="*/ 479 h 12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00"/>
                  <a:gd name="T157" fmla="*/ 0 h 1225"/>
                  <a:gd name="T158" fmla="*/ 1300 w 1300"/>
                  <a:gd name="T159" fmla="*/ 1225 h 12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00" h="1225">
                    <a:moveTo>
                      <a:pt x="0" y="479"/>
                    </a:moveTo>
                    <a:lnTo>
                      <a:pt x="353" y="511"/>
                    </a:lnTo>
                    <a:lnTo>
                      <a:pt x="402" y="0"/>
                    </a:lnTo>
                    <a:lnTo>
                      <a:pt x="684" y="16"/>
                    </a:lnTo>
                    <a:lnTo>
                      <a:pt x="674" y="236"/>
                    </a:lnTo>
                    <a:lnTo>
                      <a:pt x="701" y="259"/>
                    </a:lnTo>
                    <a:lnTo>
                      <a:pt x="727" y="259"/>
                    </a:lnTo>
                    <a:lnTo>
                      <a:pt x="748" y="280"/>
                    </a:lnTo>
                    <a:lnTo>
                      <a:pt x="790" y="289"/>
                    </a:lnTo>
                    <a:lnTo>
                      <a:pt x="876" y="327"/>
                    </a:lnTo>
                    <a:lnTo>
                      <a:pt x="891" y="310"/>
                    </a:lnTo>
                    <a:lnTo>
                      <a:pt x="946" y="343"/>
                    </a:lnTo>
                    <a:lnTo>
                      <a:pt x="1019" y="341"/>
                    </a:lnTo>
                    <a:lnTo>
                      <a:pt x="1069" y="327"/>
                    </a:lnTo>
                    <a:lnTo>
                      <a:pt x="1138" y="314"/>
                    </a:lnTo>
                    <a:lnTo>
                      <a:pt x="1202" y="348"/>
                    </a:lnTo>
                    <a:lnTo>
                      <a:pt x="1211" y="359"/>
                    </a:lnTo>
                    <a:lnTo>
                      <a:pt x="1245" y="359"/>
                    </a:lnTo>
                    <a:lnTo>
                      <a:pt x="1252" y="540"/>
                    </a:lnTo>
                    <a:lnTo>
                      <a:pt x="1300" y="629"/>
                    </a:lnTo>
                    <a:lnTo>
                      <a:pt x="1283" y="699"/>
                    </a:lnTo>
                    <a:lnTo>
                      <a:pt x="1286" y="757"/>
                    </a:lnTo>
                    <a:lnTo>
                      <a:pt x="1265" y="786"/>
                    </a:lnTo>
                    <a:lnTo>
                      <a:pt x="1273" y="796"/>
                    </a:lnTo>
                    <a:lnTo>
                      <a:pt x="1219" y="812"/>
                    </a:lnTo>
                    <a:lnTo>
                      <a:pt x="1177" y="817"/>
                    </a:lnTo>
                    <a:lnTo>
                      <a:pt x="1185" y="786"/>
                    </a:lnTo>
                    <a:lnTo>
                      <a:pt x="1163" y="804"/>
                    </a:lnTo>
                    <a:lnTo>
                      <a:pt x="1164" y="840"/>
                    </a:lnTo>
                    <a:lnTo>
                      <a:pt x="1135" y="877"/>
                    </a:lnTo>
                    <a:lnTo>
                      <a:pt x="981" y="955"/>
                    </a:lnTo>
                    <a:lnTo>
                      <a:pt x="933" y="1005"/>
                    </a:lnTo>
                    <a:lnTo>
                      <a:pt x="888" y="1113"/>
                    </a:lnTo>
                    <a:lnTo>
                      <a:pt x="925" y="1225"/>
                    </a:lnTo>
                    <a:lnTo>
                      <a:pt x="889" y="1225"/>
                    </a:lnTo>
                    <a:lnTo>
                      <a:pt x="722" y="1167"/>
                    </a:lnTo>
                    <a:lnTo>
                      <a:pt x="705" y="1118"/>
                    </a:lnTo>
                    <a:lnTo>
                      <a:pt x="687" y="1097"/>
                    </a:lnTo>
                    <a:lnTo>
                      <a:pt x="682" y="1032"/>
                    </a:lnTo>
                    <a:lnTo>
                      <a:pt x="650" y="1010"/>
                    </a:lnTo>
                    <a:lnTo>
                      <a:pt x="560" y="838"/>
                    </a:lnTo>
                    <a:lnTo>
                      <a:pt x="517" y="806"/>
                    </a:lnTo>
                    <a:lnTo>
                      <a:pt x="504" y="778"/>
                    </a:lnTo>
                    <a:lnTo>
                      <a:pt x="373" y="772"/>
                    </a:lnTo>
                    <a:lnTo>
                      <a:pt x="303" y="853"/>
                    </a:lnTo>
                    <a:lnTo>
                      <a:pt x="185" y="768"/>
                    </a:lnTo>
                    <a:lnTo>
                      <a:pt x="149" y="652"/>
                    </a:lnTo>
                    <a:lnTo>
                      <a:pt x="36" y="544"/>
                    </a:lnTo>
                    <a:lnTo>
                      <a:pt x="23" y="508"/>
                    </a:lnTo>
                    <a:lnTo>
                      <a:pt x="7" y="503"/>
                    </a:lnTo>
                    <a:lnTo>
                      <a:pt x="0" y="479"/>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80" name="Freeform 98"/>
              <p:cNvSpPr>
                <a:spLocks/>
              </p:cNvSpPr>
              <p:nvPr/>
            </p:nvSpPr>
            <p:spPr bwMode="auto">
              <a:xfrm>
                <a:off x="2531" y="839"/>
                <a:ext cx="578" cy="377"/>
              </a:xfrm>
              <a:custGeom>
                <a:avLst/>
                <a:gdLst>
                  <a:gd name="T0" fmla="*/ 24 w 612"/>
                  <a:gd name="T1" fmla="*/ 0 h 375"/>
                  <a:gd name="T2" fmla="*/ 444 w 612"/>
                  <a:gd name="T3" fmla="*/ 27 h 375"/>
                  <a:gd name="T4" fmla="*/ 446 w 612"/>
                  <a:gd name="T5" fmla="*/ 121 h 375"/>
                  <a:gd name="T6" fmla="*/ 465 w 612"/>
                  <a:gd name="T7" fmla="*/ 199 h 375"/>
                  <a:gd name="T8" fmla="*/ 468 w 612"/>
                  <a:gd name="T9" fmla="*/ 296 h 375"/>
                  <a:gd name="T10" fmla="*/ 480 w 612"/>
                  <a:gd name="T11" fmla="*/ 375 h 375"/>
                  <a:gd name="T12" fmla="*/ 228 w 612"/>
                  <a:gd name="T13" fmla="*/ 365 h 375"/>
                  <a:gd name="T14" fmla="*/ 0 w 612"/>
                  <a:gd name="T15" fmla="*/ 344 h 375"/>
                  <a:gd name="T16" fmla="*/ 24 w 612"/>
                  <a:gd name="T17" fmla="*/ 0 h 375"/>
                  <a:gd name="T18" fmla="*/ 24 w 612"/>
                  <a:gd name="T19" fmla="*/ 0 h 3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2"/>
                  <a:gd name="T31" fmla="*/ 0 h 375"/>
                  <a:gd name="T32" fmla="*/ 612 w 612"/>
                  <a:gd name="T33" fmla="*/ 375 h 3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2" h="375">
                    <a:moveTo>
                      <a:pt x="32" y="0"/>
                    </a:moveTo>
                    <a:lnTo>
                      <a:pt x="565" y="27"/>
                    </a:lnTo>
                    <a:lnTo>
                      <a:pt x="568" y="121"/>
                    </a:lnTo>
                    <a:lnTo>
                      <a:pt x="593" y="199"/>
                    </a:lnTo>
                    <a:lnTo>
                      <a:pt x="596" y="296"/>
                    </a:lnTo>
                    <a:lnTo>
                      <a:pt x="612" y="375"/>
                    </a:lnTo>
                    <a:lnTo>
                      <a:pt x="290" y="365"/>
                    </a:lnTo>
                    <a:lnTo>
                      <a:pt x="0" y="344"/>
                    </a:lnTo>
                    <a:lnTo>
                      <a:pt x="32" y="0"/>
                    </a:lnTo>
                    <a:close/>
                  </a:path>
                </a:pathLst>
              </a:custGeom>
              <a:solidFill>
                <a:srgbClr val="FFFFFF"/>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81" name="Freeform 99"/>
              <p:cNvSpPr>
                <a:spLocks/>
              </p:cNvSpPr>
              <p:nvPr/>
            </p:nvSpPr>
            <p:spPr bwMode="auto">
              <a:xfrm>
                <a:off x="2500" y="1184"/>
                <a:ext cx="615" cy="428"/>
              </a:xfrm>
              <a:custGeom>
                <a:avLst/>
                <a:gdLst>
                  <a:gd name="T0" fmla="*/ 24 w 654"/>
                  <a:gd name="T1" fmla="*/ 0 h 428"/>
                  <a:gd name="T2" fmla="*/ 252 w 654"/>
                  <a:gd name="T3" fmla="*/ 21 h 428"/>
                  <a:gd name="T4" fmla="*/ 504 w 654"/>
                  <a:gd name="T5" fmla="*/ 31 h 428"/>
                  <a:gd name="T6" fmla="*/ 487 w 654"/>
                  <a:gd name="T7" fmla="*/ 72 h 428"/>
                  <a:gd name="T8" fmla="*/ 512 w 654"/>
                  <a:gd name="T9" fmla="*/ 101 h 428"/>
                  <a:gd name="T10" fmla="*/ 510 w 654"/>
                  <a:gd name="T11" fmla="*/ 311 h 428"/>
                  <a:gd name="T12" fmla="*/ 499 w 654"/>
                  <a:gd name="T13" fmla="*/ 309 h 428"/>
                  <a:gd name="T14" fmla="*/ 501 w 654"/>
                  <a:gd name="T15" fmla="*/ 337 h 428"/>
                  <a:gd name="T16" fmla="*/ 510 w 654"/>
                  <a:gd name="T17" fmla="*/ 358 h 428"/>
                  <a:gd name="T18" fmla="*/ 504 w 654"/>
                  <a:gd name="T19" fmla="*/ 377 h 428"/>
                  <a:gd name="T20" fmla="*/ 510 w 654"/>
                  <a:gd name="T21" fmla="*/ 428 h 428"/>
                  <a:gd name="T22" fmla="*/ 497 w 654"/>
                  <a:gd name="T23" fmla="*/ 423 h 428"/>
                  <a:gd name="T24" fmla="*/ 484 w 654"/>
                  <a:gd name="T25" fmla="*/ 403 h 428"/>
                  <a:gd name="T26" fmla="*/ 439 w 654"/>
                  <a:gd name="T27" fmla="*/ 384 h 428"/>
                  <a:gd name="T28" fmla="*/ 395 w 654"/>
                  <a:gd name="T29" fmla="*/ 387 h 428"/>
                  <a:gd name="T30" fmla="*/ 370 w 654"/>
                  <a:gd name="T31" fmla="*/ 363 h 428"/>
                  <a:gd name="T32" fmla="*/ 0 w 654"/>
                  <a:gd name="T33" fmla="*/ 335 h 428"/>
                  <a:gd name="T34" fmla="*/ 24 w 654"/>
                  <a:gd name="T35" fmla="*/ 0 h 428"/>
                  <a:gd name="T36" fmla="*/ 24 w 654"/>
                  <a:gd name="T37" fmla="*/ 0 h 4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4"/>
                  <a:gd name="T58" fmla="*/ 0 h 428"/>
                  <a:gd name="T59" fmla="*/ 654 w 654"/>
                  <a:gd name="T60" fmla="*/ 428 h 4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4" h="428">
                    <a:moveTo>
                      <a:pt x="32" y="0"/>
                    </a:moveTo>
                    <a:lnTo>
                      <a:pt x="322" y="21"/>
                    </a:lnTo>
                    <a:lnTo>
                      <a:pt x="644" y="31"/>
                    </a:lnTo>
                    <a:lnTo>
                      <a:pt x="623" y="72"/>
                    </a:lnTo>
                    <a:lnTo>
                      <a:pt x="654" y="101"/>
                    </a:lnTo>
                    <a:lnTo>
                      <a:pt x="652" y="311"/>
                    </a:lnTo>
                    <a:lnTo>
                      <a:pt x="639" y="309"/>
                    </a:lnTo>
                    <a:lnTo>
                      <a:pt x="641" y="337"/>
                    </a:lnTo>
                    <a:lnTo>
                      <a:pt x="651" y="358"/>
                    </a:lnTo>
                    <a:lnTo>
                      <a:pt x="644" y="377"/>
                    </a:lnTo>
                    <a:lnTo>
                      <a:pt x="651" y="428"/>
                    </a:lnTo>
                    <a:lnTo>
                      <a:pt x="636" y="423"/>
                    </a:lnTo>
                    <a:lnTo>
                      <a:pt x="620" y="403"/>
                    </a:lnTo>
                    <a:lnTo>
                      <a:pt x="561" y="384"/>
                    </a:lnTo>
                    <a:lnTo>
                      <a:pt x="505" y="387"/>
                    </a:lnTo>
                    <a:lnTo>
                      <a:pt x="472" y="363"/>
                    </a:lnTo>
                    <a:lnTo>
                      <a:pt x="0" y="335"/>
                    </a:lnTo>
                    <a:lnTo>
                      <a:pt x="32" y="0"/>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82" name="Freeform 100"/>
              <p:cNvSpPr>
                <a:spLocks/>
              </p:cNvSpPr>
              <p:nvPr/>
            </p:nvSpPr>
            <p:spPr bwMode="auto">
              <a:xfrm>
                <a:off x="2480" y="1518"/>
                <a:ext cx="723" cy="374"/>
              </a:xfrm>
              <a:custGeom>
                <a:avLst/>
                <a:gdLst>
                  <a:gd name="T0" fmla="*/ 17 w 767"/>
                  <a:gd name="T1" fmla="*/ 0 h 374"/>
                  <a:gd name="T2" fmla="*/ 387 w 767"/>
                  <a:gd name="T3" fmla="*/ 28 h 374"/>
                  <a:gd name="T4" fmla="*/ 413 w 767"/>
                  <a:gd name="T5" fmla="*/ 52 h 374"/>
                  <a:gd name="T6" fmla="*/ 457 w 767"/>
                  <a:gd name="T7" fmla="*/ 49 h 374"/>
                  <a:gd name="T8" fmla="*/ 504 w 767"/>
                  <a:gd name="T9" fmla="*/ 68 h 374"/>
                  <a:gd name="T10" fmla="*/ 516 w 767"/>
                  <a:gd name="T11" fmla="*/ 88 h 374"/>
                  <a:gd name="T12" fmla="*/ 528 w 767"/>
                  <a:gd name="T13" fmla="*/ 93 h 374"/>
                  <a:gd name="T14" fmla="*/ 548 w 767"/>
                  <a:gd name="T15" fmla="*/ 164 h 374"/>
                  <a:gd name="T16" fmla="*/ 548 w 767"/>
                  <a:gd name="T17" fmla="*/ 185 h 374"/>
                  <a:gd name="T18" fmla="*/ 562 w 767"/>
                  <a:gd name="T19" fmla="*/ 219 h 374"/>
                  <a:gd name="T20" fmla="*/ 568 w 767"/>
                  <a:gd name="T21" fmla="*/ 272 h 374"/>
                  <a:gd name="T22" fmla="*/ 564 w 767"/>
                  <a:gd name="T23" fmla="*/ 289 h 374"/>
                  <a:gd name="T24" fmla="*/ 573 w 767"/>
                  <a:gd name="T25" fmla="*/ 306 h 374"/>
                  <a:gd name="T26" fmla="*/ 602 w 767"/>
                  <a:gd name="T27" fmla="*/ 374 h 374"/>
                  <a:gd name="T28" fmla="*/ 334 w 767"/>
                  <a:gd name="T29" fmla="*/ 371 h 374"/>
                  <a:gd name="T30" fmla="*/ 132 w 767"/>
                  <a:gd name="T31" fmla="*/ 356 h 374"/>
                  <a:gd name="T32" fmla="*/ 136 w 767"/>
                  <a:gd name="T33" fmla="*/ 243 h 374"/>
                  <a:gd name="T34" fmla="*/ 0 w 767"/>
                  <a:gd name="T35" fmla="*/ 229 h 374"/>
                  <a:gd name="T36" fmla="*/ 17 w 767"/>
                  <a:gd name="T37" fmla="*/ 0 h 374"/>
                  <a:gd name="T38" fmla="*/ 17 w 767"/>
                  <a:gd name="T39" fmla="*/ 0 h 37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67"/>
                  <a:gd name="T61" fmla="*/ 0 h 374"/>
                  <a:gd name="T62" fmla="*/ 767 w 767"/>
                  <a:gd name="T63" fmla="*/ 374 h 37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67" h="374">
                    <a:moveTo>
                      <a:pt x="21" y="0"/>
                    </a:moveTo>
                    <a:lnTo>
                      <a:pt x="493" y="28"/>
                    </a:lnTo>
                    <a:lnTo>
                      <a:pt x="526" y="52"/>
                    </a:lnTo>
                    <a:lnTo>
                      <a:pt x="582" y="49"/>
                    </a:lnTo>
                    <a:lnTo>
                      <a:pt x="641" y="68"/>
                    </a:lnTo>
                    <a:lnTo>
                      <a:pt x="657" y="88"/>
                    </a:lnTo>
                    <a:lnTo>
                      <a:pt x="672" y="93"/>
                    </a:lnTo>
                    <a:lnTo>
                      <a:pt x="697" y="164"/>
                    </a:lnTo>
                    <a:lnTo>
                      <a:pt x="697" y="185"/>
                    </a:lnTo>
                    <a:lnTo>
                      <a:pt x="715" y="219"/>
                    </a:lnTo>
                    <a:lnTo>
                      <a:pt x="723" y="272"/>
                    </a:lnTo>
                    <a:lnTo>
                      <a:pt x="718" y="289"/>
                    </a:lnTo>
                    <a:lnTo>
                      <a:pt x="730" y="306"/>
                    </a:lnTo>
                    <a:lnTo>
                      <a:pt x="767" y="374"/>
                    </a:lnTo>
                    <a:lnTo>
                      <a:pt x="425" y="371"/>
                    </a:lnTo>
                    <a:lnTo>
                      <a:pt x="168" y="356"/>
                    </a:lnTo>
                    <a:lnTo>
                      <a:pt x="174" y="243"/>
                    </a:lnTo>
                    <a:lnTo>
                      <a:pt x="0" y="229"/>
                    </a:lnTo>
                    <a:lnTo>
                      <a:pt x="21" y="0"/>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83" name="Freeform 101"/>
              <p:cNvSpPr>
                <a:spLocks/>
              </p:cNvSpPr>
              <p:nvPr/>
            </p:nvSpPr>
            <p:spPr bwMode="auto">
              <a:xfrm>
                <a:off x="2616" y="1876"/>
                <a:ext cx="650" cy="363"/>
              </a:xfrm>
              <a:custGeom>
                <a:avLst/>
                <a:gdLst>
                  <a:gd name="T0" fmla="*/ 20 w 691"/>
                  <a:gd name="T1" fmla="*/ 0 h 363"/>
                  <a:gd name="T2" fmla="*/ 219 w 691"/>
                  <a:gd name="T3" fmla="*/ 15 h 363"/>
                  <a:gd name="T4" fmla="*/ 487 w 691"/>
                  <a:gd name="T5" fmla="*/ 18 h 363"/>
                  <a:gd name="T6" fmla="*/ 502 w 691"/>
                  <a:gd name="T7" fmla="*/ 34 h 363"/>
                  <a:gd name="T8" fmla="*/ 511 w 691"/>
                  <a:gd name="T9" fmla="*/ 31 h 363"/>
                  <a:gd name="T10" fmla="*/ 521 w 691"/>
                  <a:gd name="T11" fmla="*/ 49 h 363"/>
                  <a:gd name="T12" fmla="*/ 513 w 691"/>
                  <a:gd name="T13" fmla="*/ 49 h 363"/>
                  <a:gd name="T14" fmla="*/ 502 w 691"/>
                  <a:gd name="T15" fmla="*/ 73 h 363"/>
                  <a:gd name="T16" fmla="*/ 525 w 691"/>
                  <a:gd name="T17" fmla="*/ 112 h 363"/>
                  <a:gd name="T18" fmla="*/ 541 w 691"/>
                  <a:gd name="T19" fmla="*/ 117 h 363"/>
                  <a:gd name="T20" fmla="*/ 539 w 691"/>
                  <a:gd name="T21" fmla="*/ 361 h 363"/>
                  <a:gd name="T22" fmla="*/ 309 w 691"/>
                  <a:gd name="T23" fmla="*/ 363 h 363"/>
                  <a:gd name="T24" fmla="*/ 0 w 691"/>
                  <a:gd name="T25" fmla="*/ 345 h 363"/>
                  <a:gd name="T26" fmla="*/ 20 w 691"/>
                  <a:gd name="T27" fmla="*/ 0 h 363"/>
                  <a:gd name="T28" fmla="*/ 20 w 691"/>
                  <a:gd name="T29" fmla="*/ 0 h 3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1"/>
                  <a:gd name="T46" fmla="*/ 0 h 363"/>
                  <a:gd name="T47" fmla="*/ 691 w 691"/>
                  <a:gd name="T48" fmla="*/ 363 h 36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1" h="363">
                    <a:moveTo>
                      <a:pt x="24" y="0"/>
                    </a:moveTo>
                    <a:lnTo>
                      <a:pt x="281" y="15"/>
                    </a:lnTo>
                    <a:lnTo>
                      <a:pt x="623" y="18"/>
                    </a:lnTo>
                    <a:lnTo>
                      <a:pt x="642" y="34"/>
                    </a:lnTo>
                    <a:lnTo>
                      <a:pt x="652" y="31"/>
                    </a:lnTo>
                    <a:lnTo>
                      <a:pt x="665" y="49"/>
                    </a:lnTo>
                    <a:lnTo>
                      <a:pt x="654" y="49"/>
                    </a:lnTo>
                    <a:lnTo>
                      <a:pt x="642" y="73"/>
                    </a:lnTo>
                    <a:lnTo>
                      <a:pt x="670" y="112"/>
                    </a:lnTo>
                    <a:lnTo>
                      <a:pt x="691" y="117"/>
                    </a:lnTo>
                    <a:lnTo>
                      <a:pt x="688" y="361"/>
                    </a:lnTo>
                    <a:lnTo>
                      <a:pt x="395" y="363"/>
                    </a:lnTo>
                    <a:lnTo>
                      <a:pt x="0" y="345"/>
                    </a:lnTo>
                    <a:lnTo>
                      <a:pt x="24" y="0"/>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84" name="Freeform 102"/>
              <p:cNvSpPr>
                <a:spLocks/>
              </p:cNvSpPr>
              <p:nvPr/>
            </p:nvSpPr>
            <p:spPr bwMode="auto">
              <a:xfrm>
                <a:off x="2527" y="2214"/>
                <a:ext cx="755" cy="408"/>
              </a:xfrm>
              <a:custGeom>
                <a:avLst/>
                <a:gdLst>
                  <a:gd name="T0" fmla="*/ 5 w 803"/>
                  <a:gd name="T1" fmla="*/ 0 h 408"/>
                  <a:gd name="T2" fmla="*/ 73 w 803"/>
                  <a:gd name="T3" fmla="*/ 6 h 408"/>
                  <a:gd name="T4" fmla="*/ 383 w 803"/>
                  <a:gd name="T5" fmla="*/ 24 h 408"/>
                  <a:gd name="T6" fmla="*/ 611 w 803"/>
                  <a:gd name="T7" fmla="*/ 22 h 408"/>
                  <a:gd name="T8" fmla="*/ 614 w 803"/>
                  <a:gd name="T9" fmla="*/ 82 h 408"/>
                  <a:gd name="T10" fmla="*/ 628 w 803"/>
                  <a:gd name="T11" fmla="*/ 210 h 408"/>
                  <a:gd name="T12" fmla="*/ 625 w 803"/>
                  <a:gd name="T13" fmla="*/ 408 h 408"/>
                  <a:gd name="T14" fmla="*/ 575 w 803"/>
                  <a:gd name="T15" fmla="*/ 374 h 408"/>
                  <a:gd name="T16" fmla="*/ 522 w 803"/>
                  <a:gd name="T17" fmla="*/ 387 h 408"/>
                  <a:gd name="T18" fmla="*/ 481 w 803"/>
                  <a:gd name="T19" fmla="*/ 401 h 408"/>
                  <a:gd name="T20" fmla="*/ 424 w 803"/>
                  <a:gd name="T21" fmla="*/ 403 h 408"/>
                  <a:gd name="T22" fmla="*/ 383 w 803"/>
                  <a:gd name="T23" fmla="*/ 370 h 408"/>
                  <a:gd name="T24" fmla="*/ 370 w 803"/>
                  <a:gd name="T25" fmla="*/ 387 h 408"/>
                  <a:gd name="T26" fmla="*/ 303 w 803"/>
                  <a:gd name="T27" fmla="*/ 349 h 408"/>
                  <a:gd name="T28" fmla="*/ 271 w 803"/>
                  <a:gd name="T29" fmla="*/ 340 h 408"/>
                  <a:gd name="T30" fmla="*/ 255 w 803"/>
                  <a:gd name="T31" fmla="*/ 320 h 408"/>
                  <a:gd name="T32" fmla="*/ 233 w 803"/>
                  <a:gd name="T33" fmla="*/ 319 h 408"/>
                  <a:gd name="T34" fmla="*/ 213 w 803"/>
                  <a:gd name="T35" fmla="*/ 296 h 408"/>
                  <a:gd name="T36" fmla="*/ 220 w 803"/>
                  <a:gd name="T37" fmla="*/ 76 h 408"/>
                  <a:gd name="T38" fmla="*/ 0 w 803"/>
                  <a:gd name="T39" fmla="*/ 60 h 408"/>
                  <a:gd name="T40" fmla="*/ 5 w 803"/>
                  <a:gd name="T41" fmla="*/ 0 h 408"/>
                  <a:gd name="T42" fmla="*/ 5 w 803"/>
                  <a:gd name="T43" fmla="*/ 0 h 4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3"/>
                  <a:gd name="T67" fmla="*/ 0 h 408"/>
                  <a:gd name="T68" fmla="*/ 803 w 803"/>
                  <a:gd name="T69" fmla="*/ 408 h 40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3" h="408">
                    <a:moveTo>
                      <a:pt x="5" y="0"/>
                    </a:moveTo>
                    <a:lnTo>
                      <a:pt x="94" y="6"/>
                    </a:lnTo>
                    <a:lnTo>
                      <a:pt x="489" y="24"/>
                    </a:lnTo>
                    <a:lnTo>
                      <a:pt x="782" y="22"/>
                    </a:lnTo>
                    <a:lnTo>
                      <a:pt x="785" y="82"/>
                    </a:lnTo>
                    <a:lnTo>
                      <a:pt x="803" y="210"/>
                    </a:lnTo>
                    <a:lnTo>
                      <a:pt x="800" y="408"/>
                    </a:lnTo>
                    <a:lnTo>
                      <a:pt x="736" y="374"/>
                    </a:lnTo>
                    <a:lnTo>
                      <a:pt x="667" y="387"/>
                    </a:lnTo>
                    <a:lnTo>
                      <a:pt x="617" y="401"/>
                    </a:lnTo>
                    <a:lnTo>
                      <a:pt x="544" y="403"/>
                    </a:lnTo>
                    <a:lnTo>
                      <a:pt x="489" y="370"/>
                    </a:lnTo>
                    <a:lnTo>
                      <a:pt x="474" y="387"/>
                    </a:lnTo>
                    <a:lnTo>
                      <a:pt x="388" y="349"/>
                    </a:lnTo>
                    <a:lnTo>
                      <a:pt x="346" y="340"/>
                    </a:lnTo>
                    <a:lnTo>
                      <a:pt x="325" y="320"/>
                    </a:lnTo>
                    <a:lnTo>
                      <a:pt x="299" y="319"/>
                    </a:lnTo>
                    <a:lnTo>
                      <a:pt x="272" y="296"/>
                    </a:lnTo>
                    <a:lnTo>
                      <a:pt x="282" y="76"/>
                    </a:lnTo>
                    <a:lnTo>
                      <a:pt x="0" y="60"/>
                    </a:lnTo>
                    <a:lnTo>
                      <a:pt x="5" y="0"/>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85" name="Freeform 103"/>
              <p:cNvSpPr>
                <a:spLocks/>
              </p:cNvSpPr>
              <p:nvPr/>
            </p:nvSpPr>
            <p:spPr bwMode="auto">
              <a:xfrm>
                <a:off x="3062" y="835"/>
                <a:ext cx="569" cy="660"/>
              </a:xfrm>
              <a:custGeom>
                <a:avLst/>
                <a:gdLst>
                  <a:gd name="T0" fmla="*/ 3 w 606"/>
                  <a:gd name="T1" fmla="*/ 125 h 659"/>
                  <a:gd name="T2" fmla="*/ 22 w 606"/>
                  <a:gd name="T3" fmla="*/ 203 h 659"/>
                  <a:gd name="T4" fmla="*/ 23 w 606"/>
                  <a:gd name="T5" fmla="*/ 300 h 659"/>
                  <a:gd name="T6" fmla="*/ 36 w 606"/>
                  <a:gd name="T7" fmla="*/ 383 h 659"/>
                  <a:gd name="T8" fmla="*/ 21 w 606"/>
                  <a:gd name="T9" fmla="*/ 424 h 659"/>
                  <a:gd name="T10" fmla="*/ 45 w 606"/>
                  <a:gd name="T11" fmla="*/ 453 h 659"/>
                  <a:gd name="T12" fmla="*/ 43 w 606"/>
                  <a:gd name="T13" fmla="*/ 663 h 659"/>
                  <a:gd name="T14" fmla="*/ 386 w 606"/>
                  <a:gd name="T15" fmla="*/ 655 h 659"/>
                  <a:gd name="T16" fmla="*/ 382 w 606"/>
                  <a:gd name="T17" fmla="*/ 613 h 659"/>
                  <a:gd name="T18" fmla="*/ 344 w 606"/>
                  <a:gd name="T19" fmla="*/ 577 h 659"/>
                  <a:gd name="T20" fmla="*/ 325 w 606"/>
                  <a:gd name="T21" fmla="*/ 551 h 659"/>
                  <a:gd name="T22" fmla="*/ 279 w 606"/>
                  <a:gd name="T23" fmla="*/ 514 h 659"/>
                  <a:gd name="T24" fmla="*/ 281 w 606"/>
                  <a:gd name="T25" fmla="*/ 454 h 659"/>
                  <a:gd name="T26" fmla="*/ 270 w 606"/>
                  <a:gd name="T27" fmla="*/ 414 h 659"/>
                  <a:gd name="T28" fmla="*/ 309 w 606"/>
                  <a:gd name="T29" fmla="*/ 356 h 659"/>
                  <a:gd name="T30" fmla="*/ 305 w 606"/>
                  <a:gd name="T31" fmla="*/ 293 h 659"/>
                  <a:gd name="T32" fmla="*/ 368 w 606"/>
                  <a:gd name="T33" fmla="*/ 233 h 659"/>
                  <a:gd name="T34" fmla="*/ 384 w 606"/>
                  <a:gd name="T35" fmla="*/ 199 h 659"/>
                  <a:gd name="T36" fmla="*/ 470 w 606"/>
                  <a:gd name="T37" fmla="*/ 141 h 659"/>
                  <a:gd name="T38" fmla="*/ 431 w 606"/>
                  <a:gd name="T39" fmla="*/ 120 h 659"/>
                  <a:gd name="T40" fmla="*/ 398 w 606"/>
                  <a:gd name="T41" fmla="*/ 125 h 659"/>
                  <a:gd name="T42" fmla="*/ 390 w 606"/>
                  <a:gd name="T43" fmla="*/ 109 h 659"/>
                  <a:gd name="T44" fmla="*/ 327 w 606"/>
                  <a:gd name="T45" fmla="*/ 107 h 659"/>
                  <a:gd name="T46" fmla="*/ 286 w 606"/>
                  <a:gd name="T47" fmla="*/ 91 h 659"/>
                  <a:gd name="T48" fmla="*/ 198 w 606"/>
                  <a:gd name="T49" fmla="*/ 80 h 659"/>
                  <a:gd name="T50" fmla="*/ 186 w 606"/>
                  <a:gd name="T51" fmla="*/ 60 h 659"/>
                  <a:gd name="T52" fmla="*/ 151 w 606"/>
                  <a:gd name="T53" fmla="*/ 42 h 659"/>
                  <a:gd name="T54" fmla="*/ 145 w 606"/>
                  <a:gd name="T55" fmla="*/ 0 h 659"/>
                  <a:gd name="T56" fmla="*/ 123 w 606"/>
                  <a:gd name="T57" fmla="*/ 0 h 659"/>
                  <a:gd name="T58" fmla="*/ 123 w 606"/>
                  <a:gd name="T59" fmla="*/ 31 h 659"/>
                  <a:gd name="T60" fmla="*/ 0 w 606"/>
                  <a:gd name="T61" fmla="*/ 31 h 659"/>
                  <a:gd name="T62" fmla="*/ 3 w 606"/>
                  <a:gd name="T63" fmla="*/ 125 h 659"/>
                  <a:gd name="T64" fmla="*/ 3 w 606"/>
                  <a:gd name="T65" fmla="*/ 125 h 6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6"/>
                  <a:gd name="T100" fmla="*/ 0 h 659"/>
                  <a:gd name="T101" fmla="*/ 606 w 606"/>
                  <a:gd name="T102" fmla="*/ 659 h 6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6" h="659">
                    <a:moveTo>
                      <a:pt x="3" y="125"/>
                    </a:moveTo>
                    <a:lnTo>
                      <a:pt x="28" y="203"/>
                    </a:lnTo>
                    <a:lnTo>
                      <a:pt x="31" y="300"/>
                    </a:lnTo>
                    <a:lnTo>
                      <a:pt x="47" y="379"/>
                    </a:lnTo>
                    <a:lnTo>
                      <a:pt x="26" y="420"/>
                    </a:lnTo>
                    <a:lnTo>
                      <a:pt x="57" y="449"/>
                    </a:lnTo>
                    <a:lnTo>
                      <a:pt x="55" y="659"/>
                    </a:lnTo>
                    <a:lnTo>
                      <a:pt x="497" y="651"/>
                    </a:lnTo>
                    <a:lnTo>
                      <a:pt x="491" y="609"/>
                    </a:lnTo>
                    <a:lnTo>
                      <a:pt x="442" y="573"/>
                    </a:lnTo>
                    <a:lnTo>
                      <a:pt x="419" y="547"/>
                    </a:lnTo>
                    <a:lnTo>
                      <a:pt x="359" y="510"/>
                    </a:lnTo>
                    <a:lnTo>
                      <a:pt x="361" y="450"/>
                    </a:lnTo>
                    <a:lnTo>
                      <a:pt x="348" y="410"/>
                    </a:lnTo>
                    <a:lnTo>
                      <a:pt x="397" y="352"/>
                    </a:lnTo>
                    <a:lnTo>
                      <a:pt x="393" y="293"/>
                    </a:lnTo>
                    <a:lnTo>
                      <a:pt x="474" y="233"/>
                    </a:lnTo>
                    <a:lnTo>
                      <a:pt x="494" y="199"/>
                    </a:lnTo>
                    <a:lnTo>
                      <a:pt x="606" y="141"/>
                    </a:lnTo>
                    <a:lnTo>
                      <a:pt x="555" y="120"/>
                    </a:lnTo>
                    <a:lnTo>
                      <a:pt x="512" y="125"/>
                    </a:lnTo>
                    <a:lnTo>
                      <a:pt x="502" y="109"/>
                    </a:lnTo>
                    <a:lnTo>
                      <a:pt x="421" y="107"/>
                    </a:lnTo>
                    <a:lnTo>
                      <a:pt x="368" y="91"/>
                    </a:lnTo>
                    <a:lnTo>
                      <a:pt x="256" y="80"/>
                    </a:lnTo>
                    <a:lnTo>
                      <a:pt x="240" y="60"/>
                    </a:lnTo>
                    <a:lnTo>
                      <a:pt x="194" y="42"/>
                    </a:lnTo>
                    <a:lnTo>
                      <a:pt x="186" y="0"/>
                    </a:lnTo>
                    <a:lnTo>
                      <a:pt x="159" y="0"/>
                    </a:lnTo>
                    <a:lnTo>
                      <a:pt x="159" y="31"/>
                    </a:lnTo>
                    <a:lnTo>
                      <a:pt x="0" y="31"/>
                    </a:lnTo>
                    <a:lnTo>
                      <a:pt x="3" y="125"/>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86" name="Freeform 104"/>
              <p:cNvSpPr>
                <a:spLocks/>
              </p:cNvSpPr>
              <p:nvPr/>
            </p:nvSpPr>
            <p:spPr bwMode="auto">
              <a:xfrm>
                <a:off x="3101" y="1487"/>
                <a:ext cx="522" cy="362"/>
              </a:xfrm>
              <a:custGeom>
                <a:avLst/>
                <a:gdLst>
                  <a:gd name="T0" fmla="*/ 2 w 555"/>
                  <a:gd name="T1" fmla="*/ 34 h 358"/>
                  <a:gd name="T2" fmla="*/ 8 w 555"/>
                  <a:gd name="T3" fmla="*/ 55 h 358"/>
                  <a:gd name="T4" fmla="*/ 5 w 555"/>
                  <a:gd name="T5" fmla="*/ 74 h 358"/>
                  <a:gd name="T6" fmla="*/ 8 w 555"/>
                  <a:gd name="T7" fmla="*/ 125 h 358"/>
                  <a:gd name="T8" fmla="*/ 29 w 555"/>
                  <a:gd name="T9" fmla="*/ 196 h 358"/>
                  <a:gd name="T10" fmla="*/ 29 w 555"/>
                  <a:gd name="T11" fmla="*/ 217 h 358"/>
                  <a:gd name="T12" fmla="*/ 43 w 555"/>
                  <a:gd name="T13" fmla="*/ 251 h 358"/>
                  <a:gd name="T14" fmla="*/ 49 w 555"/>
                  <a:gd name="T15" fmla="*/ 304 h 358"/>
                  <a:gd name="T16" fmla="*/ 46 w 555"/>
                  <a:gd name="T17" fmla="*/ 321 h 358"/>
                  <a:gd name="T18" fmla="*/ 55 w 555"/>
                  <a:gd name="T19" fmla="*/ 338 h 358"/>
                  <a:gd name="T20" fmla="*/ 335 w 555"/>
                  <a:gd name="T21" fmla="*/ 330 h 358"/>
                  <a:gd name="T22" fmla="*/ 356 w 555"/>
                  <a:gd name="T23" fmla="*/ 358 h 358"/>
                  <a:gd name="T24" fmla="*/ 385 w 555"/>
                  <a:gd name="T25" fmla="*/ 277 h 358"/>
                  <a:gd name="T26" fmla="*/ 376 w 555"/>
                  <a:gd name="T27" fmla="*/ 246 h 358"/>
                  <a:gd name="T28" fmla="*/ 426 w 555"/>
                  <a:gd name="T29" fmla="*/ 197 h 358"/>
                  <a:gd name="T30" fmla="*/ 435 w 555"/>
                  <a:gd name="T31" fmla="*/ 162 h 358"/>
                  <a:gd name="T32" fmla="*/ 399 w 555"/>
                  <a:gd name="T33" fmla="*/ 110 h 358"/>
                  <a:gd name="T34" fmla="*/ 364 w 555"/>
                  <a:gd name="T35" fmla="*/ 57 h 358"/>
                  <a:gd name="T36" fmla="*/ 356 w 555"/>
                  <a:gd name="T37" fmla="*/ 0 h 358"/>
                  <a:gd name="T38" fmla="*/ 9 w 555"/>
                  <a:gd name="T39" fmla="*/ 8 h 358"/>
                  <a:gd name="T40" fmla="*/ 0 w 555"/>
                  <a:gd name="T41" fmla="*/ 6 h 358"/>
                  <a:gd name="T42" fmla="*/ 2 w 555"/>
                  <a:gd name="T43" fmla="*/ 34 h 358"/>
                  <a:gd name="T44" fmla="*/ 2 w 555"/>
                  <a:gd name="T45" fmla="*/ 34 h 35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55"/>
                  <a:gd name="T70" fmla="*/ 0 h 358"/>
                  <a:gd name="T71" fmla="*/ 555 w 555"/>
                  <a:gd name="T72" fmla="*/ 358 h 35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55" h="358">
                    <a:moveTo>
                      <a:pt x="2" y="34"/>
                    </a:moveTo>
                    <a:lnTo>
                      <a:pt x="12" y="55"/>
                    </a:lnTo>
                    <a:lnTo>
                      <a:pt x="5" y="74"/>
                    </a:lnTo>
                    <a:lnTo>
                      <a:pt x="12" y="125"/>
                    </a:lnTo>
                    <a:lnTo>
                      <a:pt x="37" y="196"/>
                    </a:lnTo>
                    <a:lnTo>
                      <a:pt x="37" y="217"/>
                    </a:lnTo>
                    <a:lnTo>
                      <a:pt x="55" y="251"/>
                    </a:lnTo>
                    <a:lnTo>
                      <a:pt x="63" y="304"/>
                    </a:lnTo>
                    <a:lnTo>
                      <a:pt x="58" y="321"/>
                    </a:lnTo>
                    <a:lnTo>
                      <a:pt x="70" y="338"/>
                    </a:lnTo>
                    <a:lnTo>
                      <a:pt x="429" y="330"/>
                    </a:lnTo>
                    <a:lnTo>
                      <a:pt x="455" y="358"/>
                    </a:lnTo>
                    <a:lnTo>
                      <a:pt x="492" y="277"/>
                    </a:lnTo>
                    <a:lnTo>
                      <a:pt x="481" y="246"/>
                    </a:lnTo>
                    <a:lnTo>
                      <a:pt x="544" y="197"/>
                    </a:lnTo>
                    <a:lnTo>
                      <a:pt x="555" y="162"/>
                    </a:lnTo>
                    <a:lnTo>
                      <a:pt x="510" y="110"/>
                    </a:lnTo>
                    <a:lnTo>
                      <a:pt x="465" y="57"/>
                    </a:lnTo>
                    <a:lnTo>
                      <a:pt x="455" y="0"/>
                    </a:lnTo>
                    <a:lnTo>
                      <a:pt x="13" y="8"/>
                    </a:lnTo>
                    <a:lnTo>
                      <a:pt x="0" y="6"/>
                    </a:lnTo>
                    <a:lnTo>
                      <a:pt x="2" y="34"/>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87" name="Freeform 105"/>
              <p:cNvSpPr>
                <a:spLocks/>
              </p:cNvSpPr>
              <p:nvPr/>
            </p:nvSpPr>
            <p:spPr bwMode="auto">
              <a:xfrm>
                <a:off x="3167" y="1817"/>
                <a:ext cx="581" cy="525"/>
              </a:xfrm>
              <a:custGeom>
                <a:avLst/>
                <a:gdLst>
                  <a:gd name="T0" fmla="*/ 29 w 618"/>
                  <a:gd name="T1" fmla="*/ 76 h 525"/>
                  <a:gd name="T2" fmla="*/ 44 w 618"/>
                  <a:gd name="T3" fmla="*/ 92 h 525"/>
                  <a:gd name="T4" fmla="*/ 52 w 618"/>
                  <a:gd name="T5" fmla="*/ 89 h 525"/>
                  <a:gd name="T6" fmla="*/ 62 w 618"/>
                  <a:gd name="T7" fmla="*/ 107 h 525"/>
                  <a:gd name="T8" fmla="*/ 53 w 618"/>
                  <a:gd name="T9" fmla="*/ 107 h 525"/>
                  <a:gd name="T10" fmla="*/ 44 w 618"/>
                  <a:gd name="T11" fmla="*/ 131 h 525"/>
                  <a:gd name="T12" fmla="*/ 66 w 618"/>
                  <a:gd name="T13" fmla="*/ 170 h 525"/>
                  <a:gd name="T14" fmla="*/ 82 w 618"/>
                  <a:gd name="T15" fmla="*/ 175 h 525"/>
                  <a:gd name="T16" fmla="*/ 80 w 618"/>
                  <a:gd name="T17" fmla="*/ 419 h 525"/>
                  <a:gd name="T18" fmla="*/ 82 w 618"/>
                  <a:gd name="T19" fmla="*/ 479 h 525"/>
                  <a:gd name="T20" fmla="*/ 403 w 618"/>
                  <a:gd name="T21" fmla="*/ 466 h 525"/>
                  <a:gd name="T22" fmla="*/ 407 w 618"/>
                  <a:gd name="T23" fmla="*/ 502 h 525"/>
                  <a:gd name="T24" fmla="*/ 393 w 618"/>
                  <a:gd name="T25" fmla="*/ 525 h 525"/>
                  <a:gd name="T26" fmla="*/ 442 w 618"/>
                  <a:gd name="T27" fmla="*/ 521 h 525"/>
                  <a:gd name="T28" fmla="*/ 450 w 618"/>
                  <a:gd name="T29" fmla="*/ 502 h 525"/>
                  <a:gd name="T30" fmla="*/ 450 w 618"/>
                  <a:gd name="T31" fmla="*/ 479 h 525"/>
                  <a:gd name="T32" fmla="*/ 464 w 618"/>
                  <a:gd name="T33" fmla="*/ 463 h 525"/>
                  <a:gd name="T34" fmla="*/ 465 w 618"/>
                  <a:gd name="T35" fmla="*/ 445 h 525"/>
                  <a:gd name="T36" fmla="*/ 479 w 618"/>
                  <a:gd name="T37" fmla="*/ 444 h 525"/>
                  <a:gd name="T38" fmla="*/ 482 w 618"/>
                  <a:gd name="T39" fmla="*/ 408 h 525"/>
                  <a:gd name="T40" fmla="*/ 465 w 618"/>
                  <a:gd name="T41" fmla="*/ 403 h 525"/>
                  <a:gd name="T42" fmla="*/ 453 w 618"/>
                  <a:gd name="T43" fmla="*/ 377 h 525"/>
                  <a:gd name="T44" fmla="*/ 436 w 618"/>
                  <a:gd name="T45" fmla="*/ 314 h 525"/>
                  <a:gd name="T46" fmla="*/ 416 w 618"/>
                  <a:gd name="T47" fmla="*/ 306 h 525"/>
                  <a:gd name="T48" fmla="*/ 393 w 618"/>
                  <a:gd name="T49" fmla="*/ 282 h 525"/>
                  <a:gd name="T50" fmla="*/ 385 w 618"/>
                  <a:gd name="T51" fmla="*/ 249 h 525"/>
                  <a:gd name="T52" fmla="*/ 398 w 618"/>
                  <a:gd name="T53" fmla="*/ 199 h 525"/>
                  <a:gd name="T54" fmla="*/ 386 w 618"/>
                  <a:gd name="T55" fmla="*/ 190 h 525"/>
                  <a:gd name="T56" fmla="*/ 359 w 618"/>
                  <a:gd name="T57" fmla="*/ 190 h 525"/>
                  <a:gd name="T58" fmla="*/ 353 w 618"/>
                  <a:gd name="T59" fmla="*/ 159 h 525"/>
                  <a:gd name="T60" fmla="*/ 306 w 618"/>
                  <a:gd name="T61" fmla="*/ 97 h 525"/>
                  <a:gd name="T62" fmla="*/ 296 w 618"/>
                  <a:gd name="T63" fmla="*/ 47 h 525"/>
                  <a:gd name="T64" fmla="*/ 301 w 618"/>
                  <a:gd name="T65" fmla="*/ 28 h 525"/>
                  <a:gd name="T66" fmla="*/ 281 w 618"/>
                  <a:gd name="T67" fmla="*/ 0 h 525"/>
                  <a:gd name="T68" fmla="*/ 0 w 618"/>
                  <a:gd name="T69" fmla="*/ 8 h 525"/>
                  <a:gd name="T70" fmla="*/ 29 w 618"/>
                  <a:gd name="T71" fmla="*/ 76 h 525"/>
                  <a:gd name="T72" fmla="*/ 29 w 618"/>
                  <a:gd name="T73" fmla="*/ 76 h 5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18"/>
                  <a:gd name="T112" fmla="*/ 0 h 525"/>
                  <a:gd name="T113" fmla="*/ 618 w 618"/>
                  <a:gd name="T114" fmla="*/ 525 h 5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18" h="525">
                    <a:moveTo>
                      <a:pt x="37" y="76"/>
                    </a:moveTo>
                    <a:lnTo>
                      <a:pt x="56" y="92"/>
                    </a:lnTo>
                    <a:lnTo>
                      <a:pt x="66" y="89"/>
                    </a:lnTo>
                    <a:lnTo>
                      <a:pt x="79" y="107"/>
                    </a:lnTo>
                    <a:lnTo>
                      <a:pt x="68" y="107"/>
                    </a:lnTo>
                    <a:lnTo>
                      <a:pt x="56" y="131"/>
                    </a:lnTo>
                    <a:lnTo>
                      <a:pt x="84" y="170"/>
                    </a:lnTo>
                    <a:lnTo>
                      <a:pt x="105" y="175"/>
                    </a:lnTo>
                    <a:lnTo>
                      <a:pt x="102" y="419"/>
                    </a:lnTo>
                    <a:lnTo>
                      <a:pt x="105" y="479"/>
                    </a:lnTo>
                    <a:lnTo>
                      <a:pt x="516" y="466"/>
                    </a:lnTo>
                    <a:lnTo>
                      <a:pt x="521" y="502"/>
                    </a:lnTo>
                    <a:lnTo>
                      <a:pt x="503" y="525"/>
                    </a:lnTo>
                    <a:lnTo>
                      <a:pt x="566" y="521"/>
                    </a:lnTo>
                    <a:lnTo>
                      <a:pt x="578" y="502"/>
                    </a:lnTo>
                    <a:lnTo>
                      <a:pt x="578" y="479"/>
                    </a:lnTo>
                    <a:lnTo>
                      <a:pt x="594" y="463"/>
                    </a:lnTo>
                    <a:lnTo>
                      <a:pt x="597" y="445"/>
                    </a:lnTo>
                    <a:lnTo>
                      <a:pt x="613" y="444"/>
                    </a:lnTo>
                    <a:lnTo>
                      <a:pt x="618" y="408"/>
                    </a:lnTo>
                    <a:lnTo>
                      <a:pt x="596" y="403"/>
                    </a:lnTo>
                    <a:lnTo>
                      <a:pt x="581" y="377"/>
                    </a:lnTo>
                    <a:lnTo>
                      <a:pt x="558" y="314"/>
                    </a:lnTo>
                    <a:lnTo>
                      <a:pt x="532" y="306"/>
                    </a:lnTo>
                    <a:lnTo>
                      <a:pt x="503" y="282"/>
                    </a:lnTo>
                    <a:lnTo>
                      <a:pt x="492" y="249"/>
                    </a:lnTo>
                    <a:lnTo>
                      <a:pt x="510" y="199"/>
                    </a:lnTo>
                    <a:lnTo>
                      <a:pt x="495" y="190"/>
                    </a:lnTo>
                    <a:lnTo>
                      <a:pt x="460" y="190"/>
                    </a:lnTo>
                    <a:lnTo>
                      <a:pt x="451" y="159"/>
                    </a:lnTo>
                    <a:lnTo>
                      <a:pt x="393" y="97"/>
                    </a:lnTo>
                    <a:lnTo>
                      <a:pt x="379" y="47"/>
                    </a:lnTo>
                    <a:lnTo>
                      <a:pt x="385" y="28"/>
                    </a:lnTo>
                    <a:lnTo>
                      <a:pt x="359" y="0"/>
                    </a:lnTo>
                    <a:lnTo>
                      <a:pt x="0" y="8"/>
                    </a:lnTo>
                    <a:lnTo>
                      <a:pt x="37" y="76"/>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88" name="Freeform 106"/>
              <p:cNvSpPr>
                <a:spLocks/>
              </p:cNvSpPr>
              <p:nvPr/>
            </p:nvSpPr>
            <p:spPr bwMode="auto">
              <a:xfrm>
                <a:off x="3266" y="2283"/>
                <a:ext cx="442" cy="410"/>
              </a:xfrm>
              <a:custGeom>
                <a:avLst/>
                <a:gdLst>
                  <a:gd name="T0" fmla="*/ 14 w 470"/>
                  <a:gd name="T1" fmla="*/ 141 h 410"/>
                  <a:gd name="T2" fmla="*/ 11 w 470"/>
                  <a:gd name="T3" fmla="*/ 339 h 410"/>
                  <a:gd name="T4" fmla="*/ 20 w 470"/>
                  <a:gd name="T5" fmla="*/ 350 h 410"/>
                  <a:gd name="T6" fmla="*/ 46 w 470"/>
                  <a:gd name="T7" fmla="*/ 350 h 410"/>
                  <a:gd name="T8" fmla="*/ 47 w 470"/>
                  <a:gd name="T9" fmla="*/ 410 h 410"/>
                  <a:gd name="T10" fmla="*/ 264 w 470"/>
                  <a:gd name="T11" fmla="*/ 407 h 410"/>
                  <a:gd name="T12" fmla="*/ 260 w 470"/>
                  <a:gd name="T13" fmla="*/ 345 h 410"/>
                  <a:gd name="T14" fmla="*/ 278 w 470"/>
                  <a:gd name="T15" fmla="*/ 277 h 410"/>
                  <a:gd name="T16" fmla="*/ 307 w 470"/>
                  <a:gd name="T17" fmla="*/ 230 h 410"/>
                  <a:gd name="T18" fmla="*/ 305 w 470"/>
                  <a:gd name="T19" fmla="*/ 217 h 410"/>
                  <a:gd name="T20" fmla="*/ 324 w 470"/>
                  <a:gd name="T21" fmla="*/ 174 h 410"/>
                  <a:gd name="T22" fmla="*/ 335 w 470"/>
                  <a:gd name="T23" fmla="*/ 127 h 410"/>
                  <a:gd name="T24" fmla="*/ 332 w 470"/>
                  <a:gd name="T25" fmla="*/ 123 h 410"/>
                  <a:gd name="T26" fmla="*/ 349 w 470"/>
                  <a:gd name="T27" fmla="*/ 106 h 410"/>
                  <a:gd name="T28" fmla="*/ 368 w 470"/>
                  <a:gd name="T29" fmla="*/ 65 h 410"/>
                  <a:gd name="T30" fmla="*/ 361 w 470"/>
                  <a:gd name="T31" fmla="*/ 55 h 410"/>
                  <a:gd name="T32" fmla="*/ 311 w 470"/>
                  <a:gd name="T33" fmla="*/ 59 h 410"/>
                  <a:gd name="T34" fmla="*/ 325 w 470"/>
                  <a:gd name="T35" fmla="*/ 36 h 410"/>
                  <a:gd name="T36" fmla="*/ 322 w 470"/>
                  <a:gd name="T37" fmla="*/ 0 h 410"/>
                  <a:gd name="T38" fmla="*/ 0 w 470"/>
                  <a:gd name="T39" fmla="*/ 13 h 410"/>
                  <a:gd name="T40" fmla="*/ 14 w 470"/>
                  <a:gd name="T41" fmla="*/ 141 h 410"/>
                  <a:gd name="T42" fmla="*/ 14 w 470"/>
                  <a:gd name="T43" fmla="*/ 141 h 4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0"/>
                  <a:gd name="T67" fmla="*/ 0 h 410"/>
                  <a:gd name="T68" fmla="*/ 470 w 470"/>
                  <a:gd name="T69" fmla="*/ 410 h 4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0" h="410">
                    <a:moveTo>
                      <a:pt x="18" y="141"/>
                    </a:moveTo>
                    <a:lnTo>
                      <a:pt x="15" y="339"/>
                    </a:lnTo>
                    <a:lnTo>
                      <a:pt x="24" y="350"/>
                    </a:lnTo>
                    <a:lnTo>
                      <a:pt x="58" y="350"/>
                    </a:lnTo>
                    <a:lnTo>
                      <a:pt x="60" y="410"/>
                    </a:lnTo>
                    <a:lnTo>
                      <a:pt x="338" y="407"/>
                    </a:lnTo>
                    <a:lnTo>
                      <a:pt x="334" y="345"/>
                    </a:lnTo>
                    <a:lnTo>
                      <a:pt x="356" y="277"/>
                    </a:lnTo>
                    <a:lnTo>
                      <a:pt x="392" y="230"/>
                    </a:lnTo>
                    <a:lnTo>
                      <a:pt x="389" y="217"/>
                    </a:lnTo>
                    <a:lnTo>
                      <a:pt x="414" y="174"/>
                    </a:lnTo>
                    <a:lnTo>
                      <a:pt x="429" y="127"/>
                    </a:lnTo>
                    <a:lnTo>
                      <a:pt x="424" y="123"/>
                    </a:lnTo>
                    <a:lnTo>
                      <a:pt x="447" y="106"/>
                    </a:lnTo>
                    <a:lnTo>
                      <a:pt x="470" y="65"/>
                    </a:lnTo>
                    <a:lnTo>
                      <a:pt x="461" y="55"/>
                    </a:lnTo>
                    <a:lnTo>
                      <a:pt x="398" y="59"/>
                    </a:lnTo>
                    <a:lnTo>
                      <a:pt x="416" y="36"/>
                    </a:lnTo>
                    <a:lnTo>
                      <a:pt x="411" y="0"/>
                    </a:lnTo>
                    <a:lnTo>
                      <a:pt x="0" y="13"/>
                    </a:lnTo>
                    <a:lnTo>
                      <a:pt x="18" y="141"/>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89" name="Freeform 107"/>
              <p:cNvSpPr>
                <a:spLocks/>
              </p:cNvSpPr>
              <p:nvPr/>
            </p:nvSpPr>
            <p:spPr bwMode="auto">
              <a:xfrm>
                <a:off x="3323" y="2692"/>
                <a:ext cx="498" cy="448"/>
              </a:xfrm>
              <a:custGeom>
                <a:avLst/>
                <a:gdLst>
                  <a:gd name="T0" fmla="*/ 0 w 531"/>
                  <a:gd name="T1" fmla="*/ 3 h 450"/>
                  <a:gd name="T2" fmla="*/ 5 w 531"/>
                  <a:gd name="T3" fmla="*/ 124 h 450"/>
                  <a:gd name="T4" fmla="*/ 41 w 531"/>
                  <a:gd name="T5" fmla="*/ 213 h 450"/>
                  <a:gd name="T6" fmla="*/ 28 w 531"/>
                  <a:gd name="T7" fmla="*/ 287 h 450"/>
                  <a:gd name="T8" fmla="*/ 31 w 531"/>
                  <a:gd name="T9" fmla="*/ 345 h 450"/>
                  <a:gd name="T10" fmla="*/ 14 w 531"/>
                  <a:gd name="T11" fmla="*/ 374 h 450"/>
                  <a:gd name="T12" fmla="*/ 21 w 531"/>
                  <a:gd name="T13" fmla="*/ 384 h 450"/>
                  <a:gd name="T14" fmla="*/ 76 w 531"/>
                  <a:gd name="T15" fmla="*/ 376 h 450"/>
                  <a:gd name="T16" fmla="*/ 144 w 531"/>
                  <a:gd name="T17" fmla="*/ 399 h 450"/>
                  <a:gd name="T18" fmla="*/ 167 w 531"/>
                  <a:gd name="T19" fmla="*/ 376 h 450"/>
                  <a:gd name="T20" fmla="*/ 233 w 531"/>
                  <a:gd name="T21" fmla="*/ 412 h 450"/>
                  <a:gd name="T22" fmla="*/ 240 w 531"/>
                  <a:gd name="T23" fmla="*/ 431 h 450"/>
                  <a:gd name="T24" fmla="*/ 264 w 531"/>
                  <a:gd name="T25" fmla="*/ 446 h 450"/>
                  <a:gd name="T26" fmla="*/ 278 w 531"/>
                  <a:gd name="T27" fmla="*/ 428 h 450"/>
                  <a:gd name="T28" fmla="*/ 310 w 531"/>
                  <a:gd name="T29" fmla="*/ 444 h 450"/>
                  <a:gd name="T30" fmla="*/ 330 w 531"/>
                  <a:gd name="T31" fmla="*/ 431 h 450"/>
                  <a:gd name="T32" fmla="*/ 326 w 531"/>
                  <a:gd name="T33" fmla="*/ 405 h 450"/>
                  <a:gd name="T34" fmla="*/ 380 w 531"/>
                  <a:gd name="T35" fmla="*/ 428 h 450"/>
                  <a:gd name="T36" fmla="*/ 378 w 531"/>
                  <a:gd name="T37" fmla="*/ 454 h 450"/>
                  <a:gd name="T38" fmla="*/ 414 w 531"/>
                  <a:gd name="T39" fmla="*/ 421 h 450"/>
                  <a:gd name="T40" fmla="*/ 382 w 531"/>
                  <a:gd name="T41" fmla="*/ 416 h 450"/>
                  <a:gd name="T42" fmla="*/ 357 w 531"/>
                  <a:gd name="T43" fmla="*/ 382 h 450"/>
                  <a:gd name="T44" fmla="*/ 388 w 531"/>
                  <a:gd name="T45" fmla="*/ 340 h 450"/>
                  <a:gd name="T46" fmla="*/ 388 w 531"/>
                  <a:gd name="T47" fmla="*/ 316 h 450"/>
                  <a:gd name="T48" fmla="*/ 353 w 531"/>
                  <a:gd name="T49" fmla="*/ 352 h 450"/>
                  <a:gd name="T50" fmla="*/ 337 w 531"/>
                  <a:gd name="T51" fmla="*/ 340 h 450"/>
                  <a:gd name="T52" fmla="*/ 351 w 531"/>
                  <a:gd name="T53" fmla="*/ 321 h 450"/>
                  <a:gd name="T54" fmla="*/ 313 w 531"/>
                  <a:gd name="T55" fmla="*/ 335 h 450"/>
                  <a:gd name="T56" fmla="*/ 289 w 531"/>
                  <a:gd name="T57" fmla="*/ 323 h 450"/>
                  <a:gd name="T58" fmla="*/ 296 w 531"/>
                  <a:gd name="T59" fmla="*/ 301 h 450"/>
                  <a:gd name="T60" fmla="*/ 359 w 531"/>
                  <a:gd name="T61" fmla="*/ 316 h 450"/>
                  <a:gd name="T62" fmla="*/ 335 w 531"/>
                  <a:gd name="T63" fmla="*/ 263 h 450"/>
                  <a:gd name="T64" fmla="*/ 338 w 531"/>
                  <a:gd name="T65" fmla="*/ 220 h 450"/>
                  <a:gd name="T66" fmla="*/ 192 w 531"/>
                  <a:gd name="T67" fmla="*/ 232 h 450"/>
                  <a:gd name="T68" fmla="*/ 211 w 531"/>
                  <a:gd name="T69" fmla="*/ 144 h 450"/>
                  <a:gd name="T70" fmla="*/ 235 w 531"/>
                  <a:gd name="T71" fmla="*/ 102 h 450"/>
                  <a:gd name="T72" fmla="*/ 227 w 531"/>
                  <a:gd name="T73" fmla="*/ 90 h 450"/>
                  <a:gd name="T74" fmla="*/ 216 w 531"/>
                  <a:gd name="T75" fmla="*/ 0 h 450"/>
                  <a:gd name="T76" fmla="*/ 0 w 531"/>
                  <a:gd name="T77" fmla="*/ 3 h 450"/>
                  <a:gd name="T78" fmla="*/ 0 w 531"/>
                  <a:gd name="T79" fmla="*/ 3 h 450"/>
                  <a:gd name="T80" fmla="*/ 0 w 531"/>
                  <a:gd name="T81" fmla="*/ 3 h 45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1"/>
                  <a:gd name="T124" fmla="*/ 0 h 450"/>
                  <a:gd name="T125" fmla="*/ 531 w 531"/>
                  <a:gd name="T126" fmla="*/ 450 h 45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1" h="450">
                    <a:moveTo>
                      <a:pt x="0" y="3"/>
                    </a:moveTo>
                    <a:lnTo>
                      <a:pt x="5" y="124"/>
                    </a:lnTo>
                    <a:lnTo>
                      <a:pt x="53" y="213"/>
                    </a:lnTo>
                    <a:lnTo>
                      <a:pt x="36" y="283"/>
                    </a:lnTo>
                    <a:lnTo>
                      <a:pt x="39" y="341"/>
                    </a:lnTo>
                    <a:lnTo>
                      <a:pt x="18" y="370"/>
                    </a:lnTo>
                    <a:lnTo>
                      <a:pt x="26" y="380"/>
                    </a:lnTo>
                    <a:lnTo>
                      <a:pt x="97" y="372"/>
                    </a:lnTo>
                    <a:lnTo>
                      <a:pt x="184" y="395"/>
                    </a:lnTo>
                    <a:lnTo>
                      <a:pt x="214" y="372"/>
                    </a:lnTo>
                    <a:lnTo>
                      <a:pt x="299" y="408"/>
                    </a:lnTo>
                    <a:lnTo>
                      <a:pt x="306" y="427"/>
                    </a:lnTo>
                    <a:lnTo>
                      <a:pt x="338" y="442"/>
                    </a:lnTo>
                    <a:lnTo>
                      <a:pt x="356" y="424"/>
                    </a:lnTo>
                    <a:lnTo>
                      <a:pt x="397" y="440"/>
                    </a:lnTo>
                    <a:lnTo>
                      <a:pt x="422" y="427"/>
                    </a:lnTo>
                    <a:lnTo>
                      <a:pt x="418" y="401"/>
                    </a:lnTo>
                    <a:lnTo>
                      <a:pt x="487" y="424"/>
                    </a:lnTo>
                    <a:lnTo>
                      <a:pt x="484" y="450"/>
                    </a:lnTo>
                    <a:lnTo>
                      <a:pt x="531" y="417"/>
                    </a:lnTo>
                    <a:lnTo>
                      <a:pt x="489" y="412"/>
                    </a:lnTo>
                    <a:lnTo>
                      <a:pt x="458" y="378"/>
                    </a:lnTo>
                    <a:lnTo>
                      <a:pt x="497" y="336"/>
                    </a:lnTo>
                    <a:lnTo>
                      <a:pt x="497" y="312"/>
                    </a:lnTo>
                    <a:lnTo>
                      <a:pt x="453" y="348"/>
                    </a:lnTo>
                    <a:lnTo>
                      <a:pt x="432" y="336"/>
                    </a:lnTo>
                    <a:lnTo>
                      <a:pt x="450" y="317"/>
                    </a:lnTo>
                    <a:lnTo>
                      <a:pt x="401" y="331"/>
                    </a:lnTo>
                    <a:lnTo>
                      <a:pt x="371" y="319"/>
                    </a:lnTo>
                    <a:lnTo>
                      <a:pt x="379" y="297"/>
                    </a:lnTo>
                    <a:lnTo>
                      <a:pt x="461" y="312"/>
                    </a:lnTo>
                    <a:lnTo>
                      <a:pt x="429" y="259"/>
                    </a:lnTo>
                    <a:lnTo>
                      <a:pt x="434" y="220"/>
                    </a:lnTo>
                    <a:lnTo>
                      <a:pt x="246" y="228"/>
                    </a:lnTo>
                    <a:lnTo>
                      <a:pt x="269" y="144"/>
                    </a:lnTo>
                    <a:lnTo>
                      <a:pt x="301" y="102"/>
                    </a:lnTo>
                    <a:lnTo>
                      <a:pt x="291" y="90"/>
                    </a:lnTo>
                    <a:lnTo>
                      <a:pt x="278" y="0"/>
                    </a:lnTo>
                    <a:lnTo>
                      <a:pt x="0" y="3"/>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90" name="Freeform 108"/>
              <p:cNvSpPr>
                <a:spLocks/>
              </p:cNvSpPr>
              <p:nvPr/>
            </p:nvSpPr>
            <p:spPr bwMode="auto">
              <a:xfrm>
                <a:off x="3576" y="1020"/>
                <a:ext cx="498" cy="265"/>
              </a:xfrm>
              <a:custGeom>
                <a:avLst/>
                <a:gdLst>
                  <a:gd name="T0" fmla="*/ 148 w 530"/>
                  <a:gd name="T1" fmla="*/ 177 h 264"/>
                  <a:gd name="T2" fmla="*/ 154 w 530"/>
                  <a:gd name="T3" fmla="*/ 193 h 264"/>
                  <a:gd name="T4" fmla="*/ 168 w 530"/>
                  <a:gd name="T5" fmla="*/ 198 h 264"/>
                  <a:gd name="T6" fmla="*/ 188 w 530"/>
                  <a:gd name="T7" fmla="*/ 268 h 264"/>
                  <a:gd name="T8" fmla="*/ 226 w 530"/>
                  <a:gd name="T9" fmla="*/ 172 h 264"/>
                  <a:gd name="T10" fmla="*/ 243 w 530"/>
                  <a:gd name="T11" fmla="*/ 175 h 264"/>
                  <a:gd name="T12" fmla="*/ 268 w 530"/>
                  <a:gd name="T13" fmla="*/ 161 h 264"/>
                  <a:gd name="T14" fmla="*/ 307 w 530"/>
                  <a:gd name="T15" fmla="*/ 161 h 264"/>
                  <a:gd name="T16" fmla="*/ 321 w 530"/>
                  <a:gd name="T17" fmla="*/ 138 h 264"/>
                  <a:gd name="T18" fmla="*/ 397 w 530"/>
                  <a:gd name="T19" fmla="*/ 141 h 264"/>
                  <a:gd name="T20" fmla="*/ 413 w 530"/>
                  <a:gd name="T21" fmla="*/ 123 h 264"/>
                  <a:gd name="T22" fmla="*/ 387 w 530"/>
                  <a:gd name="T23" fmla="*/ 86 h 264"/>
                  <a:gd name="T24" fmla="*/ 341 w 530"/>
                  <a:gd name="T25" fmla="*/ 87 h 264"/>
                  <a:gd name="T26" fmla="*/ 303 w 530"/>
                  <a:gd name="T27" fmla="*/ 81 h 264"/>
                  <a:gd name="T28" fmla="*/ 255 w 530"/>
                  <a:gd name="T29" fmla="*/ 81 h 264"/>
                  <a:gd name="T30" fmla="*/ 240 w 530"/>
                  <a:gd name="T31" fmla="*/ 112 h 264"/>
                  <a:gd name="T32" fmla="*/ 214 w 530"/>
                  <a:gd name="T33" fmla="*/ 94 h 264"/>
                  <a:gd name="T34" fmla="*/ 189 w 530"/>
                  <a:gd name="T35" fmla="*/ 97 h 264"/>
                  <a:gd name="T36" fmla="*/ 181 w 530"/>
                  <a:gd name="T37" fmla="*/ 65 h 264"/>
                  <a:gd name="T38" fmla="*/ 126 w 530"/>
                  <a:gd name="T39" fmla="*/ 60 h 264"/>
                  <a:gd name="T40" fmla="*/ 120 w 530"/>
                  <a:gd name="T41" fmla="*/ 48 h 264"/>
                  <a:gd name="T42" fmla="*/ 144 w 530"/>
                  <a:gd name="T43" fmla="*/ 14 h 264"/>
                  <a:gd name="T44" fmla="*/ 164 w 530"/>
                  <a:gd name="T45" fmla="*/ 13 h 264"/>
                  <a:gd name="T46" fmla="*/ 144 w 530"/>
                  <a:gd name="T47" fmla="*/ 0 h 264"/>
                  <a:gd name="T48" fmla="*/ 114 w 530"/>
                  <a:gd name="T49" fmla="*/ 10 h 264"/>
                  <a:gd name="T50" fmla="*/ 63 w 530"/>
                  <a:gd name="T51" fmla="*/ 74 h 264"/>
                  <a:gd name="T52" fmla="*/ 38 w 530"/>
                  <a:gd name="T53" fmla="*/ 81 h 264"/>
                  <a:gd name="T54" fmla="*/ 0 w 530"/>
                  <a:gd name="T55" fmla="*/ 113 h 264"/>
                  <a:gd name="T56" fmla="*/ 148 w 530"/>
                  <a:gd name="T57" fmla="*/ 177 h 264"/>
                  <a:gd name="T58" fmla="*/ 148 w 530"/>
                  <a:gd name="T59" fmla="*/ 177 h 2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30"/>
                  <a:gd name="T91" fmla="*/ 0 h 264"/>
                  <a:gd name="T92" fmla="*/ 530 w 530"/>
                  <a:gd name="T93" fmla="*/ 264 h 2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30" h="264">
                    <a:moveTo>
                      <a:pt x="191" y="173"/>
                    </a:moveTo>
                    <a:lnTo>
                      <a:pt x="198" y="189"/>
                    </a:lnTo>
                    <a:lnTo>
                      <a:pt x="216" y="194"/>
                    </a:lnTo>
                    <a:lnTo>
                      <a:pt x="242" y="264"/>
                    </a:lnTo>
                    <a:lnTo>
                      <a:pt x="288" y="168"/>
                    </a:lnTo>
                    <a:lnTo>
                      <a:pt x="313" y="171"/>
                    </a:lnTo>
                    <a:lnTo>
                      <a:pt x="344" y="157"/>
                    </a:lnTo>
                    <a:lnTo>
                      <a:pt x="394" y="157"/>
                    </a:lnTo>
                    <a:lnTo>
                      <a:pt x="412" y="134"/>
                    </a:lnTo>
                    <a:lnTo>
                      <a:pt x="510" y="137"/>
                    </a:lnTo>
                    <a:lnTo>
                      <a:pt x="530" y="123"/>
                    </a:lnTo>
                    <a:lnTo>
                      <a:pt x="497" y="86"/>
                    </a:lnTo>
                    <a:lnTo>
                      <a:pt x="437" y="87"/>
                    </a:lnTo>
                    <a:lnTo>
                      <a:pt x="389" y="81"/>
                    </a:lnTo>
                    <a:lnTo>
                      <a:pt x="327" y="81"/>
                    </a:lnTo>
                    <a:lnTo>
                      <a:pt x="306" y="112"/>
                    </a:lnTo>
                    <a:lnTo>
                      <a:pt x="276" y="94"/>
                    </a:lnTo>
                    <a:lnTo>
                      <a:pt x="243" y="97"/>
                    </a:lnTo>
                    <a:lnTo>
                      <a:pt x="232" y="65"/>
                    </a:lnTo>
                    <a:lnTo>
                      <a:pt x="162" y="60"/>
                    </a:lnTo>
                    <a:lnTo>
                      <a:pt x="154" y="48"/>
                    </a:lnTo>
                    <a:lnTo>
                      <a:pt x="185" y="14"/>
                    </a:lnTo>
                    <a:lnTo>
                      <a:pt x="211" y="13"/>
                    </a:lnTo>
                    <a:lnTo>
                      <a:pt x="185" y="0"/>
                    </a:lnTo>
                    <a:lnTo>
                      <a:pt x="146" y="10"/>
                    </a:lnTo>
                    <a:lnTo>
                      <a:pt x="81" y="74"/>
                    </a:lnTo>
                    <a:lnTo>
                      <a:pt x="49" y="81"/>
                    </a:lnTo>
                    <a:lnTo>
                      <a:pt x="0" y="113"/>
                    </a:lnTo>
                    <a:lnTo>
                      <a:pt x="191" y="173"/>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91" name="Freeform 109"/>
              <p:cNvSpPr>
                <a:spLocks/>
              </p:cNvSpPr>
              <p:nvPr/>
            </p:nvSpPr>
            <p:spPr bwMode="auto">
              <a:xfrm>
                <a:off x="3897" y="1184"/>
                <a:ext cx="338" cy="475"/>
              </a:xfrm>
              <a:custGeom>
                <a:avLst/>
                <a:gdLst>
                  <a:gd name="T0" fmla="*/ 32 w 359"/>
                  <a:gd name="T1" fmla="*/ 395 h 476"/>
                  <a:gd name="T2" fmla="*/ 28 w 359"/>
                  <a:gd name="T3" fmla="*/ 316 h 476"/>
                  <a:gd name="T4" fmla="*/ 5 w 359"/>
                  <a:gd name="T5" fmla="*/ 258 h 476"/>
                  <a:gd name="T6" fmla="*/ 14 w 359"/>
                  <a:gd name="T7" fmla="*/ 136 h 476"/>
                  <a:gd name="T8" fmla="*/ 55 w 359"/>
                  <a:gd name="T9" fmla="*/ 73 h 476"/>
                  <a:gd name="T10" fmla="*/ 52 w 359"/>
                  <a:gd name="T11" fmla="*/ 120 h 476"/>
                  <a:gd name="T12" fmla="*/ 64 w 359"/>
                  <a:gd name="T13" fmla="*/ 110 h 476"/>
                  <a:gd name="T14" fmla="*/ 64 w 359"/>
                  <a:gd name="T15" fmla="*/ 72 h 476"/>
                  <a:gd name="T16" fmla="*/ 80 w 359"/>
                  <a:gd name="T17" fmla="*/ 49 h 476"/>
                  <a:gd name="T18" fmla="*/ 85 w 359"/>
                  <a:gd name="T19" fmla="*/ 7 h 476"/>
                  <a:gd name="T20" fmla="*/ 99 w 359"/>
                  <a:gd name="T21" fmla="*/ 0 h 476"/>
                  <a:gd name="T22" fmla="*/ 185 w 359"/>
                  <a:gd name="T23" fmla="*/ 38 h 476"/>
                  <a:gd name="T24" fmla="*/ 192 w 359"/>
                  <a:gd name="T25" fmla="*/ 68 h 476"/>
                  <a:gd name="T26" fmla="*/ 204 w 359"/>
                  <a:gd name="T27" fmla="*/ 97 h 476"/>
                  <a:gd name="T28" fmla="*/ 206 w 359"/>
                  <a:gd name="T29" fmla="*/ 149 h 476"/>
                  <a:gd name="T30" fmla="*/ 177 w 359"/>
                  <a:gd name="T31" fmla="*/ 195 h 476"/>
                  <a:gd name="T32" fmla="*/ 175 w 359"/>
                  <a:gd name="T33" fmla="*/ 229 h 476"/>
                  <a:gd name="T34" fmla="*/ 192 w 359"/>
                  <a:gd name="T35" fmla="*/ 240 h 476"/>
                  <a:gd name="T36" fmla="*/ 216 w 359"/>
                  <a:gd name="T37" fmla="*/ 193 h 476"/>
                  <a:gd name="T38" fmla="*/ 237 w 359"/>
                  <a:gd name="T39" fmla="*/ 177 h 476"/>
                  <a:gd name="T40" fmla="*/ 252 w 359"/>
                  <a:gd name="T41" fmla="*/ 186 h 476"/>
                  <a:gd name="T42" fmla="*/ 282 w 359"/>
                  <a:gd name="T43" fmla="*/ 292 h 476"/>
                  <a:gd name="T44" fmla="*/ 263 w 359"/>
                  <a:gd name="T45" fmla="*/ 337 h 476"/>
                  <a:gd name="T46" fmla="*/ 257 w 359"/>
                  <a:gd name="T47" fmla="*/ 369 h 476"/>
                  <a:gd name="T48" fmla="*/ 246 w 359"/>
                  <a:gd name="T49" fmla="*/ 379 h 476"/>
                  <a:gd name="T50" fmla="*/ 246 w 359"/>
                  <a:gd name="T51" fmla="*/ 408 h 476"/>
                  <a:gd name="T52" fmla="*/ 231 w 359"/>
                  <a:gd name="T53" fmla="*/ 447 h 476"/>
                  <a:gd name="T54" fmla="*/ 137 w 359"/>
                  <a:gd name="T55" fmla="*/ 463 h 476"/>
                  <a:gd name="T56" fmla="*/ 136 w 359"/>
                  <a:gd name="T57" fmla="*/ 457 h 476"/>
                  <a:gd name="T58" fmla="*/ 0 w 359"/>
                  <a:gd name="T59" fmla="*/ 476 h 476"/>
                  <a:gd name="T60" fmla="*/ 32 w 359"/>
                  <a:gd name="T61" fmla="*/ 395 h 476"/>
                  <a:gd name="T62" fmla="*/ 32 w 359"/>
                  <a:gd name="T63" fmla="*/ 395 h 4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59"/>
                  <a:gd name="T97" fmla="*/ 0 h 476"/>
                  <a:gd name="T98" fmla="*/ 359 w 359"/>
                  <a:gd name="T99" fmla="*/ 476 h 47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59" h="476">
                    <a:moveTo>
                      <a:pt x="40" y="395"/>
                    </a:moveTo>
                    <a:lnTo>
                      <a:pt x="36" y="316"/>
                    </a:lnTo>
                    <a:lnTo>
                      <a:pt x="5" y="258"/>
                    </a:lnTo>
                    <a:lnTo>
                      <a:pt x="18" y="136"/>
                    </a:lnTo>
                    <a:lnTo>
                      <a:pt x="70" y="73"/>
                    </a:lnTo>
                    <a:lnTo>
                      <a:pt x="66" y="120"/>
                    </a:lnTo>
                    <a:lnTo>
                      <a:pt x="82" y="110"/>
                    </a:lnTo>
                    <a:lnTo>
                      <a:pt x="82" y="72"/>
                    </a:lnTo>
                    <a:lnTo>
                      <a:pt x="102" y="49"/>
                    </a:lnTo>
                    <a:lnTo>
                      <a:pt x="108" y="7"/>
                    </a:lnTo>
                    <a:lnTo>
                      <a:pt x="126" y="0"/>
                    </a:lnTo>
                    <a:lnTo>
                      <a:pt x="235" y="38"/>
                    </a:lnTo>
                    <a:lnTo>
                      <a:pt x="244" y="68"/>
                    </a:lnTo>
                    <a:lnTo>
                      <a:pt x="259" y="97"/>
                    </a:lnTo>
                    <a:lnTo>
                      <a:pt x="262" y="149"/>
                    </a:lnTo>
                    <a:lnTo>
                      <a:pt x="225" y="195"/>
                    </a:lnTo>
                    <a:lnTo>
                      <a:pt x="223" y="229"/>
                    </a:lnTo>
                    <a:lnTo>
                      <a:pt x="244" y="240"/>
                    </a:lnTo>
                    <a:lnTo>
                      <a:pt x="274" y="193"/>
                    </a:lnTo>
                    <a:lnTo>
                      <a:pt x="303" y="177"/>
                    </a:lnTo>
                    <a:lnTo>
                      <a:pt x="322" y="186"/>
                    </a:lnTo>
                    <a:lnTo>
                      <a:pt x="359" y="292"/>
                    </a:lnTo>
                    <a:lnTo>
                      <a:pt x="333" y="337"/>
                    </a:lnTo>
                    <a:lnTo>
                      <a:pt x="327" y="369"/>
                    </a:lnTo>
                    <a:lnTo>
                      <a:pt x="312" y="379"/>
                    </a:lnTo>
                    <a:lnTo>
                      <a:pt x="312" y="408"/>
                    </a:lnTo>
                    <a:lnTo>
                      <a:pt x="293" y="447"/>
                    </a:lnTo>
                    <a:lnTo>
                      <a:pt x="175" y="463"/>
                    </a:lnTo>
                    <a:lnTo>
                      <a:pt x="172" y="457"/>
                    </a:lnTo>
                    <a:lnTo>
                      <a:pt x="0" y="476"/>
                    </a:lnTo>
                    <a:lnTo>
                      <a:pt x="40" y="395"/>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92" name="Freeform 110"/>
              <p:cNvSpPr>
                <a:spLocks/>
              </p:cNvSpPr>
              <p:nvPr/>
            </p:nvSpPr>
            <p:spPr bwMode="auto">
              <a:xfrm>
                <a:off x="3389" y="1093"/>
                <a:ext cx="459" cy="499"/>
              </a:xfrm>
              <a:custGeom>
                <a:avLst/>
                <a:gdLst>
                  <a:gd name="T0" fmla="*/ 9 w 492"/>
                  <a:gd name="T1" fmla="*/ 192 h 503"/>
                  <a:gd name="T2" fmla="*/ 8 w 492"/>
                  <a:gd name="T3" fmla="*/ 256 h 503"/>
                  <a:gd name="T4" fmla="*/ 55 w 492"/>
                  <a:gd name="T5" fmla="*/ 293 h 503"/>
                  <a:gd name="T6" fmla="*/ 73 w 492"/>
                  <a:gd name="T7" fmla="*/ 319 h 503"/>
                  <a:gd name="T8" fmla="*/ 111 w 492"/>
                  <a:gd name="T9" fmla="*/ 355 h 503"/>
                  <a:gd name="T10" fmla="*/ 116 w 492"/>
                  <a:gd name="T11" fmla="*/ 397 h 503"/>
                  <a:gd name="T12" fmla="*/ 123 w 492"/>
                  <a:gd name="T13" fmla="*/ 454 h 503"/>
                  <a:gd name="T14" fmla="*/ 159 w 492"/>
                  <a:gd name="T15" fmla="*/ 507 h 503"/>
                  <a:gd name="T16" fmla="*/ 349 w 492"/>
                  <a:gd name="T17" fmla="*/ 493 h 503"/>
                  <a:gd name="T18" fmla="*/ 339 w 492"/>
                  <a:gd name="T19" fmla="*/ 415 h 503"/>
                  <a:gd name="T20" fmla="*/ 355 w 492"/>
                  <a:gd name="T21" fmla="*/ 297 h 503"/>
                  <a:gd name="T22" fmla="*/ 355 w 492"/>
                  <a:gd name="T23" fmla="*/ 264 h 503"/>
                  <a:gd name="T24" fmla="*/ 383 w 492"/>
                  <a:gd name="T25" fmla="*/ 168 h 503"/>
                  <a:gd name="T26" fmla="*/ 376 w 492"/>
                  <a:gd name="T27" fmla="*/ 165 h 503"/>
                  <a:gd name="T28" fmla="*/ 358 w 492"/>
                  <a:gd name="T29" fmla="*/ 218 h 503"/>
                  <a:gd name="T30" fmla="*/ 343 w 492"/>
                  <a:gd name="T31" fmla="*/ 221 h 503"/>
                  <a:gd name="T32" fmla="*/ 336 w 492"/>
                  <a:gd name="T33" fmla="*/ 244 h 503"/>
                  <a:gd name="T34" fmla="*/ 319 w 492"/>
                  <a:gd name="T35" fmla="*/ 263 h 503"/>
                  <a:gd name="T36" fmla="*/ 331 w 492"/>
                  <a:gd name="T37" fmla="*/ 210 h 503"/>
                  <a:gd name="T38" fmla="*/ 343 w 492"/>
                  <a:gd name="T39" fmla="*/ 191 h 503"/>
                  <a:gd name="T40" fmla="*/ 323 w 492"/>
                  <a:gd name="T41" fmla="*/ 121 h 503"/>
                  <a:gd name="T42" fmla="*/ 309 w 492"/>
                  <a:gd name="T43" fmla="*/ 116 h 503"/>
                  <a:gd name="T44" fmla="*/ 303 w 492"/>
                  <a:gd name="T45" fmla="*/ 100 h 503"/>
                  <a:gd name="T46" fmla="*/ 155 w 492"/>
                  <a:gd name="T47" fmla="*/ 40 h 503"/>
                  <a:gd name="T48" fmla="*/ 136 w 492"/>
                  <a:gd name="T49" fmla="*/ 29 h 503"/>
                  <a:gd name="T50" fmla="*/ 126 w 492"/>
                  <a:gd name="T51" fmla="*/ 40 h 503"/>
                  <a:gd name="T52" fmla="*/ 122 w 492"/>
                  <a:gd name="T53" fmla="*/ 37 h 503"/>
                  <a:gd name="T54" fmla="*/ 128 w 492"/>
                  <a:gd name="T55" fmla="*/ 16 h 503"/>
                  <a:gd name="T56" fmla="*/ 131 w 492"/>
                  <a:gd name="T57" fmla="*/ 3 h 503"/>
                  <a:gd name="T58" fmla="*/ 126 w 492"/>
                  <a:gd name="T59" fmla="*/ 0 h 503"/>
                  <a:gd name="T60" fmla="*/ 65 w 492"/>
                  <a:gd name="T61" fmla="*/ 32 h 503"/>
                  <a:gd name="T62" fmla="*/ 59 w 492"/>
                  <a:gd name="T63" fmla="*/ 34 h 503"/>
                  <a:gd name="T64" fmla="*/ 47 w 492"/>
                  <a:gd name="T65" fmla="*/ 26 h 503"/>
                  <a:gd name="T66" fmla="*/ 35 w 492"/>
                  <a:gd name="T67" fmla="*/ 35 h 503"/>
                  <a:gd name="T68" fmla="*/ 38 w 492"/>
                  <a:gd name="T69" fmla="*/ 94 h 503"/>
                  <a:gd name="T70" fmla="*/ 0 w 492"/>
                  <a:gd name="T71" fmla="*/ 152 h 503"/>
                  <a:gd name="T72" fmla="*/ 9 w 492"/>
                  <a:gd name="T73" fmla="*/ 192 h 503"/>
                  <a:gd name="T74" fmla="*/ 9 w 492"/>
                  <a:gd name="T75" fmla="*/ 192 h 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92"/>
                  <a:gd name="T115" fmla="*/ 0 h 503"/>
                  <a:gd name="T116" fmla="*/ 492 w 492"/>
                  <a:gd name="T117" fmla="*/ 503 h 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92" h="503">
                    <a:moveTo>
                      <a:pt x="13" y="192"/>
                    </a:moveTo>
                    <a:lnTo>
                      <a:pt x="11" y="252"/>
                    </a:lnTo>
                    <a:lnTo>
                      <a:pt x="71" y="289"/>
                    </a:lnTo>
                    <a:lnTo>
                      <a:pt x="94" y="315"/>
                    </a:lnTo>
                    <a:lnTo>
                      <a:pt x="143" y="351"/>
                    </a:lnTo>
                    <a:lnTo>
                      <a:pt x="149" y="393"/>
                    </a:lnTo>
                    <a:lnTo>
                      <a:pt x="159" y="450"/>
                    </a:lnTo>
                    <a:lnTo>
                      <a:pt x="204" y="503"/>
                    </a:lnTo>
                    <a:lnTo>
                      <a:pt x="449" y="489"/>
                    </a:lnTo>
                    <a:lnTo>
                      <a:pt x="436" y="411"/>
                    </a:lnTo>
                    <a:lnTo>
                      <a:pt x="457" y="293"/>
                    </a:lnTo>
                    <a:lnTo>
                      <a:pt x="457" y="260"/>
                    </a:lnTo>
                    <a:lnTo>
                      <a:pt x="492" y="168"/>
                    </a:lnTo>
                    <a:lnTo>
                      <a:pt x="483" y="165"/>
                    </a:lnTo>
                    <a:lnTo>
                      <a:pt x="460" y="218"/>
                    </a:lnTo>
                    <a:lnTo>
                      <a:pt x="441" y="221"/>
                    </a:lnTo>
                    <a:lnTo>
                      <a:pt x="432" y="244"/>
                    </a:lnTo>
                    <a:lnTo>
                      <a:pt x="411" y="259"/>
                    </a:lnTo>
                    <a:lnTo>
                      <a:pt x="426" y="210"/>
                    </a:lnTo>
                    <a:lnTo>
                      <a:pt x="441" y="191"/>
                    </a:lnTo>
                    <a:lnTo>
                      <a:pt x="415" y="121"/>
                    </a:lnTo>
                    <a:lnTo>
                      <a:pt x="397" y="116"/>
                    </a:lnTo>
                    <a:lnTo>
                      <a:pt x="390" y="100"/>
                    </a:lnTo>
                    <a:lnTo>
                      <a:pt x="199" y="40"/>
                    </a:lnTo>
                    <a:lnTo>
                      <a:pt x="175" y="29"/>
                    </a:lnTo>
                    <a:lnTo>
                      <a:pt x="162" y="40"/>
                    </a:lnTo>
                    <a:lnTo>
                      <a:pt x="157" y="37"/>
                    </a:lnTo>
                    <a:lnTo>
                      <a:pt x="164" y="16"/>
                    </a:lnTo>
                    <a:lnTo>
                      <a:pt x="169" y="3"/>
                    </a:lnTo>
                    <a:lnTo>
                      <a:pt x="162" y="0"/>
                    </a:lnTo>
                    <a:lnTo>
                      <a:pt x="84" y="32"/>
                    </a:lnTo>
                    <a:lnTo>
                      <a:pt x="76" y="34"/>
                    </a:lnTo>
                    <a:lnTo>
                      <a:pt x="60" y="26"/>
                    </a:lnTo>
                    <a:lnTo>
                      <a:pt x="45" y="35"/>
                    </a:lnTo>
                    <a:lnTo>
                      <a:pt x="49" y="94"/>
                    </a:lnTo>
                    <a:lnTo>
                      <a:pt x="0" y="152"/>
                    </a:lnTo>
                    <a:lnTo>
                      <a:pt x="13" y="192"/>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93" name="Freeform 111"/>
              <p:cNvSpPr>
                <a:spLocks/>
              </p:cNvSpPr>
              <p:nvPr/>
            </p:nvSpPr>
            <p:spPr bwMode="auto">
              <a:xfrm>
                <a:off x="3523" y="1582"/>
                <a:ext cx="344" cy="643"/>
              </a:xfrm>
              <a:custGeom>
                <a:avLst/>
                <a:gdLst>
                  <a:gd name="T0" fmla="*/ 6 w 366"/>
                  <a:gd name="T1" fmla="*/ 262 h 640"/>
                  <a:gd name="T2" fmla="*/ 34 w 366"/>
                  <a:gd name="T3" fmla="*/ 181 h 640"/>
                  <a:gd name="T4" fmla="*/ 24 w 366"/>
                  <a:gd name="T5" fmla="*/ 150 h 640"/>
                  <a:gd name="T6" fmla="*/ 74 w 366"/>
                  <a:gd name="T7" fmla="*/ 101 h 640"/>
                  <a:gd name="T8" fmla="*/ 83 w 366"/>
                  <a:gd name="T9" fmla="*/ 66 h 640"/>
                  <a:gd name="T10" fmla="*/ 48 w 366"/>
                  <a:gd name="T11" fmla="*/ 14 h 640"/>
                  <a:gd name="T12" fmla="*/ 240 w 366"/>
                  <a:gd name="T13" fmla="*/ 0 h 640"/>
                  <a:gd name="T14" fmla="*/ 242 w 366"/>
                  <a:gd name="T15" fmla="*/ 37 h 640"/>
                  <a:gd name="T16" fmla="*/ 262 w 366"/>
                  <a:gd name="T17" fmla="*/ 85 h 640"/>
                  <a:gd name="T18" fmla="*/ 279 w 366"/>
                  <a:gd name="T19" fmla="*/ 334 h 640"/>
                  <a:gd name="T20" fmla="*/ 275 w 366"/>
                  <a:gd name="T21" fmla="*/ 384 h 640"/>
                  <a:gd name="T22" fmla="*/ 286 w 366"/>
                  <a:gd name="T23" fmla="*/ 413 h 640"/>
                  <a:gd name="T24" fmla="*/ 274 w 366"/>
                  <a:gd name="T25" fmla="*/ 468 h 640"/>
                  <a:gd name="T26" fmla="*/ 258 w 366"/>
                  <a:gd name="T27" fmla="*/ 492 h 640"/>
                  <a:gd name="T28" fmla="*/ 252 w 366"/>
                  <a:gd name="T29" fmla="*/ 533 h 640"/>
                  <a:gd name="T30" fmla="*/ 259 w 366"/>
                  <a:gd name="T31" fmla="*/ 546 h 640"/>
                  <a:gd name="T32" fmla="*/ 253 w 366"/>
                  <a:gd name="T33" fmla="*/ 568 h 640"/>
                  <a:gd name="T34" fmla="*/ 256 w 366"/>
                  <a:gd name="T35" fmla="*/ 577 h 640"/>
                  <a:gd name="T36" fmla="*/ 233 w 366"/>
                  <a:gd name="T37" fmla="*/ 588 h 640"/>
                  <a:gd name="T38" fmla="*/ 227 w 366"/>
                  <a:gd name="T39" fmla="*/ 628 h 640"/>
                  <a:gd name="T40" fmla="*/ 196 w 366"/>
                  <a:gd name="T41" fmla="*/ 615 h 640"/>
                  <a:gd name="T42" fmla="*/ 180 w 366"/>
                  <a:gd name="T43" fmla="*/ 644 h 640"/>
                  <a:gd name="T44" fmla="*/ 169 w 366"/>
                  <a:gd name="T45" fmla="*/ 641 h 640"/>
                  <a:gd name="T46" fmla="*/ 158 w 366"/>
                  <a:gd name="T47" fmla="*/ 615 h 640"/>
                  <a:gd name="T48" fmla="*/ 140 w 366"/>
                  <a:gd name="T49" fmla="*/ 552 h 640"/>
                  <a:gd name="T50" fmla="*/ 97 w 366"/>
                  <a:gd name="T51" fmla="*/ 520 h 640"/>
                  <a:gd name="T52" fmla="*/ 88 w 366"/>
                  <a:gd name="T53" fmla="*/ 487 h 640"/>
                  <a:gd name="T54" fmla="*/ 102 w 366"/>
                  <a:gd name="T55" fmla="*/ 437 h 640"/>
                  <a:gd name="T56" fmla="*/ 90 w 366"/>
                  <a:gd name="T57" fmla="*/ 428 h 640"/>
                  <a:gd name="T58" fmla="*/ 63 w 366"/>
                  <a:gd name="T59" fmla="*/ 428 h 640"/>
                  <a:gd name="T60" fmla="*/ 56 w 366"/>
                  <a:gd name="T61" fmla="*/ 397 h 640"/>
                  <a:gd name="T62" fmla="*/ 10 w 366"/>
                  <a:gd name="T63" fmla="*/ 335 h 640"/>
                  <a:gd name="T64" fmla="*/ 0 w 366"/>
                  <a:gd name="T65" fmla="*/ 281 h 640"/>
                  <a:gd name="T66" fmla="*/ 6 w 366"/>
                  <a:gd name="T67" fmla="*/ 262 h 640"/>
                  <a:gd name="T68" fmla="*/ 6 w 366"/>
                  <a:gd name="T69" fmla="*/ 262 h 6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6"/>
                  <a:gd name="T106" fmla="*/ 0 h 640"/>
                  <a:gd name="T107" fmla="*/ 366 w 366"/>
                  <a:gd name="T108" fmla="*/ 640 h 6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6" h="640">
                    <a:moveTo>
                      <a:pt x="6" y="262"/>
                    </a:moveTo>
                    <a:lnTo>
                      <a:pt x="43" y="181"/>
                    </a:lnTo>
                    <a:lnTo>
                      <a:pt x="32" y="150"/>
                    </a:lnTo>
                    <a:lnTo>
                      <a:pt x="95" y="101"/>
                    </a:lnTo>
                    <a:lnTo>
                      <a:pt x="106" y="66"/>
                    </a:lnTo>
                    <a:lnTo>
                      <a:pt x="61" y="14"/>
                    </a:lnTo>
                    <a:lnTo>
                      <a:pt x="306" y="0"/>
                    </a:lnTo>
                    <a:lnTo>
                      <a:pt x="312" y="37"/>
                    </a:lnTo>
                    <a:lnTo>
                      <a:pt x="336" y="85"/>
                    </a:lnTo>
                    <a:lnTo>
                      <a:pt x="357" y="330"/>
                    </a:lnTo>
                    <a:lnTo>
                      <a:pt x="353" y="380"/>
                    </a:lnTo>
                    <a:lnTo>
                      <a:pt x="366" y="409"/>
                    </a:lnTo>
                    <a:lnTo>
                      <a:pt x="351" y="464"/>
                    </a:lnTo>
                    <a:lnTo>
                      <a:pt x="332" y="488"/>
                    </a:lnTo>
                    <a:lnTo>
                      <a:pt x="322" y="529"/>
                    </a:lnTo>
                    <a:lnTo>
                      <a:pt x="333" y="542"/>
                    </a:lnTo>
                    <a:lnTo>
                      <a:pt x="323" y="564"/>
                    </a:lnTo>
                    <a:lnTo>
                      <a:pt x="328" y="573"/>
                    </a:lnTo>
                    <a:lnTo>
                      <a:pt x="299" y="584"/>
                    </a:lnTo>
                    <a:lnTo>
                      <a:pt x="293" y="624"/>
                    </a:lnTo>
                    <a:lnTo>
                      <a:pt x="251" y="611"/>
                    </a:lnTo>
                    <a:lnTo>
                      <a:pt x="230" y="640"/>
                    </a:lnTo>
                    <a:lnTo>
                      <a:pt x="217" y="637"/>
                    </a:lnTo>
                    <a:lnTo>
                      <a:pt x="202" y="611"/>
                    </a:lnTo>
                    <a:lnTo>
                      <a:pt x="179" y="548"/>
                    </a:lnTo>
                    <a:lnTo>
                      <a:pt x="124" y="516"/>
                    </a:lnTo>
                    <a:lnTo>
                      <a:pt x="113" y="483"/>
                    </a:lnTo>
                    <a:lnTo>
                      <a:pt x="131" y="433"/>
                    </a:lnTo>
                    <a:lnTo>
                      <a:pt x="116" y="424"/>
                    </a:lnTo>
                    <a:lnTo>
                      <a:pt x="81" y="424"/>
                    </a:lnTo>
                    <a:lnTo>
                      <a:pt x="72" y="393"/>
                    </a:lnTo>
                    <a:lnTo>
                      <a:pt x="14" y="331"/>
                    </a:lnTo>
                    <a:lnTo>
                      <a:pt x="0" y="281"/>
                    </a:lnTo>
                    <a:lnTo>
                      <a:pt x="6" y="262"/>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94" name="Freeform 112"/>
              <p:cNvSpPr>
                <a:spLocks/>
              </p:cNvSpPr>
              <p:nvPr/>
            </p:nvSpPr>
            <p:spPr bwMode="auto">
              <a:xfrm>
                <a:off x="3826" y="1640"/>
                <a:ext cx="271" cy="483"/>
              </a:xfrm>
              <a:custGeom>
                <a:avLst/>
                <a:gdLst>
                  <a:gd name="T0" fmla="*/ 8 w 288"/>
                  <a:gd name="T1" fmla="*/ 486 h 482"/>
                  <a:gd name="T2" fmla="*/ 14 w 288"/>
                  <a:gd name="T3" fmla="*/ 472 h 482"/>
                  <a:gd name="T4" fmla="*/ 57 w 288"/>
                  <a:gd name="T5" fmla="*/ 468 h 482"/>
                  <a:gd name="T6" fmla="*/ 92 w 288"/>
                  <a:gd name="T7" fmla="*/ 454 h 482"/>
                  <a:gd name="T8" fmla="*/ 128 w 288"/>
                  <a:gd name="T9" fmla="*/ 426 h 482"/>
                  <a:gd name="T10" fmla="*/ 157 w 288"/>
                  <a:gd name="T11" fmla="*/ 425 h 482"/>
                  <a:gd name="T12" fmla="*/ 190 w 288"/>
                  <a:gd name="T13" fmla="*/ 355 h 482"/>
                  <a:gd name="T14" fmla="*/ 201 w 288"/>
                  <a:gd name="T15" fmla="*/ 360 h 482"/>
                  <a:gd name="T16" fmla="*/ 226 w 288"/>
                  <a:gd name="T17" fmla="*/ 336 h 482"/>
                  <a:gd name="T18" fmla="*/ 218 w 288"/>
                  <a:gd name="T19" fmla="*/ 318 h 482"/>
                  <a:gd name="T20" fmla="*/ 221 w 288"/>
                  <a:gd name="T21" fmla="*/ 308 h 482"/>
                  <a:gd name="T22" fmla="*/ 197 w 288"/>
                  <a:gd name="T23" fmla="*/ 6 h 482"/>
                  <a:gd name="T24" fmla="*/ 194 w 288"/>
                  <a:gd name="T25" fmla="*/ 0 h 482"/>
                  <a:gd name="T26" fmla="*/ 60 w 288"/>
                  <a:gd name="T27" fmla="*/ 19 h 482"/>
                  <a:gd name="T28" fmla="*/ 35 w 288"/>
                  <a:gd name="T29" fmla="*/ 35 h 482"/>
                  <a:gd name="T30" fmla="*/ 10 w 288"/>
                  <a:gd name="T31" fmla="*/ 27 h 482"/>
                  <a:gd name="T32" fmla="*/ 27 w 288"/>
                  <a:gd name="T33" fmla="*/ 276 h 482"/>
                  <a:gd name="T34" fmla="*/ 24 w 288"/>
                  <a:gd name="T35" fmla="*/ 326 h 482"/>
                  <a:gd name="T36" fmla="*/ 35 w 288"/>
                  <a:gd name="T37" fmla="*/ 355 h 482"/>
                  <a:gd name="T38" fmla="*/ 23 w 288"/>
                  <a:gd name="T39" fmla="*/ 410 h 482"/>
                  <a:gd name="T40" fmla="*/ 8 w 288"/>
                  <a:gd name="T41" fmla="*/ 434 h 482"/>
                  <a:gd name="T42" fmla="*/ 0 w 288"/>
                  <a:gd name="T43" fmla="*/ 475 h 482"/>
                  <a:gd name="T44" fmla="*/ 8 w 288"/>
                  <a:gd name="T45" fmla="*/ 486 h 482"/>
                  <a:gd name="T46" fmla="*/ 8 w 288"/>
                  <a:gd name="T47" fmla="*/ 486 h 4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8"/>
                  <a:gd name="T73" fmla="*/ 0 h 482"/>
                  <a:gd name="T74" fmla="*/ 288 w 288"/>
                  <a:gd name="T75" fmla="*/ 482 h 4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8" h="482">
                    <a:moveTo>
                      <a:pt x="10" y="482"/>
                    </a:moveTo>
                    <a:lnTo>
                      <a:pt x="18" y="468"/>
                    </a:lnTo>
                    <a:lnTo>
                      <a:pt x="73" y="464"/>
                    </a:lnTo>
                    <a:lnTo>
                      <a:pt x="118" y="450"/>
                    </a:lnTo>
                    <a:lnTo>
                      <a:pt x="163" y="422"/>
                    </a:lnTo>
                    <a:lnTo>
                      <a:pt x="201" y="421"/>
                    </a:lnTo>
                    <a:lnTo>
                      <a:pt x="243" y="351"/>
                    </a:lnTo>
                    <a:lnTo>
                      <a:pt x="256" y="356"/>
                    </a:lnTo>
                    <a:lnTo>
                      <a:pt x="288" y="332"/>
                    </a:lnTo>
                    <a:lnTo>
                      <a:pt x="280" y="314"/>
                    </a:lnTo>
                    <a:lnTo>
                      <a:pt x="283" y="304"/>
                    </a:lnTo>
                    <a:lnTo>
                      <a:pt x="251" y="6"/>
                    </a:lnTo>
                    <a:lnTo>
                      <a:pt x="248" y="0"/>
                    </a:lnTo>
                    <a:lnTo>
                      <a:pt x="76" y="19"/>
                    </a:lnTo>
                    <a:lnTo>
                      <a:pt x="44" y="35"/>
                    </a:lnTo>
                    <a:lnTo>
                      <a:pt x="14" y="27"/>
                    </a:lnTo>
                    <a:lnTo>
                      <a:pt x="35" y="272"/>
                    </a:lnTo>
                    <a:lnTo>
                      <a:pt x="31" y="322"/>
                    </a:lnTo>
                    <a:lnTo>
                      <a:pt x="44" y="351"/>
                    </a:lnTo>
                    <a:lnTo>
                      <a:pt x="29" y="406"/>
                    </a:lnTo>
                    <a:lnTo>
                      <a:pt x="10" y="430"/>
                    </a:lnTo>
                    <a:lnTo>
                      <a:pt x="0" y="471"/>
                    </a:lnTo>
                    <a:lnTo>
                      <a:pt x="10" y="482"/>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95" name="Freeform 113"/>
              <p:cNvSpPr>
                <a:spLocks/>
              </p:cNvSpPr>
              <p:nvPr/>
            </p:nvSpPr>
            <p:spPr bwMode="auto">
              <a:xfrm>
                <a:off x="3725" y="1943"/>
                <a:ext cx="633" cy="337"/>
              </a:xfrm>
              <a:custGeom>
                <a:avLst/>
                <a:gdLst>
                  <a:gd name="T0" fmla="*/ 3 w 673"/>
                  <a:gd name="T1" fmla="*/ 319 h 337"/>
                  <a:gd name="T2" fmla="*/ 15 w 673"/>
                  <a:gd name="T3" fmla="*/ 318 h 337"/>
                  <a:gd name="T4" fmla="*/ 20 w 673"/>
                  <a:gd name="T5" fmla="*/ 282 h 337"/>
                  <a:gd name="T6" fmla="*/ 11 w 673"/>
                  <a:gd name="T7" fmla="*/ 280 h 337"/>
                  <a:gd name="T8" fmla="*/ 28 w 673"/>
                  <a:gd name="T9" fmla="*/ 251 h 337"/>
                  <a:gd name="T10" fmla="*/ 61 w 673"/>
                  <a:gd name="T11" fmla="*/ 264 h 337"/>
                  <a:gd name="T12" fmla="*/ 66 w 673"/>
                  <a:gd name="T13" fmla="*/ 224 h 337"/>
                  <a:gd name="T14" fmla="*/ 88 w 673"/>
                  <a:gd name="T15" fmla="*/ 213 h 337"/>
                  <a:gd name="T16" fmla="*/ 85 w 673"/>
                  <a:gd name="T17" fmla="*/ 204 h 337"/>
                  <a:gd name="T18" fmla="*/ 98 w 673"/>
                  <a:gd name="T19" fmla="*/ 166 h 337"/>
                  <a:gd name="T20" fmla="*/ 141 w 673"/>
                  <a:gd name="T21" fmla="*/ 162 h 337"/>
                  <a:gd name="T22" fmla="*/ 176 w 673"/>
                  <a:gd name="T23" fmla="*/ 148 h 337"/>
                  <a:gd name="T24" fmla="*/ 199 w 673"/>
                  <a:gd name="T25" fmla="*/ 128 h 337"/>
                  <a:gd name="T26" fmla="*/ 212 w 673"/>
                  <a:gd name="T27" fmla="*/ 120 h 337"/>
                  <a:gd name="T28" fmla="*/ 242 w 673"/>
                  <a:gd name="T29" fmla="*/ 119 h 337"/>
                  <a:gd name="T30" fmla="*/ 274 w 673"/>
                  <a:gd name="T31" fmla="*/ 49 h 337"/>
                  <a:gd name="T32" fmla="*/ 284 w 673"/>
                  <a:gd name="T33" fmla="*/ 54 h 337"/>
                  <a:gd name="T34" fmla="*/ 309 w 673"/>
                  <a:gd name="T35" fmla="*/ 30 h 337"/>
                  <a:gd name="T36" fmla="*/ 303 w 673"/>
                  <a:gd name="T37" fmla="*/ 12 h 337"/>
                  <a:gd name="T38" fmla="*/ 305 w 673"/>
                  <a:gd name="T39" fmla="*/ 2 h 337"/>
                  <a:gd name="T40" fmla="*/ 328 w 673"/>
                  <a:gd name="T41" fmla="*/ 0 h 337"/>
                  <a:gd name="T42" fmla="*/ 343 w 673"/>
                  <a:gd name="T43" fmla="*/ 7 h 337"/>
                  <a:gd name="T44" fmla="*/ 388 w 673"/>
                  <a:gd name="T45" fmla="*/ 41 h 337"/>
                  <a:gd name="T46" fmla="*/ 422 w 673"/>
                  <a:gd name="T47" fmla="*/ 39 h 337"/>
                  <a:gd name="T48" fmla="*/ 438 w 673"/>
                  <a:gd name="T49" fmla="*/ 26 h 337"/>
                  <a:gd name="T50" fmla="*/ 473 w 673"/>
                  <a:gd name="T51" fmla="*/ 55 h 337"/>
                  <a:gd name="T52" fmla="*/ 484 w 673"/>
                  <a:gd name="T53" fmla="*/ 111 h 337"/>
                  <a:gd name="T54" fmla="*/ 527 w 673"/>
                  <a:gd name="T55" fmla="*/ 149 h 337"/>
                  <a:gd name="T56" fmla="*/ 507 w 673"/>
                  <a:gd name="T57" fmla="*/ 180 h 337"/>
                  <a:gd name="T58" fmla="*/ 470 w 673"/>
                  <a:gd name="T59" fmla="*/ 224 h 337"/>
                  <a:gd name="T60" fmla="*/ 469 w 673"/>
                  <a:gd name="T61" fmla="*/ 234 h 337"/>
                  <a:gd name="T62" fmla="*/ 418 w 673"/>
                  <a:gd name="T63" fmla="*/ 276 h 337"/>
                  <a:gd name="T64" fmla="*/ 127 w 673"/>
                  <a:gd name="T65" fmla="*/ 311 h 337"/>
                  <a:gd name="T66" fmla="*/ 95 w 673"/>
                  <a:gd name="T67" fmla="*/ 308 h 337"/>
                  <a:gd name="T68" fmla="*/ 97 w 673"/>
                  <a:gd name="T69" fmla="*/ 327 h 337"/>
                  <a:gd name="T70" fmla="*/ 0 w 673"/>
                  <a:gd name="T71" fmla="*/ 337 h 337"/>
                  <a:gd name="T72" fmla="*/ 3 w 673"/>
                  <a:gd name="T73" fmla="*/ 319 h 337"/>
                  <a:gd name="T74" fmla="*/ 3 w 673"/>
                  <a:gd name="T75" fmla="*/ 319 h 3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73"/>
                  <a:gd name="T115" fmla="*/ 0 h 337"/>
                  <a:gd name="T116" fmla="*/ 673 w 673"/>
                  <a:gd name="T117" fmla="*/ 337 h 3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73" h="337">
                    <a:moveTo>
                      <a:pt x="3" y="319"/>
                    </a:moveTo>
                    <a:lnTo>
                      <a:pt x="19" y="318"/>
                    </a:lnTo>
                    <a:lnTo>
                      <a:pt x="24" y="282"/>
                    </a:lnTo>
                    <a:lnTo>
                      <a:pt x="15" y="280"/>
                    </a:lnTo>
                    <a:lnTo>
                      <a:pt x="36" y="251"/>
                    </a:lnTo>
                    <a:lnTo>
                      <a:pt x="78" y="264"/>
                    </a:lnTo>
                    <a:lnTo>
                      <a:pt x="84" y="224"/>
                    </a:lnTo>
                    <a:lnTo>
                      <a:pt x="113" y="213"/>
                    </a:lnTo>
                    <a:lnTo>
                      <a:pt x="108" y="204"/>
                    </a:lnTo>
                    <a:lnTo>
                      <a:pt x="125" y="166"/>
                    </a:lnTo>
                    <a:lnTo>
                      <a:pt x="180" y="162"/>
                    </a:lnTo>
                    <a:lnTo>
                      <a:pt x="225" y="148"/>
                    </a:lnTo>
                    <a:lnTo>
                      <a:pt x="254" y="128"/>
                    </a:lnTo>
                    <a:lnTo>
                      <a:pt x="270" y="120"/>
                    </a:lnTo>
                    <a:lnTo>
                      <a:pt x="308" y="119"/>
                    </a:lnTo>
                    <a:lnTo>
                      <a:pt x="350" y="49"/>
                    </a:lnTo>
                    <a:lnTo>
                      <a:pt x="363" y="54"/>
                    </a:lnTo>
                    <a:lnTo>
                      <a:pt x="395" y="30"/>
                    </a:lnTo>
                    <a:lnTo>
                      <a:pt x="387" y="12"/>
                    </a:lnTo>
                    <a:lnTo>
                      <a:pt x="390" y="2"/>
                    </a:lnTo>
                    <a:lnTo>
                      <a:pt x="419" y="0"/>
                    </a:lnTo>
                    <a:lnTo>
                      <a:pt x="439" y="7"/>
                    </a:lnTo>
                    <a:lnTo>
                      <a:pt x="497" y="41"/>
                    </a:lnTo>
                    <a:lnTo>
                      <a:pt x="539" y="39"/>
                    </a:lnTo>
                    <a:lnTo>
                      <a:pt x="559" y="26"/>
                    </a:lnTo>
                    <a:lnTo>
                      <a:pt x="605" y="55"/>
                    </a:lnTo>
                    <a:lnTo>
                      <a:pt x="620" y="111"/>
                    </a:lnTo>
                    <a:lnTo>
                      <a:pt x="673" y="149"/>
                    </a:lnTo>
                    <a:lnTo>
                      <a:pt x="648" y="180"/>
                    </a:lnTo>
                    <a:lnTo>
                      <a:pt x="602" y="224"/>
                    </a:lnTo>
                    <a:lnTo>
                      <a:pt x="601" y="234"/>
                    </a:lnTo>
                    <a:lnTo>
                      <a:pt x="534" y="276"/>
                    </a:lnTo>
                    <a:lnTo>
                      <a:pt x="162" y="311"/>
                    </a:lnTo>
                    <a:lnTo>
                      <a:pt x="121" y="308"/>
                    </a:lnTo>
                    <a:lnTo>
                      <a:pt x="123" y="327"/>
                    </a:lnTo>
                    <a:lnTo>
                      <a:pt x="0" y="337"/>
                    </a:lnTo>
                    <a:lnTo>
                      <a:pt x="3" y="319"/>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96" name="Freeform 114"/>
              <p:cNvSpPr>
                <a:spLocks/>
              </p:cNvSpPr>
              <p:nvPr/>
            </p:nvSpPr>
            <p:spPr bwMode="auto">
              <a:xfrm>
                <a:off x="3655" y="2194"/>
                <a:ext cx="744" cy="264"/>
              </a:xfrm>
              <a:custGeom>
                <a:avLst/>
                <a:gdLst>
                  <a:gd name="T0" fmla="*/ 11 w 794"/>
                  <a:gd name="T1" fmla="*/ 220 h 263"/>
                  <a:gd name="T2" fmla="*/ 8 w 794"/>
                  <a:gd name="T3" fmla="*/ 216 h 263"/>
                  <a:gd name="T4" fmla="*/ 25 w 794"/>
                  <a:gd name="T5" fmla="*/ 199 h 263"/>
                  <a:gd name="T6" fmla="*/ 44 w 794"/>
                  <a:gd name="T7" fmla="*/ 158 h 263"/>
                  <a:gd name="T8" fmla="*/ 37 w 794"/>
                  <a:gd name="T9" fmla="*/ 148 h 263"/>
                  <a:gd name="T10" fmla="*/ 46 w 794"/>
                  <a:gd name="T11" fmla="*/ 125 h 263"/>
                  <a:gd name="T12" fmla="*/ 46 w 794"/>
                  <a:gd name="T13" fmla="*/ 102 h 263"/>
                  <a:gd name="T14" fmla="*/ 58 w 794"/>
                  <a:gd name="T15" fmla="*/ 86 h 263"/>
                  <a:gd name="T16" fmla="*/ 154 w 794"/>
                  <a:gd name="T17" fmla="*/ 76 h 263"/>
                  <a:gd name="T18" fmla="*/ 153 w 794"/>
                  <a:gd name="T19" fmla="*/ 57 h 263"/>
                  <a:gd name="T20" fmla="*/ 185 w 794"/>
                  <a:gd name="T21" fmla="*/ 60 h 263"/>
                  <a:gd name="T22" fmla="*/ 474 w 794"/>
                  <a:gd name="T23" fmla="*/ 25 h 263"/>
                  <a:gd name="T24" fmla="*/ 619 w 794"/>
                  <a:gd name="T25" fmla="*/ 0 h 263"/>
                  <a:gd name="T26" fmla="*/ 593 w 794"/>
                  <a:gd name="T27" fmla="*/ 63 h 263"/>
                  <a:gd name="T28" fmla="*/ 554 w 794"/>
                  <a:gd name="T29" fmla="*/ 75 h 263"/>
                  <a:gd name="T30" fmla="*/ 535 w 794"/>
                  <a:gd name="T31" fmla="*/ 107 h 263"/>
                  <a:gd name="T32" fmla="*/ 464 w 794"/>
                  <a:gd name="T33" fmla="*/ 163 h 263"/>
                  <a:gd name="T34" fmla="*/ 460 w 794"/>
                  <a:gd name="T35" fmla="*/ 182 h 263"/>
                  <a:gd name="T36" fmla="*/ 444 w 794"/>
                  <a:gd name="T37" fmla="*/ 194 h 263"/>
                  <a:gd name="T38" fmla="*/ 444 w 794"/>
                  <a:gd name="T39" fmla="*/ 220 h 263"/>
                  <a:gd name="T40" fmla="*/ 348 w 794"/>
                  <a:gd name="T41" fmla="*/ 234 h 263"/>
                  <a:gd name="T42" fmla="*/ 156 w 794"/>
                  <a:gd name="T43" fmla="*/ 255 h 263"/>
                  <a:gd name="T44" fmla="*/ 0 w 794"/>
                  <a:gd name="T45" fmla="*/ 267 h 263"/>
                  <a:gd name="T46" fmla="*/ 11 w 794"/>
                  <a:gd name="T47" fmla="*/ 220 h 263"/>
                  <a:gd name="T48" fmla="*/ 11 w 794"/>
                  <a:gd name="T49" fmla="*/ 220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94"/>
                  <a:gd name="T76" fmla="*/ 0 h 263"/>
                  <a:gd name="T77" fmla="*/ 794 w 794"/>
                  <a:gd name="T78" fmla="*/ 263 h 2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94" h="263">
                    <a:moveTo>
                      <a:pt x="15" y="216"/>
                    </a:moveTo>
                    <a:lnTo>
                      <a:pt x="10" y="212"/>
                    </a:lnTo>
                    <a:lnTo>
                      <a:pt x="33" y="195"/>
                    </a:lnTo>
                    <a:lnTo>
                      <a:pt x="56" y="154"/>
                    </a:lnTo>
                    <a:lnTo>
                      <a:pt x="47" y="144"/>
                    </a:lnTo>
                    <a:lnTo>
                      <a:pt x="59" y="125"/>
                    </a:lnTo>
                    <a:lnTo>
                      <a:pt x="59" y="102"/>
                    </a:lnTo>
                    <a:lnTo>
                      <a:pt x="75" y="86"/>
                    </a:lnTo>
                    <a:lnTo>
                      <a:pt x="198" y="76"/>
                    </a:lnTo>
                    <a:lnTo>
                      <a:pt x="196" y="57"/>
                    </a:lnTo>
                    <a:lnTo>
                      <a:pt x="237" y="60"/>
                    </a:lnTo>
                    <a:lnTo>
                      <a:pt x="609" y="25"/>
                    </a:lnTo>
                    <a:lnTo>
                      <a:pt x="794" y="0"/>
                    </a:lnTo>
                    <a:lnTo>
                      <a:pt x="761" y="63"/>
                    </a:lnTo>
                    <a:lnTo>
                      <a:pt x="711" y="75"/>
                    </a:lnTo>
                    <a:lnTo>
                      <a:pt x="687" y="107"/>
                    </a:lnTo>
                    <a:lnTo>
                      <a:pt x="596" y="159"/>
                    </a:lnTo>
                    <a:lnTo>
                      <a:pt x="591" y="178"/>
                    </a:lnTo>
                    <a:lnTo>
                      <a:pt x="569" y="190"/>
                    </a:lnTo>
                    <a:lnTo>
                      <a:pt x="569" y="216"/>
                    </a:lnTo>
                    <a:lnTo>
                      <a:pt x="446" y="230"/>
                    </a:lnTo>
                    <a:lnTo>
                      <a:pt x="200" y="251"/>
                    </a:lnTo>
                    <a:lnTo>
                      <a:pt x="0" y="263"/>
                    </a:lnTo>
                    <a:lnTo>
                      <a:pt x="15" y="216"/>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97" name="Freeform 115"/>
              <p:cNvSpPr>
                <a:spLocks/>
              </p:cNvSpPr>
              <p:nvPr/>
            </p:nvSpPr>
            <p:spPr bwMode="auto">
              <a:xfrm>
                <a:off x="3553" y="2445"/>
                <a:ext cx="311" cy="558"/>
              </a:xfrm>
              <a:custGeom>
                <a:avLst/>
                <a:gdLst>
                  <a:gd name="T0" fmla="*/ 19 w 330"/>
                  <a:gd name="T1" fmla="*/ 393 h 557"/>
                  <a:gd name="T2" fmla="*/ 43 w 330"/>
                  <a:gd name="T3" fmla="*/ 351 h 557"/>
                  <a:gd name="T4" fmla="*/ 36 w 330"/>
                  <a:gd name="T5" fmla="*/ 339 h 557"/>
                  <a:gd name="T6" fmla="*/ 25 w 330"/>
                  <a:gd name="T7" fmla="*/ 245 h 557"/>
                  <a:gd name="T8" fmla="*/ 23 w 330"/>
                  <a:gd name="T9" fmla="*/ 183 h 557"/>
                  <a:gd name="T10" fmla="*/ 39 w 330"/>
                  <a:gd name="T11" fmla="*/ 115 h 557"/>
                  <a:gd name="T12" fmla="*/ 68 w 330"/>
                  <a:gd name="T13" fmla="*/ 68 h 557"/>
                  <a:gd name="T14" fmla="*/ 66 w 330"/>
                  <a:gd name="T15" fmla="*/ 55 h 557"/>
                  <a:gd name="T16" fmla="*/ 85 w 330"/>
                  <a:gd name="T17" fmla="*/ 12 h 557"/>
                  <a:gd name="T18" fmla="*/ 242 w 330"/>
                  <a:gd name="T19" fmla="*/ 0 h 557"/>
                  <a:gd name="T20" fmla="*/ 251 w 330"/>
                  <a:gd name="T21" fmla="*/ 10 h 557"/>
                  <a:gd name="T22" fmla="*/ 242 w 330"/>
                  <a:gd name="T23" fmla="*/ 360 h 557"/>
                  <a:gd name="T24" fmla="*/ 260 w 330"/>
                  <a:gd name="T25" fmla="*/ 527 h 557"/>
                  <a:gd name="T26" fmla="*/ 254 w 330"/>
                  <a:gd name="T27" fmla="*/ 535 h 557"/>
                  <a:gd name="T28" fmla="*/ 221 w 330"/>
                  <a:gd name="T29" fmla="*/ 525 h 557"/>
                  <a:gd name="T30" fmla="*/ 170 w 330"/>
                  <a:gd name="T31" fmla="*/ 561 h 557"/>
                  <a:gd name="T32" fmla="*/ 144 w 330"/>
                  <a:gd name="T33" fmla="*/ 508 h 557"/>
                  <a:gd name="T34" fmla="*/ 148 w 330"/>
                  <a:gd name="T35" fmla="*/ 469 h 557"/>
                  <a:gd name="T36" fmla="*/ 0 w 330"/>
                  <a:gd name="T37" fmla="*/ 477 h 557"/>
                  <a:gd name="T38" fmla="*/ 19 w 330"/>
                  <a:gd name="T39" fmla="*/ 393 h 557"/>
                  <a:gd name="T40" fmla="*/ 19 w 330"/>
                  <a:gd name="T41" fmla="*/ 393 h 5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0"/>
                  <a:gd name="T64" fmla="*/ 0 h 557"/>
                  <a:gd name="T65" fmla="*/ 330 w 330"/>
                  <a:gd name="T66" fmla="*/ 557 h 55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0" h="557">
                    <a:moveTo>
                      <a:pt x="23" y="389"/>
                    </a:moveTo>
                    <a:lnTo>
                      <a:pt x="55" y="347"/>
                    </a:lnTo>
                    <a:lnTo>
                      <a:pt x="45" y="335"/>
                    </a:lnTo>
                    <a:lnTo>
                      <a:pt x="32" y="245"/>
                    </a:lnTo>
                    <a:lnTo>
                      <a:pt x="28" y="183"/>
                    </a:lnTo>
                    <a:lnTo>
                      <a:pt x="50" y="115"/>
                    </a:lnTo>
                    <a:lnTo>
                      <a:pt x="86" y="68"/>
                    </a:lnTo>
                    <a:lnTo>
                      <a:pt x="83" y="55"/>
                    </a:lnTo>
                    <a:lnTo>
                      <a:pt x="108" y="12"/>
                    </a:lnTo>
                    <a:lnTo>
                      <a:pt x="308" y="0"/>
                    </a:lnTo>
                    <a:lnTo>
                      <a:pt x="317" y="10"/>
                    </a:lnTo>
                    <a:lnTo>
                      <a:pt x="308" y="356"/>
                    </a:lnTo>
                    <a:lnTo>
                      <a:pt x="330" y="523"/>
                    </a:lnTo>
                    <a:lnTo>
                      <a:pt x="322" y="531"/>
                    </a:lnTo>
                    <a:lnTo>
                      <a:pt x="280" y="521"/>
                    </a:lnTo>
                    <a:lnTo>
                      <a:pt x="215" y="557"/>
                    </a:lnTo>
                    <a:lnTo>
                      <a:pt x="183" y="504"/>
                    </a:lnTo>
                    <a:lnTo>
                      <a:pt x="188" y="465"/>
                    </a:lnTo>
                    <a:lnTo>
                      <a:pt x="0" y="473"/>
                    </a:lnTo>
                    <a:lnTo>
                      <a:pt x="23" y="389"/>
                    </a:lnTo>
                    <a:close/>
                  </a:path>
                </a:pathLst>
              </a:custGeom>
              <a:solidFill>
                <a:srgbClr val="FFFFFF"/>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98" name="Freeform 116"/>
              <p:cNvSpPr>
                <a:spLocks/>
              </p:cNvSpPr>
              <p:nvPr/>
            </p:nvSpPr>
            <p:spPr bwMode="auto">
              <a:xfrm>
                <a:off x="3843" y="2424"/>
                <a:ext cx="333" cy="562"/>
              </a:xfrm>
              <a:custGeom>
                <a:avLst/>
                <a:gdLst>
                  <a:gd name="T0" fmla="*/ 8 w 354"/>
                  <a:gd name="T1" fmla="*/ 31 h 562"/>
                  <a:gd name="T2" fmla="*/ 0 w 354"/>
                  <a:gd name="T3" fmla="*/ 377 h 562"/>
                  <a:gd name="T4" fmla="*/ 18 w 354"/>
                  <a:gd name="T5" fmla="*/ 544 h 562"/>
                  <a:gd name="T6" fmla="*/ 37 w 354"/>
                  <a:gd name="T7" fmla="*/ 551 h 562"/>
                  <a:gd name="T8" fmla="*/ 54 w 354"/>
                  <a:gd name="T9" fmla="*/ 538 h 562"/>
                  <a:gd name="T10" fmla="*/ 64 w 354"/>
                  <a:gd name="T11" fmla="*/ 551 h 562"/>
                  <a:gd name="T12" fmla="*/ 49 w 354"/>
                  <a:gd name="T13" fmla="*/ 562 h 562"/>
                  <a:gd name="T14" fmla="*/ 87 w 354"/>
                  <a:gd name="T15" fmla="*/ 549 h 562"/>
                  <a:gd name="T16" fmla="*/ 95 w 354"/>
                  <a:gd name="T17" fmla="*/ 534 h 562"/>
                  <a:gd name="T18" fmla="*/ 90 w 354"/>
                  <a:gd name="T19" fmla="*/ 525 h 562"/>
                  <a:gd name="T20" fmla="*/ 92 w 354"/>
                  <a:gd name="T21" fmla="*/ 510 h 562"/>
                  <a:gd name="T22" fmla="*/ 74 w 354"/>
                  <a:gd name="T23" fmla="*/ 489 h 562"/>
                  <a:gd name="T24" fmla="*/ 74 w 354"/>
                  <a:gd name="T25" fmla="*/ 471 h 562"/>
                  <a:gd name="T26" fmla="*/ 277 w 354"/>
                  <a:gd name="T27" fmla="*/ 449 h 562"/>
                  <a:gd name="T28" fmla="*/ 261 w 354"/>
                  <a:gd name="T29" fmla="*/ 360 h 562"/>
                  <a:gd name="T30" fmla="*/ 271 w 354"/>
                  <a:gd name="T31" fmla="*/ 306 h 562"/>
                  <a:gd name="T32" fmla="*/ 246 w 354"/>
                  <a:gd name="T33" fmla="*/ 237 h 562"/>
                  <a:gd name="T34" fmla="*/ 192 w 354"/>
                  <a:gd name="T35" fmla="*/ 0 h 562"/>
                  <a:gd name="T36" fmla="*/ 0 w 354"/>
                  <a:gd name="T37" fmla="*/ 21 h 562"/>
                  <a:gd name="T38" fmla="*/ 8 w 354"/>
                  <a:gd name="T39" fmla="*/ 31 h 562"/>
                  <a:gd name="T40" fmla="*/ 8 w 354"/>
                  <a:gd name="T41" fmla="*/ 31 h 56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54"/>
                  <a:gd name="T64" fmla="*/ 0 h 562"/>
                  <a:gd name="T65" fmla="*/ 354 w 354"/>
                  <a:gd name="T66" fmla="*/ 562 h 56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54" h="562">
                    <a:moveTo>
                      <a:pt x="9" y="31"/>
                    </a:moveTo>
                    <a:lnTo>
                      <a:pt x="0" y="377"/>
                    </a:lnTo>
                    <a:lnTo>
                      <a:pt x="22" y="544"/>
                    </a:lnTo>
                    <a:lnTo>
                      <a:pt x="47" y="551"/>
                    </a:lnTo>
                    <a:lnTo>
                      <a:pt x="69" y="538"/>
                    </a:lnTo>
                    <a:lnTo>
                      <a:pt x="82" y="551"/>
                    </a:lnTo>
                    <a:lnTo>
                      <a:pt x="63" y="562"/>
                    </a:lnTo>
                    <a:lnTo>
                      <a:pt x="111" y="549"/>
                    </a:lnTo>
                    <a:lnTo>
                      <a:pt x="121" y="534"/>
                    </a:lnTo>
                    <a:lnTo>
                      <a:pt x="115" y="525"/>
                    </a:lnTo>
                    <a:lnTo>
                      <a:pt x="118" y="510"/>
                    </a:lnTo>
                    <a:lnTo>
                      <a:pt x="95" y="489"/>
                    </a:lnTo>
                    <a:lnTo>
                      <a:pt x="95" y="471"/>
                    </a:lnTo>
                    <a:lnTo>
                      <a:pt x="354" y="449"/>
                    </a:lnTo>
                    <a:lnTo>
                      <a:pt x="333" y="360"/>
                    </a:lnTo>
                    <a:lnTo>
                      <a:pt x="346" y="306"/>
                    </a:lnTo>
                    <a:lnTo>
                      <a:pt x="314" y="237"/>
                    </a:lnTo>
                    <a:lnTo>
                      <a:pt x="246" y="0"/>
                    </a:lnTo>
                    <a:lnTo>
                      <a:pt x="0" y="21"/>
                    </a:lnTo>
                    <a:lnTo>
                      <a:pt x="9" y="31"/>
                    </a:lnTo>
                    <a:close/>
                  </a:path>
                </a:pathLst>
              </a:custGeom>
              <a:solidFill>
                <a:srgbClr val="FFFFFF"/>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299" name="Freeform 117"/>
              <p:cNvSpPr>
                <a:spLocks/>
              </p:cNvSpPr>
              <p:nvPr/>
            </p:nvSpPr>
            <p:spPr bwMode="auto">
              <a:xfrm>
                <a:off x="4074" y="2396"/>
                <a:ext cx="470" cy="513"/>
              </a:xfrm>
              <a:custGeom>
                <a:avLst/>
                <a:gdLst>
                  <a:gd name="T0" fmla="*/ 53 w 500"/>
                  <a:gd name="T1" fmla="*/ 266 h 513"/>
                  <a:gd name="T2" fmla="*/ 78 w 500"/>
                  <a:gd name="T3" fmla="*/ 335 h 513"/>
                  <a:gd name="T4" fmla="*/ 68 w 500"/>
                  <a:gd name="T5" fmla="*/ 389 h 513"/>
                  <a:gd name="T6" fmla="*/ 85 w 500"/>
                  <a:gd name="T7" fmla="*/ 478 h 513"/>
                  <a:gd name="T8" fmla="*/ 100 w 500"/>
                  <a:gd name="T9" fmla="*/ 507 h 513"/>
                  <a:gd name="T10" fmla="*/ 308 w 500"/>
                  <a:gd name="T11" fmla="*/ 492 h 513"/>
                  <a:gd name="T12" fmla="*/ 311 w 500"/>
                  <a:gd name="T13" fmla="*/ 510 h 513"/>
                  <a:gd name="T14" fmla="*/ 323 w 500"/>
                  <a:gd name="T15" fmla="*/ 513 h 513"/>
                  <a:gd name="T16" fmla="*/ 319 w 500"/>
                  <a:gd name="T17" fmla="*/ 469 h 513"/>
                  <a:gd name="T18" fmla="*/ 327 w 500"/>
                  <a:gd name="T19" fmla="*/ 458 h 513"/>
                  <a:gd name="T20" fmla="*/ 358 w 500"/>
                  <a:gd name="T21" fmla="*/ 466 h 513"/>
                  <a:gd name="T22" fmla="*/ 362 w 500"/>
                  <a:gd name="T23" fmla="*/ 435 h 513"/>
                  <a:gd name="T24" fmla="*/ 359 w 500"/>
                  <a:gd name="T25" fmla="*/ 395 h 513"/>
                  <a:gd name="T26" fmla="*/ 371 w 500"/>
                  <a:gd name="T27" fmla="*/ 384 h 513"/>
                  <a:gd name="T28" fmla="*/ 390 w 500"/>
                  <a:gd name="T29" fmla="*/ 306 h 513"/>
                  <a:gd name="T30" fmla="*/ 378 w 500"/>
                  <a:gd name="T31" fmla="*/ 303 h 513"/>
                  <a:gd name="T32" fmla="*/ 327 w 500"/>
                  <a:gd name="T33" fmla="*/ 202 h 513"/>
                  <a:gd name="T34" fmla="*/ 216 w 500"/>
                  <a:gd name="T35" fmla="*/ 76 h 513"/>
                  <a:gd name="T36" fmla="*/ 169 w 500"/>
                  <a:gd name="T37" fmla="*/ 37 h 513"/>
                  <a:gd name="T38" fmla="*/ 186 w 500"/>
                  <a:gd name="T39" fmla="*/ 0 h 513"/>
                  <a:gd name="T40" fmla="*/ 96 w 500"/>
                  <a:gd name="T41" fmla="*/ 15 h 513"/>
                  <a:gd name="T42" fmla="*/ 0 w 500"/>
                  <a:gd name="T43" fmla="*/ 29 h 513"/>
                  <a:gd name="T44" fmla="*/ 53 w 500"/>
                  <a:gd name="T45" fmla="*/ 266 h 513"/>
                  <a:gd name="T46" fmla="*/ 53 w 500"/>
                  <a:gd name="T47" fmla="*/ 266 h 5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513"/>
                  <a:gd name="T74" fmla="*/ 500 w 500"/>
                  <a:gd name="T75" fmla="*/ 513 h 51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513">
                    <a:moveTo>
                      <a:pt x="68" y="266"/>
                    </a:moveTo>
                    <a:lnTo>
                      <a:pt x="100" y="335"/>
                    </a:lnTo>
                    <a:lnTo>
                      <a:pt x="87" y="389"/>
                    </a:lnTo>
                    <a:lnTo>
                      <a:pt x="108" y="478"/>
                    </a:lnTo>
                    <a:lnTo>
                      <a:pt x="128" y="507"/>
                    </a:lnTo>
                    <a:lnTo>
                      <a:pt x="395" y="492"/>
                    </a:lnTo>
                    <a:lnTo>
                      <a:pt x="398" y="510"/>
                    </a:lnTo>
                    <a:lnTo>
                      <a:pt x="414" y="513"/>
                    </a:lnTo>
                    <a:lnTo>
                      <a:pt x="408" y="469"/>
                    </a:lnTo>
                    <a:lnTo>
                      <a:pt x="419" y="458"/>
                    </a:lnTo>
                    <a:lnTo>
                      <a:pt x="458" y="466"/>
                    </a:lnTo>
                    <a:lnTo>
                      <a:pt x="464" y="435"/>
                    </a:lnTo>
                    <a:lnTo>
                      <a:pt x="460" y="395"/>
                    </a:lnTo>
                    <a:lnTo>
                      <a:pt x="476" y="384"/>
                    </a:lnTo>
                    <a:lnTo>
                      <a:pt x="500" y="306"/>
                    </a:lnTo>
                    <a:lnTo>
                      <a:pt x="484" y="303"/>
                    </a:lnTo>
                    <a:lnTo>
                      <a:pt x="419" y="202"/>
                    </a:lnTo>
                    <a:lnTo>
                      <a:pt x="278" y="76"/>
                    </a:lnTo>
                    <a:lnTo>
                      <a:pt x="217" y="37"/>
                    </a:lnTo>
                    <a:lnTo>
                      <a:pt x="238" y="0"/>
                    </a:lnTo>
                    <a:lnTo>
                      <a:pt x="123" y="15"/>
                    </a:lnTo>
                    <a:lnTo>
                      <a:pt x="0" y="29"/>
                    </a:lnTo>
                    <a:lnTo>
                      <a:pt x="68" y="266"/>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00" name="Freeform 118"/>
              <p:cNvSpPr>
                <a:spLocks/>
              </p:cNvSpPr>
              <p:nvPr/>
            </p:nvSpPr>
            <p:spPr bwMode="auto">
              <a:xfrm>
                <a:off x="3932" y="2853"/>
                <a:ext cx="794" cy="623"/>
              </a:xfrm>
              <a:custGeom>
                <a:avLst/>
                <a:gdLst>
                  <a:gd name="T0" fmla="*/ 0 w 844"/>
                  <a:gd name="T1" fmla="*/ 60 h 623"/>
                  <a:gd name="T2" fmla="*/ 19 w 844"/>
                  <a:gd name="T3" fmla="*/ 81 h 623"/>
                  <a:gd name="T4" fmla="*/ 16 w 844"/>
                  <a:gd name="T5" fmla="*/ 96 h 623"/>
                  <a:gd name="T6" fmla="*/ 21 w 844"/>
                  <a:gd name="T7" fmla="*/ 105 h 623"/>
                  <a:gd name="T8" fmla="*/ 12 w 844"/>
                  <a:gd name="T9" fmla="*/ 120 h 623"/>
                  <a:gd name="T10" fmla="*/ 90 w 844"/>
                  <a:gd name="T11" fmla="*/ 86 h 623"/>
                  <a:gd name="T12" fmla="*/ 189 w 844"/>
                  <a:gd name="T13" fmla="*/ 165 h 623"/>
                  <a:gd name="T14" fmla="*/ 271 w 844"/>
                  <a:gd name="T15" fmla="*/ 110 h 623"/>
                  <a:gd name="T16" fmla="*/ 317 w 844"/>
                  <a:gd name="T17" fmla="*/ 123 h 623"/>
                  <a:gd name="T18" fmla="*/ 377 w 844"/>
                  <a:gd name="T19" fmla="*/ 198 h 623"/>
                  <a:gd name="T20" fmla="*/ 399 w 844"/>
                  <a:gd name="T21" fmla="*/ 198 h 623"/>
                  <a:gd name="T22" fmla="*/ 417 w 844"/>
                  <a:gd name="T23" fmla="*/ 249 h 623"/>
                  <a:gd name="T24" fmla="*/ 412 w 844"/>
                  <a:gd name="T25" fmla="*/ 352 h 623"/>
                  <a:gd name="T26" fmla="*/ 426 w 844"/>
                  <a:gd name="T27" fmla="*/ 363 h 623"/>
                  <a:gd name="T28" fmla="*/ 428 w 844"/>
                  <a:gd name="T29" fmla="*/ 346 h 623"/>
                  <a:gd name="T30" fmla="*/ 448 w 844"/>
                  <a:gd name="T31" fmla="*/ 346 h 623"/>
                  <a:gd name="T32" fmla="*/ 428 w 844"/>
                  <a:gd name="T33" fmla="*/ 393 h 623"/>
                  <a:gd name="T34" fmla="*/ 480 w 844"/>
                  <a:gd name="T35" fmla="*/ 457 h 623"/>
                  <a:gd name="T36" fmla="*/ 486 w 844"/>
                  <a:gd name="T37" fmla="*/ 440 h 623"/>
                  <a:gd name="T38" fmla="*/ 491 w 844"/>
                  <a:gd name="T39" fmla="*/ 485 h 623"/>
                  <a:gd name="T40" fmla="*/ 508 w 844"/>
                  <a:gd name="T41" fmla="*/ 495 h 623"/>
                  <a:gd name="T42" fmla="*/ 525 w 844"/>
                  <a:gd name="T43" fmla="*/ 550 h 623"/>
                  <a:gd name="T44" fmla="*/ 543 w 844"/>
                  <a:gd name="T45" fmla="*/ 550 h 623"/>
                  <a:gd name="T46" fmla="*/ 581 w 844"/>
                  <a:gd name="T47" fmla="*/ 601 h 623"/>
                  <a:gd name="T48" fmla="*/ 602 w 844"/>
                  <a:gd name="T49" fmla="*/ 605 h 623"/>
                  <a:gd name="T50" fmla="*/ 602 w 844"/>
                  <a:gd name="T51" fmla="*/ 613 h 623"/>
                  <a:gd name="T52" fmla="*/ 588 w 844"/>
                  <a:gd name="T53" fmla="*/ 627 h 623"/>
                  <a:gd name="T54" fmla="*/ 621 w 844"/>
                  <a:gd name="T55" fmla="*/ 621 h 623"/>
                  <a:gd name="T56" fmla="*/ 643 w 844"/>
                  <a:gd name="T57" fmla="*/ 609 h 623"/>
                  <a:gd name="T58" fmla="*/ 654 w 844"/>
                  <a:gd name="T59" fmla="*/ 537 h 623"/>
                  <a:gd name="T60" fmla="*/ 661 w 844"/>
                  <a:gd name="T61" fmla="*/ 540 h 623"/>
                  <a:gd name="T62" fmla="*/ 655 w 844"/>
                  <a:gd name="T63" fmla="*/ 440 h 623"/>
                  <a:gd name="T64" fmla="*/ 647 w 844"/>
                  <a:gd name="T65" fmla="*/ 410 h 623"/>
                  <a:gd name="T66" fmla="*/ 575 w 844"/>
                  <a:gd name="T67" fmla="*/ 261 h 623"/>
                  <a:gd name="T68" fmla="*/ 520 w 844"/>
                  <a:gd name="T69" fmla="*/ 123 h 623"/>
                  <a:gd name="T70" fmla="*/ 485 w 844"/>
                  <a:gd name="T71" fmla="*/ 10 h 623"/>
                  <a:gd name="T72" fmla="*/ 477 w 844"/>
                  <a:gd name="T73" fmla="*/ 8 h 623"/>
                  <a:gd name="T74" fmla="*/ 446 w 844"/>
                  <a:gd name="T75" fmla="*/ 0 h 623"/>
                  <a:gd name="T76" fmla="*/ 438 w 844"/>
                  <a:gd name="T77" fmla="*/ 11 h 623"/>
                  <a:gd name="T78" fmla="*/ 442 w 844"/>
                  <a:gd name="T79" fmla="*/ 55 h 623"/>
                  <a:gd name="T80" fmla="*/ 429 w 844"/>
                  <a:gd name="T81" fmla="*/ 52 h 623"/>
                  <a:gd name="T82" fmla="*/ 428 w 844"/>
                  <a:gd name="T83" fmla="*/ 34 h 623"/>
                  <a:gd name="T84" fmla="*/ 217 w 844"/>
                  <a:gd name="T85" fmla="*/ 49 h 623"/>
                  <a:gd name="T86" fmla="*/ 203 w 844"/>
                  <a:gd name="T87" fmla="*/ 20 h 623"/>
                  <a:gd name="T88" fmla="*/ 0 w 844"/>
                  <a:gd name="T89" fmla="*/ 42 h 623"/>
                  <a:gd name="T90" fmla="*/ 0 w 844"/>
                  <a:gd name="T91" fmla="*/ 60 h 623"/>
                  <a:gd name="T92" fmla="*/ 0 w 844"/>
                  <a:gd name="T93" fmla="*/ 60 h 6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44"/>
                  <a:gd name="T142" fmla="*/ 0 h 623"/>
                  <a:gd name="T143" fmla="*/ 844 w 844"/>
                  <a:gd name="T144" fmla="*/ 623 h 62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44" h="623">
                    <a:moveTo>
                      <a:pt x="0" y="60"/>
                    </a:moveTo>
                    <a:lnTo>
                      <a:pt x="23" y="81"/>
                    </a:lnTo>
                    <a:lnTo>
                      <a:pt x="20" y="96"/>
                    </a:lnTo>
                    <a:lnTo>
                      <a:pt x="26" y="105"/>
                    </a:lnTo>
                    <a:lnTo>
                      <a:pt x="16" y="120"/>
                    </a:lnTo>
                    <a:lnTo>
                      <a:pt x="115" y="86"/>
                    </a:lnTo>
                    <a:lnTo>
                      <a:pt x="241" y="165"/>
                    </a:lnTo>
                    <a:lnTo>
                      <a:pt x="345" y="110"/>
                    </a:lnTo>
                    <a:lnTo>
                      <a:pt x="405" y="123"/>
                    </a:lnTo>
                    <a:lnTo>
                      <a:pt x="481" y="198"/>
                    </a:lnTo>
                    <a:lnTo>
                      <a:pt x="509" y="198"/>
                    </a:lnTo>
                    <a:lnTo>
                      <a:pt x="533" y="249"/>
                    </a:lnTo>
                    <a:lnTo>
                      <a:pt x="526" y="348"/>
                    </a:lnTo>
                    <a:lnTo>
                      <a:pt x="544" y="359"/>
                    </a:lnTo>
                    <a:lnTo>
                      <a:pt x="547" y="342"/>
                    </a:lnTo>
                    <a:lnTo>
                      <a:pt x="572" y="342"/>
                    </a:lnTo>
                    <a:lnTo>
                      <a:pt x="547" y="389"/>
                    </a:lnTo>
                    <a:lnTo>
                      <a:pt x="612" y="453"/>
                    </a:lnTo>
                    <a:lnTo>
                      <a:pt x="622" y="436"/>
                    </a:lnTo>
                    <a:lnTo>
                      <a:pt x="627" y="481"/>
                    </a:lnTo>
                    <a:lnTo>
                      <a:pt x="648" y="491"/>
                    </a:lnTo>
                    <a:lnTo>
                      <a:pt x="670" y="546"/>
                    </a:lnTo>
                    <a:lnTo>
                      <a:pt x="693" y="546"/>
                    </a:lnTo>
                    <a:lnTo>
                      <a:pt x="742" y="597"/>
                    </a:lnTo>
                    <a:lnTo>
                      <a:pt x="769" y="601"/>
                    </a:lnTo>
                    <a:lnTo>
                      <a:pt x="769" y="609"/>
                    </a:lnTo>
                    <a:lnTo>
                      <a:pt x="750" y="623"/>
                    </a:lnTo>
                    <a:lnTo>
                      <a:pt x="793" y="617"/>
                    </a:lnTo>
                    <a:lnTo>
                      <a:pt x="821" y="605"/>
                    </a:lnTo>
                    <a:lnTo>
                      <a:pt x="836" y="533"/>
                    </a:lnTo>
                    <a:lnTo>
                      <a:pt x="844" y="536"/>
                    </a:lnTo>
                    <a:lnTo>
                      <a:pt x="837" y="436"/>
                    </a:lnTo>
                    <a:lnTo>
                      <a:pt x="826" y="406"/>
                    </a:lnTo>
                    <a:lnTo>
                      <a:pt x="735" y="261"/>
                    </a:lnTo>
                    <a:lnTo>
                      <a:pt x="664" y="123"/>
                    </a:lnTo>
                    <a:lnTo>
                      <a:pt x="620" y="10"/>
                    </a:lnTo>
                    <a:lnTo>
                      <a:pt x="609" y="8"/>
                    </a:lnTo>
                    <a:lnTo>
                      <a:pt x="570" y="0"/>
                    </a:lnTo>
                    <a:lnTo>
                      <a:pt x="559" y="11"/>
                    </a:lnTo>
                    <a:lnTo>
                      <a:pt x="565" y="55"/>
                    </a:lnTo>
                    <a:lnTo>
                      <a:pt x="549" y="52"/>
                    </a:lnTo>
                    <a:lnTo>
                      <a:pt x="546" y="34"/>
                    </a:lnTo>
                    <a:lnTo>
                      <a:pt x="279" y="49"/>
                    </a:lnTo>
                    <a:lnTo>
                      <a:pt x="259" y="20"/>
                    </a:lnTo>
                    <a:lnTo>
                      <a:pt x="0" y="42"/>
                    </a:lnTo>
                    <a:lnTo>
                      <a:pt x="0" y="60"/>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01" name="Freeform 119"/>
              <p:cNvSpPr>
                <a:spLocks/>
              </p:cNvSpPr>
              <p:nvPr/>
            </p:nvSpPr>
            <p:spPr bwMode="auto">
              <a:xfrm>
                <a:off x="4062" y="1569"/>
                <a:ext cx="364" cy="429"/>
              </a:xfrm>
              <a:custGeom>
                <a:avLst/>
                <a:gdLst>
                  <a:gd name="T0" fmla="*/ 0 w 390"/>
                  <a:gd name="T1" fmla="*/ 77 h 428"/>
                  <a:gd name="T2" fmla="*/ 24 w 390"/>
                  <a:gd name="T3" fmla="*/ 379 h 428"/>
                  <a:gd name="T4" fmla="*/ 64 w 390"/>
                  <a:gd name="T5" fmla="*/ 384 h 428"/>
                  <a:gd name="T6" fmla="*/ 109 w 390"/>
                  <a:gd name="T7" fmla="*/ 418 h 428"/>
                  <a:gd name="T8" fmla="*/ 142 w 390"/>
                  <a:gd name="T9" fmla="*/ 416 h 428"/>
                  <a:gd name="T10" fmla="*/ 158 w 390"/>
                  <a:gd name="T11" fmla="*/ 403 h 428"/>
                  <a:gd name="T12" fmla="*/ 193 w 390"/>
                  <a:gd name="T13" fmla="*/ 432 h 428"/>
                  <a:gd name="T14" fmla="*/ 216 w 390"/>
                  <a:gd name="T15" fmla="*/ 408 h 428"/>
                  <a:gd name="T16" fmla="*/ 219 w 390"/>
                  <a:gd name="T17" fmla="*/ 361 h 428"/>
                  <a:gd name="T18" fmla="*/ 233 w 390"/>
                  <a:gd name="T19" fmla="*/ 371 h 428"/>
                  <a:gd name="T20" fmla="*/ 243 w 390"/>
                  <a:gd name="T21" fmla="*/ 332 h 428"/>
                  <a:gd name="T22" fmla="*/ 293 w 390"/>
                  <a:gd name="T23" fmla="*/ 275 h 428"/>
                  <a:gd name="T24" fmla="*/ 302 w 390"/>
                  <a:gd name="T25" fmla="*/ 179 h 428"/>
                  <a:gd name="T26" fmla="*/ 295 w 390"/>
                  <a:gd name="T27" fmla="*/ 160 h 428"/>
                  <a:gd name="T28" fmla="*/ 306 w 390"/>
                  <a:gd name="T29" fmla="*/ 150 h 428"/>
                  <a:gd name="T30" fmla="*/ 287 w 390"/>
                  <a:gd name="T31" fmla="*/ 0 h 428"/>
                  <a:gd name="T32" fmla="*/ 233 w 390"/>
                  <a:gd name="T33" fmla="*/ 34 h 428"/>
                  <a:gd name="T34" fmla="*/ 207 w 390"/>
                  <a:gd name="T35" fmla="*/ 69 h 428"/>
                  <a:gd name="T36" fmla="*/ 189 w 390"/>
                  <a:gd name="T37" fmla="*/ 71 h 428"/>
                  <a:gd name="T38" fmla="*/ 160 w 390"/>
                  <a:gd name="T39" fmla="*/ 90 h 428"/>
                  <a:gd name="T40" fmla="*/ 92 w 390"/>
                  <a:gd name="T41" fmla="*/ 61 h 428"/>
                  <a:gd name="T42" fmla="*/ 0 w 390"/>
                  <a:gd name="T43" fmla="*/ 77 h 428"/>
                  <a:gd name="T44" fmla="*/ 0 w 390"/>
                  <a:gd name="T45" fmla="*/ 77 h 4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428"/>
                  <a:gd name="T71" fmla="*/ 390 w 390"/>
                  <a:gd name="T72" fmla="*/ 428 h 4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428">
                    <a:moveTo>
                      <a:pt x="0" y="77"/>
                    </a:moveTo>
                    <a:lnTo>
                      <a:pt x="32" y="375"/>
                    </a:lnTo>
                    <a:lnTo>
                      <a:pt x="81" y="380"/>
                    </a:lnTo>
                    <a:lnTo>
                      <a:pt x="139" y="414"/>
                    </a:lnTo>
                    <a:lnTo>
                      <a:pt x="181" y="412"/>
                    </a:lnTo>
                    <a:lnTo>
                      <a:pt x="201" y="399"/>
                    </a:lnTo>
                    <a:lnTo>
                      <a:pt x="247" y="428"/>
                    </a:lnTo>
                    <a:lnTo>
                      <a:pt x="275" y="404"/>
                    </a:lnTo>
                    <a:lnTo>
                      <a:pt x="281" y="357"/>
                    </a:lnTo>
                    <a:lnTo>
                      <a:pt x="299" y="367"/>
                    </a:lnTo>
                    <a:lnTo>
                      <a:pt x="309" y="328"/>
                    </a:lnTo>
                    <a:lnTo>
                      <a:pt x="374" y="271"/>
                    </a:lnTo>
                    <a:lnTo>
                      <a:pt x="385" y="179"/>
                    </a:lnTo>
                    <a:lnTo>
                      <a:pt x="377" y="160"/>
                    </a:lnTo>
                    <a:lnTo>
                      <a:pt x="390" y="150"/>
                    </a:lnTo>
                    <a:lnTo>
                      <a:pt x="366" y="0"/>
                    </a:lnTo>
                    <a:lnTo>
                      <a:pt x="299" y="34"/>
                    </a:lnTo>
                    <a:lnTo>
                      <a:pt x="265" y="69"/>
                    </a:lnTo>
                    <a:lnTo>
                      <a:pt x="241" y="71"/>
                    </a:lnTo>
                    <a:lnTo>
                      <a:pt x="204" y="90"/>
                    </a:lnTo>
                    <a:lnTo>
                      <a:pt x="118" y="61"/>
                    </a:lnTo>
                    <a:lnTo>
                      <a:pt x="0" y="77"/>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02" name="Freeform 120"/>
              <p:cNvSpPr>
                <a:spLocks/>
              </p:cNvSpPr>
              <p:nvPr/>
            </p:nvSpPr>
            <p:spPr bwMode="auto">
              <a:xfrm>
                <a:off x="4294" y="1720"/>
                <a:ext cx="392" cy="403"/>
              </a:xfrm>
              <a:custGeom>
                <a:avLst/>
                <a:gdLst>
                  <a:gd name="T0" fmla="*/ 0 w 417"/>
                  <a:gd name="T1" fmla="*/ 278 h 403"/>
                  <a:gd name="T2" fmla="*/ 11 w 417"/>
                  <a:gd name="T3" fmla="*/ 334 h 403"/>
                  <a:gd name="T4" fmla="*/ 53 w 417"/>
                  <a:gd name="T5" fmla="*/ 372 h 403"/>
                  <a:gd name="T6" fmla="*/ 73 w 417"/>
                  <a:gd name="T7" fmla="*/ 403 h 403"/>
                  <a:gd name="T8" fmla="*/ 136 w 417"/>
                  <a:gd name="T9" fmla="*/ 371 h 403"/>
                  <a:gd name="T10" fmla="*/ 163 w 417"/>
                  <a:gd name="T11" fmla="*/ 366 h 403"/>
                  <a:gd name="T12" fmla="*/ 179 w 417"/>
                  <a:gd name="T13" fmla="*/ 342 h 403"/>
                  <a:gd name="T14" fmla="*/ 202 w 417"/>
                  <a:gd name="T15" fmla="*/ 220 h 403"/>
                  <a:gd name="T16" fmla="*/ 228 w 417"/>
                  <a:gd name="T17" fmla="*/ 235 h 403"/>
                  <a:gd name="T18" fmla="*/ 280 w 417"/>
                  <a:gd name="T19" fmla="*/ 104 h 403"/>
                  <a:gd name="T20" fmla="*/ 319 w 417"/>
                  <a:gd name="T21" fmla="*/ 131 h 403"/>
                  <a:gd name="T22" fmla="*/ 325 w 417"/>
                  <a:gd name="T23" fmla="*/ 109 h 403"/>
                  <a:gd name="T24" fmla="*/ 298 w 417"/>
                  <a:gd name="T25" fmla="*/ 79 h 403"/>
                  <a:gd name="T26" fmla="*/ 275 w 417"/>
                  <a:gd name="T27" fmla="*/ 83 h 403"/>
                  <a:gd name="T28" fmla="*/ 269 w 417"/>
                  <a:gd name="T29" fmla="*/ 97 h 403"/>
                  <a:gd name="T30" fmla="*/ 228 w 417"/>
                  <a:gd name="T31" fmla="*/ 112 h 403"/>
                  <a:gd name="T32" fmla="*/ 203 w 417"/>
                  <a:gd name="T33" fmla="*/ 147 h 403"/>
                  <a:gd name="T34" fmla="*/ 196 w 417"/>
                  <a:gd name="T35" fmla="*/ 91 h 403"/>
                  <a:gd name="T36" fmla="*/ 125 w 417"/>
                  <a:gd name="T37" fmla="*/ 105 h 403"/>
                  <a:gd name="T38" fmla="*/ 111 w 417"/>
                  <a:gd name="T39" fmla="*/ 0 h 403"/>
                  <a:gd name="T40" fmla="*/ 102 w 417"/>
                  <a:gd name="T41" fmla="*/ 10 h 403"/>
                  <a:gd name="T42" fmla="*/ 108 w 417"/>
                  <a:gd name="T43" fmla="*/ 29 h 403"/>
                  <a:gd name="T44" fmla="*/ 99 w 417"/>
                  <a:gd name="T45" fmla="*/ 121 h 403"/>
                  <a:gd name="T46" fmla="*/ 49 w 417"/>
                  <a:gd name="T47" fmla="*/ 178 h 403"/>
                  <a:gd name="T48" fmla="*/ 40 w 417"/>
                  <a:gd name="T49" fmla="*/ 217 h 403"/>
                  <a:gd name="T50" fmla="*/ 26 w 417"/>
                  <a:gd name="T51" fmla="*/ 207 h 403"/>
                  <a:gd name="T52" fmla="*/ 22 w 417"/>
                  <a:gd name="T53" fmla="*/ 254 h 403"/>
                  <a:gd name="T54" fmla="*/ 0 w 417"/>
                  <a:gd name="T55" fmla="*/ 278 h 403"/>
                  <a:gd name="T56" fmla="*/ 0 w 417"/>
                  <a:gd name="T57" fmla="*/ 278 h 403"/>
                  <a:gd name="T58" fmla="*/ 0 w 417"/>
                  <a:gd name="T59" fmla="*/ 278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7"/>
                  <a:gd name="T91" fmla="*/ 0 h 403"/>
                  <a:gd name="T92" fmla="*/ 417 w 417"/>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7" h="403">
                    <a:moveTo>
                      <a:pt x="0" y="278"/>
                    </a:moveTo>
                    <a:lnTo>
                      <a:pt x="15" y="334"/>
                    </a:lnTo>
                    <a:lnTo>
                      <a:pt x="68" y="372"/>
                    </a:lnTo>
                    <a:lnTo>
                      <a:pt x="94" y="403"/>
                    </a:lnTo>
                    <a:lnTo>
                      <a:pt x="174" y="371"/>
                    </a:lnTo>
                    <a:lnTo>
                      <a:pt x="209" y="366"/>
                    </a:lnTo>
                    <a:lnTo>
                      <a:pt x="229" y="342"/>
                    </a:lnTo>
                    <a:lnTo>
                      <a:pt x="260" y="220"/>
                    </a:lnTo>
                    <a:lnTo>
                      <a:pt x="294" y="235"/>
                    </a:lnTo>
                    <a:lnTo>
                      <a:pt x="358" y="104"/>
                    </a:lnTo>
                    <a:lnTo>
                      <a:pt x="408" y="131"/>
                    </a:lnTo>
                    <a:lnTo>
                      <a:pt x="417" y="109"/>
                    </a:lnTo>
                    <a:lnTo>
                      <a:pt x="381" y="79"/>
                    </a:lnTo>
                    <a:lnTo>
                      <a:pt x="353" y="83"/>
                    </a:lnTo>
                    <a:lnTo>
                      <a:pt x="344" y="97"/>
                    </a:lnTo>
                    <a:lnTo>
                      <a:pt x="294" y="112"/>
                    </a:lnTo>
                    <a:lnTo>
                      <a:pt x="261" y="147"/>
                    </a:lnTo>
                    <a:lnTo>
                      <a:pt x="251" y="91"/>
                    </a:lnTo>
                    <a:lnTo>
                      <a:pt x="161" y="105"/>
                    </a:lnTo>
                    <a:lnTo>
                      <a:pt x="143" y="0"/>
                    </a:lnTo>
                    <a:lnTo>
                      <a:pt x="130" y="10"/>
                    </a:lnTo>
                    <a:lnTo>
                      <a:pt x="138" y="29"/>
                    </a:lnTo>
                    <a:lnTo>
                      <a:pt x="127" y="121"/>
                    </a:lnTo>
                    <a:lnTo>
                      <a:pt x="62" y="178"/>
                    </a:lnTo>
                    <a:lnTo>
                      <a:pt x="52" y="217"/>
                    </a:lnTo>
                    <a:lnTo>
                      <a:pt x="34" y="207"/>
                    </a:lnTo>
                    <a:lnTo>
                      <a:pt x="28" y="254"/>
                    </a:lnTo>
                    <a:lnTo>
                      <a:pt x="0" y="278"/>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03" name="Freeform 121"/>
              <p:cNvSpPr>
                <a:spLocks/>
              </p:cNvSpPr>
              <p:nvPr/>
            </p:nvSpPr>
            <p:spPr bwMode="auto">
              <a:xfrm>
                <a:off x="4530" y="1749"/>
                <a:ext cx="398" cy="204"/>
              </a:xfrm>
              <a:custGeom>
                <a:avLst/>
                <a:gdLst>
                  <a:gd name="T0" fmla="*/ 0 w 423"/>
                  <a:gd name="T1" fmla="*/ 62 h 204"/>
                  <a:gd name="T2" fmla="*/ 8 w 423"/>
                  <a:gd name="T3" fmla="*/ 118 h 204"/>
                  <a:gd name="T4" fmla="*/ 34 w 423"/>
                  <a:gd name="T5" fmla="*/ 83 h 204"/>
                  <a:gd name="T6" fmla="*/ 73 w 423"/>
                  <a:gd name="T7" fmla="*/ 68 h 204"/>
                  <a:gd name="T8" fmla="*/ 80 w 423"/>
                  <a:gd name="T9" fmla="*/ 54 h 204"/>
                  <a:gd name="T10" fmla="*/ 102 w 423"/>
                  <a:gd name="T11" fmla="*/ 50 h 204"/>
                  <a:gd name="T12" fmla="*/ 130 w 423"/>
                  <a:gd name="T13" fmla="*/ 80 h 204"/>
                  <a:gd name="T14" fmla="*/ 149 w 423"/>
                  <a:gd name="T15" fmla="*/ 86 h 204"/>
                  <a:gd name="T16" fmla="*/ 184 w 423"/>
                  <a:gd name="T17" fmla="*/ 126 h 204"/>
                  <a:gd name="T18" fmla="*/ 172 w 423"/>
                  <a:gd name="T19" fmla="*/ 165 h 204"/>
                  <a:gd name="T20" fmla="*/ 176 w 423"/>
                  <a:gd name="T21" fmla="*/ 183 h 204"/>
                  <a:gd name="T22" fmla="*/ 192 w 423"/>
                  <a:gd name="T23" fmla="*/ 175 h 204"/>
                  <a:gd name="T24" fmla="*/ 205 w 423"/>
                  <a:gd name="T25" fmla="*/ 175 h 204"/>
                  <a:gd name="T26" fmla="*/ 214 w 423"/>
                  <a:gd name="T27" fmla="*/ 188 h 204"/>
                  <a:gd name="T28" fmla="*/ 231 w 423"/>
                  <a:gd name="T29" fmla="*/ 188 h 204"/>
                  <a:gd name="T30" fmla="*/ 236 w 423"/>
                  <a:gd name="T31" fmla="*/ 183 h 204"/>
                  <a:gd name="T32" fmla="*/ 227 w 423"/>
                  <a:gd name="T33" fmla="*/ 148 h 204"/>
                  <a:gd name="T34" fmla="*/ 223 w 423"/>
                  <a:gd name="T35" fmla="*/ 83 h 204"/>
                  <a:gd name="T36" fmla="*/ 211 w 423"/>
                  <a:gd name="T37" fmla="*/ 73 h 204"/>
                  <a:gd name="T38" fmla="*/ 236 w 423"/>
                  <a:gd name="T39" fmla="*/ 44 h 204"/>
                  <a:gd name="T40" fmla="*/ 237 w 423"/>
                  <a:gd name="T41" fmla="*/ 25 h 204"/>
                  <a:gd name="T42" fmla="*/ 254 w 423"/>
                  <a:gd name="T43" fmla="*/ 26 h 204"/>
                  <a:gd name="T44" fmla="*/ 232 w 423"/>
                  <a:gd name="T45" fmla="*/ 67 h 204"/>
                  <a:gd name="T46" fmla="*/ 247 w 423"/>
                  <a:gd name="T47" fmla="*/ 115 h 204"/>
                  <a:gd name="T48" fmla="*/ 249 w 423"/>
                  <a:gd name="T49" fmla="*/ 128 h 204"/>
                  <a:gd name="T50" fmla="*/ 259 w 423"/>
                  <a:gd name="T51" fmla="*/ 135 h 204"/>
                  <a:gd name="T52" fmla="*/ 244 w 423"/>
                  <a:gd name="T53" fmla="*/ 133 h 204"/>
                  <a:gd name="T54" fmla="*/ 247 w 423"/>
                  <a:gd name="T55" fmla="*/ 164 h 204"/>
                  <a:gd name="T56" fmla="*/ 275 w 423"/>
                  <a:gd name="T57" fmla="*/ 183 h 204"/>
                  <a:gd name="T58" fmla="*/ 280 w 423"/>
                  <a:gd name="T59" fmla="*/ 188 h 204"/>
                  <a:gd name="T60" fmla="*/ 289 w 423"/>
                  <a:gd name="T61" fmla="*/ 188 h 204"/>
                  <a:gd name="T62" fmla="*/ 285 w 423"/>
                  <a:gd name="T63" fmla="*/ 204 h 204"/>
                  <a:gd name="T64" fmla="*/ 317 w 423"/>
                  <a:gd name="T65" fmla="*/ 183 h 204"/>
                  <a:gd name="T66" fmla="*/ 324 w 423"/>
                  <a:gd name="T67" fmla="*/ 157 h 204"/>
                  <a:gd name="T68" fmla="*/ 331 w 423"/>
                  <a:gd name="T69" fmla="*/ 130 h 204"/>
                  <a:gd name="T70" fmla="*/ 285 w 423"/>
                  <a:gd name="T71" fmla="*/ 143 h 204"/>
                  <a:gd name="T72" fmla="*/ 254 w 423"/>
                  <a:gd name="T73" fmla="*/ 0 h 204"/>
                  <a:gd name="T74" fmla="*/ 0 w 423"/>
                  <a:gd name="T75" fmla="*/ 62 h 204"/>
                  <a:gd name="T76" fmla="*/ 0 w 423"/>
                  <a:gd name="T77" fmla="*/ 62 h 204"/>
                  <a:gd name="T78" fmla="*/ 0 w 423"/>
                  <a:gd name="T79" fmla="*/ 62 h 20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23"/>
                  <a:gd name="T121" fmla="*/ 0 h 204"/>
                  <a:gd name="T122" fmla="*/ 423 w 423"/>
                  <a:gd name="T123" fmla="*/ 204 h 20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23" h="204">
                    <a:moveTo>
                      <a:pt x="0" y="62"/>
                    </a:moveTo>
                    <a:lnTo>
                      <a:pt x="10" y="118"/>
                    </a:lnTo>
                    <a:lnTo>
                      <a:pt x="43" y="83"/>
                    </a:lnTo>
                    <a:lnTo>
                      <a:pt x="93" y="68"/>
                    </a:lnTo>
                    <a:lnTo>
                      <a:pt x="102" y="54"/>
                    </a:lnTo>
                    <a:lnTo>
                      <a:pt x="130" y="50"/>
                    </a:lnTo>
                    <a:lnTo>
                      <a:pt x="166" y="80"/>
                    </a:lnTo>
                    <a:lnTo>
                      <a:pt x="190" y="86"/>
                    </a:lnTo>
                    <a:lnTo>
                      <a:pt x="235" y="126"/>
                    </a:lnTo>
                    <a:lnTo>
                      <a:pt x="219" y="165"/>
                    </a:lnTo>
                    <a:lnTo>
                      <a:pt x="225" y="183"/>
                    </a:lnTo>
                    <a:lnTo>
                      <a:pt x="245" y="175"/>
                    </a:lnTo>
                    <a:lnTo>
                      <a:pt x="263" y="175"/>
                    </a:lnTo>
                    <a:lnTo>
                      <a:pt x="272" y="188"/>
                    </a:lnTo>
                    <a:lnTo>
                      <a:pt x="293" y="188"/>
                    </a:lnTo>
                    <a:lnTo>
                      <a:pt x="302" y="183"/>
                    </a:lnTo>
                    <a:lnTo>
                      <a:pt x="289" y="148"/>
                    </a:lnTo>
                    <a:lnTo>
                      <a:pt x="285" y="83"/>
                    </a:lnTo>
                    <a:lnTo>
                      <a:pt x="269" y="73"/>
                    </a:lnTo>
                    <a:lnTo>
                      <a:pt x="302" y="44"/>
                    </a:lnTo>
                    <a:lnTo>
                      <a:pt x="303" y="25"/>
                    </a:lnTo>
                    <a:lnTo>
                      <a:pt x="324" y="26"/>
                    </a:lnTo>
                    <a:lnTo>
                      <a:pt x="298" y="67"/>
                    </a:lnTo>
                    <a:lnTo>
                      <a:pt x="313" y="115"/>
                    </a:lnTo>
                    <a:lnTo>
                      <a:pt x="319" y="128"/>
                    </a:lnTo>
                    <a:lnTo>
                      <a:pt x="329" y="135"/>
                    </a:lnTo>
                    <a:lnTo>
                      <a:pt x="310" y="133"/>
                    </a:lnTo>
                    <a:lnTo>
                      <a:pt x="316" y="164"/>
                    </a:lnTo>
                    <a:lnTo>
                      <a:pt x="350" y="183"/>
                    </a:lnTo>
                    <a:lnTo>
                      <a:pt x="358" y="188"/>
                    </a:lnTo>
                    <a:lnTo>
                      <a:pt x="368" y="188"/>
                    </a:lnTo>
                    <a:lnTo>
                      <a:pt x="363" y="204"/>
                    </a:lnTo>
                    <a:lnTo>
                      <a:pt x="405" y="183"/>
                    </a:lnTo>
                    <a:lnTo>
                      <a:pt x="413" y="157"/>
                    </a:lnTo>
                    <a:lnTo>
                      <a:pt x="423" y="130"/>
                    </a:lnTo>
                    <a:lnTo>
                      <a:pt x="363" y="143"/>
                    </a:lnTo>
                    <a:lnTo>
                      <a:pt x="324" y="0"/>
                    </a:lnTo>
                    <a:lnTo>
                      <a:pt x="0" y="62"/>
                    </a:lnTo>
                    <a:close/>
                  </a:path>
                </a:pathLst>
              </a:custGeom>
              <a:solidFill>
                <a:srgbClr val="FFFF99"/>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04" name="Freeform 122"/>
              <p:cNvSpPr>
                <a:spLocks/>
              </p:cNvSpPr>
              <p:nvPr/>
            </p:nvSpPr>
            <p:spPr bwMode="auto">
              <a:xfrm>
                <a:off x="4228" y="1824"/>
                <a:ext cx="676" cy="395"/>
              </a:xfrm>
              <a:custGeom>
                <a:avLst/>
                <a:gdLst>
                  <a:gd name="T0" fmla="*/ 52 w 719"/>
                  <a:gd name="T1" fmla="*/ 353 h 395"/>
                  <a:gd name="T2" fmla="*/ 53 w 719"/>
                  <a:gd name="T3" fmla="*/ 343 h 395"/>
                  <a:gd name="T4" fmla="*/ 89 w 719"/>
                  <a:gd name="T5" fmla="*/ 299 h 395"/>
                  <a:gd name="T6" fmla="*/ 109 w 719"/>
                  <a:gd name="T7" fmla="*/ 268 h 395"/>
                  <a:gd name="T8" fmla="*/ 129 w 719"/>
                  <a:gd name="T9" fmla="*/ 299 h 395"/>
                  <a:gd name="T10" fmla="*/ 191 w 719"/>
                  <a:gd name="T11" fmla="*/ 267 h 395"/>
                  <a:gd name="T12" fmla="*/ 218 w 719"/>
                  <a:gd name="T13" fmla="*/ 262 h 395"/>
                  <a:gd name="T14" fmla="*/ 234 w 719"/>
                  <a:gd name="T15" fmla="*/ 238 h 395"/>
                  <a:gd name="T16" fmla="*/ 259 w 719"/>
                  <a:gd name="T17" fmla="*/ 116 h 395"/>
                  <a:gd name="T18" fmla="*/ 285 w 719"/>
                  <a:gd name="T19" fmla="*/ 131 h 395"/>
                  <a:gd name="T20" fmla="*/ 335 w 719"/>
                  <a:gd name="T21" fmla="*/ 0 h 395"/>
                  <a:gd name="T22" fmla="*/ 374 w 719"/>
                  <a:gd name="T23" fmla="*/ 27 h 395"/>
                  <a:gd name="T24" fmla="*/ 382 w 719"/>
                  <a:gd name="T25" fmla="*/ 5 h 395"/>
                  <a:gd name="T26" fmla="*/ 400 w 719"/>
                  <a:gd name="T27" fmla="*/ 11 h 395"/>
                  <a:gd name="T28" fmla="*/ 436 w 719"/>
                  <a:gd name="T29" fmla="*/ 51 h 395"/>
                  <a:gd name="T30" fmla="*/ 423 w 719"/>
                  <a:gd name="T31" fmla="*/ 90 h 395"/>
                  <a:gd name="T32" fmla="*/ 427 w 719"/>
                  <a:gd name="T33" fmla="*/ 108 h 395"/>
                  <a:gd name="T34" fmla="*/ 443 w 719"/>
                  <a:gd name="T35" fmla="*/ 100 h 395"/>
                  <a:gd name="T36" fmla="*/ 453 w 719"/>
                  <a:gd name="T37" fmla="*/ 118 h 395"/>
                  <a:gd name="T38" fmla="*/ 509 w 719"/>
                  <a:gd name="T39" fmla="*/ 141 h 395"/>
                  <a:gd name="T40" fmla="*/ 458 w 719"/>
                  <a:gd name="T41" fmla="*/ 137 h 395"/>
                  <a:gd name="T42" fmla="*/ 511 w 719"/>
                  <a:gd name="T43" fmla="*/ 197 h 395"/>
                  <a:gd name="T44" fmla="*/ 479 w 719"/>
                  <a:gd name="T45" fmla="*/ 191 h 395"/>
                  <a:gd name="T46" fmla="*/ 545 w 719"/>
                  <a:gd name="T47" fmla="*/ 246 h 395"/>
                  <a:gd name="T48" fmla="*/ 562 w 719"/>
                  <a:gd name="T49" fmla="*/ 283 h 395"/>
                  <a:gd name="T50" fmla="*/ 551 w 719"/>
                  <a:gd name="T51" fmla="*/ 278 h 395"/>
                  <a:gd name="T52" fmla="*/ 548 w 719"/>
                  <a:gd name="T53" fmla="*/ 288 h 395"/>
                  <a:gd name="T54" fmla="*/ 328 w 719"/>
                  <a:gd name="T55" fmla="*/ 341 h 395"/>
                  <a:gd name="T56" fmla="*/ 145 w 719"/>
                  <a:gd name="T57" fmla="*/ 370 h 395"/>
                  <a:gd name="T58" fmla="*/ 0 w 719"/>
                  <a:gd name="T59" fmla="*/ 395 h 395"/>
                  <a:gd name="T60" fmla="*/ 52 w 719"/>
                  <a:gd name="T61" fmla="*/ 353 h 395"/>
                  <a:gd name="T62" fmla="*/ 52 w 719"/>
                  <a:gd name="T63" fmla="*/ 353 h 3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9"/>
                  <a:gd name="T97" fmla="*/ 0 h 395"/>
                  <a:gd name="T98" fmla="*/ 719 w 719"/>
                  <a:gd name="T99" fmla="*/ 395 h 39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9" h="395">
                    <a:moveTo>
                      <a:pt x="67" y="353"/>
                    </a:moveTo>
                    <a:lnTo>
                      <a:pt x="68" y="343"/>
                    </a:lnTo>
                    <a:lnTo>
                      <a:pt x="114" y="299"/>
                    </a:lnTo>
                    <a:lnTo>
                      <a:pt x="139" y="268"/>
                    </a:lnTo>
                    <a:lnTo>
                      <a:pt x="165" y="299"/>
                    </a:lnTo>
                    <a:lnTo>
                      <a:pt x="245" y="267"/>
                    </a:lnTo>
                    <a:lnTo>
                      <a:pt x="280" y="262"/>
                    </a:lnTo>
                    <a:lnTo>
                      <a:pt x="300" y="238"/>
                    </a:lnTo>
                    <a:lnTo>
                      <a:pt x="331" y="116"/>
                    </a:lnTo>
                    <a:lnTo>
                      <a:pt x="365" y="131"/>
                    </a:lnTo>
                    <a:lnTo>
                      <a:pt x="429" y="0"/>
                    </a:lnTo>
                    <a:lnTo>
                      <a:pt x="479" y="27"/>
                    </a:lnTo>
                    <a:lnTo>
                      <a:pt x="488" y="5"/>
                    </a:lnTo>
                    <a:lnTo>
                      <a:pt x="512" y="11"/>
                    </a:lnTo>
                    <a:lnTo>
                      <a:pt x="557" y="51"/>
                    </a:lnTo>
                    <a:lnTo>
                      <a:pt x="541" y="90"/>
                    </a:lnTo>
                    <a:lnTo>
                      <a:pt x="547" y="108"/>
                    </a:lnTo>
                    <a:lnTo>
                      <a:pt x="567" y="100"/>
                    </a:lnTo>
                    <a:lnTo>
                      <a:pt x="581" y="118"/>
                    </a:lnTo>
                    <a:lnTo>
                      <a:pt x="651" y="141"/>
                    </a:lnTo>
                    <a:lnTo>
                      <a:pt x="586" y="137"/>
                    </a:lnTo>
                    <a:lnTo>
                      <a:pt x="654" y="197"/>
                    </a:lnTo>
                    <a:lnTo>
                      <a:pt x="612" y="191"/>
                    </a:lnTo>
                    <a:lnTo>
                      <a:pt x="698" y="246"/>
                    </a:lnTo>
                    <a:lnTo>
                      <a:pt x="719" y="283"/>
                    </a:lnTo>
                    <a:lnTo>
                      <a:pt x="705" y="278"/>
                    </a:lnTo>
                    <a:lnTo>
                      <a:pt x="701" y="288"/>
                    </a:lnTo>
                    <a:lnTo>
                      <a:pt x="420" y="341"/>
                    </a:lnTo>
                    <a:lnTo>
                      <a:pt x="185" y="370"/>
                    </a:lnTo>
                    <a:lnTo>
                      <a:pt x="0" y="395"/>
                    </a:lnTo>
                    <a:lnTo>
                      <a:pt x="67" y="353"/>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05" name="Freeform 123"/>
              <p:cNvSpPr>
                <a:spLocks/>
              </p:cNvSpPr>
              <p:nvPr/>
            </p:nvSpPr>
            <p:spPr bwMode="auto">
              <a:xfrm>
                <a:off x="4874" y="1932"/>
                <a:ext cx="37" cy="99"/>
              </a:xfrm>
              <a:custGeom>
                <a:avLst/>
                <a:gdLst>
                  <a:gd name="T0" fmla="*/ 0 w 39"/>
                  <a:gd name="T1" fmla="*/ 99 h 99"/>
                  <a:gd name="T2" fmla="*/ 9 w 39"/>
                  <a:gd name="T3" fmla="*/ 71 h 99"/>
                  <a:gd name="T4" fmla="*/ 24 w 39"/>
                  <a:gd name="T5" fmla="*/ 55 h 99"/>
                  <a:gd name="T6" fmla="*/ 31 w 39"/>
                  <a:gd name="T7" fmla="*/ 0 h 99"/>
                  <a:gd name="T8" fmla="*/ 13 w 39"/>
                  <a:gd name="T9" fmla="*/ 13 h 99"/>
                  <a:gd name="T10" fmla="*/ 0 w 39"/>
                  <a:gd name="T11" fmla="*/ 65 h 99"/>
                  <a:gd name="T12" fmla="*/ 0 w 39"/>
                  <a:gd name="T13" fmla="*/ 99 h 99"/>
                  <a:gd name="T14" fmla="*/ 0 w 39"/>
                  <a:gd name="T15" fmla="*/ 99 h 99"/>
                  <a:gd name="T16" fmla="*/ 0 60000 65536"/>
                  <a:gd name="T17" fmla="*/ 0 60000 65536"/>
                  <a:gd name="T18" fmla="*/ 0 60000 65536"/>
                  <a:gd name="T19" fmla="*/ 0 60000 65536"/>
                  <a:gd name="T20" fmla="*/ 0 60000 65536"/>
                  <a:gd name="T21" fmla="*/ 0 60000 65536"/>
                  <a:gd name="T22" fmla="*/ 0 60000 65536"/>
                  <a:gd name="T23" fmla="*/ 0 60000 65536"/>
                  <a:gd name="T24" fmla="*/ 0 w 39"/>
                  <a:gd name="T25" fmla="*/ 0 h 99"/>
                  <a:gd name="T26" fmla="*/ 39 w 39"/>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 h="99">
                    <a:moveTo>
                      <a:pt x="0" y="99"/>
                    </a:moveTo>
                    <a:lnTo>
                      <a:pt x="13" y="71"/>
                    </a:lnTo>
                    <a:lnTo>
                      <a:pt x="28" y="55"/>
                    </a:lnTo>
                    <a:lnTo>
                      <a:pt x="39" y="0"/>
                    </a:lnTo>
                    <a:lnTo>
                      <a:pt x="17" y="13"/>
                    </a:lnTo>
                    <a:lnTo>
                      <a:pt x="0" y="65"/>
                    </a:lnTo>
                    <a:lnTo>
                      <a:pt x="0" y="99"/>
                    </a:lnTo>
                    <a:close/>
                  </a:path>
                </a:pathLst>
              </a:custGeom>
              <a:solidFill>
                <a:srgbClr val="FFFF99"/>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06" name="Freeform 124"/>
              <p:cNvSpPr>
                <a:spLocks/>
              </p:cNvSpPr>
              <p:nvPr/>
            </p:nvSpPr>
            <p:spPr bwMode="auto">
              <a:xfrm>
                <a:off x="4190" y="2112"/>
                <a:ext cx="748" cy="347"/>
              </a:xfrm>
              <a:custGeom>
                <a:avLst/>
                <a:gdLst>
                  <a:gd name="T0" fmla="*/ 0 w 793"/>
                  <a:gd name="T1" fmla="*/ 302 h 346"/>
                  <a:gd name="T2" fmla="*/ 90 w 793"/>
                  <a:gd name="T3" fmla="*/ 287 h 346"/>
                  <a:gd name="T4" fmla="*/ 142 w 793"/>
                  <a:gd name="T5" fmla="*/ 255 h 346"/>
                  <a:gd name="T6" fmla="*/ 241 w 793"/>
                  <a:gd name="T7" fmla="*/ 242 h 346"/>
                  <a:gd name="T8" fmla="*/ 281 w 793"/>
                  <a:gd name="T9" fmla="*/ 274 h 346"/>
                  <a:gd name="T10" fmla="*/ 346 w 793"/>
                  <a:gd name="T11" fmla="*/ 263 h 346"/>
                  <a:gd name="T12" fmla="*/ 442 w 793"/>
                  <a:gd name="T13" fmla="*/ 350 h 346"/>
                  <a:gd name="T14" fmla="*/ 483 w 793"/>
                  <a:gd name="T15" fmla="*/ 339 h 346"/>
                  <a:gd name="T16" fmla="*/ 536 w 793"/>
                  <a:gd name="T17" fmla="*/ 238 h 346"/>
                  <a:gd name="T18" fmla="*/ 580 w 793"/>
                  <a:gd name="T19" fmla="*/ 217 h 346"/>
                  <a:gd name="T20" fmla="*/ 595 w 793"/>
                  <a:gd name="T21" fmla="*/ 188 h 346"/>
                  <a:gd name="T22" fmla="*/ 547 w 793"/>
                  <a:gd name="T23" fmla="*/ 200 h 346"/>
                  <a:gd name="T24" fmla="*/ 533 w 793"/>
                  <a:gd name="T25" fmla="*/ 179 h 346"/>
                  <a:gd name="T26" fmla="*/ 563 w 793"/>
                  <a:gd name="T27" fmla="*/ 165 h 346"/>
                  <a:gd name="T28" fmla="*/ 563 w 793"/>
                  <a:gd name="T29" fmla="*/ 152 h 346"/>
                  <a:gd name="T30" fmla="*/ 530 w 793"/>
                  <a:gd name="T31" fmla="*/ 137 h 346"/>
                  <a:gd name="T32" fmla="*/ 572 w 793"/>
                  <a:gd name="T33" fmla="*/ 118 h 346"/>
                  <a:gd name="T34" fmla="*/ 569 w 793"/>
                  <a:gd name="T35" fmla="*/ 139 h 346"/>
                  <a:gd name="T36" fmla="*/ 596 w 793"/>
                  <a:gd name="T37" fmla="*/ 139 h 346"/>
                  <a:gd name="T38" fmla="*/ 611 w 793"/>
                  <a:gd name="T39" fmla="*/ 103 h 346"/>
                  <a:gd name="T40" fmla="*/ 621 w 793"/>
                  <a:gd name="T41" fmla="*/ 102 h 346"/>
                  <a:gd name="T42" fmla="*/ 614 w 793"/>
                  <a:gd name="T43" fmla="*/ 69 h 346"/>
                  <a:gd name="T44" fmla="*/ 596 w 793"/>
                  <a:gd name="T45" fmla="*/ 102 h 346"/>
                  <a:gd name="T46" fmla="*/ 576 w 793"/>
                  <a:gd name="T47" fmla="*/ 31 h 346"/>
                  <a:gd name="T48" fmla="*/ 590 w 793"/>
                  <a:gd name="T49" fmla="*/ 27 h 346"/>
                  <a:gd name="T50" fmla="*/ 607 w 793"/>
                  <a:gd name="T51" fmla="*/ 47 h 346"/>
                  <a:gd name="T52" fmla="*/ 595 w 793"/>
                  <a:gd name="T53" fmla="*/ 14 h 346"/>
                  <a:gd name="T54" fmla="*/ 580 w 793"/>
                  <a:gd name="T55" fmla="*/ 0 h 346"/>
                  <a:gd name="T56" fmla="*/ 360 w 793"/>
                  <a:gd name="T57" fmla="*/ 53 h 346"/>
                  <a:gd name="T58" fmla="*/ 176 w 793"/>
                  <a:gd name="T59" fmla="*/ 82 h 346"/>
                  <a:gd name="T60" fmla="*/ 151 w 793"/>
                  <a:gd name="T61" fmla="*/ 145 h 346"/>
                  <a:gd name="T62" fmla="*/ 112 w 793"/>
                  <a:gd name="T63" fmla="*/ 157 h 346"/>
                  <a:gd name="T64" fmla="*/ 92 w 793"/>
                  <a:gd name="T65" fmla="*/ 193 h 346"/>
                  <a:gd name="T66" fmla="*/ 22 w 793"/>
                  <a:gd name="T67" fmla="*/ 245 h 346"/>
                  <a:gd name="T68" fmla="*/ 18 w 793"/>
                  <a:gd name="T69" fmla="*/ 264 h 346"/>
                  <a:gd name="T70" fmla="*/ 0 w 793"/>
                  <a:gd name="T71" fmla="*/ 276 h 346"/>
                  <a:gd name="T72" fmla="*/ 0 w 793"/>
                  <a:gd name="T73" fmla="*/ 302 h 346"/>
                  <a:gd name="T74" fmla="*/ 0 w 793"/>
                  <a:gd name="T75" fmla="*/ 302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93"/>
                  <a:gd name="T115" fmla="*/ 0 h 346"/>
                  <a:gd name="T116" fmla="*/ 793 w 793"/>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93" h="346">
                    <a:moveTo>
                      <a:pt x="0" y="298"/>
                    </a:moveTo>
                    <a:lnTo>
                      <a:pt x="115" y="283"/>
                    </a:lnTo>
                    <a:lnTo>
                      <a:pt x="181" y="251"/>
                    </a:lnTo>
                    <a:lnTo>
                      <a:pt x="307" y="238"/>
                    </a:lnTo>
                    <a:lnTo>
                      <a:pt x="359" y="270"/>
                    </a:lnTo>
                    <a:lnTo>
                      <a:pt x="442" y="259"/>
                    </a:lnTo>
                    <a:lnTo>
                      <a:pt x="566" y="346"/>
                    </a:lnTo>
                    <a:lnTo>
                      <a:pt x="615" y="335"/>
                    </a:lnTo>
                    <a:lnTo>
                      <a:pt x="685" y="234"/>
                    </a:lnTo>
                    <a:lnTo>
                      <a:pt x="741" y="213"/>
                    </a:lnTo>
                    <a:lnTo>
                      <a:pt x="759" y="184"/>
                    </a:lnTo>
                    <a:lnTo>
                      <a:pt x="698" y="196"/>
                    </a:lnTo>
                    <a:lnTo>
                      <a:pt x="681" y="175"/>
                    </a:lnTo>
                    <a:lnTo>
                      <a:pt x="719" y="165"/>
                    </a:lnTo>
                    <a:lnTo>
                      <a:pt x="719" y="152"/>
                    </a:lnTo>
                    <a:lnTo>
                      <a:pt x="677" y="137"/>
                    </a:lnTo>
                    <a:lnTo>
                      <a:pt x="730" y="118"/>
                    </a:lnTo>
                    <a:lnTo>
                      <a:pt x="727" y="139"/>
                    </a:lnTo>
                    <a:lnTo>
                      <a:pt x="761" y="139"/>
                    </a:lnTo>
                    <a:lnTo>
                      <a:pt x="780" y="103"/>
                    </a:lnTo>
                    <a:lnTo>
                      <a:pt x="793" y="102"/>
                    </a:lnTo>
                    <a:lnTo>
                      <a:pt x="785" y="69"/>
                    </a:lnTo>
                    <a:lnTo>
                      <a:pt x="761" y="102"/>
                    </a:lnTo>
                    <a:lnTo>
                      <a:pt x="736" y="31"/>
                    </a:lnTo>
                    <a:lnTo>
                      <a:pt x="753" y="27"/>
                    </a:lnTo>
                    <a:lnTo>
                      <a:pt x="775" y="47"/>
                    </a:lnTo>
                    <a:lnTo>
                      <a:pt x="759" y="14"/>
                    </a:lnTo>
                    <a:lnTo>
                      <a:pt x="741" y="0"/>
                    </a:lnTo>
                    <a:lnTo>
                      <a:pt x="460" y="53"/>
                    </a:lnTo>
                    <a:lnTo>
                      <a:pt x="225" y="82"/>
                    </a:lnTo>
                    <a:lnTo>
                      <a:pt x="192" y="145"/>
                    </a:lnTo>
                    <a:lnTo>
                      <a:pt x="142" y="157"/>
                    </a:lnTo>
                    <a:lnTo>
                      <a:pt x="118" y="189"/>
                    </a:lnTo>
                    <a:lnTo>
                      <a:pt x="27" y="241"/>
                    </a:lnTo>
                    <a:lnTo>
                      <a:pt x="22" y="260"/>
                    </a:lnTo>
                    <a:lnTo>
                      <a:pt x="0" y="272"/>
                    </a:lnTo>
                    <a:lnTo>
                      <a:pt x="0" y="298"/>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07" name="Freeform 125"/>
              <p:cNvSpPr>
                <a:spLocks/>
              </p:cNvSpPr>
              <p:nvPr/>
            </p:nvSpPr>
            <p:spPr bwMode="auto">
              <a:xfrm>
                <a:off x="4279" y="2350"/>
                <a:ext cx="444" cy="352"/>
              </a:xfrm>
              <a:custGeom>
                <a:avLst/>
                <a:gdLst>
                  <a:gd name="T0" fmla="*/ 17 w 472"/>
                  <a:gd name="T1" fmla="*/ 45 h 351"/>
                  <a:gd name="T2" fmla="*/ 68 w 472"/>
                  <a:gd name="T3" fmla="*/ 13 h 351"/>
                  <a:gd name="T4" fmla="*/ 167 w 472"/>
                  <a:gd name="T5" fmla="*/ 0 h 351"/>
                  <a:gd name="T6" fmla="*/ 207 w 472"/>
                  <a:gd name="T7" fmla="*/ 32 h 351"/>
                  <a:gd name="T8" fmla="*/ 273 w 472"/>
                  <a:gd name="T9" fmla="*/ 21 h 351"/>
                  <a:gd name="T10" fmla="*/ 370 w 472"/>
                  <a:gd name="T11" fmla="*/ 108 h 351"/>
                  <a:gd name="T12" fmla="*/ 326 w 472"/>
                  <a:gd name="T13" fmla="*/ 175 h 351"/>
                  <a:gd name="T14" fmla="*/ 330 w 472"/>
                  <a:gd name="T15" fmla="*/ 208 h 351"/>
                  <a:gd name="T16" fmla="*/ 257 w 472"/>
                  <a:gd name="T17" fmla="*/ 293 h 351"/>
                  <a:gd name="T18" fmla="*/ 245 w 472"/>
                  <a:gd name="T19" fmla="*/ 297 h 351"/>
                  <a:gd name="T20" fmla="*/ 238 w 472"/>
                  <a:gd name="T21" fmla="*/ 323 h 351"/>
                  <a:gd name="T22" fmla="*/ 221 w 472"/>
                  <a:gd name="T23" fmla="*/ 308 h 351"/>
                  <a:gd name="T24" fmla="*/ 235 w 472"/>
                  <a:gd name="T25" fmla="*/ 332 h 351"/>
                  <a:gd name="T26" fmla="*/ 221 w 472"/>
                  <a:gd name="T27" fmla="*/ 355 h 351"/>
                  <a:gd name="T28" fmla="*/ 209 w 472"/>
                  <a:gd name="T29" fmla="*/ 352 h 351"/>
                  <a:gd name="T30" fmla="*/ 158 w 472"/>
                  <a:gd name="T31" fmla="*/ 251 h 351"/>
                  <a:gd name="T32" fmla="*/ 48 w 472"/>
                  <a:gd name="T33" fmla="*/ 121 h 351"/>
                  <a:gd name="T34" fmla="*/ 0 w 472"/>
                  <a:gd name="T35" fmla="*/ 82 h 351"/>
                  <a:gd name="T36" fmla="*/ 17 w 472"/>
                  <a:gd name="T37" fmla="*/ 45 h 351"/>
                  <a:gd name="T38" fmla="*/ 17 w 472"/>
                  <a:gd name="T39" fmla="*/ 45 h 3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2"/>
                  <a:gd name="T61" fmla="*/ 0 h 351"/>
                  <a:gd name="T62" fmla="*/ 472 w 472"/>
                  <a:gd name="T63" fmla="*/ 351 h 35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2" h="351">
                    <a:moveTo>
                      <a:pt x="21" y="45"/>
                    </a:moveTo>
                    <a:lnTo>
                      <a:pt x="87" y="13"/>
                    </a:lnTo>
                    <a:lnTo>
                      <a:pt x="213" y="0"/>
                    </a:lnTo>
                    <a:lnTo>
                      <a:pt x="265" y="32"/>
                    </a:lnTo>
                    <a:lnTo>
                      <a:pt x="348" y="21"/>
                    </a:lnTo>
                    <a:lnTo>
                      <a:pt x="472" y="108"/>
                    </a:lnTo>
                    <a:lnTo>
                      <a:pt x="417" y="175"/>
                    </a:lnTo>
                    <a:lnTo>
                      <a:pt x="421" y="204"/>
                    </a:lnTo>
                    <a:lnTo>
                      <a:pt x="327" y="289"/>
                    </a:lnTo>
                    <a:lnTo>
                      <a:pt x="311" y="293"/>
                    </a:lnTo>
                    <a:lnTo>
                      <a:pt x="304" y="319"/>
                    </a:lnTo>
                    <a:lnTo>
                      <a:pt x="283" y="304"/>
                    </a:lnTo>
                    <a:lnTo>
                      <a:pt x="301" y="328"/>
                    </a:lnTo>
                    <a:lnTo>
                      <a:pt x="283" y="351"/>
                    </a:lnTo>
                    <a:lnTo>
                      <a:pt x="267" y="348"/>
                    </a:lnTo>
                    <a:lnTo>
                      <a:pt x="202" y="247"/>
                    </a:lnTo>
                    <a:lnTo>
                      <a:pt x="61" y="121"/>
                    </a:lnTo>
                    <a:lnTo>
                      <a:pt x="0" y="82"/>
                    </a:lnTo>
                    <a:lnTo>
                      <a:pt x="21" y="45"/>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08" name="Freeform 126"/>
              <p:cNvSpPr>
                <a:spLocks/>
              </p:cNvSpPr>
              <p:nvPr/>
            </p:nvSpPr>
            <p:spPr bwMode="auto">
              <a:xfrm>
                <a:off x="4835" y="1735"/>
                <a:ext cx="93" cy="156"/>
              </a:xfrm>
              <a:custGeom>
                <a:avLst/>
                <a:gdLst>
                  <a:gd name="T0" fmla="*/ 0 w 99"/>
                  <a:gd name="T1" fmla="*/ 14 h 157"/>
                  <a:gd name="T2" fmla="*/ 11 w 99"/>
                  <a:gd name="T3" fmla="*/ 0 h 157"/>
                  <a:gd name="T4" fmla="*/ 25 w 99"/>
                  <a:gd name="T5" fmla="*/ 0 h 157"/>
                  <a:gd name="T6" fmla="*/ 21 w 99"/>
                  <a:gd name="T7" fmla="*/ 16 h 157"/>
                  <a:gd name="T8" fmla="*/ 17 w 99"/>
                  <a:gd name="T9" fmla="*/ 21 h 157"/>
                  <a:gd name="T10" fmla="*/ 21 w 99"/>
                  <a:gd name="T11" fmla="*/ 39 h 157"/>
                  <a:gd name="T12" fmla="*/ 38 w 99"/>
                  <a:gd name="T13" fmla="*/ 63 h 157"/>
                  <a:gd name="T14" fmla="*/ 42 w 99"/>
                  <a:gd name="T15" fmla="*/ 78 h 157"/>
                  <a:gd name="T16" fmla="*/ 57 w 99"/>
                  <a:gd name="T17" fmla="*/ 99 h 157"/>
                  <a:gd name="T18" fmla="*/ 69 w 99"/>
                  <a:gd name="T19" fmla="*/ 104 h 157"/>
                  <a:gd name="T20" fmla="*/ 73 w 99"/>
                  <a:gd name="T21" fmla="*/ 119 h 157"/>
                  <a:gd name="T22" fmla="*/ 63 w 99"/>
                  <a:gd name="T23" fmla="*/ 130 h 157"/>
                  <a:gd name="T24" fmla="*/ 75 w 99"/>
                  <a:gd name="T25" fmla="*/ 128 h 157"/>
                  <a:gd name="T26" fmla="*/ 77 w 99"/>
                  <a:gd name="T27" fmla="*/ 140 h 157"/>
                  <a:gd name="T28" fmla="*/ 31 w 99"/>
                  <a:gd name="T29" fmla="*/ 153 h 157"/>
                  <a:gd name="T30" fmla="*/ 0 w 99"/>
                  <a:gd name="T31" fmla="*/ 14 h 157"/>
                  <a:gd name="T32" fmla="*/ 0 w 99"/>
                  <a:gd name="T33" fmla="*/ 14 h 1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9"/>
                  <a:gd name="T52" fmla="*/ 0 h 157"/>
                  <a:gd name="T53" fmla="*/ 99 w 99"/>
                  <a:gd name="T54" fmla="*/ 157 h 1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9" h="157">
                    <a:moveTo>
                      <a:pt x="0" y="14"/>
                    </a:moveTo>
                    <a:lnTo>
                      <a:pt x="15" y="0"/>
                    </a:lnTo>
                    <a:lnTo>
                      <a:pt x="33" y="0"/>
                    </a:lnTo>
                    <a:lnTo>
                      <a:pt x="26" y="16"/>
                    </a:lnTo>
                    <a:lnTo>
                      <a:pt x="21" y="21"/>
                    </a:lnTo>
                    <a:lnTo>
                      <a:pt x="26" y="39"/>
                    </a:lnTo>
                    <a:lnTo>
                      <a:pt x="49" y="63"/>
                    </a:lnTo>
                    <a:lnTo>
                      <a:pt x="54" y="82"/>
                    </a:lnTo>
                    <a:lnTo>
                      <a:pt x="73" y="103"/>
                    </a:lnTo>
                    <a:lnTo>
                      <a:pt x="88" y="108"/>
                    </a:lnTo>
                    <a:lnTo>
                      <a:pt x="94" y="123"/>
                    </a:lnTo>
                    <a:lnTo>
                      <a:pt x="81" y="134"/>
                    </a:lnTo>
                    <a:lnTo>
                      <a:pt x="96" y="132"/>
                    </a:lnTo>
                    <a:lnTo>
                      <a:pt x="99" y="144"/>
                    </a:lnTo>
                    <a:lnTo>
                      <a:pt x="39" y="157"/>
                    </a:lnTo>
                    <a:lnTo>
                      <a:pt x="0" y="14"/>
                    </a:lnTo>
                    <a:close/>
                  </a:path>
                </a:pathLst>
              </a:custGeom>
              <a:solidFill>
                <a:srgbClr val="FFFFFF"/>
              </a:solidFill>
              <a:ln w="1270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09" name="Freeform 127"/>
              <p:cNvSpPr>
                <a:spLocks/>
              </p:cNvSpPr>
              <p:nvPr/>
            </p:nvSpPr>
            <p:spPr bwMode="auto">
              <a:xfrm>
                <a:off x="4406" y="1487"/>
                <a:ext cx="508" cy="338"/>
              </a:xfrm>
              <a:custGeom>
                <a:avLst/>
                <a:gdLst>
                  <a:gd name="T0" fmla="*/ 34 w 540"/>
                  <a:gd name="T1" fmla="*/ 338 h 338"/>
                  <a:gd name="T2" fmla="*/ 103 w 540"/>
                  <a:gd name="T3" fmla="*/ 324 h 338"/>
                  <a:gd name="T4" fmla="*/ 357 w 540"/>
                  <a:gd name="T5" fmla="*/ 262 h 338"/>
                  <a:gd name="T6" fmla="*/ 369 w 540"/>
                  <a:gd name="T7" fmla="*/ 248 h 338"/>
                  <a:gd name="T8" fmla="*/ 383 w 540"/>
                  <a:gd name="T9" fmla="*/ 248 h 338"/>
                  <a:gd name="T10" fmla="*/ 400 w 540"/>
                  <a:gd name="T11" fmla="*/ 233 h 338"/>
                  <a:gd name="T12" fmla="*/ 423 w 540"/>
                  <a:gd name="T13" fmla="*/ 194 h 338"/>
                  <a:gd name="T14" fmla="*/ 381 w 540"/>
                  <a:gd name="T15" fmla="*/ 152 h 338"/>
                  <a:gd name="T16" fmla="*/ 380 w 540"/>
                  <a:gd name="T17" fmla="*/ 113 h 338"/>
                  <a:gd name="T18" fmla="*/ 400 w 540"/>
                  <a:gd name="T19" fmla="*/ 58 h 338"/>
                  <a:gd name="T20" fmla="*/ 372 w 540"/>
                  <a:gd name="T21" fmla="*/ 40 h 338"/>
                  <a:gd name="T22" fmla="*/ 341 w 540"/>
                  <a:gd name="T23" fmla="*/ 0 h 338"/>
                  <a:gd name="T24" fmla="*/ 59 w 540"/>
                  <a:gd name="T25" fmla="*/ 66 h 338"/>
                  <a:gd name="T26" fmla="*/ 46 w 540"/>
                  <a:gd name="T27" fmla="*/ 40 h 338"/>
                  <a:gd name="T28" fmla="*/ 0 w 540"/>
                  <a:gd name="T29" fmla="*/ 83 h 338"/>
                  <a:gd name="T30" fmla="*/ 34 w 540"/>
                  <a:gd name="T31" fmla="*/ 338 h 338"/>
                  <a:gd name="T32" fmla="*/ 34 w 540"/>
                  <a:gd name="T33" fmla="*/ 338 h 3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0"/>
                  <a:gd name="T52" fmla="*/ 0 h 338"/>
                  <a:gd name="T53" fmla="*/ 540 w 540"/>
                  <a:gd name="T54" fmla="*/ 338 h 3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0" h="338">
                    <a:moveTo>
                      <a:pt x="42" y="338"/>
                    </a:moveTo>
                    <a:lnTo>
                      <a:pt x="132" y="324"/>
                    </a:lnTo>
                    <a:lnTo>
                      <a:pt x="456" y="262"/>
                    </a:lnTo>
                    <a:lnTo>
                      <a:pt x="471" y="248"/>
                    </a:lnTo>
                    <a:lnTo>
                      <a:pt x="489" y="248"/>
                    </a:lnTo>
                    <a:lnTo>
                      <a:pt x="510" y="233"/>
                    </a:lnTo>
                    <a:lnTo>
                      <a:pt x="540" y="194"/>
                    </a:lnTo>
                    <a:lnTo>
                      <a:pt x="487" y="152"/>
                    </a:lnTo>
                    <a:lnTo>
                      <a:pt x="485" y="113"/>
                    </a:lnTo>
                    <a:lnTo>
                      <a:pt x="510" y="58"/>
                    </a:lnTo>
                    <a:lnTo>
                      <a:pt x="474" y="40"/>
                    </a:lnTo>
                    <a:lnTo>
                      <a:pt x="435" y="0"/>
                    </a:lnTo>
                    <a:lnTo>
                      <a:pt x="76" y="66"/>
                    </a:lnTo>
                    <a:lnTo>
                      <a:pt x="58" y="40"/>
                    </a:lnTo>
                    <a:lnTo>
                      <a:pt x="0" y="83"/>
                    </a:lnTo>
                    <a:lnTo>
                      <a:pt x="42" y="338"/>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10" name="Freeform 128"/>
              <p:cNvSpPr>
                <a:spLocks/>
              </p:cNvSpPr>
              <p:nvPr/>
            </p:nvSpPr>
            <p:spPr bwMode="auto">
              <a:xfrm>
                <a:off x="4859" y="1545"/>
                <a:ext cx="110" cy="277"/>
              </a:xfrm>
              <a:custGeom>
                <a:avLst/>
                <a:gdLst>
                  <a:gd name="T0" fmla="*/ 7 w 117"/>
                  <a:gd name="T1" fmla="*/ 190 h 277"/>
                  <a:gd name="T2" fmla="*/ 22 w 117"/>
                  <a:gd name="T3" fmla="*/ 175 h 277"/>
                  <a:gd name="T4" fmla="*/ 46 w 117"/>
                  <a:gd name="T5" fmla="*/ 136 h 277"/>
                  <a:gd name="T6" fmla="*/ 5 w 117"/>
                  <a:gd name="T7" fmla="*/ 94 h 277"/>
                  <a:gd name="T8" fmla="*/ 3 w 117"/>
                  <a:gd name="T9" fmla="*/ 55 h 277"/>
                  <a:gd name="T10" fmla="*/ 22 w 117"/>
                  <a:gd name="T11" fmla="*/ 0 h 277"/>
                  <a:gd name="T12" fmla="*/ 84 w 117"/>
                  <a:gd name="T13" fmla="*/ 28 h 277"/>
                  <a:gd name="T14" fmla="*/ 85 w 117"/>
                  <a:gd name="T15" fmla="*/ 38 h 277"/>
                  <a:gd name="T16" fmla="*/ 77 w 117"/>
                  <a:gd name="T17" fmla="*/ 68 h 277"/>
                  <a:gd name="T18" fmla="*/ 71 w 117"/>
                  <a:gd name="T19" fmla="*/ 75 h 277"/>
                  <a:gd name="T20" fmla="*/ 70 w 117"/>
                  <a:gd name="T21" fmla="*/ 91 h 277"/>
                  <a:gd name="T22" fmla="*/ 76 w 117"/>
                  <a:gd name="T23" fmla="*/ 96 h 277"/>
                  <a:gd name="T24" fmla="*/ 91 w 117"/>
                  <a:gd name="T25" fmla="*/ 91 h 277"/>
                  <a:gd name="T26" fmla="*/ 91 w 117"/>
                  <a:gd name="T27" fmla="*/ 138 h 277"/>
                  <a:gd name="T28" fmla="*/ 91 w 117"/>
                  <a:gd name="T29" fmla="*/ 167 h 277"/>
                  <a:gd name="T30" fmla="*/ 91 w 117"/>
                  <a:gd name="T31" fmla="*/ 183 h 277"/>
                  <a:gd name="T32" fmla="*/ 86 w 117"/>
                  <a:gd name="T33" fmla="*/ 198 h 277"/>
                  <a:gd name="T34" fmla="*/ 80 w 117"/>
                  <a:gd name="T35" fmla="*/ 199 h 277"/>
                  <a:gd name="T36" fmla="*/ 82 w 117"/>
                  <a:gd name="T37" fmla="*/ 212 h 277"/>
                  <a:gd name="T38" fmla="*/ 59 w 117"/>
                  <a:gd name="T39" fmla="*/ 277 h 277"/>
                  <a:gd name="T40" fmla="*/ 55 w 117"/>
                  <a:gd name="T41" fmla="*/ 277 h 277"/>
                  <a:gd name="T42" fmla="*/ 52 w 117"/>
                  <a:gd name="T43" fmla="*/ 253 h 277"/>
                  <a:gd name="T44" fmla="*/ 37 w 117"/>
                  <a:gd name="T45" fmla="*/ 253 h 277"/>
                  <a:gd name="T46" fmla="*/ 7 w 117"/>
                  <a:gd name="T47" fmla="*/ 227 h 277"/>
                  <a:gd name="T48" fmla="*/ 0 w 117"/>
                  <a:gd name="T49" fmla="*/ 206 h 277"/>
                  <a:gd name="T50" fmla="*/ 7 w 117"/>
                  <a:gd name="T51" fmla="*/ 190 h 277"/>
                  <a:gd name="T52" fmla="*/ 7 w 117"/>
                  <a:gd name="T53" fmla="*/ 190 h 2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7"/>
                  <a:gd name="T82" fmla="*/ 0 h 277"/>
                  <a:gd name="T83" fmla="*/ 117 w 117"/>
                  <a:gd name="T84" fmla="*/ 277 h 27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7" h="277">
                    <a:moveTo>
                      <a:pt x="7" y="190"/>
                    </a:moveTo>
                    <a:lnTo>
                      <a:pt x="28" y="175"/>
                    </a:lnTo>
                    <a:lnTo>
                      <a:pt x="58" y="136"/>
                    </a:lnTo>
                    <a:lnTo>
                      <a:pt x="5" y="94"/>
                    </a:lnTo>
                    <a:lnTo>
                      <a:pt x="3" y="55"/>
                    </a:lnTo>
                    <a:lnTo>
                      <a:pt x="28" y="0"/>
                    </a:lnTo>
                    <a:lnTo>
                      <a:pt x="107" y="28"/>
                    </a:lnTo>
                    <a:lnTo>
                      <a:pt x="109" y="38"/>
                    </a:lnTo>
                    <a:lnTo>
                      <a:pt x="99" y="68"/>
                    </a:lnTo>
                    <a:lnTo>
                      <a:pt x="91" y="75"/>
                    </a:lnTo>
                    <a:lnTo>
                      <a:pt x="89" y="91"/>
                    </a:lnTo>
                    <a:lnTo>
                      <a:pt x="97" y="96"/>
                    </a:lnTo>
                    <a:lnTo>
                      <a:pt x="117" y="91"/>
                    </a:lnTo>
                    <a:lnTo>
                      <a:pt x="117" y="138"/>
                    </a:lnTo>
                    <a:lnTo>
                      <a:pt x="117" y="167"/>
                    </a:lnTo>
                    <a:lnTo>
                      <a:pt x="117" y="183"/>
                    </a:lnTo>
                    <a:lnTo>
                      <a:pt x="110" y="198"/>
                    </a:lnTo>
                    <a:lnTo>
                      <a:pt x="102" y="199"/>
                    </a:lnTo>
                    <a:lnTo>
                      <a:pt x="105" y="212"/>
                    </a:lnTo>
                    <a:lnTo>
                      <a:pt x="76" y="277"/>
                    </a:lnTo>
                    <a:lnTo>
                      <a:pt x="70" y="277"/>
                    </a:lnTo>
                    <a:lnTo>
                      <a:pt x="67" y="253"/>
                    </a:lnTo>
                    <a:lnTo>
                      <a:pt x="47" y="253"/>
                    </a:lnTo>
                    <a:lnTo>
                      <a:pt x="7" y="227"/>
                    </a:lnTo>
                    <a:lnTo>
                      <a:pt x="0" y="206"/>
                    </a:lnTo>
                    <a:lnTo>
                      <a:pt x="7" y="190"/>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11" name="Freeform 129"/>
              <p:cNvSpPr>
                <a:spLocks/>
              </p:cNvSpPr>
              <p:nvPr/>
            </p:nvSpPr>
            <p:spPr bwMode="auto">
              <a:xfrm>
                <a:off x="4461" y="1113"/>
                <a:ext cx="519" cy="481"/>
              </a:xfrm>
              <a:custGeom>
                <a:avLst/>
                <a:gdLst>
                  <a:gd name="T0" fmla="*/ 14 w 552"/>
                  <a:gd name="T1" fmla="*/ 440 h 481"/>
                  <a:gd name="T2" fmla="*/ 294 w 552"/>
                  <a:gd name="T3" fmla="*/ 374 h 481"/>
                  <a:gd name="T4" fmla="*/ 325 w 552"/>
                  <a:gd name="T5" fmla="*/ 414 h 481"/>
                  <a:gd name="T6" fmla="*/ 354 w 552"/>
                  <a:gd name="T7" fmla="*/ 432 h 481"/>
                  <a:gd name="T8" fmla="*/ 415 w 552"/>
                  <a:gd name="T9" fmla="*/ 460 h 481"/>
                  <a:gd name="T10" fmla="*/ 420 w 552"/>
                  <a:gd name="T11" fmla="*/ 481 h 481"/>
                  <a:gd name="T12" fmla="*/ 430 w 552"/>
                  <a:gd name="T13" fmla="*/ 452 h 481"/>
                  <a:gd name="T14" fmla="*/ 432 w 552"/>
                  <a:gd name="T15" fmla="*/ 411 h 481"/>
                  <a:gd name="T16" fmla="*/ 420 w 552"/>
                  <a:gd name="T17" fmla="*/ 334 h 481"/>
                  <a:gd name="T18" fmla="*/ 420 w 552"/>
                  <a:gd name="T19" fmla="*/ 253 h 481"/>
                  <a:gd name="T20" fmla="*/ 390 w 552"/>
                  <a:gd name="T21" fmla="*/ 134 h 481"/>
                  <a:gd name="T22" fmla="*/ 385 w 552"/>
                  <a:gd name="T23" fmla="*/ 83 h 481"/>
                  <a:gd name="T24" fmla="*/ 366 w 552"/>
                  <a:gd name="T25" fmla="*/ 0 h 481"/>
                  <a:gd name="T26" fmla="*/ 274 w 552"/>
                  <a:gd name="T27" fmla="*/ 28 h 481"/>
                  <a:gd name="T28" fmla="*/ 225 w 552"/>
                  <a:gd name="T29" fmla="*/ 96 h 481"/>
                  <a:gd name="T30" fmla="*/ 221 w 552"/>
                  <a:gd name="T31" fmla="*/ 113 h 481"/>
                  <a:gd name="T32" fmla="*/ 192 w 552"/>
                  <a:gd name="T33" fmla="*/ 154 h 481"/>
                  <a:gd name="T34" fmla="*/ 200 w 552"/>
                  <a:gd name="T35" fmla="*/ 168 h 481"/>
                  <a:gd name="T36" fmla="*/ 206 w 552"/>
                  <a:gd name="T37" fmla="*/ 180 h 481"/>
                  <a:gd name="T38" fmla="*/ 201 w 552"/>
                  <a:gd name="T39" fmla="*/ 183 h 481"/>
                  <a:gd name="T40" fmla="*/ 211 w 552"/>
                  <a:gd name="T41" fmla="*/ 199 h 481"/>
                  <a:gd name="T42" fmla="*/ 212 w 552"/>
                  <a:gd name="T43" fmla="*/ 214 h 481"/>
                  <a:gd name="T44" fmla="*/ 184 w 552"/>
                  <a:gd name="T45" fmla="*/ 248 h 481"/>
                  <a:gd name="T46" fmla="*/ 141 w 552"/>
                  <a:gd name="T47" fmla="*/ 262 h 481"/>
                  <a:gd name="T48" fmla="*/ 132 w 552"/>
                  <a:gd name="T49" fmla="*/ 272 h 481"/>
                  <a:gd name="T50" fmla="*/ 117 w 552"/>
                  <a:gd name="T51" fmla="*/ 264 h 481"/>
                  <a:gd name="T52" fmla="*/ 70 w 552"/>
                  <a:gd name="T53" fmla="*/ 270 h 481"/>
                  <a:gd name="T54" fmla="*/ 35 w 552"/>
                  <a:gd name="T55" fmla="*/ 288 h 481"/>
                  <a:gd name="T56" fmla="*/ 35 w 552"/>
                  <a:gd name="T57" fmla="*/ 311 h 481"/>
                  <a:gd name="T58" fmla="*/ 41 w 552"/>
                  <a:gd name="T59" fmla="*/ 325 h 481"/>
                  <a:gd name="T60" fmla="*/ 47 w 552"/>
                  <a:gd name="T61" fmla="*/ 325 h 481"/>
                  <a:gd name="T62" fmla="*/ 52 w 552"/>
                  <a:gd name="T63" fmla="*/ 343 h 481"/>
                  <a:gd name="T64" fmla="*/ 43 w 552"/>
                  <a:gd name="T65" fmla="*/ 353 h 481"/>
                  <a:gd name="T66" fmla="*/ 39 w 552"/>
                  <a:gd name="T67" fmla="*/ 369 h 481"/>
                  <a:gd name="T68" fmla="*/ 0 w 552"/>
                  <a:gd name="T69" fmla="*/ 414 h 481"/>
                  <a:gd name="T70" fmla="*/ 14 w 552"/>
                  <a:gd name="T71" fmla="*/ 440 h 481"/>
                  <a:gd name="T72" fmla="*/ 14 w 552"/>
                  <a:gd name="T73" fmla="*/ 440 h 4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52"/>
                  <a:gd name="T112" fmla="*/ 0 h 481"/>
                  <a:gd name="T113" fmla="*/ 552 w 552"/>
                  <a:gd name="T114" fmla="*/ 481 h 4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52" h="481">
                    <a:moveTo>
                      <a:pt x="18" y="440"/>
                    </a:moveTo>
                    <a:lnTo>
                      <a:pt x="377" y="374"/>
                    </a:lnTo>
                    <a:lnTo>
                      <a:pt x="416" y="414"/>
                    </a:lnTo>
                    <a:lnTo>
                      <a:pt x="452" y="432"/>
                    </a:lnTo>
                    <a:lnTo>
                      <a:pt x="531" y="460"/>
                    </a:lnTo>
                    <a:lnTo>
                      <a:pt x="537" y="481"/>
                    </a:lnTo>
                    <a:lnTo>
                      <a:pt x="550" y="452"/>
                    </a:lnTo>
                    <a:lnTo>
                      <a:pt x="552" y="411"/>
                    </a:lnTo>
                    <a:lnTo>
                      <a:pt x="537" y="334"/>
                    </a:lnTo>
                    <a:lnTo>
                      <a:pt x="537" y="253"/>
                    </a:lnTo>
                    <a:lnTo>
                      <a:pt x="499" y="134"/>
                    </a:lnTo>
                    <a:lnTo>
                      <a:pt x="492" y="83"/>
                    </a:lnTo>
                    <a:lnTo>
                      <a:pt x="468" y="0"/>
                    </a:lnTo>
                    <a:lnTo>
                      <a:pt x="351" y="28"/>
                    </a:lnTo>
                    <a:lnTo>
                      <a:pt x="287" y="96"/>
                    </a:lnTo>
                    <a:lnTo>
                      <a:pt x="283" y="113"/>
                    </a:lnTo>
                    <a:lnTo>
                      <a:pt x="246" y="154"/>
                    </a:lnTo>
                    <a:lnTo>
                      <a:pt x="256" y="168"/>
                    </a:lnTo>
                    <a:lnTo>
                      <a:pt x="264" y="180"/>
                    </a:lnTo>
                    <a:lnTo>
                      <a:pt x="257" y="183"/>
                    </a:lnTo>
                    <a:lnTo>
                      <a:pt x="269" y="199"/>
                    </a:lnTo>
                    <a:lnTo>
                      <a:pt x="270" y="214"/>
                    </a:lnTo>
                    <a:lnTo>
                      <a:pt x="235" y="248"/>
                    </a:lnTo>
                    <a:lnTo>
                      <a:pt x="181" y="262"/>
                    </a:lnTo>
                    <a:lnTo>
                      <a:pt x="168" y="272"/>
                    </a:lnTo>
                    <a:lnTo>
                      <a:pt x="149" y="264"/>
                    </a:lnTo>
                    <a:lnTo>
                      <a:pt x="89" y="270"/>
                    </a:lnTo>
                    <a:lnTo>
                      <a:pt x="45" y="288"/>
                    </a:lnTo>
                    <a:lnTo>
                      <a:pt x="45" y="311"/>
                    </a:lnTo>
                    <a:lnTo>
                      <a:pt x="53" y="325"/>
                    </a:lnTo>
                    <a:lnTo>
                      <a:pt x="60" y="325"/>
                    </a:lnTo>
                    <a:lnTo>
                      <a:pt x="66" y="343"/>
                    </a:lnTo>
                    <a:lnTo>
                      <a:pt x="55" y="353"/>
                    </a:lnTo>
                    <a:lnTo>
                      <a:pt x="50" y="369"/>
                    </a:lnTo>
                    <a:lnTo>
                      <a:pt x="0" y="414"/>
                    </a:lnTo>
                    <a:lnTo>
                      <a:pt x="18" y="440"/>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12" name="Freeform 130"/>
              <p:cNvSpPr>
                <a:spLocks/>
              </p:cNvSpPr>
              <p:nvPr/>
            </p:nvSpPr>
            <p:spPr bwMode="auto">
              <a:xfrm>
                <a:off x="4943" y="1613"/>
                <a:ext cx="14" cy="22"/>
              </a:xfrm>
              <a:custGeom>
                <a:avLst/>
                <a:gdLst>
                  <a:gd name="T0" fmla="*/ 0 w 15"/>
                  <a:gd name="T1" fmla="*/ 19 h 23"/>
                  <a:gd name="T2" fmla="*/ 2 w 15"/>
                  <a:gd name="T3" fmla="*/ 7 h 23"/>
                  <a:gd name="T4" fmla="*/ 7 w 15"/>
                  <a:gd name="T5" fmla="*/ 0 h 23"/>
                  <a:gd name="T6" fmla="*/ 11 w 15"/>
                  <a:gd name="T7" fmla="*/ 5 h 23"/>
                  <a:gd name="T8" fmla="*/ 0 w 15"/>
                  <a:gd name="T9" fmla="*/ 19 h 23"/>
                  <a:gd name="T10" fmla="*/ 0 w 15"/>
                  <a:gd name="T11" fmla="*/ 19 h 23"/>
                  <a:gd name="T12" fmla="*/ 0 w 15"/>
                  <a:gd name="T13" fmla="*/ 19 h 23"/>
                  <a:gd name="T14" fmla="*/ 0 60000 65536"/>
                  <a:gd name="T15" fmla="*/ 0 60000 65536"/>
                  <a:gd name="T16" fmla="*/ 0 60000 65536"/>
                  <a:gd name="T17" fmla="*/ 0 60000 65536"/>
                  <a:gd name="T18" fmla="*/ 0 60000 65536"/>
                  <a:gd name="T19" fmla="*/ 0 60000 65536"/>
                  <a:gd name="T20" fmla="*/ 0 60000 65536"/>
                  <a:gd name="T21" fmla="*/ 0 w 15"/>
                  <a:gd name="T22" fmla="*/ 0 h 23"/>
                  <a:gd name="T23" fmla="*/ 15 w 15"/>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3">
                    <a:moveTo>
                      <a:pt x="0" y="23"/>
                    </a:moveTo>
                    <a:lnTo>
                      <a:pt x="2" y="7"/>
                    </a:lnTo>
                    <a:lnTo>
                      <a:pt x="10" y="0"/>
                    </a:lnTo>
                    <a:lnTo>
                      <a:pt x="15" y="5"/>
                    </a:lnTo>
                    <a:lnTo>
                      <a:pt x="0" y="23"/>
                    </a:lnTo>
                    <a:close/>
                  </a:path>
                </a:pathLst>
              </a:custGeom>
              <a:solidFill>
                <a:srgbClr val="A9EBD9"/>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13" name="Freeform 131"/>
              <p:cNvSpPr>
                <a:spLocks/>
              </p:cNvSpPr>
              <p:nvPr/>
            </p:nvSpPr>
            <p:spPr bwMode="auto">
              <a:xfrm>
                <a:off x="4958" y="1522"/>
                <a:ext cx="162" cy="97"/>
              </a:xfrm>
              <a:custGeom>
                <a:avLst/>
                <a:gdLst>
                  <a:gd name="T0" fmla="*/ 9 w 172"/>
                  <a:gd name="T1" fmla="*/ 102 h 98"/>
                  <a:gd name="T2" fmla="*/ 57 w 172"/>
                  <a:gd name="T3" fmla="*/ 68 h 98"/>
                  <a:gd name="T4" fmla="*/ 90 w 172"/>
                  <a:gd name="T5" fmla="*/ 45 h 98"/>
                  <a:gd name="T6" fmla="*/ 57 w 172"/>
                  <a:gd name="T7" fmla="*/ 80 h 98"/>
                  <a:gd name="T8" fmla="*/ 59 w 172"/>
                  <a:gd name="T9" fmla="*/ 81 h 98"/>
                  <a:gd name="T10" fmla="*/ 110 w 172"/>
                  <a:gd name="T11" fmla="*/ 34 h 98"/>
                  <a:gd name="T12" fmla="*/ 136 w 172"/>
                  <a:gd name="T13" fmla="*/ 4 h 98"/>
                  <a:gd name="T14" fmla="*/ 133 w 172"/>
                  <a:gd name="T15" fmla="*/ 0 h 98"/>
                  <a:gd name="T16" fmla="*/ 110 w 172"/>
                  <a:gd name="T17" fmla="*/ 16 h 98"/>
                  <a:gd name="T18" fmla="*/ 107 w 172"/>
                  <a:gd name="T19" fmla="*/ 14 h 98"/>
                  <a:gd name="T20" fmla="*/ 96 w 172"/>
                  <a:gd name="T21" fmla="*/ 34 h 98"/>
                  <a:gd name="T22" fmla="*/ 89 w 172"/>
                  <a:gd name="T23" fmla="*/ 34 h 98"/>
                  <a:gd name="T24" fmla="*/ 106 w 172"/>
                  <a:gd name="T25" fmla="*/ 0 h 98"/>
                  <a:gd name="T26" fmla="*/ 88 w 172"/>
                  <a:gd name="T27" fmla="*/ 26 h 98"/>
                  <a:gd name="T28" fmla="*/ 26 w 172"/>
                  <a:gd name="T29" fmla="*/ 55 h 98"/>
                  <a:gd name="T30" fmla="*/ 16 w 172"/>
                  <a:gd name="T31" fmla="*/ 75 h 98"/>
                  <a:gd name="T32" fmla="*/ 8 w 172"/>
                  <a:gd name="T33" fmla="*/ 78 h 98"/>
                  <a:gd name="T34" fmla="*/ 0 w 172"/>
                  <a:gd name="T35" fmla="*/ 93 h 98"/>
                  <a:gd name="T36" fmla="*/ 9 w 172"/>
                  <a:gd name="T37" fmla="*/ 102 h 98"/>
                  <a:gd name="T38" fmla="*/ 9 w 172"/>
                  <a:gd name="T39" fmla="*/ 102 h 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2"/>
                  <a:gd name="T61" fmla="*/ 0 h 98"/>
                  <a:gd name="T62" fmla="*/ 172 w 172"/>
                  <a:gd name="T63" fmla="*/ 98 h 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2" h="98">
                    <a:moveTo>
                      <a:pt x="13" y="98"/>
                    </a:moveTo>
                    <a:lnTo>
                      <a:pt x="73" y="64"/>
                    </a:lnTo>
                    <a:lnTo>
                      <a:pt x="115" y="45"/>
                    </a:lnTo>
                    <a:lnTo>
                      <a:pt x="72" y="76"/>
                    </a:lnTo>
                    <a:lnTo>
                      <a:pt x="75" y="77"/>
                    </a:lnTo>
                    <a:lnTo>
                      <a:pt x="140" y="34"/>
                    </a:lnTo>
                    <a:lnTo>
                      <a:pt x="172" y="4"/>
                    </a:lnTo>
                    <a:lnTo>
                      <a:pt x="169" y="0"/>
                    </a:lnTo>
                    <a:lnTo>
                      <a:pt x="140" y="16"/>
                    </a:lnTo>
                    <a:lnTo>
                      <a:pt x="136" y="14"/>
                    </a:lnTo>
                    <a:lnTo>
                      <a:pt x="122" y="34"/>
                    </a:lnTo>
                    <a:lnTo>
                      <a:pt x="114" y="34"/>
                    </a:lnTo>
                    <a:lnTo>
                      <a:pt x="135" y="0"/>
                    </a:lnTo>
                    <a:lnTo>
                      <a:pt x="112" y="26"/>
                    </a:lnTo>
                    <a:lnTo>
                      <a:pt x="34" y="51"/>
                    </a:lnTo>
                    <a:lnTo>
                      <a:pt x="20" y="71"/>
                    </a:lnTo>
                    <a:lnTo>
                      <a:pt x="8" y="74"/>
                    </a:lnTo>
                    <a:lnTo>
                      <a:pt x="0" y="89"/>
                    </a:lnTo>
                    <a:lnTo>
                      <a:pt x="13" y="98"/>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14" name="Freeform 132"/>
              <p:cNvSpPr>
                <a:spLocks/>
              </p:cNvSpPr>
              <p:nvPr/>
            </p:nvSpPr>
            <p:spPr bwMode="auto">
              <a:xfrm>
                <a:off x="4966" y="1416"/>
                <a:ext cx="151" cy="149"/>
              </a:xfrm>
              <a:custGeom>
                <a:avLst/>
                <a:gdLst>
                  <a:gd name="T0" fmla="*/ 11 w 161"/>
                  <a:gd name="T1" fmla="*/ 108 h 149"/>
                  <a:gd name="T2" fmla="*/ 9 w 161"/>
                  <a:gd name="T3" fmla="*/ 149 h 149"/>
                  <a:gd name="T4" fmla="*/ 21 w 161"/>
                  <a:gd name="T5" fmla="*/ 145 h 149"/>
                  <a:gd name="T6" fmla="*/ 44 w 161"/>
                  <a:gd name="T7" fmla="*/ 123 h 149"/>
                  <a:gd name="T8" fmla="*/ 52 w 161"/>
                  <a:gd name="T9" fmla="*/ 103 h 149"/>
                  <a:gd name="T10" fmla="*/ 56 w 161"/>
                  <a:gd name="T11" fmla="*/ 108 h 149"/>
                  <a:gd name="T12" fmla="*/ 89 w 161"/>
                  <a:gd name="T13" fmla="*/ 97 h 149"/>
                  <a:gd name="T14" fmla="*/ 91 w 161"/>
                  <a:gd name="T15" fmla="*/ 89 h 149"/>
                  <a:gd name="T16" fmla="*/ 96 w 161"/>
                  <a:gd name="T17" fmla="*/ 92 h 149"/>
                  <a:gd name="T18" fmla="*/ 102 w 161"/>
                  <a:gd name="T19" fmla="*/ 86 h 149"/>
                  <a:gd name="T20" fmla="*/ 113 w 161"/>
                  <a:gd name="T21" fmla="*/ 84 h 149"/>
                  <a:gd name="T22" fmla="*/ 125 w 161"/>
                  <a:gd name="T23" fmla="*/ 76 h 149"/>
                  <a:gd name="T24" fmla="*/ 113 w 161"/>
                  <a:gd name="T25" fmla="*/ 0 h 149"/>
                  <a:gd name="T26" fmla="*/ 0 w 161"/>
                  <a:gd name="T27" fmla="*/ 31 h 149"/>
                  <a:gd name="T28" fmla="*/ 11 w 161"/>
                  <a:gd name="T29" fmla="*/ 108 h 149"/>
                  <a:gd name="T30" fmla="*/ 11 w 161"/>
                  <a:gd name="T31" fmla="*/ 108 h 1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1"/>
                  <a:gd name="T49" fmla="*/ 0 h 149"/>
                  <a:gd name="T50" fmla="*/ 161 w 161"/>
                  <a:gd name="T51" fmla="*/ 149 h 1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1" h="149">
                    <a:moveTo>
                      <a:pt x="15" y="108"/>
                    </a:moveTo>
                    <a:lnTo>
                      <a:pt x="13" y="149"/>
                    </a:lnTo>
                    <a:lnTo>
                      <a:pt x="26" y="145"/>
                    </a:lnTo>
                    <a:lnTo>
                      <a:pt x="57" y="123"/>
                    </a:lnTo>
                    <a:lnTo>
                      <a:pt x="67" y="103"/>
                    </a:lnTo>
                    <a:lnTo>
                      <a:pt x="73" y="108"/>
                    </a:lnTo>
                    <a:lnTo>
                      <a:pt x="115" y="97"/>
                    </a:lnTo>
                    <a:lnTo>
                      <a:pt x="117" y="89"/>
                    </a:lnTo>
                    <a:lnTo>
                      <a:pt x="124" y="92"/>
                    </a:lnTo>
                    <a:lnTo>
                      <a:pt x="132" y="86"/>
                    </a:lnTo>
                    <a:lnTo>
                      <a:pt x="145" y="84"/>
                    </a:lnTo>
                    <a:lnTo>
                      <a:pt x="161" y="76"/>
                    </a:lnTo>
                    <a:lnTo>
                      <a:pt x="145" y="0"/>
                    </a:lnTo>
                    <a:lnTo>
                      <a:pt x="0" y="31"/>
                    </a:lnTo>
                    <a:lnTo>
                      <a:pt x="15" y="108"/>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15" name="Freeform 133"/>
              <p:cNvSpPr>
                <a:spLocks/>
              </p:cNvSpPr>
              <p:nvPr/>
            </p:nvSpPr>
            <p:spPr bwMode="auto">
              <a:xfrm>
                <a:off x="5102" y="1408"/>
                <a:ext cx="68" cy="84"/>
              </a:xfrm>
              <a:custGeom>
                <a:avLst/>
                <a:gdLst>
                  <a:gd name="T0" fmla="*/ 12 w 72"/>
                  <a:gd name="T1" fmla="*/ 84 h 84"/>
                  <a:gd name="T2" fmla="*/ 38 w 72"/>
                  <a:gd name="T3" fmla="*/ 73 h 84"/>
                  <a:gd name="T4" fmla="*/ 38 w 72"/>
                  <a:gd name="T5" fmla="*/ 39 h 84"/>
                  <a:gd name="T6" fmla="*/ 43 w 72"/>
                  <a:gd name="T7" fmla="*/ 47 h 84"/>
                  <a:gd name="T8" fmla="*/ 44 w 72"/>
                  <a:gd name="T9" fmla="*/ 63 h 84"/>
                  <a:gd name="T10" fmla="*/ 50 w 72"/>
                  <a:gd name="T11" fmla="*/ 63 h 84"/>
                  <a:gd name="T12" fmla="*/ 57 w 72"/>
                  <a:gd name="T13" fmla="*/ 47 h 84"/>
                  <a:gd name="T14" fmla="*/ 50 w 72"/>
                  <a:gd name="T15" fmla="*/ 29 h 84"/>
                  <a:gd name="T16" fmla="*/ 38 w 72"/>
                  <a:gd name="T17" fmla="*/ 26 h 84"/>
                  <a:gd name="T18" fmla="*/ 27 w 72"/>
                  <a:gd name="T19" fmla="*/ 3 h 84"/>
                  <a:gd name="T20" fmla="*/ 21 w 72"/>
                  <a:gd name="T21" fmla="*/ 0 h 84"/>
                  <a:gd name="T22" fmla="*/ 0 w 72"/>
                  <a:gd name="T23" fmla="*/ 8 h 84"/>
                  <a:gd name="T24" fmla="*/ 12 w 72"/>
                  <a:gd name="T25" fmla="*/ 84 h 84"/>
                  <a:gd name="T26" fmla="*/ 12 w 72"/>
                  <a:gd name="T27" fmla="*/ 84 h 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84"/>
                  <a:gd name="T44" fmla="*/ 72 w 72"/>
                  <a:gd name="T45" fmla="*/ 84 h 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84">
                    <a:moveTo>
                      <a:pt x="16" y="84"/>
                    </a:moveTo>
                    <a:lnTo>
                      <a:pt x="47" y="73"/>
                    </a:lnTo>
                    <a:lnTo>
                      <a:pt x="47" y="39"/>
                    </a:lnTo>
                    <a:lnTo>
                      <a:pt x="55" y="47"/>
                    </a:lnTo>
                    <a:lnTo>
                      <a:pt x="56" y="63"/>
                    </a:lnTo>
                    <a:lnTo>
                      <a:pt x="63" y="63"/>
                    </a:lnTo>
                    <a:lnTo>
                      <a:pt x="72" y="47"/>
                    </a:lnTo>
                    <a:lnTo>
                      <a:pt x="63" y="29"/>
                    </a:lnTo>
                    <a:lnTo>
                      <a:pt x="47" y="26"/>
                    </a:lnTo>
                    <a:lnTo>
                      <a:pt x="35" y="3"/>
                    </a:lnTo>
                    <a:lnTo>
                      <a:pt x="25" y="0"/>
                    </a:lnTo>
                    <a:lnTo>
                      <a:pt x="0" y="8"/>
                    </a:lnTo>
                    <a:lnTo>
                      <a:pt x="16" y="84"/>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16" name="Freeform 134"/>
              <p:cNvSpPr>
                <a:spLocks/>
              </p:cNvSpPr>
              <p:nvPr/>
            </p:nvSpPr>
            <p:spPr bwMode="auto">
              <a:xfrm>
                <a:off x="4966" y="1303"/>
                <a:ext cx="294" cy="152"/>
              </a:xfrm>
              <a:custGeom>
                <a:avLst/>
                <a:gdLst>
                  <a:gd name="T0" fmla="*/ 0 w 311"/>
                  <a:gd name="T1" fmla="*/ 140 h 153"/>
                  <a:gd name="T2" fmla="*/ 113 w 311"/>
                  <a:gd name="T3" fmla="*/ 109 h 153"/>
                  <a:gd name="T4" fmla="*/ 132 w 311"/>
                  <a:gd name="T5" fmla="*/ 101 h 153"/>
                  <a:gd name="T6" fmla="*/ 140 w 311"/>
                  <a:gd name="T7" fmla="*/ 104 h 153"/>
                  <a:gd name="T8" fmla="*/ 149 w 311"/>
                  <a:gd name="T9" fmla="*/ 127 h 153"/>
                  <a:gd name="T10" fmla="*/ 161 w 311"/>
                  <a:gd name="T11" fmla="*/ 130 h 153"/>
                  <a:gd name="T12" fmla="*/ 169 w 311"/>
                  <a:gd name="T13" fmla="*/ 148 h 153"/>
                  <a:gd name="T14" fmla="*/ 177 w 311"/>
                  <a:gd name="T15" fmla="*/ 149 h 153"/>
                  <a:gd name="T16" fmla="*/ 184 w 311"/>
                  <a:gd name="T17" fmla="*/ 131 h 153"/>
                  <a:gd name="T18" fmla="*/ 189 w 311"/>
                  <a:gd name="T19" fmla="*/ 117 h 153"/>
                  <a:gd name="T20" fmla="*/ 197 w 311"/>
                  <a:gd name="T21" fmla="*/ 136 h 153"/>
                  <a:gd name="T22" fmla="*/ 241 w 311"/>
                  <a:gd name="T23" fmla="*/ 119 h 153"/>
                  <a:gd name="T24" fmla="*/ 238 w 311"/>
                  <a:gd name="T25" fmla="*/ 97 h 153"/>
                  <a:gd name="T26" fmla="*/ 226 w 311"/>
                  <a:gd name="T27" fmla="*/ 74 h 153"/>
                  <a:gd name="T28" fmla="*/ 222 w 311"/>
                  <a:gd name="T29" fmla="*/ 71 h 153"/>
                  <a:gd name="T30" fmla="*/ 212 w 311"/>
                  <a:gd name="T31" fmla="*/ 72 h 153"/>
                  <a:gd name="T32" fmla="*/ 214 w 311"/>
                  <a:gd name="T33" fmla="*/ 76 h 153"/>
                  <a:gd name="T34" fmla="*/ 223 w 311"/>
                  <a:gd name="T35" fmla="*/ 76 h 153"/>
                  <a:gd name="T36" fmla="*/ 228 w 311"/>
                  <a:gd name="T37" fmla="*/ 101 h 153"/>
                  <a:gd name="T38" fmla="*/ 209 w 311"/>
                  <a:gd name="T39" fmla="*/ 110 h 153"/>
                  <a:gd name="T40" fmla="*/ 184 w 311"/>
                  <a:gd name="T41" fmla="*/ 89 h 153"/>
                  <a:gd name="T42" fmla="*/ 177 w 311"/>
                  <a:gd name="T43" fmla="*/ 71 h 153"/>
                  <a:gd name="T44" fmla="*/ 166 w 311"/>
                  <a:gd name="T45" fmla="*/ 64 h 153"/>
                  <a:gd name="T46" fmla="*/ 166 w 311"/>
                  <a:gd name="T47" fmla="*/ 71 h 153"/>
                  <a:gd name="T48" fmla="*/ 154 w 311"/>
                  <a:gd name="T49" fmla="*/ 58 h 153"/>
                  <a:gd name="T50" fmla="*/ 162 w 311"/>
                  <a:gd name="T51" fmla="*/ 42 h 153"/>
                  <a:gd name="T52" fmla="*/ 170 w 311"/>
                  <a:gd name="T53" fmla="*/ 27 h 153"/>
                  <a:gd name="T54" fmla="*/ 156 w 311"/>
                  <a:gd name="T55" fmla="*/ 0 h 153"/>
                  <a:gd name="T56" fmla="*/ 132 w 311"/>
                  <a:gd name="T57" fmla="*/ 22 h 153"/>
                  <a:gd name="T58" fmla="*/ 52 w 311"/>
                  <a:gd name="T59" fmla="*/ 48 h 153"/>
                  <a:gd name="T60" fmla="*/ 0 w 311"/>
                  <a:gd name="T61" fmla="*/ 63 h 153"/>
                  <a:gd name="T62" fmla="*/ 0 w 311"/>
                  <a:gd name="T63" fmla="*/ 140 h 153"/>
                  <a:gd name="T64" fmla="*/ 0 w 311"/>
                  <a:gd name="T65" fmla="*/ 140 h 1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1"/>
                  <a:gd name="T100" fmla="*/ 0 h 153"/>
                  <a:gd name="T101" fmla="*/ 311 w 311"/>
                  <a:gd name="T102" fmla="*/ 153 h 1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1" h="153">
                    <a:moveTo>
                      <a:pt x="0" y="144"/>
                    </a:moveTo>
                    <a:lnTo>
                      <a:pt x="145" y="113"/>
                    </a:lnTo>
                    <a:lnTo>
                      <a:pt x="170" y="105"/>
                    </a:lnTo>
                    <a:lnTo>
                      <a:pt x="180" y="108"/>
                    </a:lnTo>
                    <a:lnTo>
                      <a:pt x="192" y="131"/>
                    </a:lnTo>
                    <a:lnTo>
                      <a:pt x="208" y="134"/>
                    </a:lnTo>
                    <a:lnTo>
                      <a:pt x="217" y="152"/>
                    </a:lnTo>
                    <a:lnTo>
                      <a:pt x="227" y="153"/>
                    </a:lnTo>
                    <a:lnTo>
                      <a:pt x="238" y="135"/>
                    </a:lnTo>
                    <a:lnTo>
                      <a:pt x="243" y="121"/>
                    </a:lnTo>
                    <a:lnTo>
                      <a:pt x="255" y="140"/>
                    </a:lnTo>
                    <a:lnTo>
                      <a:pt x="311" y="123"/>
                    </a:lnTo>
                    <a:lnTo>
                      <a:pt x="308" y="101"/>
                    </a:lnTo>
                    <a:lnTo>
                      <a:pt x="292" y="74"/>
                    </a:lnTo>
                    <a:lnTo>
                      <a:pt x="284" y="71"/>
                    </a:lnTo>
                    <a:lnTo>
                      <a:pt x="274" y="72"/>
                    </a:lnTo>
                    <a:lnTo>
                      <a:pt x="276" y="77"/>
                    </a:lnTo>
                    <a:lnTo>
                      <a:pt x="289" y="79"/>
                    </a:lnTo>
                    <a:lnTo>
                      <a:pt x="294" y="105"/>
                    </a:lnTo>
                    <a:lnTo>
                      <a:pt x="271" y="114"/>
                    </a:lnTo>
                    <a:lnTo>
                      <a:pt x="238" y="93"/>
                    </a:lnTo>
                    <a:lnTo>
                      <a:pt x="227" y="71"/>
                    </a:lnTo>
                    <a:lnTo>
                      <a:pt x="213" y="64"/>
                    </a:lnTo>
                    <a:lnTo>
                      <a:pt x="213" y="71"/>
                    </a:lnTo>
                    <a:lnTo>
                      <a:pt x="198" y="58"/>
                    </a:lnTo>
                    <a:lnTo>
                      <a:pt x="209" y="42"/>
                    </a:lnTo>
                    <a:lnTo>
                      <a:pt x="219" y="27"/>
                    </a:lnTo>
                    <a:lnTo>
                      <a:pt x="201" y="0"/>
                    </a:lnTo>
                    <a:lnTo>
                      <a:pt x="170" y="22"/>
                    </a:lnTo>
                    <a:lnTo>
                      <a:pt x="67" y="48"/>
                    </a:lnTo>
                    <a:lnTo>
                      <a:pt x="0" y="63"/>
                    </a:lnTo>
                    <a:lnTo>
                      <a:pt x="0" y="144"/>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17" name="Freeform 135"/>
              <p:cNvSpPr>
                <a:spLocks/>
              </p:cNvSpPr>
              <p:nvPr/>
            </p:nvSpPr>
            <p:spPr bwMode="auto">
              <a:xfrm>
                <a:off x="5199" y="1450"/>
                <a:ext cx="27" cy="24"/>
              </a:xfrm>
              <a:custGeom>
                <a:avLst/>
                <a:gdLst>
                  <a:gd name="T0" fmla="*/ 0 w 29"/>
                  <a:gd name="T1" fmla="*/ 27 h 23"/>
                  <a:gd name="T2" fmla="*/ 9 w 29"/>
                  <a:gd name="T3" fmla="*/ 0 h 23"/>
                  <a:gd name="T4" fmla="*/ 21 w 29"/>
                  <a:gd name="T5" fmla="*/ 10 h 23"/>
                  <a:gd name="T6" fmla="*/ 0 w 29"/>
                  <a:gd name="T7" fmla="*/ 27 h 23"/>
                  <a:gd name="T8" fmla="*/ 0 w 29"/>
                  <a:gd name="T9" fmla="*/ 27 h 23"/>
                  <a:gd name="T10" fmla="*/ 0 w 29"/>
                  <a:gd name="T11" fmla="*/ 27 h 23"/>
                  <a:gd name="T12" fmla="*/ 0 60000 65536"/>
                  <a:gd name="T13" fmla="*/ 0 60000 65536"/>
                  <a:gd name="T14" fmla="*/ 0 60000 65536"/>
                  <a:gd name="T15" fmla="*/ 0 60000 65536"/>
                  <a:gd name="T16" fmla="*/ 0 60000 65536"/>
                  <a:gd name="T17" fmla="*/ 0 60000 65536"/>
                  <a:gd name="T18" fmla="*/ 0 w 29"/>
                  <a:gd name="T19" fmla="*/ 0 h 23"/>
                  <a:gd name="T20" fmla="*/ 29 w 29"/>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9" h="23">
                    <a:moveTo>
                      <a:pt x="0" y="23"/>
                    </a:moveTo>
                    <a:lnTo>
                      <a:pt x="13" y="0"/>
                    </a:lnTo>
                    <a:lnTo>
                      <a:pt x="29" y="10"/>
                    </a:lnTo>
                    <a:lnTo>
                      <a:pt x="0" y="23"/>
                    </a:lnTo>
                    <a:close/>
                  </a:path>
                </a:pathLst>
              </a:custGeom>
              <a:solidFill>
                <a:srgbClr val="FFFF99"/>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18" name="Freeform 136"/>
              <p:cNvSpPr>
                <a:spLocks/>
              </p:cNvSpPr>
              <p:nvPr/>
            </p:nvSpPr>
            <p:spPr bwMode="auto">
              <a:xfrm>
                <a:off x="5248" y="1447"/>
                <a:ext cx="26" cy="16"/>
              </a:xfrm>
              <a:custGeom>
                <a:avLst/>
                <a:gdLst>
                  <a:gd name="T0" fmla="*/ 0 w 23"/>
                  <a:gd name="T1" fmla="*/ 16 h 16"/>
                  <a:gd name="T2" fmla="*/ 9 w 23"/>
                  <a:gd name="T3" fmla="*/ 0 h 16"/>
                  <a:gd name="T4" fmla="*/ 16 w 23"/>
                  <a:gd name="T5" fmla="*/ 12 h 16"/>
                  <a:gd name="T6" fmla="*/ 0 w 23"/>
                  <a:gd name="T7" fmla="*/ 16 h 16"/>
                  <a:gd name="T8" fmla="*/ 0 w 23"/>
                  <a:gd name="T9" fmla="*/ 16 h 16"/>
                  <a:gd name="T10" fmla="*/ 0 w 23"/>
                  <a:gd name="T11" fmla="*/ 16 h 16"/>
                  <a:gd name="T12" fmla="*/ 0 60000 65536"/>
                  <a:gd name="T13" fmla="*/ 0 60000 65536"/>
                  <a:gd name="T14" fmla="*/ 0 60000 65536"/>
                  <a:gd name="T15" fmla="*/ 0 60000 65536"/>
                  <a:gd name="T16" fmla="*/ 0 60000 65536"/>
                  <a:gd name="T17" fmla="*/ 0 60000 65536"/>
                  <a:gd name="T18" fmla="*/ 0 w 23"/>
                  <a:gd name="T19" fmla="*/ 0 h 16"/>
                  <a:gd name="T20" fmla="*/ 23 w 23"/>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3" h="16">
                    <a:moveTo>
                      <a:pt x="0" y="16"/>
                    </a:moveTo>
                    <a:lnTo>
                      <a:pt x="13" y="0"/>
                    </a:lnTo>
                    <a:lnTo>
                      <a:pt x="23" y="12"/>
                    </a:lnTo>
                    <a:lnTo>
                      <a:pt x="0" y="16"/>
                    </a:lnTo>
                    <a:close/>
                  </a:path>
                </a:pathLst>
              </a:custGeom>
              <a:solidFill>
                <a:srgbClr val="FFFF99"/>
              </a:solidFill>
              <a:ln w="9525">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19" name="Freeform 137"/>
              <p:cNvSpPr>
                <a:spLocks/>
              </p:cNvSpPr>
              <p:nvPr/>
            </p:nvSpPr>
            <p:spPr bwMode="auto">
              <a:xfrm>
                <a:off x="4901" y="1077"/>
                <a:ext cx="144" cy="286"/>
              </a:xfrm>
              <a:custGeom>
                <a:avLst/>
                <a:gdLst>
                  <a:gd name="T0" fmla="*/ 20 w 150"/>
                  <a:gd name="T1" fmla="*/ 118 h 288"/>
                  <a:gd name="T2" fmla="*/ 23 w 150"/>
                  <a:gd name="T3" fmla="*/ 173 h 288"/>
                  <a:gd name="T4" fmla="*/ 54 w 150"/>
                  <a:gd name="T5" fmla="*/ 292 h 288"/>
                  <a:gd name="T6" fmla="*/ 106 w 150"/>
                  <a:gd name="T7" fmla="*/ 277 h 288"/>
                  <a:gd name="T8" fmla="*/ 102 w 150"/>
                  <a:gd name="T9" fmla="*/ 105 h 288"/>
                  <a:gd name="T10" fmla="*/ 117 w 150"/>
                  <a:gd name="T11" fmla="*/ 72 h 288"/>
                  <a:gd name="T12" fmla="*/ 117 w 150"/>
                  <a:gd name="T13" fmla="*/ 0 h 288"/>
                  <a:gd name="T14" fmla="*/ 0 w 150"/>
                  <a:gd name="T15" fmla="*/ 35 h 288"/>
                  <a:gd name="T16" fmla="*/ 20 w 150"/>
                  <a:gd name="T17" fmla="*/ 118 h 288"/>
                  <a:gd name="T18" fmla="*/ 20 w 150"/>
                  <a:gd name="T19" fmla="*/ 118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0"/>
                  <a:gd name="T31" fmla="*/ 0 h 288"/>
                  <a:gd name="T32" fmla="*/ 150 w 150"/>
                  <a:gd name="T33" fmla="*/ 288 h 2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0" h="288">
                    <a:moveTo>
                      <a:pt x="24" y="118"/>
                    </a:moveTo>
                    <a:lnTo>
                      <a:pt x="31" y="169"/>
                    </a:lnTo>
                    <a:lnTo>
                      <a:pt x="69" y="288"/>
                    </a:lnTo>
                    <a:lnTo>
                      <a:pt x="136" y="273"/>
                    </a:lnTo>
                    <a:lnTo>
                      <a:pt x="131" y="105"/>
                    </a:lnTo>
                    <a:lnTo>
                      <a:pt x="149" y="72"/>
                    </a:lnTo>
                    <a:lnTo>
                      <a:pt x="150" y="0"/>
                    </a:lnTo>
                    <a:lnTo>
                      <a:pt x="0" y="35"/>
                    </a:lnTo>
                    <a:lnTo>
                      <a:pt x="24" y="118"/>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20" name="Freeform 138"/>
              <p:cNvSpPr>
                <a:spLocks/>
              </p:cNvSpPr>
              <p:nvPr/>
            </p:nvSpPr>
            <p:spPr bwMode="auto">
              <a:xfrm>
                <a:off x="5024" y="1034"/>
                <a:ext cx="131" cy="317"/>
              </a:xfrm>
              <a:custGeom>
                <a:avLst/>
                <a:gdLst>
                  <a:gd name="T0" fmla="*/ 0 w 139"/>
                  <a:gd name="T1" fmla="*/ 148 h 316"/>
                  <a:gd name="T2" fmla="*/ 14 w 139"/>
                  <a:gd name="T3" fmla="*/ 115 h 316"/>
                  <a:gd name="T4" fmla="*/ 15 w 139"/>
                  <a:gd name="T5" fmla="*/ 43 h 316"/>
                  <a:gd name="T6" fmla="*/ 14 w 139"/>
                  <a:gd name="T7" fmla="*/ 15 h 316"/>
                  <a:gd name="T8" fmla="*/ 36 w 139"/>
                  <a:gd name="T9" fmla="*/ 0 h 316"/>
                  <a:gd name="T10" fmla="*/ 85 w 139"/>
                  <a:gd name="T11" fmla="*/ 202 h 316"/>
                  <a:gd name="T12" fmla="*/ 109 w 139"/>
                  <a:gd name="T13" fmla="*/ 244 h 316"/>
                  <a:gd name="T14" fmla="*/ 109 w 139"/>
                  <a:gd name="T15" fmla="*/ 272 h 316"/>
                  <a:gd name="T16" fmla="*/ 85 w 139"/>
                  <a:gd name="T17" fmla="*/ 294 h 316"/>
                  <a:gd name="T18" fmla="*/ 5 w 139"/>
                  <a:gd name="T19" fmla="*/ 320 h 316"/>
                  <a:gd name="T20" fmla="*/ 0 w 139"/>
                  <a:gd name="T21" fmla="*/ 148 h 316"/>
                  <a:gd name="T22" fmla="*/ 0 w 139"/>
                  <a:gd name="T23" fmla="*/ 148 h 3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316"/>
                  <a:gd name="T38" fmla="*/ 139 w 139"/>
                  <a:gd name="T39" fmla="*/ 316 h 3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316">
                    <a:moveTo>
                      <a:pt x="0" y="148"/>
                    </a:moveTo>
                    <a:lnTo>
                      <a:pt x="18" y="115"/>
                    </a:lnTo>
                    <a:lnTo>
                      <a:pt x="19" y="43"/>
                    </a:lnTo>
                    <a:lnTo>
                      <a:pt x="18" y="15"/>
                    </a:lnTo>
                    <a:lnTo>
                      <a:pt x="45" y="0"/>
                    </a:lnTo>
                    <a:lnTo>
                      <a:pt x="108" y="198"/>
                    </a:lnTo>
                    <a:lnTo>
                      <a:pt x="139" y="240"/>
                    </a:lnTo>
                    <a:lnTo>
                      <a:pt x="139" y="268"/>
                    </a:lnTo>
                    <a:lnTo>
                      <a:pt x="108" y="290"/>
                    </a:lnTo>
                    <a:lnTo>
                      <a:pt x="5" y="316"/>
                    </a:lnTo>
                    <a:lnTo>
                      <a:pt x="0" y="148"/>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21" name="Freeform 139"/>
              <p:cNvSpPr>
                <a:spLocks/>
              </p:cNvSpPr>
              <p:nvPr/>
            </p:nvSpPr>
            <p:spPr bwMode="auto">
              <a:xfrm>
                <a:off x="5066" y="754"/>
                <a:ext cx="320" cy="520"/>
              </a:xfrm>
              <a:custGeom>
                <a:avLst/>
                <a:gdLst>
                  <a:gd name="T0" fmla="*/ 0 w 340"/>
                  <a:gd name="T1" fmla="*/ 280 h 520"/>
                  <a:gd name="T2" fmla="*/ 16 w 340"/>
                  <a:gd name="T3" fmla="*/ 282 h 520"/>
                  <a:gd name="T4" fmla="*/ 17 w 340"/>
                  <a:gd name="T5" fmla="*/ 248 h 520"/>
                  <a:gd name="T6" fmla="*/ 36 w 340"/>
                  <a:gd name="T7" fmla="*/ 201 h 520"/>
                  <a:gd name="T8" fmla="*/ 26 w 340"/>
                  <a:gd name="T9" fmla="*/ 167 h 520"/>
                  <a:gd name="T10" fmla="*/ 65 w 340"/>
                  <a:gd name="T11" fmla="*/ 4 h 520"/>
                  <a:gd name="T12" fmla="*/ 73 w 340"/>
                  <a:gd name="T13" fmla="*/ 4 h 520"/>
                  <a:gd name="T14" fmla="*/ 76 w 340"/>
                  <a:gd name="T15" fmla="*/ 25 h 520"/>
                  <a:gd name="T16" fmla="*/ 114 w 340"/>
                  <a:gd name="T17" fmla="*/ 7 h 520"/>
                  <a:gd name="T18" fmla="*/ 116 w 340"/>
                  <a:gd name="T19" fmla="*/ 0 h 520"/>
                  <a:gd name="T20" fmla="*/ 147 w 340"/>
                  <a:gd name="T21" fmla="*/ 9 h 520"/>
                  <a:gd name="T22" fmla="*/ 196 w 340"/>
                  <a:gd name="T23" fmla="*/ 169 h 520"/>
                  <a:gd name="T24" fmla="*/ 219 w 340"/>
                  <a:gd name="T25" fmla="*/ 170 h 520"/>
                  <a:gd name="T26" fmla="*/ 261 w 340"/>
                  <a:gd name="T27" fmla="*/ 230 h 520"/>
                  <a:gd name="T28" fmla="*/ 254 w 340"/>
                  <a:gd name="T29" fmla="*/ 242 h 520"/>
                  <a:gd name="T30" fmla="*/ 266 w 340"/>
                  <a:gd name="T31" fmla="*/ 242 h 520"/>
                  <a:gd name="T32" fmla="*/ 259 w 340"/>
                  <a:gd name="T33" fmla="*/ 271 h 520"/>
                  <a:gd name="T34" fmla="*/ 237 w 340"/>
                  <a:gd name="T35" fmla="*/ 290 h 520"/>
                  <a:gd name="T36" fmla="*/ 216 w 340"/>
                  <a:gd name="T37" fmla="*/ 305 h 520"/>
                  <a:gd name="T38" fmla="*/ 213 w 340"/>
                  <a:gd name="T39" fmla="*/ 324 h 520"/>
                  <a:gd name="T40" fmla="*/ 200 w 340"/>
                  <a:gd name="T41" fmla="*/ 306 h 520"/>
                  <a:gd name="T42" fmla="*/ 180 w 340"/>
                  <a:gd name="T43" fmla="*/ 327 h 520"/>
                  <a:gd name="T44" fmla="*/ 169 w 340"/>
                  <a:gd name="T45" fmla="*/ 327 h 520"/>
                  <a:gd name="T46" fmla="*/ 160 w 340"/>
                  <a:gd name="T47" fmla="*/ 314 h 520"/>
                  <a:gd name="T48" fmla="*/ 155 w 340"/>
                  <a:gd name="T49" fmla="*/ 378 h 520"/>
                  <a:gd name="T50" fmla="*/ 136 w 340"/>
                  <a:gd name="T51" fmla="*/ 387 h 520"/>
                  <a:gd name="T52" fmla="*/ 127 w 340"/>
                  <a:gd name="T53" fmla="*/ 412 h 520"/>
                  <a:gd name="T54" fmla="*/ 116 w 340"/>
                  <a:gd name="T55" fmla="*/ 412 h 520"/>
                  <a:gd name="T56" fmla="*/ 89 w 340"/>
                  <a:gd name="T57" fmla="*/ 449 h 520"/>
                  <a:gd name="T58" fmla="*/ 88 w 340"/>
                  <a:gd name="T59" fmla="*/ 478 h 520"/>
                  <a:gd name="T60" fmla="*/ 82 w 340"/>
                  <a:gd name="T61" fmla="*/ 489 h 520"/>
                  <a:gd name="T62" fmla="*/ 73 w 340"/>
                  <a:gd name="T63" fmla="*/ 520 h 520"/>
                  <a:gd name="T64" fmla="*/ 50 w 340"/>
                  <a:gd name="T65" fmla="*/ 478 h 520"/>
                  <a:gd name="T66" fmla="*/ 0 w 340"/>
                  <a:gd name="T67" fmla="*/ 280 h 520"/>
                  <a:gd name="T68" fmla="*/ 0 w 340"/>
                  <a:gd name="T69" fmla="*/ 280 h 5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40"/>
                  <a:gd name="T106" fmla="*/ 0 h 520"/>
                  <a:gd name="T107" fmla="*/ 340 w 340"/>
                  <a:gd name="T108" fmla="*/ 520 h 5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40" h="520">
                    <a:moveTo>
                      <a:pt x="0" y="280"/>
                    </a:moveTo>
                    <a:lnTo>
                      <a:pt x="20" y="282"/>
                    </a:lnTo>
                    <a:lnTo>
                      <a:pt x="21" y="248"/>
                    </a:lnTo>
                    <a:lnTo>
                      <a:pt x="46" y="201"/>
                    </a:lnTo>
                    <a:lnTo>
                      <a:pt x="34" y="167"/>
                    </a:lnTo>
                    <a:lnTo>
                      <a:pt x="83" y="4"/>
                    </a:lnTo>
                    <a:lnTo>
                      <a:pt x="94" y="4"/>
                    </a:lnTo>
                    <a:lnTo>
                      <a:pt x="97" y="25"/>
                    </a:lnTo>
                    <a:lnTo>
                      <a:pt x="146" y="7"/>
                    </a:lnTo>
                    <a:lnTo>
                      <a:pt x="148" y="0"/>
                    </a:lnTo>
                    <a:lnTo>
                      <a:pt x="187" y="9"/>
                    </a:lnTo>
                    <a:lnTo>
                      <a:pt x="250" y="169"/>
                    </a:lnTo>
                    <a:lnTo>
                      <a:pt x="279" y="170"/>
                    </a:lnTo>
                    <a:lnTo>
                      <a:pt x="332" y="230"/>
                    </a:lnTo>
                    <a:lnTo>
                      <a:pt x="324" y="242"/>
                    </a:lnTo>
                    <a:lnTo>
                      <a:pt x="340" y="242"/>
                    </a:lnTo>
                    <a:lnTo>
                      <a:pt x="329" y="271"/>
                    </a:lnTo>
                    <a:lnTo>
                      <a:pt x="303" y="290"/>
                    </a:lnTo>
                    <a:lnTo>
                      <a:pt x="274" y="305"/>
                    </a:lnTo>
                    <a:lnTo>
                      <a:pt x="271" y="324"/>
                    </a:lnTo>
                    <a:lnTo>
                      <a:pt x="255" y="306"/>
                    </a:lnTo>
                    <a:lnTo>
                      <a:pt x="229" y="327"/>
                    </a:lnTo>
                    <a:lnTo>
                      <a:pt x="216" y="327"/>
                    </a:lnTo>
                    <a:lnTo>
                      <a:pt x="204" y="314"/>
                    </a:lnTo>
                    <a:lnTo>
                      <a:pt x="198" y="378"/>
                    </a:lnTo>
                    <a:lnTo>
                      <a:pt x="174" y="387"/>
                    </a:lnTo>
                    <a:lnTo>
                      <a:pt x="162" y="412"/>
                    </a:lnTo>
                    <a:lnTo>
                      <a:pt x="148" y="412"/>
                    </a:lnTo>
                    <a:lnTo>
                      <a:pt x="114" y="449"/>
                    </a:lnTo>
                    <a:lnTo>
                      <a:pt x="112" y="478"/>
                    </a:lnTo>
                    <a:lnTo>
                      <a:pt x="104" y="489"/>
                    </a:lnTo>
                    <a:lnTo>
                      <a:pt x="94" y="520"/>
                    </a:lnTo>
                    <a:lnTo>
                      <a:pt x="63" y="478"/>
                    </a:lnTo>
                    <a:lnTo>
                      <a:pt x="0" y="280"/>
                    </a:lnTo>
                    <a:close/>
                  </a:path>
                </a:pathLst>
              </a:custGeom>
              <a:solidFill>
                <a:srgbClr val="FFFF99"/>
              </a:solid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22" name="Text Box 140"/>
              <p:cNvSpPr txBox="1">
                <a:spLocks noChangeArrowheads="1"/>
              </p:cNvSpPr>
              <p:nvPr/>
            </p:nvSpPr>
            <p:spPr bwMode="auto">
              <a:xfrm>
                <a:off x="1563" y="2356"/>
                <a:ext cx="219" cy="151"/>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AZ</a:t>
                </a:r>
              </a:p>
            </p:txBody>
          </p:sp>
          <p:sp>
            <p:nvSpPr>
              <p:cNvPr id="323" name="Text Box 141"/>
              <p:cNvSpPr txBox="1">
                <a:spLocks noChangeArrowheads="1"/>
              </p:cNvSpPr>
              <p:nvPr/>
            </p:nvSpPr>
            <p:spPr bwMode="auto">
              <a:xfrm>
                <a:off x="951" y="1958"/>
                <a:ext cx="228" cy="16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CA</a:t>
                </a:r>
              </a:p>
            </p:txBody>
          </p:sp>
          <p:sp>
            <p:nvSpPr>
              <p:cNvPr id="324" name="Text Box 142"/>
              <p:cNvSpPr txBox="1">
                <a:spLocks noChangeArrowheads="1"/>
              </p:cNvSpPr>
              <p:nvPr/>
            </p:nvSpPr>
            <p:spPr bwMode="auto">
              <a:xfrm>
                <a:off x="1674" y="1814"/>
                <a:ext cx="225" cy="156"/>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UT</a:t>
                </a:r>
              </a:p>
            </p:txBody>
          </p:sp>
          <p:sp>
            <p:nvSpPr>
              <p:cNvPr id="325" name="Text Box 143"/>
              <p:cNvSpPr txBox="1">
                <a:spLocks noChangeArrowheads="1"/>
              </p:cNvSpPr>
              <p:nvPr/>
            </p:nvSpPr>
            <p:spPr bwMode="auto">
              <a:xfrm>
                <a:off x="5194" y="1622"/>
                <a:ext cx="228" cy="159"/>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rgbClr val="000000"/>
                    </a:solidFill>
                    <a:latin typeface="+mn-lt"/>
                    <a:ea typeface="+mn-ea"/>
                  </a:rPr>
                  <a:t>CT</a:t>
                </a:r>
              </a:p>
            </p:txBody>
          </p:sp>
          <p:sp>
            <p:nvSpPr>
              <p:cNvPr id="326" name="Line 144"/>
              <p:cNvSpPr>
                <a:spLocks noChangeShapeType="1"/>
              </p:cNvSpPr>
              <p:nvPr/>
            </p:nvSpPr>
            <p:spPr bwMode="auto">
              <a:xfrm>
                <a:off x="5059" y="1456"/>
                <a:ext cx="180" cy="190"/>
              </a:xfrm>
              <a:prstGeom prst="line">
                <a:avLst/>
              </a:prstGeom>
              <a:noFill/>
              <a:ln w="19050">
                <a:solidFill>
                  <a:srgbClr val="000000"/>
                </a:solidFill>
                <a:round/>
                <a:headEnd/>
                <a:tailEnd/>
              </a:ln>
            </p:spPr>
            <p:txBody>
              <a:bodyPr wrap="none" anchor="ct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27" name="Text Box 145"/>
              <p:cNvSpPr txBox="1">
                <a:spLocks noChangeArrowheads="1"/>
              </p:cNvSpPr>
              <p:nvPr/>
            </p:nvSpPr>
            <p:spPr bwMode="auto">
              <a:xfrm>
                <a:off x="4427" y="3111"/>
                <a:ext cx="215" cy="15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FL</a:t>
                </a:r>
              </a:p>
            </p:txBody>
          </p:sp>
          <p:sp>
            <p:nvSpPr>
              <p:cNvPr id="328" name="Text Box 146"/>
              <p:cNvSpPr txBox="1">
                <a:spLocks noChangeArrowheads="1"/>
              </p:cNvSpPr>
              <p:nvPr/>
            </p:nvSpPr>
            <p:spPr bwMode="auto">
              <a:xfrm>
                <a:off x="4156" y="2582"/>
                <a:ext cx="229" cy="154"/>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GA</a:t>
                </a:r>
              </a:p>
            </p:txBody>
          </p:sp>
          <p:sp>
            <p:nvSpPr>
              <p:cNvPr id="329" name="Text Box 147"/>
              <p:cNvSpPr txBox="1">
                <a:spLocks noChangeArrowheads="1"/>
              </p:cNvSpPr>
              <p:nvPr/>
            </p:nvSpPr>
            <p:spPr bwMode="auto">
              <a:xfrm>
                <a:off x="3208" y="1574"/>
                <a:ext cx="192" cy="152"/>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IA</a:t>
                </a:r>
              </a:p>
            </p:txBody>
          </p:sp>
          <p:sp>
            <p:nvSpPr>
              <p:cNvPr id="330" name="Text Box 148"/>
              <p:cNvSpPr txBox="1">
                <a:spLocks noChangeArrowheads="1"/>
              </p:cNvSpPr>
              <p:nvPr/>
            </p:nvSpPr>
            <p:spPr bwMode="auto">
              <a:xfrm>
                <a:off x="3614" y="1814"/>
                <a:ext cx="183" cy="156"/>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IL</a:t>
                </a:r>
              </a:p>
            </p:txBody>
          </p:sp>
          <p:sp>
            <p:nvSpPr>
              <p:cNvPr id="331" name="Text Box 149"/>
              <p:cNvSpPr txBox="1">
                <a:spLocks noChangeArrowheads="1"/>
              </p:cNvSpPr>
              <p:nvPr/>
            </p:nvSpPr>
            <p:spPr bwMode="auto">
              <a:xfrm>
                <a:off x="2802" y="2006"/>
                <a:ext cx="226" cy="151"/>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KS</a:t>
                </a:r>
              </a:p>
            </p:txBody>
          </p:sp>
          <p:sp>
            <p:nvSpPr>
              <p:cNvPr id="332" name="Text Box 150"/>
              <p:cNvSpPr txBox="1">
                <a:spLocks noChangeArrowheads="1"/>
              </p:cNvSpPr>
              <p:nvPr/>
            </p:nvSpPr>
            <p:spPr bwMode="auto">
              <a:xfrm>
                <a:off x="5284" y="1285"/>
                <a:ext cx="237" cy="16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rgbClr val="000000"/>
                    </a:solidFill>
                    <a:latin typeface="+mn-lt"/>
                    <a:ea typeface="+mn-ea"/>
                  </a:rPr>
                  <a:t>MA</a:t>
                </a:r>
              </a:p>
            </p:txBody>
          </p:sp>
          <p:sp>
            <p:nvSpPr>
              <p:cNvPr id="333" name="Line 151"/>
              <p:cNvSpPr>
                <a:spLocks noChangeShapeType="1"/>
              </p:cNvSpPr>
              <p:nvPr/>
            </p:nvSpPr>
            <p:spPr bwMode="auto">
              <a:xfrm>
                <a:off x="5149" y="1361"/>
                <a:ext cx="178" cy="0"/>
              </a:xfrm>
              <a:prstGeom prst="line">
                <a:avLst/>
              </a:prstGeom>
              <a:noFill/>
              <a:ln w="19050">
                <a:solidFill>
                  <a:srgbClr val="000000"/>
                </a:solidFill>
                <a:round/>
                <a:headEnd/>
                <a:tailEnd/>
              </a:ln>
            </p:spPr>
            <p:txBody>
              <a:bodyPr wrap="none" anchor="ct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34" name="Text Box 152"/>
              <p:cNvSpPr txBox="1">
                <a:spLocks noChangeArrowheads="1"/>
              </p:cNvSpPr>
              <p:nvPr/>
            </p:nvSpPr>
            <p:spPr bwMode="auto">
              <a:xfrm>
                <a:off x="4993" y="2167"/>
                <a:ext cx="243" cy="152"/>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rgbClr val="000000"/>
                    </a:solidFill>
                    <a:latin typeface="+mn-lt"/>
                    <a:ea typeface="+mn-ea"/>
                  </a:rPr>
                  <a:t>MD</a:t>
                </a:r>
              </a:p>
            </p:txBody>
          </p:sp>
          <p:sp>
            <p:nvSpPr>
              <p:cNvPr id="335" name="Line 153"/>
              <p:cNvSpPr>
                <a:spLocks noChangeShapeType="1"/>
              </p:cNvSpPr>
              <p:nvPr/>
            </p:nvSpPr>
            <p:spPr bwMode="auto">
              <a:xfrm>
                <a:off x="4903" y="1954"/>
                <a:ext cx="135" cy="237"/>
              </a:xfrm>
              <a:prstGeom prst="line">
                <a:avLst/>
              </a:prstGeom>
              <a:noFill/>
              <a:ln w="19050">
                <a:solidFill>
                  <a:srgbClr val="000000"/>
                </a:solidFill>
                <a:round/>
                <a:headEnd/>
                <a:tailEnd/>
              </a:ln>
            </p:spPr>
            <p:txBody>
              <a:bodyPr wrap="none" anchor="ct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36" name="Text Box 154"/>
              <p:cNvSpPr txBox="1">
                <a:spLocks noChangeArrowheads="1"/>
              </p:cNvSpPr>
              <p:nvPr/>
            </p:nvSpPr>
            <p:spPr bwMode="auto">
              <a:xfrm>
                <a:off x="3298" y="2006"/>
                <a:ext cx="247" cy="151"/>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MO</a:t>
                </a:r>
              </a:p>
            </p:txBody>
          </p:sp>
          <p:sp>
            <p:nvSpPr>
              <p:cNvPr id="337" name="Line 155"/>
              <p:cNvSpPr>
                <a:spLocks noChangeShapeType="1"/>
              </p:cNvSpPr>
              <p:nvPr/>
            </p:nvSpPr>
            <p:spPr bwMode="auto">
              <a:xfrm>
                <a:off x="4923" y="1697"/>
                <a:ext cx="251" cy="163"/>
              </a:xfrm>
              <a:prstGeom prst="line">
                <a:avLst/>
              </a:prstGeom>
              <a:noFill/>
              <a:ln w="19050">
                <a:solidFill>
                  <a:srgbClr val="000000"/>
                </a:solidFill>
                <a:round/>
                <a:headEnd/>
                <a:tailEnd/>
              </a:ln>
            </p:spPr>
            <p:txBody>
              <a:bodyPr wrap="none" anchor="ct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38" name="Text Box 156"/>
              <p:cNvSpPr txBox="1">
                <a:spLocks noChangeArrowheads="1"/>
              </p:cNvSpPr>
              <p:nvPr/>
            </p:nvSpPr>
            <p:spPr bwMode="auto">
              <a:xfrm>
                <a:off x="5128" y="1836"/>
                <a:ext cx="215" cy="161"/>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rgbClr val="000000"/>
                    </a:solidFill>
                    <a:latin typeface="+mn-lt"/>
                    <a:ea typeface="+mn-ea"/>
                  </a:rPr>
                  <a:t>NJ</a:t>
                </a:r>
              </a:p>
            </p:txBody>
          </p:sp>
          <p:sp>
            <p:nvSpPr>
              <p:cNvPr id="339" name="Text Box 157"/>
              <p:cNvSpPr txBox="1">
                <a:spLocks noChangeArrowheads="1"/>
              </p:cNvSpPr>
              <p:nvPr/>
            </p:nvSpPr>
            <p:spPr bwMode="auto">
              <a:xfrm>
                <a:off x="4653" y="1334"/>
                <a:ext cx="228" cy="15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NY</a:t>
                </a:r>
              </a:p>
            </p:txBody>
          </p:sp>
          <p:sp>
            <p:nvSpPr>
              <p:cNvPr id="340" name="Text Box 158"/>
              <p:cNvSpPr txBox="1">
                <a:spLocks noChangeArrowheads="1"/>
              </p:cNvSpPr>
              <p:nvPr/>
            </p:nvSpPr>
            <p:spPr bwMode="auto">
              <a:xfrm>
                <a:off x="1042" y="1142"/>
                <a:ext cx="238" cy="154"/>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OR</a:t>
                </a:r>
              </a:p>
            </p:txBody>
          </p:sp>
          <p:sp>
            <p:nvSpPr>
              <p:cNvPr id="341" name="Text Box 159"/>
              <p:cNvSpPr txBox="1">
                <a:spLocks noChangeArrowheads="1"/>
              </p:cNvSpPr>
              <p:nvPr/>
            </p:nvSpPr>
            <p:spPr bwMode="auto">
              <a:xfrm>
                <a:off x="4517" y="1574"/>
                <a:ext cx="223" cy="152"/>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PA</a:t>
                </a:r>
              </a:p>
            </p:txBody>
          </p:sp>
          <p:sp>
            <p:nvSpPr>
              <p:cNvPr id="342" name="Text Box 160"/>
              <p:cNvSpPr txBox="1">
                <a:spLocks noChangeArrowheads="1"/>
              </p:cNvSpPr>
              <p:nvPr/>
            </p:nvSpPr>
            <p:spPr bwMode="auto">
              <a:xfrm>
                <a:off x="4427" y="2438"/>
                <a:ext cx="228" cy="15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SC</a:t>
                </a:r>
              </a:p>
            </p:txBody>
          </p:sp>
          <p:sp>
            <p:nvSpPr>
              <p:cNvPr id="343" name="Text Box 161"/>
              <p:cNvSpPr txBox="1">
                <a:spLocks noChangeArrowheads="1"/>
              </p:cNvSpPr>
              <p:nvPr/>
            </p:nvSpPr>
            <p:spPr bwMode="auto">
              <a:xfrm>
                <a:off x="3795" y="2295"/>
                <a:ext cx="228" cy="159"/>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TN</a:t>
                </a:r>
              </a:p>
            </p:txBody>
          </p:sp>
          <p:sp>
            <p:nvSpPr>
              <p:cNvPr id="344" name="Text Box 162"/>
              <p:cNvSpPr txBox="1">
                <a:spLocks noChangeArrowheads="1"/>
              </p:cNvSpPr>
              <p:nvPr/>
            </p:nvSpPr>
            <p:spPr bwMode="auto">
              <a:xfrm>
                <a:off x="2170" y="1910"/>
                <a:ext cx="240" cy="153"/>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CO</a:t>
                </a:r>
              </a:p>
            </p:txBody>
          </p:sp>
          <p:sp>
            <p:nvSpPr>
              <p:cNvPr id="345" name="Text Box 163"/>
              <p:cNvSpPr txBox="1">
                <a:spLocks noChangeArrowheads="1"/>
              </p:cNvSpPr>
              <p:nvPr/>
            </p:nvSpPr>
            <p:spPr bwMode="auto">
              <a:xfrm>
                <a:off x="1222" y="757"/>
                <a:ext cx="246" cy="156"/>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WA</a:t>
                </a:r>
              </a:p>
            </p:txBody>
          </p:sp>
          <p:sp>
            <p:nvSpPr>
              <p:cNvPr id="346" name="Text Box 164"/>
              <p:cNvSpPr txBox="1">
                <a:spLocks noChangeArrowheads="1"/>
              </p:cNvSpPr>
              <p:nvPr/>
            </p:nvSpPr>
            <p:spPr bwMode="auto">
              <a:xfrm>
                <a:off x="3503" y="1274"/>
                <a:ext cx="215" cy="157"/>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WI</a:t>
                </a:r>
              </a:p>
            </p:txBody>
          </p:sp>
          <p:sp>
            <p:nvSpPr>
              <p:cNvPr id="347" name="Text Box 165"/>
              <p:cNvSpPr txBox="1">
                <a:spLocks noChangeArrowheads="1"/>
              </p:cNvSpPr>
              <p:nvPr/>
            </p:nvSpPr>
            <p:spPr bwMode="auto">
              <a:xfrm>
                <a:off x="4517" y="1958"/>
                <a:ext cx="223" cy="160"/>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VA</a:t>
                </a:r>
              </a:p>
            </p:txBody>
          </p:sp>
          <p:sp>
            <p:nvSpPr>
              <p:cNvPr id="348" name="Text Box 166"/>
              <p:cNvSpPr txBox="1">
                <a:spLocks noChangeArrowheads="1"/>
              </p:cNvSpPr>
              <p:nvPr/>
            </p:nvSpPr>
            <p:spPr bwMode="auto">
              <a:xfrm>
                <a:off x="5059" y="950"/>
                <a:ext cx="242" cy="158"/>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ME</a:t>
                </a:r>
              </a:p>
            </p:txBody>
          </p:sp>
          <p:sp>
            <p:nvSpPr>
              <p:cNvPr id="349" name="Text Box 167"/>
              <p:cNvSpPr txBox="1">
                <a:spLocks noChangeArrowheads="1"/>
              </p:cNvSpPr>
              <p:nvPr/>
            </p:nvSpPr>
            <p:spPr bwMode="auto">
              <a:xfrm>
                <a:off x="3142" y="1082"/>
                <a:ext cx="243" cy="161"/>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MN</a:t>
                </a:r>
              </a:p>
            </p:txBody>
          </p:sp>
          <p:sp>
            <p:nvSpPr>
              <p:cNvPr id="350" name="Text Box 168"/>
              <p:cNvSpPr txBox="1">
                <a:spLocks noChangeArrowheads="1"/>
              </p:cNvSpPr>
              <p:nvPr/>
            </p:nvSpPr>
            <p:spPr bwMode="auto">
              <a:xfrm>
                <a:off x="3930" y="1361"/>
                <a:ext cx="295" cy="150"/>
              </a:xfrm>
              <a:prstGeom prst="rect">
                <a:avLst/>
              </a:prstGeom>
              <a:noFill/>
              <a:ln w="9525">
                <a:noFill/>
                <a:miter lim="800000"/>
                <a:headEnd/>
                <a:tailEnd/>
              </a:ln>
            </p:spPr>
            <p:txBody>
              <a:bodyPr>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MI</a:t>
                </a:r>
              </a:p>
            </p:txBody>
          </p:sp>
          <p:sp>
            <p:nvSpPr>
              <p:cNvPr id="351" name="Text Box 169"/>
              <p:cNvSpPr txBox="1">
                <a:spLocks noChangeArrowheads="1"/>
              </p:cNvSpPr>
              <p:nvPr/>
            </p:nvSpPr>
            <p:spPr bwMode="auto">
              <a:xfrm>
                <a:off x="4472" y="2231"/>
                <a:ext cx="233" cy="156"/>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NC</a:t>
                </a:r>
              </a:p>
            </p:txBody>
          </p:sp>
          <p:sp>
            <p:nvSpPr>
              <p:cNvPr id="352" name="Text Box 170"/>
              <p:cNvSpPr txBox="1">
                <a:spLocks noChangeArrowheads="1"/>
              </p:cNvSpPr>
              <p:nvPr/>
            </p:nvSpPr>
            <p:spPr bwMode="auto">
              <a:xfrm>
                <a:off x="2712" y="2807"/>
                <a:ext cx="219" cy="159"/>
              </a:xfrm>
              <a:prstGeom prst="rect">
                <a:avLst/>
              </a:prstGeom>
              <a:noFill/>
              <a:ln w="9525">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TX</a:t>
                </a:r>
              </a:p>
            </p:txBody>
          </p:sp>
          <p:sp>
            <p:nvSpPr>
              <p:cNvPr id="353" name="Text Box 171"/>
              <p:cNvSpPr txBox="1">
                <a:spLocks noChangeArrowheads="1"/>
              </p:cNvSpPr>
              <p:nvPr/>
            </p:nvSpPr>
            <p:spPr bwMode="auto">
              <a:xfrm>
                <a:off x="3955" y="2020"/>
                <a:ext cx="361" cy="144"/>
              </a:xfrm>
              <a:prstGeom prst="rect">
                <a:avLst/>
              </a:prstGeom>
              <a:noFill/>
              <a:ln w="12700">
                <a:noFill/>
                <a:miter lim="800000"/>
                <a:headEnd/>
                <a:tailEnd/>
              </a:ln>
            </p:spPr>
            <p:txBody>
              <a:bodyPr/>
              <a:lstStyle/>
              <a:p>
                <a:pPr algn="ctr" eaLnBrk="0" fontAlgn="auto" hangingPunct="0">
                  <a:spcBef>
                    <a:spcPct val="50000"/>
                  </a:spcBef>
                  <a:spcAft>
                    <a:spcPts val="0"/>
                  </a:spcAft>
                  <a:defRPr/>
                </a:pPr>
                <a:r>
                  <a:rPr lang="en-US" sz="1000" kern="0" dirty="0">
                    <a:solidFill>
                      <a:sysClr val="windowText" lastClr="000000"/>
                    </a:solidFill>
                    <a:latin typeface="+mn-lt"/>
                    <a:ea typeface="+mn-ea"/>
                  </a:rPr>
                  <a:t>KY</a:t>
                </a:r>
              </a:p>
            </p:txBody>
          </p:sp>
          <p:sp>
            <p:nvSpPr>
              <p:cNvPr id="354" name="Text Box 172"/>
              <p:cNvSpPr txBox="1">
                <a:spLocks noChangeArrowheads="1"/>
              </p:cNvSpPr>
              <p:nvPr/>
            </p:nvSpPr>
            <p:spPr bwMode="auto">
              <a:xfrm>
                <a:off x="4271" y="1924"/>
                <a:ext cx="361" cy="144"/>
              </a:xfrm>
              <a:prstGeom prst="rect">
                <a:avLst/>
              </a:prstGeom>
              <a:noFill/>
              <a:ln w="12700">
                <a:noFill/>
                <a:miter lim="800000"/>
                <a:headEnd/>
                <a:tailEnd/>
              </a:ln>
            </p:spPr>
            <p:txBody>
              <a:bodyPr/>
              <a:lstStyle/>
              <a:p>
                <a:pPr algn="ctr" eaLnBrk="0" fontAlgn="auto" hangingPunct="0">
                  <a:spcBef>
                    <a:spcPct val="50000"/>
                  </a:spcBef>
                  <a:spcAft>
                    <a:spcPts val="0"/>
                  </a:spcAft>
                  <a:defRPr/>
                </a:pPr>
                <a:r>
                  <a:rPr lang="en-US" sz="1000" kern="0" dirty="0">
                    <a:solidFill>
                      <a:sysClr val="windowText" lastClr="000000"/>
                    </a:solidFill>
                    <a:latin typeface="+mn-lt"/>
                    <a:ea typeface="+mn-ea"/>
                  </a:rPr>
                  <a:t>WV</a:t>
                </a:r>
              </a:p>
            </p:txBody>
          </p:sp>
          <p:sp>
            <p:nvSpPr>
              <p:cNvPr id="355" name="Text Box 173"/>
              <p:cNvSpPr txBox="1">
                <a:spLocks noChangeArrowheads="1"/>
              </p:cNvSpPr>
              <p:nvPr/>
            </p:nvSpPr>
            <p:spPr bwMode="auto">
              <a:xfrm>
                <a:off x="5309" y="1435"/>
                <a:ext cx="361" cy="144"/>
              </a:xfrm>
              <a:prstGeom prst="rect">
                <a:avLst/>
              </a:prstGeom>
              <a:noFill/>
              <a:ln w="12700">
                <a:noFill/>
                <a:miter lim="800000"/>
                <a:headEnd/>
                <a:tailEnd/>
              </a:ln>
            </p:spPr>
            <p:txBody>
              <a:bodyPr/>
              <a:lstStyle/>
              <a:p>
                <a:pPr algn="ctr" eaLnBrk="0" fontAlgn="auto" hangingPunct="0">
                  <a:spcBef>
                    <a:spcPct val="50000"/>
                  </a:spcBef>
                  <a:spcAft>
                    <a:spcPts val="0"/>
                  </a:spcAft>
                  <a:defRPr/>
                </a:pPr>
                <a:r>
                  <a:rPr lang="en-US" sz="1000" kern="0" dirty="0">
                    <a:solidFill>
                      <a:srgbClr val="000000"/>
                    </a:solidFill>
                    <a:latin typeface="+mn-lt"/>
                    <a:ea typeface="+mn-ea"/>
                  </a:rPr>
                  <a:t>RI</a:t>
                </a:r>
              </a:p>
            </p:txBody>
          </p:sp>
          <p:sp>
            <p:nvSpPr>
              <p:cNvPr id="356" name="Line 174"/>
              <p:cNvSpPr>
                <a:spLocks noChangeShapeType="1"/>
              </p:cNvSpPr>
              <p:nvPr/>
            </p:nvSpPr>
            <p:spPr bwMode="auto">
              <a:xfrm>
                <a:off x="5128" y="1482"/>
                <a:ext cx="202" cy="48"/>
              </a:xfrm>
              <a:prstGeom prst="line">
                <a:avLst/>
              </a:prstGeom>
              <a:noFill/>
              <a:ln w="1270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57" name="Rectangle 175"/>
              <p:cNvSpPr>
                <a:spLocks noChangeArrowheads="1"/>
              </p:cNvSpPr>
              <p:nvPr/>
            </p:nvSpPr>
            <p:spPr bwMode="auto">
              <a:xfrm>
                <a:off x="2736" y="1656"/>
                <a:ext cx="228" cy="151"/>
              </a:xfrm>
              <a:prstGeom prst="rect">
                <a:avLst/>
              </a:prstGeom>
              <a:noFill/>
              <a:ln w="12700">
                <a:noFill/>
                <a:miter lim="800000"/>
                <a:headEnd/>
                <a:tailEnd/>
              </a:ln>
            </p:spPr>
            <p:txBody>
              <a:bodyPr wrap="none">
                <a:spAutoFit/>
              </a:bodyPr>
              <a:lstStyle/>
              <a:p>
                <a:pPr algn="ctr" eaLnBrk="0" fontAlgn="auto" hangingPunct="0">
                  <a:spcBef>
                    <a:spcPts val="0"/>
                  </a:spcBef>
                  <a:spcAft>
                    <a:spcPts val="0"/>
                  </a:spcAft>
                  <a:defRPr/>
                </a:pPr>
                <a:r>
                  <a:rPr lang="en-US" sz="1000" kern="0" dirty="0">
                    <a:solidFill>
                      <a:sysClr val="windowText" lastClr="000000"/>
                    </a:solidFill>
                    <a:latin typeface="+mn-lt"/>
                    <a:ea typeface="+mn-ea"/>
                  </a:rPr>
                  <a:t>NE</a:t>
                </a:r>
              </a:p>
            </p:txBody>
          </p:sp>
          <p:sp>
            <p:nvSpPr>
              <p:cNvPr id="358" name="Text Box 176"/>
              <p:cNvSpPr txBox="1">
                <a:spLocks noChangeArrowheads="1"/>
              </p:cNvSpPr>
              <p:nvPr/>
            </p:nvSpPr>
            <p:spPr bwMode="auto">
              <a:xfrm>
                <a:off x="4723" y="915"/>
                <a:ext cx="363" cy="143"/>
              </a:xfrm>
              <a:prstGeom prst="rect">
                <a:avLst/>
              </a:prstGeom>
              <a:noFill/>
              <a:ln w="12700">
                <a:noFill/>
                <a:miter lim="800000"/>
                <a:headEnd/>
                <a:tailEnd/>
              </a:ln>
            </p:spPr>
            <p:txBody>
              <a:bodyPr/>
              <a:lstStyle/>
              <a:p>
                <a:pPr algn="ctr" eaLnBrk="0" fontAlgn="auto" hangingPunct="0">
                  <a:spcBef>
                    <a:spcPct val="50000"/>
                  </a:spcBef>
                  <a:spcAft>
                    <a:spcPts val="0"/>
                  </a:spcAft>
                  <a:defRPr/>
                </a:pPr>
                <a:r>
                  <a:rPr lang="en-US" sz="1000" kern="0" dirty="0">
                    <a:solidFill>
                      <a:srgbClr val="000000"/>
                    </a:solidFill>
                    <a:latin typeface="+mn-lt"/>
                    <a:ea typeface="+mn-ea"/>
                  </a:rPr>
                  <a:t>VT</a:t>
                </a:r>
              </a:p>
            </p:txBody>
          </p:sp>
          <p:sp>
            <p:nvSpPr>
              <p:cNvPr id="359" name="Line 177"/>
              <p:cNvSpPr>
                <a:spLocks noChangeShapeType="1"/>
              </p:cNvSpPr>
              <p:nvPr/>
            </p:nvSpPr>
            <p:spPr bwMode="auto">
              <a:xfrm>
                <a:off x="4903" y="1059"/>
                <a:ext cx="81" cy="144"/>
              </a:xfrm>
              <a:prstGeom prst="line">
                <a:avLst/>
              </a:prstGeom>
              <a:noFill/>
              <a:ln w="1270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grpSp>
            <p:nvGrpSpPr>
              <p:cNvPr id="27836" name="Group 178"/>
              <p:cNvGrpSpPr>
                <a:grpSpLocks/>
              </p:cNvGrpSpPr>
              <p:nvPr/>
            </p:nvGrpSpPr>
            <p:grpSpPr bwMode="auto">
              <a:xfrm>
                <a:off x="1248" y="1153"/>
                <a:ext cx="4331" cy="1754"/>
                <a:chOff x="912" y="961"/>
                <a:chExt cx="4603" cy="1788"/>
              </a:xfrm>
            </p:grpSpPr>
            <p:sp>
              <p:nvSpPr>
                <p:cNvPr id="372" name="Text Box 179"/>
                <p:cNvSpPr txBox="1">
                  <a:spLocks noChangeArrowheads="1"/>
                </p:cNvSpPr>
                <p:nvPr/>
              </p:nvSpPr>
              <p:spPr bwMode="auto">
                <a:xfrm>
                  <a:off x="912" y="1536"/>
                  <a:ext cx="288" cy="157"/>
                </a:xfrm>
                <a:prstGeom prst="rect">
                  <a:avLst/>
                </a:prstGeom>
                <a:noFill/>
                <a:ln w="9525">
                  <a:noFill/>
                  <a:miter lim="800000"/>
                  <a:headEnd/>
                  <a:tailEnd/>
                </a:ln>
              </p:spPr>
              <p:txBody>
                <a:bodyPr>
                  <a:spAutoFit/>
                </a:bodyPr>
                <a:lstStyle/>
                <a:p>
                  <a:pPr algn="ctr" fontAlgn="auto">
                    <a:spcBef>
                      <a:spcPts val="0"/>
                    </a:spcBef>
                    <a:spcAft>
                      <a:spcPts val="0"/>
                    </a:spcAft>
                    <a:defRPr/>
                  </a:pPr>
                  <a:r>
                    <a:rPr lang="en-US" sz="1000" kern="0" dirty="0">
                      <a:solidFill>
                        <a:sysClr val="windowText" lastClr="000000"/>
                      </a:solidFill>
                      <a:latin typeface="+mn-lt"/>
                      <a:ea typeface="+mn-ea"/>
                    </a:rPr>
                    <a:t>NV</a:t>
                  </a:r>
                </a:p>
              </p:txBody>
            </p:sp>
            <p:sp>
              <p:nvSpPr>
                <p:cNvPr id="373" name="Text Box 180"/>
                <p:cNvSpPr txBox="1">
                  <a:spLocks noChangeArrowheads="1"/>
                </p:cNvSpPr>
                <p:nvPr/>
              </p:nvSpPr>
              <p:spPr bwMode="auto">
                <a:xfrm>
                  <a:off x="3925" y="1541"/>
                  <a:ext cx="335" cy="155"/>
                </a:xfrm>
                <a:prstGeom prst="rect">
                  <a:avLst/>
                </a:prstGeom>
                <a:noFill/>
                <a:ln w="9525">
                  <a:noFill/>
                  <a:miter lim="800000"/>
                  <a:headEnd/>
                  <a:tailEnd/>
                </a:ln>
              </p:spPr>
              <p:txBody>
                <a:bodyPr>
                  <a:spAutoFit/>
                </a:bodyPr>
                <a:lstStyle/>
                <a:p>
                  <a:pPr algn="ctr" fontAlgn="auto">
                    <a:spcBef>
                      <a:spcPts val="0"/>
                    </a:spcBef>
                    <a:spcAft>
                      <a:spcPts val="0"/>
                    </a:spcAft>
                    <a:defRPr/>
                  </a:pPr>
                  <a:r>
                    <a:rPr lang="en-US" sz="1000" kern="0" dirty="0">
                      <a:solidFill>
                        <a:sysClr val="windowText" lastClr="000000"/>
                      </a:solidFill>
                      <a:latin typeface="+mn-lt"/>
                      <a:ea typeface="+mn-ea"/>
                    </a:rPr>
                    <a:t>OH</a:t>
                  </a:r>
                </a:p>
              </p:txBody>
            </p:sp>
            <p:sp>
              <p:nvSpPr>
                <p:cNvPr id="374" name="Text Box 181"/>
                <p:cNvSpPr txBox="1">
                  <a:spLocks noChangeArrowheads="1"/>
                </p:cNvSpPr>
                <p:nvPr/>
              </p:nvSpPr>
              <p:spPr bwMode="auto">
                <a:xfrm>
                  <a:off x="2448" y="1160"/>
                  <a:ext cx="287" cy="155"/>
                </a:xfrm>
                <a:prstGeom prst="rect">
                  <a:avLst/>
                </a:prstGeom>
                <a:noFill/>
                <a:ln w="9525">
                  <a:noFill/>
                  <a:miter lim="800000"/>
                  <a:headEnd/>
                  <a:tailEnd/>
                </a:ln>
              </p:spPr>
              <p:txBody>
                <a:bodyPr>
                  <a:spAutoFit/>
                </a:bodyPr>
                <a:lstStyle/>
                <a:p>
                  <a:pPr algn="ctr" fontAlgn="auto">
                    <a:spcBef>
                      <a:spcPts val="0"/>
                    </a:spcBef>
                    <a:spcAft>
                      <a:spcPts val="0"/>
                    </a:spcAft>
                    <a:defRPr/>
                  </a:pPr>
                  <a:r>
                    <a:rPr lang="en-US" sz="1000" kern="0" dirty="0">
                      <a:solidFill>
                        <a:sysClr val="windowText" lastClr="000000"/>
                      </a:solidFill>
                      <a:latin typeface="+mn-lt"/>
                      <a:ea typeface="+mn-ea"/>
                    </a:rPr>
                    <a:t>SD</a:t>
                  </a:r>
                </a:p>
              </p:txBody>
            </p:sp>
            <p:sp>
              <p:nvSpPr>
                <p:cNvPr id="375" name="Text Box 182"/>
                <p:cNvSpPr txBox="1">
                  <a:spLocks noChangeArrowheads="1"/>
                </p:cNvSpPr>
                <p:nvPr/>
              </p:nvSpPr>
              <p:spPr bwMode="auto">
                <a:xfrm>
                  <a:off x="3120" y="2592"/>
                  <a:ext cx="288" cy="157"/>
                </a:xfrm>
                <a:prstGeom prst="rect">
                  <a:avLst/>
                </a:prstGeom>
                <a:noFill/>
                <a:ln w="9525">
                  <a:noFill/>
                  <a:miter lim="800000"/>
                  <a:headEnd/>
                  <a:tailEnd/>
                </a:ln>
              </p:spPr>
              <p:txBody>
                <a:bodyPr>
                  <a:spAutoFit/>
                </a:bodyPr>
                <a:lstStyle/>
                <a:p>
                  <a:pPr algn="ctr" fontAlgn="auto">
                    <a:spcBef>
                      <a:spcPct val="50000"/>
                    </a:spcBef>
                    <a:spcAft>
                      <a:spcPts val="0"/>
                    </a:spcAft>
                    <a:defRPr/>
                  </a:pPr>
                  <a:endParaRPr lang="en-US" sz="1000" kern="0" dirty="0">
                    <a:solidFill>
                      <a:srgbClr val="FFFFFF"/>
                    </a:solidFill>
                    <a:latin typeface="+mn-lt"/>
                    <a:ea typeface="+mn-ea"/>
                  </a:endParaRPr>
                </a:p>
              </p:txBody>
            </p:sp>
            <p:sp>
              <p:nvSpPr>
                <p:cNvPr id="376" name="Text Box 183"/>
                <p:cNvSpPr txBox="1">
                  <a:spLocks noChangeArrowheads="1"/>
                </p:cNvSpPr>
                <p:nvPr/>
              </p:nvSpPr>
              <p:spPr bwMode="auto">
                <a:xfrm>
                  <a:off x="3120" y="2208"/>
                  <a:ext cx="288" cy="153"/>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00" kern="0" dirty="0">
                      <a:solidFill>
                        <a:sysClr val="windowText" lastClr="000000"/>
                      </a:solidFill>
                      <a:latin typeface="+mn-lt"/>
                      <a:ea typeface="+mn-ea"/>
                    </a:rPr>
                    <a:t>AR</a:t>
                  </a:r>
                </a:p>
              </p:txBody>
            </p:sp>
            <p:sp>
              <p:nvSpPr>
                <p:cNvPr id="377" name="Text Box 184"/>
                <p:cNvSpPr txBox="1">
                  <a:spLocks noChangeArrowheads="1"/>
                </p:cNvSpPr>
                <p:nvPr/>
              </p:nvSpPr>
              <p:spPr bwMode="auto">
                <a:xfrm>
                  <a:off x="3648" y="1584"/>
                  <a:ext cx="287" cy="159"/>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00" kern="0" dirty="0">
                      <a:solidFill>
                        <a:sysClr val="windowText" lastClr="000000"/>
                      </a:solidFill>
                      <a:latin typeface="+mn-lt"/>
                      <a:ea typeface="+mn-ea"/>
                    </a:rPr>
                    <a:t> IN</a:t>
                  </a:r>
                </a:p>
              </p:txBody>
            </p:sp>
            <p:sp>
              <p:nvSpPr>
                <p:cNvPr id="378" name="Text Box 185"/>
                <p:cNvSpPr txBox="1">
                  <a:spLocks noChangeArrowheads="1"/>
                </p:cNvSpPr>
                <p:nvPr/>
              </p:nvSpPr>
              <p:spPr bwMode="auto">
                <a:xfrm>
                  <a:off x="5228" y="961"/>
                  <a:ext cx="287" cy="157"/>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00" kern="0" dirty="0">
                      <a:solidFill>
                        <a:sysClr val="windowText" lastClr="000000"/>
                      </a:solidFill>
                      <a:latin typeface="+mn-lt"/>
                      <a:ea typeface="+mn-ea"/>
                    </a:rPr>
                    <a:t>NH</a:t>
                  </a:r>
                </a:p>
              </p:txBody>
            </p:sp>
            <p:sp>
              <p:nvSpPr>
                <p:cNvPr id="379" name="Line 186"/>
                <p:cNvSpPr>
                  <a:spLocks noChangeShapeType="1"/>
                </p:cNvSpPr>
                <p:nvPr/>
              </p:nvSpPr>
              <p:spPr bwMode="auto">
                <a:xfrm flipV="1">
                  <a:off x="4988" y="1053"/>
                  <a:ext cx="287" cy="44"/>
                </a:xfrm>
                <a:prstGeom prst="line">
                  <a:avLst/>
                </a:prstGeom>
                <a:no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grpSp>
          <p:sp>
            <p:nvSpPr>
              <p:cNvPr id="361" name="Text Box 207"/>
              <p:cNvSpPr txBox="1">
                <a:spLocks noChangeArrowheads="1"/>
              </p:cNvSpPr>
              <p:nvPr/>
            </p:nvSpPr>
            <p:spPr bwMode="auto">
              <a:xfrm>
                <a:off x="1924" y="915"/>
                <a:ext cx="361" cy="152"/>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00" kern="0" dirty="0">
                    <a:solidFill>
                      <a:sysClr val="windowText" lastClr="000000"/>
                    </a:solidFill>
                    <a:latin typeface="+mn-lt"/>
                    <a:ea typeface="+mn-ea"/>
                  </a:rPr>
                  <a:t>MT</a:t>
                </a:r>
              </a:p>
            </p:txBody>
          </p:sp>
          <p:sp>
            <p:nvSpPr>
              <p:cNvPr id="362" name="Text Box 208"/>
              <p:cNvSpPr txBox="1">
                <a:spLocks noChangeArrowheads="1"/>
              </p:cNvSpPr>
              <p:nvPr/>
            </p:nvSpPr>
            <p:spPr bwMode="auto">
              <a:xfrm>
                <a:off x="1608" y="1246"/>
                <a:ext cx="271" cy="158"/>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00" kern="0" dirty="0">
                    <a:solidFill>
                      <a:sysClr val="windowText" lastClr="000000"/>
                    </a:solidFill>
                    <a:latin typeface="+mn-lt"/>
                    <a:ea typeface="+mn-ea"/>
                  </a:rPr>
                  <a:t>ID</a:t>
                </a:r>
              </a:p>
            </p:txBody>
          </p:sp>
          <p:sp>
            <p:nvSpPr>
              <p:cNvPr id="363" name="Text Box 209"/>
              <p:cNvSpPr txBox="1">
                <a:spLocks noChangeArrowheads="1"/>
              </p:cNvSpPr>
              <p:nvPr/>
            </p:nvSpPr>
            <p:spPr bwMode="auto">
              <a:xfrm>
                <a:off x="2059" y="1387"/>
                <a:ext cx="310" cy="151"/>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00" kern="0" dirty="0">
                    <a:solidFill>
                      <a:sysClr val="windowText" lastClr="000000"/>
                    </a:solidFill>
                    <a:latin typeface="+mn-lt"/>
                    <a:ea typeface="+mn-ea"/>
                  </a:rPr>
                  <a:t>WY</a:t>
                </a:r>
              </a:p>
            </p:txBody>
          </p:sp>
          <p:sp>
            <p:nvSpPr>
              <p:cNvPr id="364" name="Text Box 210"/>
              <p:cNvSpPr txBox="1">
                <a:spLocks noChangeArrowheads="1"/>
              </p:cNvSpPr>
              <p:nvPr/>
            </p:nvSpPr>
            <p:spPr bwMode="auto">
              <a:xfrm>
                <a:off x="2691" y="915"/>
                <a:ext cx="309" cy="152"/>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00" kern="0" dirty="0">
                    <a:solidFill>
                      <a:sysClr val="windowText" lastClr="000000"/>
                    </a:solidFill>
                    <a:latin typeface="+mn-lt"/>
                    <a:ea typeface="+mn-ea"/>
                  </a:rPr>
                  <a:t>ND</a:t>
                </a:r>
              </a:p>
            </p:txBody>
          </p:sp>
          <p:sp>
            <p:nvSpPr>
              <p:cNvPr id="365" name="Text Box 211"/>
              <p:cNvSpPr txBox="1">
                <a:spLocks noChangeArrowheads="1"/>
              </p:cNvSpPr>
              <p:nvPr/>
            </p:nvSpPr>
            <p:spPr bwMode="auto">
              <a:xfrm>
                <a:off x="2059" y="2426"/>
                <a:ext cx="310" cy="156"/>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00" kern="0" dirty="0">
                    <a:solidFill>
                      <a:sysClr val="windowText" lastClr="000000"/>
                    </a:solidFill>
                    <a:latin typeface="+mn-lt"/>
                    <a:ea typeface="+mn-ea"/>
                  </a:rPr>
                  <a:t>NM</a:t>
                </a:r>
              </a:p>
            </p:txBody>
          </p:sp>
          <p:sp>
            <p:nvSpPr>
              <p:cNvPr id="366" name="Text Box 212"/>
              <p:cNvSpPr txBox="1">
                <a:spLocks noChangeArrowheads="1"/>
              </p:cNvSpPr>
              <p:nvPr/>
            </p:nvSpPr>
            <p:spPr bwMode="auto">
              <a:xfrm>
                <a:off x="2917" y="2332"/>
                <a:ext cx="361" cy="156"/>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00" kern="0" dirty="0">
                    <a:solidFill>
                      <a:sysClr val="windowText" lastClr="000000"/>
                    </a:solidFill>
                    <a:latin typeface="+mn-lt"/>
                    <a:ea typeface="+mn-ea"/>
                  </a:rPr>
                  <a:t>OK</a:t>
                </a:r>
              </a:p>
            </p:txBody>
          </p:sp>
          <p:sp>
            <p:nvSpPr>
              <p:cNvPr id="367" name="Text Box 213"/>
              <p:cNvSpPr txBox="1">
                <a:spLocks noChangeArrowheads="1"/>
              </p:cNvSpPr>
              <p:nvPr/>
            </p:nvSpPr>
            <p:spPr bwMode="auto">
              <a:xfrm>
                <a:off x="3323" y="2758"/>
                <a:ext cx="309" cy="153"/>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00" kern="0" dirty="0">
                    <a:solidFill>
                      <a:sysClr val="windowText" lastClr="000000"/>
                    </a:solidFill>
                    <a:latin typeface="+mn-lt"/>
                    <a:ea typeface="+mn-ea"/>
                  </a:rPr>
                  <a:t>LA</a:t>
                </a:r>
              </a:p>
            </p:txBody>
          </p:sp>
          <p:sp>
            <p:nvSpPr>
              <p:cNvPr id="368" name="Text Box 214"/>
              <p:cNvSpPr txBox="1">
                <a:spLocks noChangeArrowheads="1"/>
              </p:cNvSpPr>
              <p:nvPr/>
            </p:nvSpPr>
            <p:spPr bwMode="auto">
              <a:xfrm>
                <a:off x="3594" y="2616"/>
                <a:ext cx="282" cy="175"/>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00" kern="0" dirty="0">
                    <a:solidFill>
                      <a:sysClr val="windowText" lastClr="000000"/>
                    </a:solidFill>
                    <a:latin typeface="+mn-lt"/>
                    <a:ea typeface="+mn-ea"/>
                  </a:rPr>
                  <a:t>MS</a:t>
                </a:r>
              </a:p>
            </p:txBody>
          </p:sp>
          <p:sp>
            <p:nvSpPr>
              <p:cNvPr id="369" name="Text Box 215"/>
              <p:cNvSpPr txBox="1">
                <a:spLocks noChangeArrowheads="1"/>
              </p:cNvSpPr>
              <p:nvPr/>
            </p:nvSpPr>
            <p:spPr bwMode="auto">
              <a:xfrm>
                <a:off x="3865" y="2623"/>
                <a:ext cx="214" cy="153"/>
              </a:xfrm>
              <a:prstGeom prst="rect">
                <a:avLst/>
              </a:prstGeom>
              <a:noFill/>
              <a:ln w="9525">
                <a:noFill/>
                <a:miter lim="800000"/>
                <a:headEnd/>
                <a:tailEnd/>
              </a:ln>
            </p:spPr>
            <p:txBody>
              <a:bodyPr wrap="none">
                <a:spAutoFit/>
              </a:bodyPr>
              <a:lstStyle/>
              <a:p>
                <a:pPr algn="ctr" fontAlgn="auto">
                  <a:spcBef>
                    <a:spcPts val="0"/>
                  </a:spcBef>
                  <a:spcAft>
                    <a:spcPts val="0"/>
                  </a:spcAft>
                  <a:defRPr/>
                </a:pPr>
                <a:r>
                  <a:rPr lang="en-US" sz="1000" kern="0" dirty="0">
                    <a:solidFill>
                      <a:sysClr val="windowText" lastClr="000000"/>
                    </a:solidFill>
                    <a:latin typeface="+mn-lt"/>
                    <a:ea typeface="+mn-ea"/>
                  </a:rPr>
                  <a:t>AL</a:t>
                </a:r>
              </a:p>
            </p:txBody>
          </p:sp>
          <p:sp>
            <p:nvSpPr>
              <p:cNvPr id="370" name="Line 216"/>
              <p:cNvSpPr>
                <a:spLocks noChangeShapeType="1"/>
              </p:cNvSpPr>
              <p:nvPr/>
            </p:nvSpPr>
            <p:spPr bwMode="auto">
              <a:xfrm>
                <a:off x="4903" y="1860"/>
                <a:ext cx="271" cy="189"/>
              </a:xfrm>
              <a:prstGeom prst="line">
                <a:avLst/>
              </a:prstGeom>
              <a:noFill/>
              <a:ln w="19050">
                <a:solidFill>
                  <a:srgbClr val="000000"/>
                </a:solidFill>
                <a:round/>
                <a:headEnd/>
                <a:tailEnd/>
              </a:ln>
            </p:spPr>
            <p:txBody>
              <a:bodyPr/>
              <a:lstStyle/>
              <a:p>
                <a:pPr algn="ctr" fontAlgn="auto">
                  <a:spcBef>
                    <a:spcPts val="0"/>
                  </a:spcBef>
                  <a:spcAft>
                    <a:spcPts val="0"/>
                  </a:spcAft>
                  <a:defRPr/>
                </a:pPr>
                <a:endParaRPr lang="en-US" sz="1000" kern="0" dirty="0">
                  <a:solidFill>
                    <a:sysClr val="windowText" lastClr="000000"/>
                  </a:solidFill>
                  <a:latin typeface="+mn-lt"/>
                  <a:ea typeface="+mn-ea"/>
                </a:endParaRPr>
              </a:p>
            </p:txBody>
          </p:sp>
          <p:sp>
            <p:nvSpPr>
              <p:cNvPr id="371" name="Text Box 217"/>
              <p:cNvSpPr txBox="1">
                <a:spLocks noChangeArrowheads="1"/>
              </p:cNvSpPr>
              <p:nvPr/>
            </p:nvSpPr>
            <p:spPr bwMode="auto">
              <a:xfrm>
                <a:off x="5174" y="2002"/>
                <a:ext cx="314" cy="156"/>
              </a:xfrm>
              <a:prstGeom prst="rect">
                <a:avLst/>
              </a:prstGeom>
              <a:noFill/>
              <a:ln w="9525">
                <a:noFill/>
                <a:miter lim="800000"/>
                <a:headEnd/>
                <a:tailEnd/>
              </a:ln>
            </p:spPr>
            <p:txBody>
              <a:bodyPr>
                <a:spAutoFit/>
              </a:bodyPr>
              <a:lstStyle/>
              <a:p>
                <a:pPr algn="ctr" fontAlgn="auto">
                  <a:spcBef>
                    <a:spcPct val="50000"/>
                  </a:spcBef>
                  <a:spcAft>
                    <a:spcPts val="0"/>
                  </a:spcAft>
                  <a:defRPr/>
                </a:pPr>
                <a:r>
                  <a:rPr lang="en-US" sz="1000" kern="0" dirty="0">
                    <a:solidFill>
                      <a:sysClr val="windowText" lastClr="000000"/>
                    </a:solidFill>
                    <a:latin typeface="+mn-lt"/>
                    <a:ea typeface="+mn-ea"/>
                  </a:rPr>
                  <a:t>DE</a:t>
                </a:r>
              </a:p>
            </p:txBody>
          </p:sp>
        </p:grpSp>
        <p:grpSp>
          <p:nvGrpSpPr>
            <p:cNvPr id="27652" name="Group 11"/>
            <p:cNvGrpSpPr>
              <a:grpSpLocks/>
            </p:cNvGrpSpPr>
            <p:nvPr/>
          </p:nvGrpSpPr>
          <p:grpSpPr bwMode="auto">
            <a:xfrm>
              <a:off x="1752600" y="5105400"/>
              <a:ext cx="949325" cy="941388"/>
              <a:chOff x="144" y="2832"/>
              <a:chExt cx="912" cy="672"/>
            </a:xfrm>
          </p:grpSpPr>
          <p:sp>
            <p:nvSpPr>
              <p:cNvPr id="5" name="Rectangle 12"/>
              <p:cNvSpPr>
                <a:spLocks noChangeArrowheads="1"/>
              </p:cNvSpPr>
              <p:nvPr/>
            </p:nvSpPr>
            <p:spPr bwMode="auto">
              <a:xfrm>
                <a:off x="144" y="2832"/>
                <a:ext cx="912" cy="672"/>
              </a:xfrm>
              <a:prstGeom prst="rect">
                <a:avLst/>
              </a:prstGeom>
              <a:noFill/>
              <a:ln w="12700" cmpd="dbl">
                <a:solidFill>
                  <a:srgbClr val="000000"/>
                </a:solidFill>
                <a:miter lim="800000"/>
                <a:headEnd/>
                <a:tailEnd/>
              </a:ln>
              <a:effectLst>
                <a:outerShdw dist="35921" dir="2700000" algn="ctr" rotWithShape="0">
                  <a:srgbClr val="808080"/>
                </a:outerShdw>
              </a:effectLst>
            </p:spPr>
            <p:txBody>
              <a:bodyPr wrap="none" anchor="ctr"/>
              <a:lstStyle/>
              <a:p>
                <a:pPr algn="ctr" fontAlgn="auto">
                  <a:spcBef>
                    <a:spcPts val="0"/>
                  </a:spcBef>
                  <a:spcAft>
                    <a:spcPts val="0"/>
                  </a:spcAft>
                  <a:defRPr/>
                </a:pPr>
                <a:endParaRPr lang="en-US" sz="2400" dirty="0">
                  <a:latin typeface="Arial"/>
                  <a:ea typeface="+mn-ea"/>
                </a:endParaRPr>
              </a:p>
            </p:txBody>
          </p:sp>
          <p:grpSp>
            <p:nvGrpSpPr>
              <p:cNvPr id="27671" name="Group 13"/>
              <p:cNvGrpSpPr>
                <a:grpSpLocks noChangeAspect="1"/>
              </p:cNvGrpSpPr>
              <p:nvPr/>
            </p:nvGrpSpPr>
            <p:grpSpPr bwMode="auto">
              <a:xfrm>
                <a:off x="190" y="2939"/>
                <a:ext cx="695" cy="474"/>
                <a:chOff x="240" y="3319"/>
                <a:chExt cx="869" cy="590"/>
              </a:xfrm>
            </p:grpSpPr>
            <p:sp>
              <p:nvSpPr>
                <p:cNvPr id="27673" name="Freeform 14"/>
                <p:cNvSpPr>
                  <a:spLocks noChangeAspect="1"/>
                </p:cNvSpPr>
                <p:nvPr/>
              </p:nvSpPr>
              <p:spPr bwMode="auto">
                <a:xfrm>
                  <a:off x="894" y="3680"/>
                  <a:ext cx="215" cy="231"/>
                </a:xfrm>
                <a:custGeom>
                  <a:avLst/>
                  <a:gdLst>
                    <a:gd name="T0" fmla="*/ 0 w 860"/>
                    <a:gd name="T1" fmla="*/ 0 h 917"/>
                    <a:gd name="T2" fmla="*/ 0 w 860"/>
                    <a:gd name="T3" fmla="*/ 0 h 917"/>
                    <a:gd name="T4" fmla="*/ 0 w 860"/>
                    <a:gd name="T5" fmla="*/ 0 h 917"/>
                    <a:gd name="T6" fmla="*/ 0 w 860"/>
                    <a:gd name="T7" fmla="*/ 0 h 917"/>
                    <a:gd name="T8" fmla="*/ 0 w 860"/>
                    <a:gd name="T9" fmla="*/ 0 h 917"/>
                    <a:gd name="T10" fmla="*/ 0 w 860"/>
                    <a:gd name="T11" fmla="*/ 0 h 917"/>
                    <a:gd name="T12" fmla="*/ 0 w 860"/>
                    <a:gd name="T13" fmla="*/ 0 h 917"/>
                    <a:gd name="T14" fmla="*/ 0 w 860"/>
                    <a:gd name="T15" fmla="*/ 0 h 917"/>
                    <a:gd name="T16" fmla="*/ 0 w 860"/>
                    <a:gd name="T17" fmla="*/ 0 h 917"/>
                    <a:gd name="T18" fmla="*/ 0 w 860"/>
                    <a:gd name="T19" fmla="*/ 0 h 917"/>
                    <a:gd name="T20" fmla="*/ 0 w 860"/>
                    <a:gd name="T21" fmla="*/ 0 h 917"/>
                    <a:gd name="T22" fmla="*/ 0 w 860"/>
                    <a:gd name="T23" fmla="*/ 0 h 917"/>
                    <a:gd name="T24" fmla="*/ 0 w 860"/>
                    <a:gd name="T25" fmla="*/ 0 h 917"/>
                    <a:gd name="T26" fmla="*/ 0 w 860"/>
                    <a:gd name="T27" fmla="*/ 0 h 917"/>
                    <a:gd name="T28" fmla="*/ 0 w 860"/>
                    <a:gd name="T29" fmla="*/ 0 h 917"/>
                    <a:gd name="T30" fmla="*/ 0 w 860"/>
                    <a:gd name="T31" fmla="*/ 0 h 917"/>
                    <a:gd name="T32" fmla="*/ 0 w 860"/>
                    <a:gd name="T33" fmla="*/ 0 h 917"/>
                    <a:gd name="T34" fmla="*/ 0 w 860"/>
                    <a:gd name="T35" fmla="*/ 0 h 917"/>
                    <a:gd name="T36" fmla="*/ 0 w 860"/>
                    <a:gd name="T37" fmla="*/ 0 h 917"/>
                    <a:gd name="T38" fmla="*/ 0 w 860"/>
                    <a:gd name="T39" fmla="*/ 0 h 917"/>
                    <a:gd name="T40" fmla="*/ 0 w 860"/>
                    <a:gd name="T41" fmla="*/ 0 h 917"/>
                    <a:gd name="T42" fmla="*/ 0 w 860"/>
                    <a:gd name="T43" fmla="*/ 0 h 917"/>
                    <a:gd name="T44" fmla="*/ 0 w 860"/>
                    <a:gd name="T45" fmla="*/ 0 h 917"/>
                    <a:gd name="T46" fmla="*/ 0 w 860"/>
                    <a:gd name="T47" fmla="*/ 0 h 917"/>
                    <a:gd name="T48" fmla="*/ 0 w 860"/>
                    <a:gd name="T49" fmla="*/ 0 h 917"/>
                    <a:gd name="T50" fmla="*/ 0 w 860"/>
                    <a:gd name="T51" fmla="*/ 0 h 917"/>
                    <a:gd name="T52" fmla="*/ 0 w 860"/>
                    <a:gd name="T53" fmla="*/ 0 h 917"/>
                    <a:gd name="T54" fmla="*/ 0 w 860"/>
                    <a:gd name="T55" fmla="*/ 0 h 917"/>
                    <a:gd name="T56" fmla="*/ 0 w 860"/>
                    <a:gd name="T57" fmla="*/ 0 h 917"/>
                    <a:gd name="T58" fmla="*/ 0 w 860"/>
                    <a:gd name="T59" fmla="*/ 0 h 917"/>
                    <a:gd name="T60" fmla="*/ 0 w 860"/>
                    <a:gd name="T61" fmla="*/ 0 h 917"/>
                    <a:gd name="T62" fmla="*/ 0 w 860"/>
                    <a:gd name="T63" fmla="*/ 0 h 917"/>
                    <a:gd name="T64" fmla="*/ 0 w 860"/>
                    <a:gd name="T65" fmla="*/ 0 h 917"/>
                    <a:gd name="T66" fmla="*/ 0 w 860"/>
                    <a:gd name="T67" fmla="*/ 0 h 917"/>
                    <a:gd name="T68" fmla="*/ 0 w 860"/>
                    <a:gd name="T69" fmla="*/ 0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6" y="893"/>
                      </a:moveTo>
                      <a:lnTo>
                        <a:pt x="341" y="871"/>
                      </a:lnTo>
                      <a:lnTo>
                        <a:pt x="333" y="836"/>
                      </a:lnTo>
                      <a:lnTo>
                        <a:pt x="434" y="778"/>
                      </a:lnTo>
                      <a:lnTo>
                        <a:pt x="517" y="672"/>
                      </a:lnTo>
                      <a:lnTo>
                        <a:pt x="573" y="720"/>
                      </a:lnTo>
                      <a:lnTo>
                        <a:pt x="682" y="660"/>
                      </a:lnTo>
                      <a:lnTo>
                        <a:pt x="739" y="627"/>
                      </a:lnTo>
                      <a:lnTo>
                        <a:pt x="767" y="569"/>
                      </a:lnTo>
                      <a:lnTo>
                        <a:pt x="850" y="521"/>
                      </a:lnTo>
                      <a:lnTo>
                        <a:pt x="860" y="475"/>
                      </a:lnTo>
                      <a:lnTo>
                        <a:pt x="776" y="451"/>
                      </a:lnTo>
                      <a:lnTo>
                        <a:pt x="739" y="326"/>
                      </a:lnTo>
                      <a:lnTo>
                        <a:pt x="657" y="347"/>
                      </a:lnTo>
                      <a:lnTo>
                        <a:pt x="657" y="266"/>
                      </a:lnTo>
                      <a:lnTo>
                        <a:pt x="618" y="221"/>
                      </a:lnTo>
                      <a:lnTo>
                        <a:pt x="490" y="139"/>
                      </a:lnTo>
                      <a:lnTo>
                        <a:pt x="396" y="128"/>
                      </a:lnTo>
                      <a:lnTo>
                        <a:pt x="351" y="82"/>
                      </a:lnTo>
                      <a:lnTo>
                        <a:pt x="147" y="0"/>
                      </a:lnTo>
                      <a:lnTo>
                        <a:pt x="120" y="24"/>
                      </a:lnTo>
                      <a:lnTo>
                        <a:pt x="120" y="92"/>
                      </a:lnTo>
                      <a:lnTo>
                        <a:pt x="157" y="114"/>
                      </a:lnTo>
                      <a:lnTo>
                        <a:pt x="157" y="186"/>
                      </a:lnTo>
                      <a:lnTo>
                        <a:pt x="128" y="231"/>
                      </a:lnTo>
                      <a:lnTo>
                        <a:pt x="100" y="266"/>
                      </a:lnTo>
                      <a:lnTo>
                        <a:pt x="47" y="279"/>
                      </a:lnTo>
                      <a:lnTo>
                        <a:pt x="0" y="369"/>
                      </a:lnTo>
                      <a:lnTo>
                        <a:pt x="110" y="604"/>
                      </a:lnTo>
                      <a:lnTo>
                        <a:pt x="110" y="753"/>
                      </a:lnTo>
                      <a:lnTo>
                        <a:pt x="90" y="798"/>
                      </a:lnTo>
                      <a:lnTo>
                        <a:pt x="110" y="858"/>
                      </a:lnTo>
                      <a:lnTo>
                        <a:pt x="239" y="917"/>
                      </a:lnTo>
                      <a:lnTo>
                        <a:pt x="276" y="893"/>
                      </a:lnTo>
                      <a:close/>
                    </a:path>
                  </a:pathLst>
                </a:custGeom>
                <a:solidFill>
                  <a:srgbClr val="0000FF"/>
                </a:solidFill>
                <a:ln w="3175">
                  <a:solidFill>
                    <a:srgbClr val="000000"/>
                  </a:solidFill>
                  <a:round/>
                  <a:headEnd/>
                  <a:tailEnd/>
                </a:ln>
              </p:spPr>
              <p:txBody>
                <a:bodyPr/>
                <a:lstStyle/>
                <a:p>
                  <a:endParaRPr lang="en-US"/>
                </a:p>
              </p:txBody>
            </p:sp>
            <p:sp>
              <p:nvSpPr>
                <p:cNvPr id="27674" name="Freeform 15"/>
                <p:cNvSpPr>
                  <a:spLocks noChangeAspect="1"/>
                </p:cNvSpPr>
                <p:nvPr/>
              </p:nvSpPr>
              <p:spPr bwMode="auto">
                <a:xfrm>
                  <a:off x="776" y="3531"/>
                  <a:ext cx="128" cy="79"/>
                </a:xfrm>
                <a:custGeom>
                  <a:avLst/>
                  <a:gdLst>
                    <a:gd name="T0" fmla="*/ 0 w 510"/>
                    <a:gd name="T1" fmla="*/ 0 h 326"/>
                    <a:gd name="T2" fmla="*/ 0 w 510"/>
                    <a:gd name="T3" fmla="*/ 0 h 326"/>
                    <a:gd name="T4" fmla="*/ 0 w 510"/>
                    <a:gd name="T5" fmla="*/ 0 h 326"/>
                    <a:gd name="T6" fmla="*/ 0 w 510"/>
                    <a:gd name="T7" fmla="*/ 0 h 326"/>
                    <a:gd name="T8" fmla="*/ 0 w 510"/>
                    <a:gd name="T9" fmla="*/ 0 h 326"/>
                    <a:gd name="T10" fmla="*/ 0 w 510"/>
                    <a:gd name="T11" fmla="*/ 0 h 326"/>
                    <a:gd name="T12" fmla="*/ 0 w 510"/>
                    <a:gd name="T13" fmla="*/ 0 h 326"/>
                    <a:gd name="T14" fmla="*/ 0 w 510"/>
                    <a:gd name="T15" fmla="*/ 0 h 326"/>
                    <a:gd name="T16" fmla="*/ 0 w 510"/>
                    <a:gd name="T17" fmla="*/ 0 h 326"/>
                    <a:gd name="T18" fmla="*/ 0 w 510"/>
                    <a:gd name="T19" fmla="*/ 0 h 326"/>
                    <a:gd name="T20" fmla="*/ 0 w 510"/>
                    <a:gd name="T21" fmla="*/ 0 h 326"/>
                    <a:gd name="T22" fmla="*/ 0 w 510"/>
                    <a:gd name="T23" fmla="*/ 0 h 326"/>
                    <a:gd name="T24" fmla="*/ 0 w 510"/>
                    <a:gd name="T25" fmla="*/ 0 h 326"/>
                    <a:gd name="T26" fmla="*/ 0 w 510"/>
                    <a:gd name="T27" fmla="*/ 0 h 326"/>
                    <a:gd name="T28" fmla="*/ 0 w 510"/>
                    <a:gd name="T29" fmla="*/ 0 h 326"/>
                    <a:gd name="T30" fmla="*/ 0 w 510"/>
                    <a:gd name="T31" fmla="*/ 0 h 326"/>
                    <a:gd name="T32" fmla="*/ 0 w 510"/>
                    <a:gd name="T33" fmla="*/ 0 h 326"/>
                    <a:gd name="T34" fmla="*/ 0 w 510"/>
                    <a:gd name="T35" fmla="*/ 0 h 326"/>
                    <a:gd name="T36" fmla="*/ 0 w 510"/>
                    <a:gd name="T37" fmla="*/ 0 h 326"/>
                    <a:gd name="T38" fmla="*/ 0 w 510"/>
                    <a:gd name="T39" fmla="*/ 0 h 3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0"/>
                    <a:gd name="T61" fmla="*/ 0 h 326"/>
                    <a:gd name="T62" fmla="*/ 510 w 510"/>
                    <a:gd name="T63" fmla="*/ 326 h 3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0" h="326">
                      <a:moveTo>
                        <a:pt x="510" y="219"/>
                      </a:moveTo>
                      <a:lnTo>
                        <a:pt x="510" y="152"/>
                      </a:lnTo>
                      <a:lnTo>
                        <a:pt x="419" y="128"/>
                      </a:lnTo>
                      <a:lnTo>
                        <a:pt x="401" y="80"/>
                      </a:lnTo>
                      <a:lnTo>
                        <a:pt x="362" y="80"/>
                      </a:lnTo>
                      <a:lnTo>
                        <a:pt x="327" y="26"/>
                      </a:lnTo>
                      <a:lnTo>
                        <a:pt x="225" y="26"/>
                      </a:lnTo>
                      <a:lnTo>
                        <a:pt x="153" y="80"/>
                      </a:lnTo>
                      <a:lnTo>
                        <a:pt x="96" y="0"/>
                      </a:lnTo>
                      <a:lnTo>
                        <a:pt x="50" y="0"/>
                      </a:lnTo>
                      <a:lnTo>
                        <a:pt x="0" y="47"/>
                      </a:lnTo>
                      <a:lnTo>
                        <a:pt x="30" y="128"/>
                      </a:lnTo>
                      <a:lnTo>
                        <a:pt x="113" y="176"/>
                      </a:lnTo>
                      <a:lnTo>
                        <a:pt x="177" y="244"/>
                      </a:lnTo>
                      <a:lnTo>
                        <a:pt x="161" y="280"/>
                      </a:lnTo>
                      <a:lnTo>
                        <a:pt x="272" y="326"/>
                      </a:lnTo>
                      <a:lnTo>
                        <a:pt x="353" y="268"/>
                      </a:lnTo>
                      <a:lnTo>
                        <a:pt x="448" y="268"/>
                      </a:lnTo>
                      <a:lnTo>
                        <a:pt x="510" y="219"/>
                      </a:lnTo>
                      <a:close/>
                    </a:path>
                  </a:pathLst>
                </a:custGeom>
                <a:solidFill>
                  <a:srgbClr val="0000FF"/>
                </a:solidFill>
                <a:ln w="3175">
                  <a:solidFill>
                    <a:srgbClr val="000000"/>
                  </a:solidFill>
                  <a:round/>
                  <a:headEnd/>
                  <a:tailEnd/>
                </a:ln>
              </p:spPr>
              <p:txBody>
                <a:bodyPr/>
                <a:lstStyle/>
                <a:p>
                  <a:endParaRPr lang="en-US"/>
                </a:p>
              </p:txBody>
            </p:sp>
            <p:sp>
              <p:nvSpPr>
                <p:cNvPr id="27675" name="Freeform 16"/>
                <p:cNvSpPr>
                  <a:spLocks noChangeAspect="1"/>
                </p:cNvSpPr>
                <p:nvPr/>
              </p:nvSpPr>
              <p:spPr bwMode="auto">
                <a:xfrm>
                  <a:off x="781" y="3595"/>
                  <a:ext cx="27" cy="30"/>
                </a:xfrm>
                <a:custGeom>
                  <a:avLst/>
                  <a:gdLst>
                    <a:gd name="T0" fmla="*/ 0 w 110"/>
                    <a:gd name="T1" fmla="*/ 0 h 116"/>
                    <a:gd name="T2" fmla="*/ 0 w 110"/>
                    <a:gd name="T3" fmla="*/ 0 h 116"/>
                    <a:gd name="T4" fmla="*/ 0 w 110"/>
                    <a:gd name="T5" fmla="*/ 0 h 116"/>
                    <a:gd name="T6" fmla="*/ 0 w 110"/>
                    <a:gd name="T7" fmla="*/ 0 h 116"/>
                    <a:gd name="T8" fmla="*/ 0 w 110"/>
                    <a:gd name="T9" fmla="*/ 0 h 116"/>
                    <a:gd name="T10" fmla="*/ 0 w 110"/>
                    <a:gd name="T11" fmla="*/ 0 h 116"/>
                    <a:gd name="T12" fmla="*/ 0 60000 65536"/>
                    <a:gd name="T13" fmla="*/ 0 60000 65536"/>
                    <a:gd name="T14" fmla="*/ 0 60000 65536"/>
                    <a:gd name="T15" fmla="*/ 0 60000 65536"/>
                    <a:gd name="T16" fmla="*/ 0 60000 65536"/>
                    <a:gd name="T17" fmla="*/ 0 60000 65536"/>
                    <a:gd name="T18" fmla="*/ 0 w 110"/>
                    <a:gd name="T19" fmla="*/ 0 h 116"/>
                    <a:gd name="T20" fmla="*/ 110 w 110"/>
                    <a:gd name="T21" fmla="*/ 116 h 116"/>
                  </a:gdLst>
                  <a:ahLst/>
                  <a:cxnLst>
                    <a:cxn ang="T12">
                      <a:pos x="T0" y="T1"/>
                    </a:cxn>
                    <a:cxn ang="T13">
                      <a:pos x="T2" y="T3"/>
                    </a:cxn>
                    <a:cxn ang="T14">
                      <a:pos x="T4" y="T5"/>
                    </a:cxn>
                    <a:cxn ang="T15">
                      <a:pos x="T6" y="T7"/>
                    </a:cxn>
                    <a:cxn ang="T16">
                      <a:pos x="T8" y="T9"/>
                    </a:cxn>
                    <a:cxn ang="T17">
                      <a:pos x="T10" y="T11"/>
                    </a:cxn>
                  </a:cxnLst>
                  <a:rect l="T18" t="T19" r="T20" b="T21"/>
                  <a:pathLst>
                    <a:path w="110" h="116">
                      <a:moveTo>
                        <a:pt x="110" y="108"/>
                      </a:moveTo>
                      <a:lnTo>
                        <a:pt x="92" y="0"/>
                      </a:lnTo>
                      <a:lnTo>
                        <a:pt x="0" y="91"/>
                      </a:lnTo>
                      <a:lnTo>
                        <a:pt x="9" y="116"/>
                      </a:lnTo>
                      <a:lnTo>
                        <a:pt x="110" y="108"/>
                      </a:lnTo>
                      <a:close/>
                    </a:path>
                  </a:pathLst>
                </a:custGeom>
                <a:solidFill>
                  <a:srgbClr val="99CCFF"/>
                </a:solidFill>
                <a:ln w="3175">
                  <a:solidFill>
                    <a:srgbClr val="000000"/>
                  </a:solidFill>
                  <a:round/>
                  <a:headEnd/>
                  <a:tailEnd/>
                </a:ln>
              </p:spPr>
              <p:txBody>
                <a:bodyPr/>
                <a:lstStyle/>
                <a:p>
                  <a:endParaRPr lang="en-US"/>
                </a:p>
              </p:txBody>
            </p:sp>
            <p:sp>
              <p:nvSpPr>
                <p:cNvPr id="27676" name="Freeform 17"/>
                <p:cNvSpPr>
                  <a:spLocks noChangeAspect="1"/>
                </p:cNvSpPr>
                <p:nvPr/>
              </p:nvSpPr>
              <p:spPr bwMode="auto">
                <a:xfrm>
                  <a:off x="715" y="3543"/>
                  <a:ext cx="42" cy="41"/>
                </a:xfrm>
                <a:custGeom>
                  <a:avLst/>
                  <a:gdLst>
                    <a:gd name="T0" fmla="*/ 0 w 174"/>
                    <a:gd name="T1" fmla="*/ 0 h 163"/>
                    <a:gd name="T2" fmla="*/ 0 w 174"/>
                    <a:gd name="T3" fmla="*/ 0 h 163"/>
                    <a:gd name="T4" fmla="*/ 0 w 174"/>
                    <a:gd name="T5" fmla="*/ 0 h 163"/>
                    <a:gd name="T6" fmla="*/ 0 w 174"/>
                    <a:gd name="T7" fmla="*/ 0 h 163"/>
                    <a:gd name="T8" fmla="*/ 0 w 174"/>
                    <a:gd name="T9" fmla="*/ 0 h 163"/>
                    <a:gd name="T10" fmla="*/ 0 w 174"/>
                    <a:gd name="T11" fmla="*/ 0 h 163"/>
                    <a:gd name="T12" fmla="*/ 0 w 174"/>
                    <a:gd name="T13" fmla="*/ 0 h 163"/>
                    <a:gd name="T14" fmla="*/ 0 w 174"/>
                    <a:gd name="T15" fmla="*/ 0 h 163"/>
                    <a:gd name="T16" fmla="*/ 0 w 174"/>
                    <a:gd name="T17" fmla="*/ 0 h 1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3"/>
                    <a:gd name="T29" fmla="*/ 174 w 174"/>
                    <a:gd name="T30" fmla="*/ 163 h 1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3">
                      <a:moveTo>
                        <a:pt x="157" y="163"/>
                      </a:moveTo>
                      <a:lnTo>
                        <a:pt x="174" y="105"/>
                      </a:lnTo>
                      <a:lnTo>
                        <a:pt x="117" y="47"/>
                      </a:lnTo>
                      <a:lnTo>
                        <a:pt x="110" y="0"/>
                      </a:lnTo>
                      <a:lnTo>
                        <a:pt x="0" y="0"/>
                      </a:lnTo>
                      <a:lnTo>
                        <a:pt x="0" y="56"/>
                      </a:lnTo>
                      <a:lnTo>
                        <a:pt x="54" y="105"/>
                      </a:lnTo>
                      <a:lnTo>
                        <a:pt x="157" y="163"/>
                      </a:lnTo>
                      <a:close/>
                    </a:path>
                  </a:pathLst>
                </a:custGeom>
                <a:solidFill>
                  <a:srgbClr val="0000FF"/>
                </a:solidFill>
                <a:ln w="3175">
                  <a:solidFill>
                    <a:srgbClr val="000000"/>
                  </a:solidFill>
                  <a:round/>
                  <a:headEnd/>
                  <a:tailEnd/>
                </a:ln>
              </p:spPr>
              <p:txBody>
                <a:bodyPr/>
                <a:lstStyle/>
                <a:p>
                  <a:endParaRPr lang="en-US"/>
                </a:p>
              </p:txBody>
            </p:sp>
            <p:sp>
              <p:nvSpPr>
                <p:cNvPr id="27677" name="Freeform 18"/>
                <p:cNvSpPr>
                  <a:spLocks noChangeAspect="1"/>
                </p:cNvSpPr>
                <p:nvPr/>
              </p:nvSpPr>
              <p:spPr bwMode="auto">
                <a:xfrm>
                  <a:off x="673" y="3492"/>
                  <a:ext cx="101" cy="34"/>
                </a:xfrm>
                <a:custGeom>
                  <a:avLst/>
                  <a:gdLst>
                    <a:gd name="T0" fmla="*/ 0 w 406"/>
                    <a:gd name="T1" fmla="*/ 0 h 140"/>
                    <a:gd name="T2" fmla="*/ 0 w 406"/>
                    <a:gd name="T3" fmla="*/ 0 h 140"/>
                    <a:gd name="T4" fmla="*/ 0 w 406"/>
                    <a:gd name="T5" fmla="*/ 0 h 140"/>
                    <a:gd name="T6" fmla="*/ 0 w 406"/>
                    <a:gd name="T7" fmla="*/ 0 h 140"/>
                    <a:gd name="T8" fmla="*/ 0 w 406"/>
                    <a:gd name="T9" fmla="*/ 0 h 140"/>
                    <a:gd name="T10" fmla="*/ 0 w 406"/>
                    <a:gd name="T11" fmla="*/ 0 h 140"/>
                    <a:gd name="T12" fmla="*/ 0 w 406"/>
                    <a:gd name="T13" fmla="*/ 0 h 140"/>
                    <a:gd name="T14" fmla="*/ 0 w 406"/>
                    <a:gd name="T15" fmla="*/ 0 h 140"/>
                    <a:gd name="T16" fmla="*/ 0 w 406"/>
                    <a:gd name="T17" fmla="*/ 0 h 140"/>
                    <a:gd name="T18" fmla="*/ 0 w 406"/>
                    <a:gd name="T19" fmla="*/ 0 h 140"/>
                    <a:gd name="T20" fmla="*/ 0 w 406"/>
                    <a:gd name="T21" fmla="*/ 0 h 140"/>
                    <a:gd name="T22" fmla="*/ 0 w 406"/>
                    <a:gd name="T23" fmla="*/ 0 h 140"/>
                    <a:gd name="T24" fmla="*/ 0 w 406"/>
                    <a:gd name="T25" fmla="*/ 0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6"/>
                    <a:gd name="T40" fmla="*/ 0 h 140"/>
                    <a:gd name="T41" fmla="*/ 406 w 406"/>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6" h="140">
                      <a:moveTo>
                        <a:pt x="406" y="58"/>
                      </a:moveTo>
                      <a:lnTo>
                        <a:pt x="369" y="22"/>
                      </a:lnTo>
                      <a:lnTo>
                        <a:pt x="269" y="58"/>
                      </a:lnTo>
                      <a:lnTo>
                        <a:pt x="28" y="0"/>
                      </a:lnTo>
                      <a:lnTo>
                        <a:pt x="0" y="71"/>
                      </a:lnTo>
                      <a:lnTo>
                        <a:pt x="0" y="105"/>
                      </a:lnTo>
                      <a:lnTo>
                        <a:pt x="111" y="116"/>
                      </a:lnTo>
                      <a:lnTo>
                        <a:pt x="168" y="88"/>
                      </a:lnTo>
                      <a:lnTo>
                        <a:pt x="222" y="140"/>
                      </a:lnTo>
                      <a:lnTo>
                        <a:pt x="314" y="140"/>
                      </a:lnTo>
                      <a:lnTo>
                        <a:pt x="369" y="105"/>
                      </a:lnTo>
                      <a:lnTo>
                        <a:pt x="406" y="58"/>
                      </a:lnTo>
                      <a:close/>
                    </a:path>
                  </a:pathLst>
                </a:custGeom>
                <a:solidFill>
                  <a:srgbClr val="0000FF"/>
                </a:solidFill>
                <a:ln w="3175">
                  <a:solidFill>
                    <a:srgbClr val="000000"/>
                  </a:solidFill>
                  <a:round/>
                  <a:headEnd/>
                  <a:tailEnd/>
                </a:ln>
              </p:spPr>
              <p:txBody>
                <a:bodyPr/>
                <a:lstStyle/>
                <a:p>
                  <a:endParaRPr lang="en-US"/>
                </a:p>
              </p:txBody>
            </p:sp>
            <p:sp>
              <p:nvSpPr>
                <p:cNvPr id="27678" name="Freeform 19"/>
                <p:cNvSpPr>
                  <a:spLocks noChangeAspect="1"/>
                </p:cNvSpPr>
                <p:nvPr/>
              </p:nvSpPr>
              <p:spPr bwMode="auto">
                <a:xfrm>
                  <a:off x="503" y="3410"/>
                  <a:ext cx="109" cy="82"/>
                </a:xfrm>
                <a:custGeom>
                  <a:avLst/>
                  <a:gdLst>
                    <a:gd name="T0" fmla="*/ 0 w 435"/>
                    <a:gd name="T1" fmla="*/ 0 h 323"/>
                    <a:gd name="T2" fmla="*/ 0 w 435"/>
                    <a:gd name="T3" fmla="*/ 0 h 323"/>
                    <a:gd name="T4" fmla="*/ 0 w 435"/>
                    <a:gd name="T5" fmla="*/ 0 h 323"/>
                    <a:gd name="T6" fmla="*/ 0 w 435"/>
                    <a:gd name="T7" fmla="*/ 0 h 323"/>
                    <a:gd name="T8" fmla="*/ 0 w 435"/>
                    <a:gd name="T9" fmla="*/ 0 h 323"/>
                    <a:gd name="T10" fmla="*/ 0 w 435"/>
                    <a:gd name="T11" fmla="*/ 0 h 323"/>
                    <a:gd name="T12" fmla="*/ 0 w 435"/>
                    <a:gd name="T13" fmla="*/ 0 h 323"/>
                    <a:gd name="T14" fmla="*/ 0 w 435"/>
                    <a:gd name="T15" fmla="*/ 0 h 323"/>
                    <a:gd name="T16" fmla="*/ 0 w 435"/>
                    <a:gd name="T17" fmla="*/ 0 h 323"/>
                    <a:gd name="T18" fmla="*/ 0 w 435"/>
                    <a:gd name="T19" fmla="*/ 0 h 323"/>
                    <a:gd name="T20" fmla="*/ 0 w 435"/>
                    <a:gd name="T21" fmla="*/ 0 h 323"/>
                    <a:gd name="T22" fmla="*/ 0 w 435"/>
                    <a:gd name="T23" fmla="*/ 0 h 323"/>
                    <a:gd name="T24" fmla="*/ 0 w 435"/>
                    <a:gd name="T25" fmla="*/ 0 h 323"/>
                    <a:gd name="T26" fmla="*/ 0 w 435"/>
                    <a:gd name="T27" fmla="*/ 0 h 323"/>
                    <a:gd name="T28" fmla="*/ 0 w 435"/>
                    <a:gd name="T29" fmla="*/ 0 h 323"/>
                    <a:gd name="T30" fmla="*/ 0 w 435"/>
                    <a:gd name="T31" fmla="*/ 0 h 323"/>
                    <a:gd name="T32" fmla="*/ 0 w 435"/>
                    <a:gd name="T33" fmla="*/ 0 h 323"/>
                    <a:gd name="T34" fmla="*/ 0 w 435"/>
                    <a:gd name="T35" fmla="*/ 0 h 323"/>
                    <a:gd name="T36" fmla="*/ 0 w 435"/>
                    <a:gd name="T37" fmla="*/ 0 h 323"/>
                    <a:gd name="T38" fmla="*/ 0 w 435"/>
                    <a:gd name="T39" fmla="*/ 0 h 32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3"/>
                    <a:gd name="T62" fmla="*/ 435 w 435"/>
                    <a:gd name="T63" fmla="*/ 323 h 32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3">
                      <a:moveTo>
                        <a:pt x="427" y="288"/>
                      </a:moveTo>
                      <a:lnTo>
                        <a:pt x="435" y="252"/>
                      </a:lnTo>
                      <a:lnTo>
                        <a:pt x="389" y="242"/>
                      </a:lnTo>
                      <a:lnTo>
                        <a:pt x="389" y="161"/>
                      </a:lnTo>
                      <a:lnTo>
                        <a:pt x="343" y="195"/>
                      </a:lnTo>
                      <a:lnTo>
                        <a:pt x="297" y="115"/>
                      </a:lnTo>
                      <a:lnTo>
                        <a:pt x="332" y="115"/>
                      </a:lnTo>
                      <a:lnTo>
                        <a:pt x="241" y="0"/>
                      </a:lnTo>
                      <a:lnTo>
                        <a:pt x="185" y="0"/>
                      </a:lnTo>
                      <a:lnTo>
                        <a:pt x="129" y="92"/>
                      </a:lnTo>
                      <a:lnTo>
                        <a:pt x="0" y="92"/>
                      </a:lnTo>
                      <a:lnTo>
                        <a:pt x="49" y="208"/>
                      </a:lnTo>
                      <a:lnTo>
                        <a:pt x="101" y="299"/>
                      </a:lnTo>
                      <a:lnTo>
                        <a:pt x="223" y="299"/>
                      </a:lnTo>
                      <a:lnTo>
                        <a:pt x="195" y="252"/>
                      </a:lnTo>
                      <a:lnTo>
                        <a:pt x="258" y="252"/>
                      </a:lnTo>
                      <a:lnTo>
                        <a:pt x="287" y="267"/>
                      </a:lnTo>
                      <a:lnTo>
                        <a:pt x="323" y="323"/>
                      </a:lnTo>
                      <a:lnTo>
                        <a:pt x="427" y="288"/>
                      </a:lnTo>
                      <a:close/>
                    </a:path>
                  </a:pathLst>
                </a:custGeom>
                <a:solidFill>
                  <a:srgbClr val="0000FF"/>
                </a:solidFill>
                <a:ln w="3175">
                  <a:solidFill>
                    <a:srgbClr val="000000"/>
                  </a:solidFill>
                  <a:round/>
                  <a:headEnd/>
                  <a:tailEnd/>
                </a:ln>
              </p:spPr>
              <p:txBody>
                <a:bodyPr/>
                <a:lstStyle/>
                <a:p>
                  <a:endParaRPr lang="en-US"/>
                </a:p>
              </p:txBody>
            </p:sp>
            <p:sp>
              <p:nvSpPr>
                <p:cNvPr id="27679" name="Freeform 20"/>
                <p:cNvSpPr>
                  <a:spLocks noChangeAspect="1"/>
                </p:cNvSpPr>
                <p:nvPr/>
              </p:nvSpPr>
              <p:spPr bwMode="auto">
                <a:xfrm>
                  <a:off x="320" y="3324"/>
                  <a:ext cx="88" cy="72"/>
                </a:xfrm>
                <a:custGeom>
                  <a:avLst/>
                  <a:gdLst>
                    <a:gd name="T0" fmla="*/ 0 w 350"/>
                    <a:gd name="T1" fmla="*/ 0 h 291"/>
                    <a:gd name="T2" fmla="*/ 0 w 350"/>
                    <a:gd name="T3" fmla="*/ 0 h 291"/>
                    <a:gd name="T4" fmla="*/ 0 w 350"/>
                    <a:gd name="T5" fmla="*/ 0 h 291"/>
                    <a:gd name="T6" fmla="*/ 0 w 350"/>
                    <a:gd name="T7" fmla="*/ 0 h 291"/>
                    <a:gd name="T8" fmla="*/ 0 w 350"/>
                    <a:gd name="T9" fmla="*/ 0 h 291"/>
                    <a:gd name="T10" fmla="*/ 0 w 350"/>
                    <a:gd name="T11" fmla="*/ 0 h 291"/>
                    <a:gd name="T12" fmla="*/ 0 w 350"/>
                    <a:gd name="T13" fmla="*/ 0 h 291"/>
                    <a:gd name="T14" fmla="*/ 0 w 350"/>
                    <a:gd name="T15" fmla="*/ 0 h 291"/>
                    <a:gd name="T16" fmla="*/ 0 w 350"/>
                    <a:gd name="T17" fmla="*/ 0 h 291"/>
                    <a:gd name="T18" fmla="*/ 0 w 350"/>
                    <a:gd name="T19" fmla="*/ 0 h 291"/>
                    <a:gd name="T20" fmla="*/ 0 w 350"/>
                    <a:gd name="T21" fmla="*/ 0 h 291"/>
                    <a:gd name="T22" fmla="*/ 0 w 350"/>
                    <a:gd name="T23" fmla="*/ 0 h 291"/>
                    <a:gd name="T24" fmla="*/ 0 w 350"/>
                    <a:gd name="T25" fmla="*/ 0 h 291"/>
                    <a:gd name="T26" fmla="*/ 0 w 350"/>
                    <a:gd name="T27" fmla="*/ 0 h 291"/>
                    <a:gd name="T28" fmla="*/ 0 w 350"/>
                    <a:gd name="T29" fmla="*/ 0 h 291"/>
                    <a:gd name="T30" fmla="*/ 0 w 350"/>
                    <a:gd name="T31" fmla="*/ 0 h 291"/>
                    <a:gd name="T32" fmla="*/ 0 w 350"/>
                    <a:gd name="T33" fmla="*/ 0 h 2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0"/>
                    <a:gd name="T52" fmla="*/ 0 h 291"/>
                    <a:gd name="T53" fmla="*/ 350 w 350"/>
                    <a:gd name="T54" fmla="*/ 291 h 2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0" h="291">
                      <a:moveTo>
                        <a:pt x="240" y="255"/>
                      </a:moveTo>
                      <a:lnTo>
                        <a:pt x="268" y="223"/>
                      </a:lnTo>
                      <a:lnTo>
                        <a:pt x="284" y="199"/>
                      </a:lnTo>
                      <a:lnTo>
                        <a:pt x="284" y="140"/>
                      </a:lnTo>
                      <a:lnTo>
                        <a:pt x="350" y="104"/>
                      </a:lnTo>
                      <a:lnTo>
                        <a:pt x="350" y="49"/>
                      </a:lnTo>
                      <a:lnTo>
                        <a:pt x="313" y="0"/>
                      </a:lnTo>
                      <a:lnTo>
                        <a:pt x="212" y="0"/>
                      </a:lnTo>
                      <a:lnTo>
                        <a:pt x="164" y="11"/>
                      </a:lnTo>
                      <a:lnTo>
                        <a:pt x="46" y="59"/>
                      </a:lnTo>
                      <a:lnTo>
                        <a:pt x="0" y="128"/>
                      </a:lnTo>
                      <a:lnTo>
                        <a:pt x="0" y="209"/>
                      </a:lnTo>
                      <a:lnTo>
                        <a:pt x="119" y="223"/>
                      </a:lnTo>
                      <a:lnTo>
                        <a:pt x="156" y="291"/>
                      </a:lnTo>
                      <a:lnTo>
                        <a:pt x="212" y="265"/>
                      </a:lnTo>
                      <a:lnTo>
                        <a:pt x="240" y="255"/>
                      </a:lnTo>
                      <a:close/>
                    </a:path>
                  </a:pathLst>
                </a:custGeom>
                <a:solidFill>
                  <a:srgbClr val="0000FF"/>
                </a:solidFill>
                <a:ln w="3175">
                  <a:solidFill>
                    <a:srgbClr val="000000"/>
                  </a:solidFill>
                  <a:round/>
                  <a:headEnd/>
                  <a:tailEnd/>
                </a:ln>
              </p:spPr>
              <p:txBody>
                <a:bodyPr/>
                <a:lstStyle/>
                <a:p>
                  <a:endParaRPr lang="en-US"/>
                </a:p>
              </p:txBody>
            </p:sp>
            <p:sp>
              <p:nvSpPr>
                <p:cNvPr id="27680" name="Freeform 21"/>
                <p:cNvSpPr>
                  <a:spLocks noChangeAspect="1"/>
                </p:cNvSpPr>
                <p:nvPr/>
              </p:nvSpPr>
              <p:spPr bwMode="auto">
                <a:xfrm>
                  <a:off x="244" y="3368"/>
                  <a:ext cx="40" cy="44"/>
                </a:xfrm>
                <a:custGeom>
                  <a:avLst/>
                  <a:gdLst>
                    <a:gd name="T0" fmla="*/ 0 w 156"/>
                    <a:gd name="T1" fmla="*/ 0 h 174"/>
                    <a:gd name="T2" fmla="*/ 0 w 156"/>
                    <a:gd name="T3" fmla="*/ 0 h 174"/>
                    <a:gd name="T4" fmla="*/ 0 w 156"/>
                    <a:gd name="T5" fmla="*/ 0 h 174"/>
                    <a:gd name="T6" fmla="*/ 0 w 156"/>
                    <a:gd name="T7" fmla="*/ 0 h 174"/>
                    <a:gd name="T8" fmla="*/ 0 w 156"/>
                    <a:gd name="T9" fmla="*/ 0 h 174"/>
                    <a:gd name="T10" fmla="*/ 0 w 156"/>
                    <a:gd name="T11" fmla="*/ 0 h 174"/>
                    <a:gd name="T12" fmla="*/ 0 w 156"/>
                    <a:gd name="T13" fmla="*/ 0 h 174"/>
                    <a:gd name="T14" fmla="*/ 0 w 156"/>
                    <a:gd name="T15" fmla="*/ 0 h 174"/>
                    <a:gd name="T16" fmla="*/ 0 w 156"/>
                    <a:gd name="T17" fmla="*/ 0 h 174"/>
                    <a:gd name="T18" fmla="*/ 0 w 156"/>
                    <a:gd name="T19" fmla="*/ 0 h 174"/>
                    <a:gd name="T20" fmla="*/ 0 w 156"/>
                    <a:gd name="T21" fmla="*/ 0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
                    <a:gd name="T34" fmla="*/ 0 h 174"/>
                    <a:gd name="T35" fmla="*/ 156 w 156"/>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 h="174">
                      <a:moveTo>
                        <a:pt x="19" y="174"/>
                      </a:moveTo>
                      <a:lnTo>
                        <a:pt x="43" y="104"/>
                      </a:lnTo>
                      <a:lnTo>
                        <a:pt x="119" y="71"/>
                      </a:lnTo>
                      <a:lnTo>
                        <a:pt x="119" y="49"/>
                      </a:lnTo>
                      <a:lnTo>
                        <a:pt x="156" y="0"/>
                      </a:lnTo>
                      <a:lnTo>
                        <a:pt x="100" y="0"/>
                      </a:lnTo>
                      <a:lnTo>
                        <a:pt x="64" y="59"/>
                      </a:lnTo>
                      <a:lnTo>
                        <a:pt x="7" y="71"/>
                      </a:lnTo>
                      <a:lnTo>
                        <a:pt x="0" y="174"/>
                      </a:lnTo>
                      <a:lnTo>
                        <a:pt x="19" y="174"/>
                      </a:lnTo>
                      <a:close/>
                    </a:path>
                  </a:pathLst>
                </a:custGeom>
                <a:solidFill>
                  <a:srgbClr val="0000FF"/>
                </a:solidFill>
                <a:ln w="3175">
                  <a:solidFill>
                    <a:srgbClr val="000000"/>
                  </a:solidFill>
                  <a:round/>
                  <a:headEnd/>
                  <a:tailEnd/>
                </a:ln>
              </p:spPr>
              <p:txBody>
                <a:bodyPr/>
                <a:lstStyle/>
                <a:p>
                  <a:endParaRPr lang="en-US"/>
                </a:p>
              </p:txBody>
            </p:sp>
            <p:sp>
              <p:nvSpPr>
                <p:cNvPr id="27681" name="Freeform 22"/>
                <p:cNvSpPr>
                  <a:spLocks noChangeAspect="1"/>
                </p:cNvSpPr>
                <p:nvPr/>
              </p:nvSpPr>
              <p:spPr bwMode="auto">
                <a:xfrm>
                  <a:off x="890" y="3672"/>
                  <a:ext cx="215" cy="231"/>
                </a:xfrm>
                <a:custGeom>
                  <a:avLst/>
                  <a:gdLst>
                    <a:gd name="T0" fmla="*/ 0 w 860"/>
                    <a:gd name="T1" fmla="*/ 0 h 917"/>
                    <a:gd name="T2" fmla="*/ 0 w 860"/>
                    <a:gd name="T3" fmla="*/ 0 h 917"/>
                    <a:gd name="T4" fmla="*/ 0 w 860"/>
                    <a:gd name="T5" fmla="*/ 0 h 917"/>
                    <a:gd name="T6" fmla="*/ 0 w 860"/>
                    <a:gd name="T7" fmla="*/ 0 h 917"/>
                    <a:gd name="T8" fmla="*/ 0 w 860"/>
                    <a:gd name="T9" fmla="*/ 0 h 917"/>
                    <a:gd name="T10" fmla="*/ 0 w 860"/>
                    <a:gd name="T11" fmla="*/ 0 h 917"/>
                    <a:gd name="T12" fmla="*/ 0 w 860"/>
                    <a:gd name="T13" fmla="*/ 0 h 917"/>
                    <a:gd name="T14" fmla="*/ 0 w 860"/>
                    <a:gd name="T15" fmla="*/ 0 h 917"/>
                    <a:gd name="T16" fmla="*/ 0 w 860"/>
                    <a:gd name="T17" fmla="*/ 0 h 917"/>
                    <a:gd name="T18" fmla="*/ 0 w 860"/>
                    <a:gd name="T19" fmla="*/ 0 h 917"/>
                    <a:gd name="T20" fmla="*/ 0 w 860"/>
                    <a:gd name="T21" fmla="*/ 0 h 917"/>
                    <a:gd name="T22" fmla="*/ 0 w 860"/>
                    <a:gd name="T23" fmla="*/ 0 h 917"/>
                    <a:gd name="T24" fmla="*/ 0 w 860"/>
                    <a:gd name="T25" fmla="*/ 0 h 917"/>
                    <a:gd name="T26" fmla="*/ 0 w 860"/>
                    <a:gd name="T27" fmla="*/ 0 h 917"/>
                    <a:gd name="T28" fmla="*/ 0 w 860"/>
                    <a:gd name="T29" fmla="*/ 0 h 917"/>
                    <a:gd name="T30" fmla="*/ 0 w 860"/>
                    <a:gd name="T31" fmla="*/ 0 h 917"/>
                    <a:gd name="T32" fmla="*/ 0 w 860"/>
                    <a:gd name="T33" fmla="*/ 0 h 917"/>
                    <a:gd name="T34" fmla="*/ 0 w 860"/>
                    <a:gd name="T35" fmla="*/ 0 h 917"/>
                    <a:gd name="T36" fmla="*/ 0 w 860"/>
                    <a:gd name="T37" fmla="*/ 0 h 917"/>
                    <a:gd name="T38" fmla="*/ 0 w 860"/>
                    <a:gd name="T39" fmla="*/ 0 h 917"/>
                    <a:gd name="T40" fmla="*/ 0 w 860"/>
                    <a:gd name="T41" fmla="*/ 0 h 917"/>
                    <a:gd name="T42" fmla="*/ 0 w 860"/>
                    <a:gd name="T43" fmla="*/ 0 h 917"/>
                    <a:gd name="T44" fmla="*/ 0 w 860"/>
                    <a:gd name="T45" fmla="*/ 0 h 917"/>
                    <a:gd name="T46" fmla="*/ 0 w 860"/>
                    <a:gd name="T47" fmla="*/ 0 h 917"/>
                    <a:gd name="T48" fmla="*/ 0 w 860"/>
                    <a:gd name="T49" fmla="*/ 0 h 917"/>
                    <a:gd name="T50" fmla="*/ 0 w 860"/>
                    <a:gd name="T51" fmla="*/ 0 h 917"/>
                    <a:gd name="T52" fmla="*/ 0 w 860"/>
                    <a:gd name="T53" fmla="*/ 0 h 917"/>
                    <a:gd name="T54" fmla="*/ 0 w 860"/>
                    <a:gd name="T55" fmla="*/ 0 h 917"/>
                    <a:gd name="T56" fmla="*/ 0 w 860"/>
                    <a:gd name="T57" fmla="*/ 0 h 917"/>
                    <a:gd name="T58" fmla="*/ 0 w 860"/>
                    <a:gd name="T59" fmla="*/ 0 h 917"/>
                    <a:gd name="T60" fmla="*/ 0 w 860"/>
                    <a:gd name="T61" fmla="*/ 0 h 917"/>
                    <a:gd name="T62" fmla="*/ 0 w 860"/>
                    <a:gd name="T63" fmla="*/ 0 h 917"/>
                    <a:gd name="T64" fmla="*/ 0 w 860"/>
                    <a:gd name="T65" fmla="*/ 0 h 917"/>
                    <a:gd name="T66" fmla="*/ 0 w 860"/>
                    <a:gd name="T67" fmla="*/ 0 h 917"/>
                    <a:gd name="T68" fmla="*/ 0 w 860"/>
                    <a:gd name="T69" fmla="*/ 0 h 9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917"/>
                    <a:gd name="T107" fmla="*/ 860 w 860"/>
                    <a:gd name="T108" fmla="*/ 917 h 9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917">
                      <a:moveTo>
                        <a:pt x="277" y="893"/>
                      </a:moveTo>
                      <a:lnTo>
                        <a:pt x="341" y="873"/>
                      </a:lnTo>
                      <a:lnTo>
                        <a:pt x="333" y="838"/>
                      </a:lnTo>
                      <a:lnTo>
                        <a:pt x="433" y="779"/>
                      </a:lnTo>
                      <a:lnTo>
                        <a:pt x="516" y="672"/>
                      </a:lnTo>
                      <a:lnTo>
                        <a:pt x="573" y="722"/>
                      </a:lnTo>
                      <a:lnTo>
                        <a:pt x="682" y="662"/>
                      </a:lnTo>
                      <a:lnTo>
                        <a:pt x="739" y="627"/>
                      </a:lnTo>
                      <a:lnTo>
                        <a:pt x="766" y="571"/>
                      </a:lnTo>
                      <a:lnTo>
                        <a:pt x="849" y="522"/>
                      </a:lnTo>
                      <a:lnTo>
                        <a:pt x="860" y="476"/>
                      </a:lnTo>
                      <a:lnTo>
                        <a:pt x="776" y="453"/>
                      </a:lnTo>
                      <a:lnTo>
                        <a:pt x="739" y="328"/>
                      </a:lnTo>
                      <a:lnTo>
                        <a:pt x="657" y="347"/>
                      </a:lnTo>
                      <a:lnTo>
                        <a:pt x="657" y="268"/>
                      </a:lnTo>
                      <a:lnTo>
                        <a:pt x="618" y="223"/>
                      </a:lnTo>
                      <a:lnTo>
                        <a:pt x="490" y="141"/>
                      </a:lnTo>
                      <a:lnTo>
                        <a:pt x="395" y="129"/>
                      </a:lnTo>
                      <a:lnTo>
                        <a:pt x="350" y="83"/>
                      </a:lnTo>
                      <a:lnTo>
                        <a:pt x="147" y="0"/>
                      </a:lnTo>
                      <a:lnTo>
                        <a:pt x="120" y="25"/>
                      </a:lnTo>
                      <a:lnTo>
                        <a:pt x="120" y="94"/>
                      </a:lnTo>
                      <a:lnTo>
                        <a:pt x="157" y="116"/>
                      </a:lnTo>
                      <a:lnTo>
                        <a:pt x="157" y="188"/>
                      </a:lnTo>
                      <a:lnTo>
                        <a:pt x="128" y="233"/>
                      </a:lnTo>
                      <a:lnTo>
                        <a:pt x="100" y="268"/>
                      </a:lnTo>
                      <a:lnTo>
                        <a:pt x="47" y="280"/>
                      </a:lnTo>
                      <a:lnTo>
                        <a:pt x="0" y="370"/>
                      </a:lnTo>
                      <a:lnTo>
                        <a:pt x="109" y="605"/>
                      </a:lnTo>
                      <a:lnTo>
                        <a:pt x="109" y="755"/>
                      </a:lnTo>
                      <a:lnTo>
                        <a:pt x="90" y="800"/>
                      </a:lnTo>
                      <a:lnTo>
                        <a:pt x="109" y="860"/>
                      </a:lnTo>
                      <a:lnTo>
                        <a:pt x="238" y="917"/>
                      </a:lnTo>
                      <a:lnTo>
                        <a:pt x="277" y="893"/>
                      </a:lnTo>
                      <a:close/>
                    </a:path>
                  </a:pathLst>
                </a:custGeom>
                <a:solidFill>
                  <a:srgbClr val="FFFF99"/>
                </a:solidFill>
                <a:ln w="3175">
                  <a:solidFill>
                    <a:srgbClr val="000000"/>
                  </a:solidFill>
                  <a:round/>
                  <a:headEnd/>
                  <a:tailEnd/>
                </a:ln>
              </p:spPr>
              <p:txBody>
                <a:bodyPr/>
                <a:lstStyle/>
                <a:p>
                  <a:endParaRPr lang="en-US"/>
                </a:p>
              </p:txBody>
            </p:sp>
            <p:sp>
              <p:nvSpPr>
                <p:cNvPr id="27682" name="Freeform 23"/>
                <p:cNvSpPr>
                  <a:spLocks noChangeAspect="1"/>
                </p:cNvSpPr>
                <p:nvPr/>
              </p:nvSpPr>
              <p:spPr bwMode="auto">
                <a:xfrm>
                  <a:off x="772" y="3526"/>
                  <a:ext cx="128" cy="80"/>
                </a:xfrm>
                <a:custGeom>
                  <a:avLst/>
                  <a:gdLst>
                    <a:gd name="T0" fmla="*/ 0 w 509"/>
                    <a:gd name="T1" fmla="*/ 0 h 325"/>
                    <a:gd name="T2" fmla="*/ 0 w 509"/>
                    <a:gd name="T3" fmla="*/ 0 h 325"/>
                    <a:gd name="T4" fmla="*/ 0 w 509"/>
                    <a:gd name="T5" fmla="*/ 0 h 325"/>
                    <a:gd name="T6" fmla="*/ 0 w 509"/>
                    <a:gd name="T7" fmla="*/ 0 h 325"/>
                    <a:gd name="T8" fmla="*/ 0 w 509"/>
                    <a:gd name="T9" fmla="*/ 0 h 325"/>
                    <a:gd name="T10" fmla="*/ 0 w 509"/>
                    <a:gd name="T11" fmla="*/ 0 h 325"/>
                    <a:gd name="T12" fmla="*/ 0 w 509"/>
                    <a:gd name="T13" fmla="*/ 0 h 325"/>
                    <a:gd name="T14" fmla="*/ 0 w 509"/>
                    <a:gd name="T15" fmla="*/ 0 h 325"/>
                    <a:gd name="T16" fmla="*/ 0 w 509"/>
                    <a:gd name="T17" fmla="*/ 0 h 325"/>
                    <a:gd name="T18" fmla="*/ 0 w 509"/>
                    <a:gd name="T19" fmla="*/ 0 h 325"/>
                    <a:gd name="T20" fmla="*/ 0 w 509"/>
                    <a:gd name="T21" fmla="*/ 0 h 325"/>
                    <a:gd name="T22" fmla="*/ 0 w 509"/>
                    <a:gd name="T23" fmla="*/ 0 h 325"/>
                    <a:gd name="T24" fmla="*/ 0 w 509"/>
                    <a:gd name="T25" fmla="*/ 0 h 325"/>
                    <a:gd name="T26" fmla="*/ 0 w 509"/>
                    <a:gd name="T27" fmla="*/ 0 h 325"/>
                    <a:gd name="T28" fmla="*/ 0 w 509"/>
                    <a:gd name="T29" fmla="*/ 0 h 325"/>
                    <a:gd name="T30" fmla="*/ 0 w 509"/>
                    <a:gd name="T31" fmla="*/ 0 h 325"/>
                    <a:gd name="T32" fmla="*/ 0 w 509"/>
                    <a:gd name="T33" fmla="*/ 0 h 325"/>
                    <a:gd name="T34" fmla="*/ 0 w 509"/>
                    <a:gd name="T35" fmla="*/ 0 h 325"/>
                    <a:gd name="T36" fmla="*/ 0 w 509"/>
                    <a:gd name="T37" fmla="*/ 0 h 325"/>
                    <a:gd name="T38" fmla="*/ 0 w 509"/>
                    <a:gd name="T39" fmla="*/ 0 h 3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9"/>
                    <a:gd name="T61" fmla="*/ 0 h 325"/>
                    <a:gd name="T62" fmla="*/ 509 w 509"/>
                    <a:gd name="T63" fmla="*/ 325 h 3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9" h="325">
                      <a:moveTo>
                        <a:pt x="509" y="219"/>
                      </a:moveTo>
                      <a:lnTo>
                        <a:pt x="509" y="152"/>
                      </a:lnTo>
                      <a:lnTo>
                        <a:pt x="417" y="128"/>
                      </a:lnTo>
                      <a:lnTo>
                        <a:pt x="400" y="80"/>
                      </a:lnTo>
                      <a:lnTo>
                        <a:pt x="361" y="80"/>
                      </a:lnTo>
                      <a:lnTo>
                        <a:pt x="325" y="27"/>
                      </a:lnTo>
                      <a:lnTo>
                        <a:pt x="224" y="27"/>
                      </a:lnTo>
                      <a:lnTo>
                        <a:pt x="151" y="80"/>
                      </a:lnTo>
                      <a:lnTo>
                        <a:pt x="95" y="0"/>
                      </a:lnTo>
                      <a:lnTo>
                        <a:pt x="49" y="0"/>
                      </a:lnTo>
                      <a:lnTo>
                        <a:pt x="0" y="48"/>
                      </a:lnTo>
                      <a:lnTo>
                        <a:pt x="30" y="128"/>
                      </a:lnTo>
                      <a:lnTo>
                        <a:pt x="112" y="177"/>
                      </a:lnTo>
                      <a:lnTo>
                        <a:pt x="175" y="245"/>
                      </a:lnTo>
                      <a:lnTo>
                        <a:pt x="159" y="280"/>
                      </a:lnTo>
                      <a:lnTo>
                        <a:pt x="271" y="325"/>
                      </a:lnTo>
                      <a:lnTo>
                        <a:pt x="352" y="269"/>
                      </a:lnTo>
                      <a:lnTo>
                        <a:pt x="447" y="269"/>
                      </a:lnTo>
                      <a:lnTo>
                        <a:pt x="509" y="219"/>
                      </a:lnTo>
                      <a:close/>
                    </a:path>
                  </a:pathLst>
                </a:custGeom>
                <a:solidFill>
                  <a:srgbClr val="FFFF99"/>
                </a:solidFill>
                <a:ln w="3175">
                  <a:solidFill>
                    <a:srgbClr val="000000"/>
                  </a:solidFill>
                  <a:round/>
                  <a:headEnd/>
                  <a:tailEnd/>
                </a:ln>
              </p:spPr>
              <p:txBody>
                <a:bodyPr/>
                <a:lstStyle/>
                <a:p>
                  <a:endParaRPr lang="en-US"/>
                </a:p>
              </p:txBody>
            </p:sp>
            <p:sp>
              <p:nvSpPr>
                <p:cNvPr id="27683" name="Freeform 24"/>
                <p:cNvSpPr>
                  <a:spLocks noChangeAspect="1"/>
                </p:cNvSpPr>
                <p:nvPr/>
              </p:nvSpPr>
              <p:spPr bwMode="auto">
                <a:xfrm>
                  <a:off x="776" y="3589"/>
                  <a:ext cx="29" cy="28"/>
                </a:xfrm>
                <a:custGeom>
                  <a:avLst/>
                  <a:gdLst>
                    <a:gd name="T0" fmla="*/ 0 w 111"/>
                    <a:gd name="T1" fmla="*/ 0 h 115"/>
                    <a:gd name="T2" fmla="*/ 0 w 111"/>
                    <a:gd name="T3" fmla="*/ 0 h 115"/>
                    <a:gd name="T4" fmla="*/ 0 w 111"/>
                    <a:gd name="T5" fmla="*/ 0 h 115"/>
                    <a:gd name="T6" fmla="*/ 0 w 111"/>
                    <a:gd name="T7" fmla="*/ 0 h 115"/>
                    <a:gd name="T8" fmla="*/ 0 w 111"/>
                    <a:gd name="T9" fmla="*/ 0 h 115"/>
                    <a:gd name="T10" fmla="*/ 0 w 111"/>
                    <a:gd name="T11" fmla="*/ 0 h 115"/>
                    <a:gd name="T12" fmla="*/ 0 60000 65536"/>
                    <a:gd name="T13" fmla="*/ 0 60000 65536"/>
                    <a:gd name="T14" fmla="*/ 0 60000 65536"/>
                    <a:gd name="T15" fmla="*/ 0 60000 65536"/>
                    <a:gd name="T16" fmla="*/ 0 60000 65536"/>
                    <a:gd name="T17" fmla="*/ 0 60000 65536"/>
                    <a:gd name="T18" fmla="*/ 0 w 111"/>
                    <a:gd name="T19" fmla="*/ 0 h 115"/>
                    <a:gd name="T20" fmla="*/ 111 w 111"/>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111" h="115">
                      <a:moveTo>
                        <a:pt x="111" y="107"/>
                      </a:moveTo>
                      <a:lnTo>
                        <a:pt x="92" y="0"/>
                      </a:lnTo>
                      <a:lnTo>
                        <a:pt x="0" y="91"/>
                      </a:lnTo>
                      <a:lnTo>
                        <a:pt x="10" y="115"/>
                      </a:lnTo>
                      <a:lnTo>
                        <a:pt x="111" y="107"/>
                      </a:lnTo>
                      <a:close/>
                    </a:path>
                  </a:pathLst>
                </a:custGeom>
                <a:solidFill>
                  <a:srgbClr val="FFFF99"/>
                </a:solidFill>
                <a:ln w="3175">
                  <a:solidFill>
                    <a:srgbClr val="000000"/>
                  </a:solidFill>
                  <a:round/>
                  <a:headEnd/>
                  <a:tailEnd/>
                </a:ln>
              </p:spPr>
              <p:txBody>
                <a:bodyPr/>
                <a:lstStyle/>
                <a:p>
                  <a:endParaRPr lang="en-US"/>
                </a:p>
              </p:txBody>
            </p:sp>
            <p:sp>
              <p:nvSpPr>
                <p:cNvPr id="27684" name="Freeform 25"/>
                <p:cNvSpPr>
                  <a:spLocks noChangeAspect="1"/>
                </p:cNvSpPr>
                <p:nvPr/>
              </p:nvSpPr>
              <p:spPr bwMode="auto">
                <a:xfrm>
                  <a:off x="711" y="3536"/>
                  <a:ext cx="42" cy="41"/>
                </a:xfrm>
                <a:custGeom>
                  <a:avLst/>
                  <a:gdLst>
                    <a:gd name="T0" fmla="*/ 0 w 174"/>
                    <a:gd name="T1" fmla="*/ 0 h 162"/>
                    <a:gd name="T2" fmla="*/ 0 w 174"/>
                    <a:gd name="T3" fmla="*/ 0 h 162"/>
                    <a:gd name="T4" fmla="*/ 0 w 174"/>
                    <a:gd name="T5" fmla="*/ 0 h 162"/>
                    <a:gd name="T6" fmla="*/ 0 w 174"/>
                    <a:gd name="T7" fmla="*/ 0 h 162"/>
                    <a:gd name="T8" fmla="*/ 0 w 174"/>
                    <a:gd name="T9" fmla="*/ 0 h 162"/>
                    <a:gd name="T10" fmla="*/ 0 w 174"/>
                    <a:gd name="T11" fmla="*/ 0 h 162"/>
                    <a:gd name="T12" fmla="*/ 0 w 174"/>
                    <a:gd name="T13" fmla="*/ 0 h 162"/>
                    <a:gd name="T14" fmla="*/ 0 w 174"/>
                    <a:gd name="T15" fmla="*/ 0 h 162"/>
                    <a:gd name="T16" fmla="*/ 0 w 174"/>
                    <a:gd name="T17" fmla="*/ 0 h 1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4"/>
                    <a:gd name="T28" fmla="*/ 0 h 162"/>
                    <a:gd name="T29" fmla="*/ 174 w 174"/>
                    <a:gd name="T30" fmla="*/ 162 h 1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4" h="162">
                      <a:moveTo>
                        <a:pt x="155" y="162"/>
                      </a:moveTo>
                      <a:lnTo>
                        <a:pt x="174" y="104"/>
                      </a:lnTo>
                      <a:lnTo>
                        <a:pt x="116" y="47"/>
                      </a:lnTo>
                      <a:lnTo>
                        <a:pt x="110" y="0"/>
                      </a:lnTo>
                      <a:lnTo>
                        <a:pt x="0" y="0"/>
                      </a:lnTo>
                      <a:lnTo>
                        <a:pt x="0" y="56"/>
                      </a:lnTo>
                      <a:lnTo>
                        <a:pt x="54" y="104"/>
                      </a:lnTo>
                      <a:lnTo>
                        <a:pt x="155" y="162"/>
                      </a:lnTo>
                      <a:close/>
                    </a:path>
                  </a:pathLst>
                </a:custGeom>
                <a:solidFill>
                  <a:srgbClr val="FFFF99"/>
                </a:solidFill>
                <a:ln w="3175">
                  <a:solidFill>
                    <a:srgbClr val="000000"/>
                  </a:solidFill>
                  <a:round/>
                  <a:headEnd/>
                  <a:tailEnd/>
                </a:ln>
              </p:spPr>
              <p:txBody>
                <a:bodyPr/>
                <a:lstStyle/>
                <a:p>
                  <a:endParaRPr lang="en-US"/>
                </a:p>
              </p:txBody>
            </p:sp>
            <p:sp>
              <p:nvSpPr>
                <p:cNvPr id="27685" name="Freeform 26"/>
                <p:cNvSpPr>
                  <a:spLocks noChangeAspect="1"/>
                </p:cNvSpPr>
                <p:nvPr/>
              </p:nvSpPr>
              <p:spPr bwMode="auto">
                <a:xfrm>
                  <a:off x="669" y="3485"/>
                  <a:ext cx="101" cy="34"/>
                </a:xfrm>
                <a:custGeom>
                  <a:avLst/>
                  <a:gdLst>
                    <a:gd name="T0" fmla="*/ 0 w 408"/>
                    <a:gd name="T1" fmla="*/ 0 h 139"/>
                    <a:gd name="T2" fmla="*/ 0 w 408"/>
                    <a:gd name="T3" fmla="*/ 0 h 139"/>
                    <a:gd name="T4" fmla="*/ 0 w 408"/>
                    <a:gd name="T5" fmla="*/ 0 h 139"/>
                    <a:gd name="T6" fmla="*/ 0 w 408"/>
                    <a:gd name="T7" fmla="*/ 0 h 139"/>
                    <a:gd name="T8" fmla="*/ 0 w 408"/>
                    <a:gd name="T9" fmla="*/ 0 h 139"/>
                    <a:gd name="T10" fmla="*/ 0 w 408"/>
                    <a:gd name="T11" fmla="*/ 0 h 139"/>
                    <a:gd name="T12" fmla="*/ 0 w 408"/>
                    <a:gd name="T13" fmla="*/ 0 h 139"/>
                    <a:gd name="T14" fmla="*/ 0 w 408"/>
                    <a:gd name="T15" fmla="*/ 0 h 139"/>
                    <a:gd name="T16" fmla="*/ 0 w 408"/>
                    <a:gd name="T17" fmla="*/ 0 h 139"/>
                    <a:gd name="T18" fmla="*/ 0 w 408"/>
                    <a:gd name="T19" fmla="*/ 0 h 139"/>
                    <a:gd name="T20" fmla="*/ 0 w 408"/>
                    <a:gd name="T21" fmla="*/ 0 h 139"/>
                    <a:gd name="T22" fmla="*/ 0 w 408"/>
                    <a:gd name="T23" fmla="*/ 0 h 139"/>
                    <a:gd name="T24" fmla="*/ 0 w 408"/>
                    <a:gd name="T25" fmla="*/ 0 h 1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8"/>
                    <a:gd name="T40" fmla="*/ 0 h 139"/>
                    <a:gd name="T41" fmla="*/ 408 w 408"/>
                    <a:gd name="T42" fmla="*/ 139 h 1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8" h="139">
                      <a:moveTo>
                        <a:pt x="408" y="58"/>
                      </a:moveTo>
                      <a:lnTo>
                        <a:pt x="370" y="22"/>
                      </a:lnTo>
                      <a:lnTo>
                        <a:pt x="270" y="58"/>
                      </a:lnTo>
                      <a:lnTo>
                        <a:pt x="29" y="0"/>
                      </a:lnTo>
                      <a:lnTo>
                        <a:pt x="0" y="70"/>
                      </a:lnTo>
                      <a:lnTo>
                        <a:pt x="0" y="105"/>
                      </a:lnTo>
                      <a:lnTo>
                        <a:pt x="113" y="115"/>
                      </a:lnTo>
                      <a:lnTo>
                        <a:pt x="170" y="88"/>
                      </a:lnTo>
                      <a:lnTo>
                        <a:pt x="224" y="139"/>
                      </a:lnTo>
                      <a:lnTo>
                        <a:pt x="315" y="139"/>
                      </a:lnTo>
                      <a:lnTo>
                        <a:pt x="370" y="105"/>
                      </a:lnTo>
                      <a:lnTo>
                        <a:pt x="408" y="58"/>
                      </a:lnTo>
                      <a:close/>
                    </a:path>
                  </a:pathLst>
                </a:custGeom>
                <a:solidFill>
                  <a:srgbClr val="FFFF99"/>
                </a:solidFill>
                <a:ln w="3175">
                  <a:solidFill>
                    <a:srgbClr val="000000"/>
                  </a:solidFill>
                  <a:round/>
                  <a:headEnd/>
                  <a:tailEnd/>
                </a:ln>
              </p:spPr>
              <p:txBody>
                <a:bodyPr/>
                <a:lstStyle/>
                <a:p>
                  <a:endParaRPr lang="en-US"/>
                </a:p>
              </p:txBody>
            </p:sp>
            <p:sp>
              <p:nvSpPr>
                <p:cNvPr id="27686" name="Freeform 27"/>
                <p:cNvSpPr>
                  <a:spLocks noChangeAspect="1"/>
                </p:cNvSpPr>
                <p:nvPr/>
              </p:nvSpPr>
              <p:spPr bwMode="auto">
                <a:xfrm>
                  <a:off x="499" y="3403"/>
                  <a:ext cx="109" cy="82"/>
                </a:xfrm>
                <a:custGeom>
                  <a:avLst/>
                  <a:gdLst>
                    <a:gd name="T0" fmla="*/ 0 w 435"/>
                    <a:gd name="T1" fmla="*/ 0 h 324"/>
                    <a:gd name="T2" fmla="*/ 0 w 435"/>
                    <a:gd name="T3" fmla="*/ 0 h 324"/>
                    <a:gd name="T4" fmla="*/ 0 w 435"/>
                    <a:gd name="T5" fmla="*/ 0 h 324"/>
                    <a:gd name="T6" fmla="*/ 0 w 435"/>
                    <a:gd name="T7" fmla="*/ 0 h 324"/>
                    <a:gd name="T8" fmla="*/ 0 w 435"/>
                    <a:gd name="T9" fmla="*/ 0 h 324"/>
                    <a:gd name="T10" fmla="*/ 0 w 435"/>
                    <a:gd name="T11" fmla="*/ 0 h 324"/>
                    <a:gd name="T12" fmla="*/ 0 w 435"/>
                    <a:gd name="T13" fmla="*/ 0 h 324"/>
                    <a:gd name="T14" fmla="*/ 0 w 435"/>
                    <a:gd name="T15" fmla="*/ 0 h 324"/>
                    <a:gd name="T16" fmla="*/ 0 w 435"/>
                    <a:gd name="T17" fmla="*/ 0 h 324"/>
                    <a:gd name="T18" fmla="*/ 0 w 435"/>
                    <a:gd name="T19" fmla="*/ 0 h 324"/>
                    <a:gd name="T20" fmla="*/ 0 w 435"/>
                    <a:gd name="T21" fmla="*/ 0 h 324"/>
                    <a:gd name="T22" fmla="*/ 0 w 435"/>
                    <a:gd name="T23" fmla="*/ 0 h 324"/>
                    <a:gd name="T24" fmla="*/ 0 w 435"/>
                    <a:gd name="T25" fmla="*/ 0 h 324"/>
                    <a:gd name="T26" fmla="*/ 0 w 435"/>
                    <a:gd name="T27" fmla="*/ 0 h 324"/>
                    <a:gd name="T28" fmla="*/ 0 w 435"/>
                    <a:gd name="T29" fmla="*/ 0 h 324"/>
                    <a:gd name="T30" fmla="*/ 0 w 435"/>
                    <a:gd name="T31" fmla="*/ 0 h 324"/>
                    <a:gd name="T32" fmla="*/ 0 w 435"/>
                    <a:gd name="T33" fmla="*/ 0 h 324"/>
                    <a:gd name="T34" fmla="*/ 0 w 435"/>
                    <a:gd name="T35" fmla="*/ 0 h 324"/>
                    <a:gd name="T36" fmla="*/ 0 w 435"/>
                    <a:gd name="T37" fmla="*/ 0 h 324"/>
                    <a:gd name="T38" fmla="*/ 0 w 435"/>
                    <a:gd name="T39" fmla="*/ 0 h 3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5"/>
                    <a:gd name="T61" fmla="*/ 0 h 324"/>
                    <a:gd name="T62" fmla="*/ 435 w 435"/>
                    <a:gd name="T63" fmla="*/ 324 h 3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5" h="324">
                      <a:moveTo>
                        <a:pt x="426" y="288"/>
                      </a:moveTo>
                      <a:lnTo>
                        <a:pt x="435" y="253"/>
                      </a:lnTo>
                      <a:lnTo>
                        <a:pt x="390" y="242"/>
                      </a:lnTo>
                      <a:lnTo>
                        <a:pt x="390" y="162"/>
                      </a:lnTo>
                      <a:lnTo>
                        <a:pt x="342" y="196"/>
                      </a:lnTo>
                      <a:lnTo>
                        <a:pt x="297" y="115"/>
                      </a:lnTo>
                      <a:lnTo>
                        <a:pt x="333" y="115"/>
                      </a:lnTo>
                      <a:lnTo>
                        <a:pt x="241" y="0"/>
                      </a:lnTo>
                      <a:lnTo>
                        <a:pt x="184" y="0"/>
                      </a:lnTo>
                      <a:lnTo>
                        <a:pt x="129" y="92"/>
                      </a:lnTo>
                      <a:lnTo>
                        <a:pt x="0" y="92"/>
                      </a:lnTo>
                      <a:lnTo>
                        <a:pt x="48" y="208"/>
                      </a:lnTo>
                      <a:lnTo>
                        <a:pt x="100" y="300"/>
                      </a:lnTo>
                      <a:lnTo>
                        <a:pt x="222" y="300"/>
                      </a:lnTo>
                      <a:lnTo>
                        <a:pt x="196" y="253"/>
                      </a:lnTo>
                      <a:lnTo>
                        <a:pt x="259" y="253"/>
                      </a:lnTo>
                      <a:lnTo>
                        <a:pt x="287" y="268"/>
                      </a:lnTo>
                      <a:lnTo>
                        <a:pt x="323" y="324"/>
                      </a:lnTo>
                      <a:lnTo>
                        <a:pt x="426" y="288"/>
                      </a:lnTo>
                      <a:close/>
                    </a:path>
                  </a:pathLst>
                </a:custGeom>
                <a:solidFill>
                  <a:srgbClr val="FFFF99"/>
                </a:solidFill>
                <a:ln w="3175">
                  <a:solidFill>
                    <a:srgbClr val="000000"/>
                  </a:solidFill>
                  <a:round/>
                  <a:headEnd/>
                  <a:tailEnd/>
                </a:ln>
              </p:spPr>
              <p:txBody>
                <a:bodyPr/>
                <a:lstStyle/>
                <a:p>
                  <a:endParaRPr lang="en-US"/>
                </a:p>
              </p:txBody>
            </p:sp>
            <p:sp>
              <p:nvSpPr>
                <p:cNvPr id="27687" name="Freeform 28"/>
                <p:cNvSpPr>
                  <a:spLocks noChangeAspect="1"/>
                </p:cNvSpPr>
                <p:nvPr/>
              </p:nvSpPr>
              <p:spPr bwMode="auto">
                <a:xfrm>
                  <a:off x="316" y="3317"/>
                  <a:ext cx="88" cy="72"/>
                </a:xfrm>
                <a:custGeom>
                  <a:avLst/>
                  <a:gdLst>
                    <a:gd name="T0" fmla="*/ 0 w 352"/>
                    <a:gd name="T1" fmla="*/ 0 h 289"/>
                    <a:gd name="T2" fmla="*/ 0 w 352"/>
                    <a:gd name="T3" fmla="*/ 0 h 289"/>
                    <a:gd name="T4" fmla="*/ 0 w 352"/>
                    <a:gd name="T5" fmla="*/ 0 h 289"/>
                    <a:gd name="T6" fmla="*/ 0 w 352"/>
                    <a:gd name="T7" fmla="*/ 0 h 289"/>
                    <a:gd name="T8" fmla="*/ 0 w 352"/>
                    <a:gd name="T9" fmla="*/ 0 h 289"/>
                    <a:gd name="T10" fmla="*/ 0 w 352"/>
                    <a:gd name="T11" fmla="*/ 0 h 289"/>
                    <a:gd name="T12" fmla="*/ 0 w 352"/>
                    <a:gd name="T13" fmla="*/ 0 h 289"/>
                    <a:gd name="T14" fmla="*/ 0 w 352"/>
                    <a:gd name="T15" fmla="*/ 0 h 289"/>
                    <a:gd name="T16" fmla="*/ 0 w 352"/>
                    <a:gd name="T17" fmla="*/ 0 h 289"/>
                    <a:gd name="T18" fmla="*/ 0 w 352"/>
                    <a:gd name="T19" fmla="*/ 0 h 289"/>
                    <a:gd name="T20" fmla="*/ 0 w 352"/>
                    <a:gd name="T21" fmla="*/ 0 h 289"/>
                    <a:gd name="T22" fmla="*/ 0 w 352"/>
                    <a:gd name="T23" fmla="*/ 0 h 289"/>
                    <a:gd name="T24" fmla="*/ 0 w 352"/>
                    <a:gd name="T25" fmla="*/ 0 h 289"/>
                    <a:gd name="T26" fmla="*/ 0 w 352"/>
                    <a:gd name="T27" fmla="*/ 0 h 289"/>
                    <a:gd name="T28" fmla="*/ 0 w 352"/>
                    <a:gd name="T29" fmla="*/ 0 h 289"/>
                    <a:gd name="T30" fmla="*/ 0 w 352"/>
                    <a:gd name="T31" fmla="*/ 0 h 289"/>
                    <a:gd name="T32" fmla="*/ 0 w 352"/>
                    <a:gd name="T33" fmla="*/ 0 h 28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2"/>
                    <a:gd name="T52" fmla="*/ 0 h 289"/>
                    <a:gd name="T53" fmla="*/ 352 w 352"/>
                    <a:gd name="T54" fmla="*/ 289 h 28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2" h="289">
                      <a:moveTo>
                        <a:pt x="241" y="255"/>
                      </a:moveTo>
                      <a:lnTo>
                        <a:pt x="270" y="222"/>
                      </a:lnTo>
                      <a:lnTo>
                        <a:pt x="286" y="198"/>
                      </a:lnTo>
                      <a:lnTo>
                        <a:pt x="286" y="139"/>
                      </a:lnTo>
                      <a:lnTo>
                        <a:pt x="352" y="104"/>
                      </a:lnTo>
                      <a:lnTo>
                        <a:pt x="352" y="47"/>
                      </a:lnTo>
                      <a:lnTo>
                        <a:pt x="315" y="0"/>
                      </a:lnTo>
                      <a:lnTo>
                        <a:pt x="213" y="0"/>
                      </a:lnTo>
                      <a:lnTo>
                        <a:pt x="165" y="10"/>
                      </a:lnTo>
                      <a:lnTo>
                        <a:pt x="47" y="59"/>
                      </a:lnTo>
                      <a:lnTo>
                        <a:pt x="0" y="128"/>
                      </a:lnTo>
                      <a:lnTo>
                        <a:pt x="0" y="209"/>
                      </a:lnTo>
                      <a:lnTo>
                        <a:pt x="121" y="222"/>
                      </a:lnTo>
                      <a:lnTo>
                        <a:pt x="157" y="289"/>
                      </a:lnTo>
                      <a:lnTo>
                        <a:pt x="213" y="265"/>
                      </a:lnTo>
                      <a:lnTo>
                        <a:pt x="241" y="255"/>
                      </a:lnTo>
                      <a:close/>
                    </a:path>
                  </a:pathLst>
                </a:custGeom>
                <a:solidFill>
                  <a:srgbClr val="FFFF99"/>
                </a:solidFill>
                <a:ln w="3175">
                  <a:solidFill>
                    <a:srgbClr val="000000"/>
                  </a:solidFill>
                  <a:round/>
                  <a:headEnd/>
                  <a:tailEnd/>
                </a:ln>
              </p:spPr>
              <p:txBody>
                <a:bodyPr/>
                <a:lstStyle/>
                <a:p>
                  <a:endParaRPr lang="en-US"/>
                </a:p>
              </p:txBody>
            </p:sp>
            <p:sp>
              <p:nvSpPr>
                <p:cNvPr id="27688" name="Freeform 29"/>
                <p:cNvSpPr>
                  <a:spLocks noChangeAspect="1"/>
                </p:cNvSpPr>
                <p:nvPr/>
              </p:nvSpPr>
              <p:spPr bwMode="auto">
                <a:xfrm>
                  <a:off x="240" y="3361"/>
                  <a:ext cx="38" cy="45"/>
                </a:xfrm>
                <a:custGeom>
                  <a:avLst/>
                  <a:gdLst>
                    <a:gd name="T0" fmla="*/ 0 w 154"/>
                    <a:gd name="T1" fmla="*/ 0 h 174"/>
                    <a:gd name="T2" fmla="*/ 0 w 154"/>
                    <a:gd name="T3" fmla="*/ 0 h 174"/>
                    <a:gd name="T4" fmla="*/ 0 w 154"/>
                    <a:gd name="T5" fmla="*/ 0 h 174"/>
                    <a:gd name="T6" fmla="*/ 0 w 154"/>
                    <a:gd name="T7" fmla="*/ 0 h 174"/>
                    <a:gd name="T8" fmla="*/ 0 w 154"/>
                    <a:gd name="T9" fmla="*/ 0 h 174"/>
                    <a:gd name="T10" fmla="*/ 0 w 154"/>
                    <a:gd name="T11" fmla="*/ 0 h 174"/>
                    <a:gd name="T12" fmla="*/ 0 w 154"/>
                    <a:gd name="T13" fmla="*/ 0 h 174"/>
                    <a:gd name="T14" fmla="*/ 0 w 154"/>
                    <a:gd name="T15" fmla="*/ 0 h 174"/>
                    <a:gd name="T16" fmla="*/ 0 w 154"/>
                    <a:gd name="T17" fmla="*/ 0 h 174"/>
                    <a:gd name="T18" fmla="*/ 0 w 154"/>
                    <a:gd name="T19" fmla="*/ 0 h 174"/>
                    <a:gd name="T20" fmla="*/ 0 w 154"/>
                    <a:gd name="T21" fmla="*/ 0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174"/>
                    <a:gd name="T35" fmla="*/ 154 w 154"/>
                    <a:gd name="T36" fmla="*/ 174 h 1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174">
                      <a:moveTo>
                        <a:pt x="17" y="174"/>
                      </a:moveTo>
                      <a:lnTo>
                        <a:pt x="43" y="104"/>
                      </a:lnTo>
                      <a:lnTo>
                        <a:pt x="118" y="69"/>
                      </a:lnTo>
                      <a:lnTo>
                        <a:pt x="118" y="48"/>
                      </a:lnTo>
                      <a:lnTo>
                        <a:pt x="154" y="0"/>
                      </a:lnTo>
                      <a:lnTo>
                        <a:pt x="99" y="0"/>
                      </a:lnTo>
                      <a:lnTo>
                        <a:pt x="63" y="59"/>
                      </a:lnTo>
                      <a:lnTo>
                        <a:pt x="7" y="69"/>
                      </a:lnTo>
                      <a:lnTo>
                        <a:pt x="0" y="174"/>
                      </a:lnTo>
                      <a:lnTo>
                        <a:pt x="17" y="174"/>
                      </a:lnTo>
                      <a:close/>
                    </a:path>
                  </a:pathLst>
                </a:custGeom>
                <a:solidFill>
                  <a:srgbClr val="FFFF99"/>
                </a:solidFill>
                <a:ln w="3175">
                  <a:solidFill>
                    <a:srgbClr val="000000"/>
                  </a:solidFill>
                  <a:round/>
                  <a:headEnd/>
                  <a:tailEnd/>
                </a:ln>
              </p:spPr>
              <p:txBody>
                <a:bodyPr/>
                <a:lstStyle/>
                <a:p>
                  <a:endParaRPr lang="en-US"/>
                </a:p>
              </p:txBody>
            </p:sp>
          </p:grpSp>
          <p:sp>
            <p:nvSpPr>
              <p:cNvPr id="27672" name="Text Box 30"/>
              <p:cNvSpPr txBox="1">
                <a:spLocks noChangeArrowheads="1"/>
              </p:cNvSpPr>
              <p:nvPr/>
            </p:nvSpPr>
            <p:spPr bwMode="auto">
              <a:xfrm>
                <a:off x="191" y="3261"/>
                <a:ext cx="302" cy="177"/>
              </a:xfrm>
              <a:prstGeom prst="rect">
                <a:avLst/>
              </a:prstGeom>
              <a:noFill/>
              <a:ln w="317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a:r>
                  <a:rPr lang="en-US" sz="1000">
                    <a:solidFill>
                      <a:srgbClr val="000000"/>
                    </a:solidFill>
                  </a:rPr>
                  <a:t>HI</a:t>
                </a:r>
              </a:p>
            </p:txBody>
          </p:sp>
        </p:grpSp>
        <p:grpSp>
          <p:nvGrpSpPr>
            <p:cNvPr id="27653" name="Group 188"/>
            <p:cNvGrpSpPr>
              <a:grpSpLocks/>
            </p:cNvGrpSpPr>
            <p:nvPr/>
          </p:nvGrpSpPr>
          <p:grpSpPr bwMode="auto">
            <a:xfrm>
              <a:off x="304800" y="4876800"/>
              <a:ext cx="1139825" cy="1150938"/>
              <a:chOff x="4" y="3976"/>
              <a:chExt cx="1253" cy="975"/>
            </a:xfrm>
          </p:grpSpPr>
          <p:grpSp>
            <p:nvGrpSpPr>
              <p:cNvPr id="27656" name="Group 191"/>
              <p:cNvGrpSpPr>
                <a:grpSpLocks/>
              </p:cNvGrpSpPr>
              <p:nvPr/>
            </p:nvGrpSpPr>
            <p:grpSpPr bwMode="auto">
              <a:xfrm>
                <a:off x="77" y="4073"/>
                <a:ext cx="1087" cy="711"/>
                <a:chOff x="77" y="4073"/>
                <a:chExt cx="1087" cy="711"/>
              </a:xfrm>
            </p:grpSpPr>
            <p:sp>
              <p:nvSpPr>
                <p:cNvPr id="27668" name="Freeform 192"/>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66 w 1086"/>
                    <a:gd name="T7" fmla="*/ 53 h 711"/>
                    <a:gd name="T8" fmla="*/ 771 w 1086"/>
                    <a:gd name="T9" fmla="*/ 66 h 711"/>
                    <a:gd name="T10" fmla="*/ 777 w 1086"/>
                    <a:gd name="T11" fmla="*/ 418 h 711"/>
                    <a:gd name="T12" fmla="*/ 844 w 1086"/>
                    <a:gd name="T13" fmla="*/ 429 h 711"/>
                    <a:gd name="T14" fmla="*/ 874 w 1086"/>
                    <a:gd name="T15" fmla="*/ 471 h 711"/>
                    <a:gd name="T16" fmla="*/ 922 w 1086"/>
                    <a:gd name="T17" fmla="*/ 456 h 711"/>
                    <a:gd name="T18" fmla="*/ 1020 w 1086"/>
                    <a:gd name="T19" fmla="*/ 551 h 711"/>
                    <a:gd name="T20" fmla="*/ 1105 w 1086"/>
                    <a:gd name="T21" fmla="*/ 596 h 711"/>
                    <a:gd name="T22" fmla="*/ 1102 w 1086"/>
                    <a:gd name="T23" fmla="*/ 634 h 711"/>
                    <a:gd name="T24" fmla="*/ 996 w 1086"/>
                    <a:gd name="T25" fmla="*/ 638 h 711"/>
                    <a:gd name="T26" fmla="*/ 948 w 1086"/>
                    <a:gd name="T27" fmla="*/ 522 h 711"/>
                    <a:gd name="T28" fmla="*/ 610 w 1086"/>
                    <a:gd name="T29" fmla="*/ 407 h 711"/>
                    <a:gd name="T30" fmla="*/ 620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7669" name="Freeform 193"/>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66 w 1086"/>
                    <a:gd name="T7" fmla="*/ 53 h 711"/>
                    <a:gd name="T8" fmla="*/ 771 w 1086"/>
                    <a:gd name="T9" fmla="*/ 66 h 711"/>
                    <a:gd name="T10" fmla="*/ 777 w 1086"/>
                    <a:gd name="T11" fmla="*/ 418 h 711"/>
                    <a:gd name="T12" fmla="*/ 844 w 1086"/>
                    <a:gd name="T13" fmla="*/ 429 h 711"/>
                    <a:gd name="T14" fmla="*/ 874 w 1086"/>
                    <a:gd name="T15" fmla="*/ 471 h 711"/>
                    <a:gd name="T16" fmla="*/ 922 w 1086"/>
                    <a:gd name="T17" fmla="*/ 456 h 711"/>
                    <a:gd name="T18" fmla="*/ 1020 w 1086"/>
                    <a:gd name="T19" fmla="*/ 551 h 711"/>
                    <a:gd name="T20" fmla="*/ 1105 w 1086"/>
                    <a:gd name="T21" fmla="*/ 596 h 711"/>
                    <a:gd name="T22" fmla="*/ 1102 w 1086"/>
                    <a:gd name="T23" fmla="*/ 634 h 711"/>
                    <a:gd name="T24" fmla="*/ 996 w 1086"/>
                    <a:gd name="T25" fmla="*/ 638 h 711"/>
                    <a:gd name="T26" fmla="*/ 948 w 1086"/>
                    <a:gd name="T27" fmla="*/ 522 h 711"/>
                    <a:gd name="T28" fmla="*/ 610 w 1086"/>
                    <a:gd name="T29" fmla="*/ 407 h 711"/>
                    <a:gd name="T30" fmla="*/ 620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sp>
            <p:nvSpPr>
              <p:cNvPr id="27657" name="Rectangle 194"/>
              <p:cNvSpPr>
                <a:spLocks noChangeArrowheads="1"/>
              </p:cNvSpPr>
              <p:nvPr/>
            </p:nvSpPr>
            <p:spPr bwMode="auto">
              <a:xfrm>
                <a:off x="454" y="4240"/>
                <a:ext cx="133" cy="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800">
                    <a:solidFill>
                      <a:srgbClr val="000000"/>
                    </a:solidFill>
                    <a:ea typeface="Times New Roman" charset="0"/>
                    <a:cs typeface="Arial" charset="0"/>
                  </a:rPr>
                  <a:t>AK</a:t>
                </a:r>
                <a:endParaRPr lang="en-US" sz="2400">
                  <a:ea typeface="Times New Roman" charset="0"/>
                  <a:cs typeface="Arial" charset="0"/>
                </a:endParaRPr>
              </a:p>
            </p:txBody>
          </p:sp>
          <p:sp>
            <p:nvSpPr>
              <p:cNvPr id="27658" name="Rectangle 195"/>
              <p:cNvSpPr>
                <a:spLocks noChangeArrowheads="1"/>
              </p:cNvSpPr>
              <p:nvPr/>
            </p:nvSpPr>
            <p:spPr bwMode="auto">
              <a:xfrm>
                <a:off x="4" y="3976"/>
                <a:ext cx="1253" cy="975"/>
              </a:xfrm>
              <a:prstGeom prst="rect">
                <a:avLst/>
              </a:prstGeom>
              <a:noFill/>
              <a:ln w="5715" cap="rnd">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lstStyle/>
              <a:p>
                <a:pPr algn="ctr"/>
                <a:endParaRPr lang="en-US" sz="2400"/>
              </a:p>
            </p:txBody>
          </p:sp>
          <p:grpSp>
            <p:nvGrpSpPr>
              <p:cNvPr id="27659" name="Group 196"/>
              <p:cNvGrpSpPr>
                <a:grpSpLocks/>
              </p:cNvGrpSpPr>
              <p:nvPr/>
            </p:nvGrpSpPr>
            <p:grpSpPr bwMode="auto">
              <a:xfrm>
                <a:off x="4" y="3976"/>
                <a:ext cx="1253" cy="975"/>
                <a:chOff x="4" y="3976"/>
                <a:chExt cx="1253" cy="975"/>
              </a:xfrm>
            </p:grpSpPr>
            <p:grpSp>
              <p:nvGrpSpPr>
                <p:cNvPr id="27660" name="Group 198"/>
                <p:cNvGrpSpPr>
                  <a:grpSpLocks/>
                </p:cNvGrpSpPr>
                <p:nvPr/>
              </p:nvGrpSpPr>
              <p:grpSpPr bwMode="auto">
                <a:xfrm>
                  <a:off x="77" y="4073"/>
                  <a:ext cx="1087" cy="711"/>
                  <a:chOff x="77" y="4073"/>
                  <a:chExt cx="1087" cy="711"/>
                </a:xfrm>
              </p:grpSpPr>
              <p:sp>
                <p:nvSpPr>
                  <p:cNvPr id="27666" name="Freeform 199"/>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66 w 1086"/>
                      <a:gd name="T7" fmla="*/ 53 h 711"/>
                      <a:gd name="T8" fmla="*/ 771 w 1086"/>
                      <a:gd name="T9" fmla="*/ 66 h 711"/>
                      <a:gd name="T10" fmla="*/ 777 w 1086"/>
                      <a:gd name="T11" fmla="*/ 418 h 711"/>
                      <a:gd name="T12" fmla="*/ 844 w 1086"/>
                      <a:gd name="T13" fmla="*/ 429 h 711"/>
                      <a:gd name="T14" fmla="*/ 874 w 1086"/>
                      <a:gd name="T15" fmla="*/ 471 h 711"/>
                      <a:gd name="T16" fmla="*/ 922 w 1086"/>
                      <a:gd name="T17" fmla="*/ 456 h 711"/>
                      <a:gd name="T18" fmla="*/ 1020 w 1086"/>
                      <a:gd name="T19" fmla="*/ 551 h 711"/>
                      <a:gd name="T20" fmla="*/ 1105 w 1086"/>
                      <a:gd name="T21" fmla="*/ 596 h 711"/>
                      <a:gd name="T22" fmla="*/ 1102 w 1086"/>
                      <a:gd name="T23" fmla="*/ 634 h 711"/>
                      <a:gd name="T24" fmla="*/ 996 w 1086"/>
                      <a:gd name="T25" fmla="*/ 638 h 711"/>
                      <a:gd name="T26" fmla="*/ 948 w 1086"/>
                      <a:gd name="T27" fmla="*/ 522 h 711"/>
                      <a:gd name="T28" fmla="*/ 610 w 1086"/>
                      <a:gd name="T29" fmla="*/ 407 h 711"/>
                      <a:gd name="T30" fmla="*/ 620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7667" name="Freeform 200"/>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66 w 1086"/>
                      <a:gd name="T7" fmla="*/ 53 h 711"/>
                      <a:gd name="T8" fmla="*/ 771 w 1086"/>
                      <a:gd name="T9" fmla="*/ 66 h 711"/>
                      <a:gd name="T10" fmla="*/ 777 w 1086"/>
                      <a:gd name="T11" fmla="*/ 418 h 711"/>
                      <a:gd name="T12" fmla="*/ 844 w 1086"/>
                      <a:gd name="T13" fmla="*/ 429 h 711"/>
                      <a:gd name="T14" fmla="*/ 874 w 1086"/>
                      <a:gd name="T15" fmla="*/ 471 h 711"/>
                      <a:gd name="T16" fmla="*/ 922 w 1086"/>
                      <a:gd name="T17" fmla="*/ 456 h 711"/>
                      <a:gd name="T18" fmla="*/ 1020 w 1086"/>
                      <a:gd name="T19" fmla="*/ 551 h 711"/>
                      <a:gd name="T20" fmla="*/ 1105 w 1086"/>
                      <a:gd name="T21" fmla="*/ 596 h 711"/>
                      <a:gd name="T22" fmla="*/ 1102 w 1086"/>
                      <a:gd name="T23" fmla="*/ 634 h 711"/>
                      <a:gd name="T24" fmla="*/ 996 w 1086"/>
                      <a:gd name="T25" fmla="*/ 638 h 711"/>
                      <a:gd name="T26" fmla="*/ 948 w 1086"/>
                      <a:gd name="T27" fmla="*/ 522 h 711"/>
                      <a:gd name="T28" fmla="*/ 610 w 1086"/>
                      <a:gd name="T29" fmla="*/ 407 h 711"/>
                      <a:gd name="T30" fmla="*/ 620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grpSp>
              <p:nvGrpSpPr>
                <p:cNvPr id="27661" name="Group 202"/>
                <p:cNvGrpSpPr>
                  <a:grpSpLocks/>
                </p:cNvGrpSpPr>
                <p:nvPr/>
              </p:nvGrpSpPr>
              <p:grpSpPr bwMode="auto">
                <a:xfrm>
                  <a:off x="77" y="4073"/>
                  <a:ext cx="1087" cy="711"/>
                  <a:chOff x="77" y="4073"/>
                  <a:chExt cx="1087" cy="711"/>
                </a:xfrm>
              </p:grpSpPr>
              <p:sp>
                <p:nvSpPr>
                  <p:cNvPr id="27664" name="Freeform 203"/>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66 w 1086"/>
                      <a:gd name="T7" fmla="*/ 53 h 711"/>
                      <a:gd name="T8" fmla="*/ 771 w 1086"/>
                      <a:gd name="T9" fmla="*/ 66 h 711"/>
                      <a:gd name="T10" fmla="*/ 777 w 1086"/>
                      <a:gd name="T11" fmla="*/ 418 h 711"/>
                      <a:gd name="T12" fmla="*/ 844 w 1086"/>
                      <a:gd name="T13" fmla="*/ 429 h 711"/>
                      <a:gd name="T14" fmla="*/ 874 w 1086"/>
                      <a:gd name="T15" fmla="*/ 471 h 711"/>
                      <a:gd name="T16" fmla="*/ 922 w 1086"/>
                      <a:gd name="T17" fmla="*/ 456 h 711"/>
                      <a:gd name="T18" fmla="*/ 1020 w 1086"/>
                      <a:gd name="T19" fmla="*/ 551 h 711"/>
                      <a:gd name="T20" fmla="*/ 1105 w 1086"/>
                      <a:gd name="T21" fmla="*/ 596 h 711"/>
                      <a:gd name="T22" fmla="*/ 1102 w 1086"/>
                      <a:gd name="T23" fmla="*/ 634 h 711"/>
                      <a:gd name="T24" fmla="*/ 996 w 1086"/>
                      <a:gd name="T25" fmla="*/ 638 h 711"/>
                      <a:gd name="T26" fmla="*/ 948 w 1086"/>
                      <a:gd name="T27" fmla="*/ 522 h 711"/>
                      <a:gd name="T28" fmla="*/ 610 w 1086"/>
                      <a:gd name="T29" fmla="*/ 407 h 711"/>
                      <a:gd name="T30" fmla="*/ 620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7665" name="Freeform 204"/>
                  <p:cNvSpPr>
                    <a:spLocks/>
                  </p:cNvSpPr>
                  <p:nvPr/>
                </p:nvSpPr>
                <p:spPr bwMode="auto">
                  <a:xfrm>
                    <a:off x="77" y="4073"/>
                    <a:ext cx="1087" cy="711"/>
                  </a:xfrm>
                  <a:custGeom>
                    <a:avLst/>
                    <a:gdLst>
                      <a:gd name="T0" fmla="*/ 173 w 1086"/>
                      <a:gd name="T1" fmla="*/ 106 h 711"/>
                      <a:gd name="T2" fmla="*/ 392 w 1086"/>
                      <a:gd name="T3" fmla="*/ 0 h 711"/>
                      <a:gd name="T4" fmla="*/ 496 w 1086"/>
                      <a:gd name="T5" fmla="*/ 19 h 711"/>
                      <a:gd name="T6" fmla="*/ 566 w 1086"/>
                      <a:gd name="T7" fmla="*/ 53 h 711"/>
                      <a:gd name="T8" fmla="*/ 771 w 1086"/>
                      <a:gd name="T9" fmla="*/ 66 h 711"/>
                      <a:gd name="T10" fmla="*/ 777 w 1086"/>
                      <a:gd name="T11" fmla="*/ 418 h 711"/>
                      <a:gd name="T12" fmla="*/ 844 w 1086"/>
                      <a:gd name="T13" fmla="*/ 429 h 711"/>
                      <a:gd name="T14" fmla="*/ 874 w 1086"/>
                      <a:gd name="T15" fmla="*/ 471 h 711"/>
                      <a:gd name="T16" fmla="*/ 922 w 1086"/>
                      <a:gd name="T17" fmla="*/ 456 h 711"/>
                      <a:gd name="T18" fmla="*/ 1020 w 1086"/>
                      <a:gd name="T19" fmla="*/ 551 h 711"/>
                      <a:gd name="T20" fmla="*/ 1105 w 1086"/>
                      <a:gd name="T21" fmla="*/ 596 h 711"/>
                      <a:gd name="T22" fmla="*/ 1102 w 1086"/>
                      <a:gd name="T23" fmla="*/ 634 h 711"/>
                      <a:gd name="T24" fmla="*/ 996 w 1086"/>
                      <a:gd name="T25" fmla="*/ 638 h 711"/>
                      <a:gd name="T26" fmla="*/ 948 w 1086"/>
                      <a:gd name="T27" fmla="*/ 522 h 711"/>
                      <a:gd name="T28" fmla="*/ 610 w 1086"/>
                      <a:gd name="T29" fmla="*/ 407 h 711"/>
                      <a:gd name="T30" fmla="*/ 620 w 1086"/>
                      <a:gd name="T31" fmla="*/ 444 h 711"/>
                      <a:gd name="T32" fmla="*/ 523 w 1086"/>
                      <a:gd name="T33" fmla="*/ 490 h 711"/>
                      <a:gd name="T34" fmla="*/ 511 w 1086"/>
                      <a:gd name="T35" fmla="*/ 473 h 711"/>
                      <a:gd name="T36" fmla="*/ 489 w 1086"/>
                      <a:gd name="T37" fmla="*/ 473 h 711"/>
                      <a:gd name="T38" fmla="*/ 429 w 1086"/>
                      <a:gd name="T39" fmla="*/ 570 h 711"/>
                      <a:gd name="T40" fmla="*/ 240 w 1086"/>
                      <a:gd name="T41" fmla="*/ 665 h 711"/>
                      <a:gd name="T42" fmla="*/ 52 w 1086"/>
                      <a:gd name="T43" fmla="*/ 711 h 711"/>
                      <a:gd name="T44" fmla="*/ 0 w 1086"/>
                      <a:gd name="T45" fmla="*/ 705 h 711"/>
                      <a:gd name="T46" fmla="*/ 213 w 1086"/>
                      <a:gd name="T47" fmla="*/ 624 h 711"/>
                      <a:gd name="T48" fmla="*/ 240 w 1086"/>
                      <a:gd name="T49" fmla="*/ 624 h 711"/>
                      <a:gd name="T50" fmla="*/ 318 w 1086"/>
                      <a:gd name="T51" fmla="*/ 560 h 711"/>
                      <a:gd name="T52" fmla="*/ 353 w 1086"/>
                      <a:gd name="T53" fmla="*/ 557 h 711"/>
                      <a:gd name="T54" fmla="*/ 407 w 1086"/>
                      <a:gd name="T55" fmla="*/ 509 h 711"/>
                      <a:gd name="T56" fmla="*/ 388 w 1086"/>
                      <a:gd name="T57" fmla="*/ 487 h 711"/>
                      <a:gd name="T58" fmla="*/ 275 w 1086"/>
                      <a:gd name="T59" fmla="*/ 498 h 711"/>
                      <a:gd name="T60" fmla="*/ 195 w 1086"/>
                      <a:gd name="T61" fmla="*/ 377 h 711"/>
                      <a:gd name="T62" fmla="*/ 240 w 1086"/>
                      <a:gd name="T63" fmla="*/ 322 h 711"/>
                      <a:gd name="T64" fmla="*/ 312 w 1086"/>
                      <a:gd name="T65" fmla="*/ 303 h 711"/>
                      <a:gd name="T66" fmla="*/ 286 w 1086"/>
                      <a:gd name="T67" fmla="*/ 255 h 711"/>
                      <a:gd name="T68" fmla="*/ 211 w 1086"/>
                      <a:gd name="T69" fmla="*/ 277 h 711"/>
                      <a:gd name="T70" fmla="*/ 155 w 1086"/>
                      <a:gd name="T71" fmla="*/ 207 h 711"/>
                      <a:gd name="T72" fmla="*/ 217 w 1086"/>
                      <a:gd name="T73" fmla="*/ 191 h 711"/>
                      <a:gd name="T74" fmla="*/ 275 w 1086"/>
                      <a:gd name="T75" fmla="*/ 210 h 711"/>
                      <a:gd name="T76" fmla="*/ 300 w 1086"/>
                      <a:gd name="T77" fmla="*/ 199 h 711"/>
                      <a:gd name="T78" fmla="*/ 252 w 1086"/>
                      <a:gd name="T79" fmla="*/ 140 h 711"/>
                      <a:gd name="T80" fmla="*/ 170 w 1086"/>
                      <a:gd name="T81" fmla="*/ 135 h 711"/>
                      <a:gd name="T82" fmla="*/ 173 w 1086"/>
                      <a:gd name="T83" fmla="*/ 106 h 7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86"/>
                      <a:gd name="T127" fmla="*/ 0 h 711"/>
                      <a:gd name="T128" fmla="*/ 1086 w 1086"/>
                      <a:gd name="T129" fmla="*/ 711 h 71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86" h="711">
                        <a:moveTo>
                          <a:pt x="173" y="106"/>
                        </a:moveTo>
                        <a:lnTo>
                          <a:pt x="392" y="0"/>
                        </a:lnTo>
                        <a:lnTo>
                          <a:pt x="496" y="19"/>
                        </a:lnTo>
                        <a:lnTo>
                          <a:pt x="547" y="53"/>
                        </a:lnTo>
                        <a:lnTo>
                          <a:pt x="752" y="66"/>
                        </a:lnTo>
                        <a:lnTo>
                          <a:pt x="758" y="418"/>
                        </a:lnTo>
                        <a:lnTo>
                          <a:pt x="825" y="429"/>
                        </a:lnTo>
                        <a:lnTo>
                          <a:pt x="855" y="471"/>
                        </a:lnTo>
                        <a:lnTo>
                          <a:pt x="903" y="456"/>
                        </a:lnTo>
                        <a:lnTo>
                          <a:pt x="1001" y="551"/>
                        </a:lnTo>
                        <a:lnTo>
                          <a:pt x="1086" y="596"/>
                        </a:lnTo>
                        <a:lnTo>
                          <a:pt x="1083" y="634"/>
                        </a:lnTo>
                        <a:lnTo>
                          <a:pt x="977" y="638"/>
                        </a:lnTo>
                        <a:lnTo>
                          <a:pt x="929" y="522"/>
                        </a:lnTo>
                        <a:lnTo>
                          <a:pt x="591" y="407"/>
                        </a:lnTo>
                        <a:lnTo>
                          <a:pt x="601" y="444"/>
                        </a:lnTo>
                        <a:lnTo>
                          <a:pt x="523" y="490"/>
                        </a:lnTo>
                        <a:lnTo>
                          <a:pt x="511" y="473"/>
                        </a:lnTo>
                        <a:lnTo>
                          <a:pt x="489" y="473"/>
                        </a:lnTo>
                        <a:lnTo>
                          <a:pt x="429" y="570"/>
                        </a:lnTo>
                        <a:lnTo>
                          <a:pt x="240" y="665"/>
                        </a:lnTo>
                        <a:lnTo>
                          <a:pt x="52" y="711"/>
                        </a:lnTo>
                        <a:lnTo>
                          <a:pt x="0" y="705"/>
                        </a:lnTo>
                        <a:lnTo>
                          <a:pt x="213" y="624"/>
                        </a:lnTo>
                        <a:lnTo>
                          <a:pt x="240" y="624"/>
                        </a:lnTo>
                        <a:lnTo>
                          <a:pt x="318" y="560"/>
                        </a:lnTo>
                        <a:lnTo>
                          <a:pt x="353" y="557"/>
                        </a:lnTo>
                        <a:lnTo>
                          <a:pt x="407" y="509"/>
                        </a:lnTo>
                        <a:lnTo>
                          <a:pt x="388" y="487"/>
                        </a:lnTo>
                        <a:lnTo>
                          <a:pt x="275" y="498"/>
                        </a:lnTo>
                        <a:lnTo>
                          <a:pt x="195" y="377"/>
                        </a:lnTo>
                        <a:lnTo>
                          <a:pt x="240" y="322"/>
                        </a:lnTo>
                        <a:lnTo>
                          <a:pt x="312" y="303"/>
                        </a:lnTo>
                        <a:lnTo>
                          <a:pt x="286" y="255"/>
                        </a:lnTo>
                        <a:lnTo>
                          <a:pt x="211" y="277"/>
                        </a:lnTo>
                        <a:lnTo>
                          <a:pt x="155" y="207"/>
                        </a:lnTo>
                        <a:lnTo>
                          <a:pt x="217" y="191"/>
                        </a:lnTo>
                        <a:lnTo>
                          <a:pt x="275" y="210"/>
                        </a:lnTo>
                        <a:lnTo>
                          <a:pt x="300" y="199"/>
                        </a:lnTo>
                        <a:lnTo>
                          <a:pt x="252" y="140"/>
                        </a:lnTo>
                        <a:lnTo>
                          <a:pt x="170" y="135"/>
                        </a:lnTo>
                        <a:lnTo>
                          <a:pt x="173" y="106"/>
                        </a:lnTo>
                      </a:path>
                    </a:pathLst>
                  </a:custGeom>
                  <a:noFill/>
                  <a:ln w="5715" cap="rnd">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grpSp>
            <p:sp>
              <p:nvSpPr>
                <p:cNvPr id="27662" name="Rectangle 205"/>
                <p:cNvSpPr>
                  <a:spLocks noChangeArrowheads="1"/>
                </p:cNvSpPr>
                <p:nvPr/>
              </p:nvSpPr>
              <p:spPr bwMode="auto">
                <a:xfrm>
                  <a:off x="454" y="4240"/>
                  <a:ext cx="208" cy="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0" hangingPunct="0"/>
                  <a:r>
                    <a:rPr lang="en-US" sz="1100">
                      <a:solidFill>
                        <a:srgbClr val="000000"/>
                      </a:solidFill>
                      <a:ea typeface="Times New Roman" charset="0"/>
                      <a:cs typeface="Arial" charset="0"/>
                    </a:rPr>
                    <a:t>AK</a:t>
                  </a:r>
                  <a:endParaRPr lang="en-US" sz="1100">
                    <a:ea typeface="Times New Roman" charset="0"/>
                    <a:cs typeface="Arial" charset="0"/>
                  </a:endParaRPr>
                </a:p>
              </p:txBody>
            </p:sp>
            <p:sp>
              <p:nvSpPr>
                <p:cNvPr id="27663" name="Rectangle 206"/>
                <p:cNvSpPr>
                  <a:spLocks noChangeArrowheads="1"/>
                </p:cNvSpPr>
                <p:nvPr/>
              </p:nvSpPr>
              <p:spPr bwMode="auto">
                <a:xfrm>
                  <a:off x="4" y="3976"/>
                  <a:ext cx="1253" cy="975"/>
                </a:xfrm>
                <a:prstGeom prst="rect">
                  <a:avLst/>
                </a:prstGeom>
                <a:noFill/>
                <a:ln w="12700" cap="rnd" cmpd="dbl">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a:lstStyle/>
                <a:p>
                  <a:pPr algn="ctr"/>
                  <a:endParaRPr lang="en-US" sz="2400"/>
                </a:p>
              </p:txBody>
            </p:sp>
          </p:grpSp>
        </p:grpSp>
      </p:grpSp>
      <p:sp>
        <p:nvSpPr>
          <p:cNvPr id="27654" name="Slide Number Placeholder 3"/>
          <p:cNvSpPr txBox="1">
            <a:spLocks/>
          </p:cNvSpPr>
          <p:nvPr/>
        </p:nvSpPr>
        <p:spPr bwMode="auto">
          <a:xfrm>
            <a:off x="304800" y="6400800"/>
            <a:ext cx="574675"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3CA61AC-614F-BE4A-97F8-DFE5A3474B88}" type="slidenum">
              <a:rPr lang="en-US" sz="1200"/>
              <a:pPr eaLnBrk="1" hangingPunct="1"/>
              <a:t>9</a:t>
            </a:fld>
            <a:endParaRPr lang="en-US" sz="1200"/>
          </a:p>
        </p:txBody>
      </p:sp>
      <p:sp>
        <p:nvSpPr>
          <p:cNvPr id="212" name="Title 211"/>
          <p:cNvSpPr>
            <a:spLocks noGrp="1"/>
          </p:cNvSpPr>
          <p:nvPr>
            <p:ph type="title" idx="4294967295"/>
          </p:nvPr>
        </p:nvSpPr>
        <p:spPr/>
        <p:txBody>
          <a:bodyPr/>
          <a:lstStyle/>
          <a:p>
            <a:r>
              <a:rPr lang="en-US" sz="3200" dirty="0">
                <a:latin typeface="Arial" charset="0"/>
              </a:rPr>
              <a:t>HCUP Partners Providing 2010 Inpatient Data </a:t>
            </a:r>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HCUP AHRQ DHHS Logos 101509_LMW">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master slide template onscreen 200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master slide template onscreen 200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 template onscreen 200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 template onscreen 200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 template onscreen 200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 template onscreen 20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 template onscreen 20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 template onscreen 20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HCUP AHRQ DHHS Logos 101509_LMW">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master slide template onscreen 200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master slide template onscreen 200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 template onscreen 200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 template onscreen 200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 template onscreen 200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 template onscreen 20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 template onscreen 20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 template onscreen 20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HCUP AHRQ DHHS Logos 101509_LMW">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master slide template onscreen 200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master slide template onscreen 200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 template onscreen 200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 template onscreen 200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 template onscreen 200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 template onscreen 20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 template onscreen 20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 template onscreen 20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HCUP AHRQ DHHS Logos 101509_LMW">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master slide template onscreen 200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master slide template onscreen 200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 template onscreen 200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 template onscreen 200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 template onscreen 200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 template onscreen 20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 template onscreen 20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 template onscreen 20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HCUP AHRQ DHHS Logos 101509_LMW">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master slide template onscreen 200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master slide template onscreen 200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 template onscreen 200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 template onscreen 200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 template onscreen 200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 template onscreen 20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 template onscreen 20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 template onscreen 20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HCUP AHRQ DHHS Logos 101509_LMW">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master slide template onscreen 200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master slide template onscreen 200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 template onscreen 200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 template onscreen 200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 template onscreen 200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 template onscreen 20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 template onscreen 20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 template onscreen 20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HCUP AHRQ DHHS Logos 101509_LMW">
  <a:themeElements>
    <a:clrScheme name="">
      <a:dk1>
        <a:srgbClr val="00279F"/>
      </a:dk1>
      <a:lt1>
        <a:srgbClr val="FFFFFF"/>
      </a:lt1>
      <a:dk2>
        <a:srgbClr val="0000FF"/>
      </a:dk2>
      <a:lt2>
        <a:srgbClr val="FFFF00"/>
      </a:lt2>
      <a:accent1>
        <a:srgbClr val="8CF4EA"/>
      </a:accent1>
      <a:accent2>
        <a:srgbClr val="FF00FF"/>
      </a:accent2>
      <a:accent3>
        <a:srgbClr val="AAAAFF"/>
      </a:accent3>
      <a:accent4>
        <a:srgbClr val="DADADA"/>
      </a:accent4>
      <a:accent5>
        <a:srgbClr val="C5F8F3"/>
      </a:accent5>
      <a:accent6>
        <a:srgbClr val="E700E7"/>
      </a:accent6>
      <a:hlink>
        <a:srgbClr val="FAFD00"/>
      </a:hlink>
      <a:folHlink>
        <a:srgbClr val="51DC00"/>
      </a:folHlink>
    </a:clrScheme>
    <a:fontScheme name="master slide template onscreen 2004">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0000"/>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30000"/>
          </a:spcBef>
          <a:spcAft>
            <a:spcPct val="0"/>
          </a:spcAft>
          <a:buClrTx/>
          <a:buSzTx/>
          <a:buFontTx/>
          <a:buNone/>
          <a:tabLst/>
          <a:defRPr kumimoji="0" lang="en-US" sz="1100" b="0" i="0" u="none" strike="noStrike" cap="none" normalizeH="0" baseline="0" smtClean="0">
            <a:ln>
              <a:noFill/>
            </a:ln>
            <a:solidFill>
              <a:schemeClr val="tx1"/>
            </a:solidFill>
            <a:effectLst/>
            <a:latin typeface="Arial" charset="0"/>
          </a:defRPr>
        </a:defPPr>
      </a:lstStyle>
    </a:lnDef>
  </a:objectDefaults>
  <a:extraClrSchemeLst>
    <a:extraClrScheme>
      <a:clrScheme name="master slide template onscreen 200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aster slide template onscreen 200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aster slide template onscreen 200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aster slide template onscreen 200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aster slide template onscreen 200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aster slide template onscreen 200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aster slide template onscreen 200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2604</TotalTime>
  <Words>2408</Words>
  <Application>Microsoft Office PowerPoint</Application>
  <PresentationFormat>On-screen Show (4:3)</PresentationFormat>
  <Paragraphs>528</Paragraphs>
  <Slides>59</Slides>
  <Notes>52</Notes>
  <HiddenSlides>0</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59</vt:i4>
      </vt:variant>
    </vt:vector>
  </HeadingPairs>
  <TitlesOfParts>
    <vt:vector size="67" baseType="lpstr">
      <vt:lpstr>HCUP AHRQ DHHS Logos 101509_LMW</vt:lpstr>
      <vt:lpstr>1_HCUP AHRQ DHHS Logos 101509_LMW</vt:lpstr>
      <vt:lpstr>2_HCUP AHRQ DHHS Logos 101509_LMW</vt:lpstr>
      <vt:lpstr>3_HCUP AHRQ DHHS Logos 101509_LMW</vt:lpstr>
      <vt:lpstr>4_HCUP AHRQ DHHS Logos 101509_LMW</vt:lpstr>
      <vt:lpstr>5_HCUP AHRQ DHHS Logos 101509_LMW</vt:lpstr>
      <vt:lpstr>6_HCUP AHRQ DHHS Logos 101509_LMW</vt:lpstr>
      <vt:lpstr>Photo Editor Photo</vt:lpstr>
      <vt:lpstr>Analyzing MHSA Hospital Treatment:  Results from an AHRQ-SAMHSA Collaboration</vt:lpstr>
      <vt:lpstr>Overview of Session</vt:lpstr>
      <vt:lpstr>HCUP Data Overview Carol Stocks</vt:lpstr>
      <vt:lpstr>Healthcare Cost and Utilization Project (HCUP)</vt:lpstr>
      <vt:lpstr>The Foundation of HCUP Data is Hospital Billing Data</vt:lpstr>
      <vt:lpstr>The Making of HCUP Data</vt:lpstr>
      <vt:lpstr>What Are Community Hospitals?</vt:lpstr>
      <vt:lpstr>HCUP is a Family of Databases, Tools, and Products</vt:lpstr>
      <vt:lpstr>HCUP Partners Providing 2010 Inpatient Data </vt:lpstr>
      <vt:lpstr>HCUP Partners Providing 2010 Emergency Department Data </vt:lpstr>
      <vt:lpstr>HCUP National Databases are Sampled from State Databases</vt:lpstr>
      <vt:lpstr>What is HCUP and  What Is It Not? </vt:lpstr>
      <vt:lpstr>Recap: Use of HCUP Databases</vt:lpstr>
      <vt:lpstr>Mental Health and  Substance Abuse (MHSA)  Emergency Department (ED) Visits, 2007  Carol Stocks</vt:lpstr>
      <vt:lpstr>Characteristics of MHSA-related Adult ED Visits</vt:lpstr>
      <vt:lpstr>Most Common Reasons for MHSA-related Adult ED Visits</vt:lpstr>
      <vt:lpstr>Percentage of Hospital Admissions for Adult ED Visits with MHSA Conditions, 2007</vt:lpstr>
      <vt:lpstr>Payers for MHSA Adult Care in  Community Hospitals, 2007 </vt:lpstr>
      <vt:lpstr>Adult ED Visits with MHSA  Conditions by Age Groups, 2007</vt:lpstr>
      <vt:lpstr>Expected Payer for ED Visits with MHSA Conditions, 2007</vt:lpstr>
      <vt:lpstr>ED Visits and   MHSA-related Conditions </vt:lpstr>
      <vt:lpstr>MHSA Discharge Status  from the ED</vt:lpstr>
      <vt:lpstr>Most Frequent Types of MHSA – related ED Visits</vt:lpstr>
      <vt:lpstr>Substance Use Disorder (SUD) Emergency Department Visits for the Uninsured, 2009 Sam Schildhaus</vt:lpstr>
      <vt:lpstr>Emergency Department</vt:lpstr>
      <vt:lpstr>Increase in ED Visits</vt:lpstr>
      <vt:lpstr>Prior Related Research</vt:lpstr>
      <vt:lpstr>Study Purpose</vt:lpstr>
      <vt:lpstr>Operational Definition: SUD</vt:lpstr>
      <vt:lpstr>Findings</vt:lpstr>
      <vt:lpstr>Findings</vt:lpstr>
      <vt:lpstr>Multivariate Analysis</vt:lpstr>
      <vt:lpstr>Likelihood of discharge to hospital/institution after ED visit</vt:lpstr>
      <vt:lpstr>Likelihood of discharge to hospital/institution after ED visit</vt:lpstr>
      <vt:lpstr>Issues</vt:lpstr>
      <vt:lpstr>Mental Health and Substance Abuse (MHSA) Community Hospital Inpatient Visits, 2008 Katharine Levit</vt:lpstr>
      <vt:lpstr>MHSA Conditions Accounted for 5% of Hospital Stays</vt:lpstr>
      <vt:lpstr>Mood Disorders were the Single Largest Reason for an MHSA Stays   </vt:lpstr>
      <vt:lpstr>ALOS 2.5 Days Longer for MHSA Stays than for All Diagnoses</vt:lpstr>
      <vt:lpstr>ALOS Varied Considerably by MHSA Diagnosis</vt:lpstr>
      <vt:lpstr>MHSA Stays Accounted for 21% of All Discharges Leaving the Hospital Against Medical Advice (AMA) </vt:lpstr>
      <vt:lpstr>MHSA Diagnoses had a Higher Rate of Discharges AMA than All Other Diagnoses</vt:lpstr>
      <vt:lpstr>Non-elderly Adults had a Disproportionate Share of All MHSA Stays Relative to their Share of the Total Population and All Hospital Stays</vt:lpstr>
      <vt:lpstr>There were 60 MHSA Hospital Stays per 10,000 Population</vt:lpstr>
      <vt:lpstr>Most Frequent Principal MHSA Diagnoses by Age</vt:lpstr>
      <vt:lpstr>Rise in Drug-induced Delirium and Poisonings by Opiate-based Pain Medications Fueled Increase in Drug-related Hospitalizations for Patients 85 and Older</vt:lpstr>
      <vt:lpstr>Adults 18-44 Accounted for Large Shares of Stays for the Most Frequent MHSA Conditions</vt:lpstr>
      <vt:lpstr>The Gender Split for MHSA Stays Varied by Diagnosis</vt:lpstr>
      <vt:lpstr>14% of All Discharges had a Secondary MH Diagnosis</vt:lpstr>
      <vt:lpstr>5% of All Discharges had a Secondary SA Diagnosis</vt:lpstr>
      <vt:lpstr>MHSA Stays were More Commonly Uninsured or Insured by Medicaid than All Stays</vt:lpstr>
      <vt:lpstr>The Uninsured and Medicaid Covered a Disproportionate Share of Costs for MHSA Stays</vt:lpstr>
      <vt:lpstr>Schizophrenia was the Most Costly MHSA Diagnosis</vt:lpstr>
      <vt:lpstr>The Average MHSA Hospital Stay Cost $1,200 Less than Stays without a Major OR Procedure</vt:lpstr>
      <vt:lpstr>MH Hospitalization Rates were Higher in Poorest Communities than in All Other Communities</vt:lpstr>
      <vt:lpstr>SA Hospitalization Rates in Poorest Communities were Similar to All Other Communities</vt:lpstr>
      <vt:lpstr>Summary</vt:lpstr>
      <vt:lpstr>Questions and Discussion</vt:lpstr>
      <vt:lpstr>For Further Information</vt:lpstr>
    </vt:vector>
  </TitlesOfParts>
  <Company>Thomson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u0096399</dc:creator>
  <cp:lastModifiedBy>DHHS</cp:lastModifiedBy>
  <cp:revision>222</cp:revision>
  <dcterms:created xsi:type="dcterms:W3CDTF">2011-07-21T15:18:29Z</dcterms:created>
  <dcterms:modified xsi:type="dcterms:W3CDTF">2011-12-19T17:44:18Z</dcterms:modified>
</cp:coreProperties>
</file>