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7.xml" ContentType="application/vnd.openxmlformats-officedocument.theme+xml"/>
  <Override PartName="/ppt/embeddings/oleObject1.bin" ContentType="application/vnd.openxmlformats-officedocument.oleObject"/>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8.xml" ContentType="application/vnd.openxmlformats-officedocument.theme+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theme/theme9.xml" ContentType="application/vnd.openxmlformats-officedocument.theme+xml"/>
  <Override PartName="/ppt/embeddings/oleObject2.bin" ContentType="application/vnd.openxmlformats-officedocument.oleObject"/>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theme/theme10.xml" ContentType="application/vnd.openxmlformats-officedocument.theme+xml"/>
  <Override PartName="/ppt/embeddings/oleObject3.bin" ContentType="application/vnd.openxmlformats-officedocument.oleObject"/>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theme/theme11.xml" ContentType="application/vnd.openxmlformats-officedocument.theme+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theme/theme12.xml" ContentType="application/vnd.openxmlformats-officedocument.theme+xml"/>
  <Override PartName="/ppt/embeddings/oleObject4.bin" ContentType="application/vnd.openxmlformats-officedocument.oleObject"/>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theme/theme13.xml" ContentType="application/vnd.openxmlformats-officedocument.theme+xml"/>
  <Override PartName="/ppt/embeddings/oleObject5.bin" ContentType="application/vnd.openxmlformats-officedocument.oleObject"/>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theme/theme14.xml" ContentType="application/vnd.openxmlformats-officedocument.theme+xml"/>
  <Override PartName="/ppt/embeddings/oleObject6.bin" ContentType="application/vnd.openxmlformats-officedocument.oleObject"/>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theme/theme15.xml" ContentType="application/vnd.openxmlformats-officedocument.theme+xml"/>
  <Override PartName="/ppt/embeddings/oleObject7.bin" ContentType="application/vnd.openxmlformats-officedocument.oleObject"/>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theme/theme16.xml" ContentType="application/vnd.openxmlformats-officedocument.theme+xml"/>
  <Override PartName="/ppt/embeddings/oleObject8.bin" ContentType="application/vnd.openxmlformats-officedocument.oleObject"/>
  <Override PartName="/ppt/embeddings/oleObject9.bin" ContentType="application/vnd.openxmlformats-officedocument.oleObject"/>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theme/theme17.xml" ContentType="application/vnd.openxmlformats-officedocument.theme+xml"/>
  <Override PartName="/ppt/embeddings/oleObject10.bin" ContentType="application/vnd.openxmlformats-officedocument.oleObject"/>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theme/theme18.xml" ContentType="application/vnd.openxmlformats-officedocument.theme+xml"/>
  <Override PartName="/ppt/embeddings/oleObject11.bin" ContentType="application/vnd.openxmlformats-officedocument.oleObject"/>
  <Override PartName="/ppt/embeddings/oleObject12.bin" ContentType="application/vnd.openxmlformats-officedocument.oleObject"/>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theme/theme19.xml" ContentType="application/vnd.openxmlformats-officedocument.theme+xml"/>
  <Override PartName="/ppt/embeddings/oleObject13.bin" ContentType="application/vnd.openxmlformats-officedocument.oleObject"/>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theme/theme20.xml" ContentType="application/vnd.openxmlformats-officedocument.theme+xml"/>
  <Override PartName="/ppt/embeddings/oleObject14.bin" ContentType="application/vnd.openxmlformats-officedocument.oleObject"/>
  <Override PartName="/ppt/slideLayouts/slideLayout226.xml" ContentType="application/vnd.openxmlformats-officedocument.presentationml.slideLayout+xml"/>
  <Override PartName="/ppt/theme/theme21.xml" ContentType="application/vnd.openxmlformats-officedocument.theme+xml"/>
  <Override PartName="/ppt/slideLayouts/slideLayout227.xml" ContentType="application/vnd.openxmlformats-officedocument.presentationml.slideLayout+xml"/>
  <Override PartName="/ppt/theme/theme22.xml" ContentType="application/vnd.openxmlformats-officedocument.theme+xml"/>
  <Override PartName="/ppt/embeddings/oleObject15.bin" ContentType="application/vnd.openxmlformats-officedocument.oleObject"/>
  <Override PartName="/ppt/slideLayouts/slideLayout228.xml" ContentType="application/vnd.openxmlformats-officedocument.presentationml.slideLayout+xml"/>
  <Override PartName="/ppt/theme/theme23.xml" ContentType="application/vnd.openxmlformats-officedocument.theme+xml"/>
  <Override PartName="/ppt/theme/theme24.xml" ContentType="application/vnd.openxmlformats-officedocument.theme+xml"/>
  <Override PartName="/ppt/theme/theme2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6" r:id="rId1"/>
    <p:sldMasterId id="2147483672" r:id="rId2"/>
    <p:sldMasterId id="2147483674" r:id="rId3"/>
    <p:sldMasterId id="2147483678" r:id="rId4"/>
    <p:sldMasterId id="2147483681" r:id="rId5"/>
    <p:sldMasterId id="2147483692" r:id="rId6"/>
    <p:sldMasterId id="2147483696" r:id="rId7"/>
    <p:sldMasterId id="2147483697" r:id="rId8"/>
    <p:sldMasterId id="2147483705" r:id="rId9"/>
    <p:sldMasterId id="2147483890" r:id="rId10"/>
    <p:sldMasterId id="2147483891" r:id="rId11"/>
    <p:sldMasterId id="2147483901" r:id="rId12"/>
    <p:sldMasterId id="2147483904" r:id="rId13"/>
    <p:sldMasterId id="2147483906" r:id="rId14"/>
    <p:sldMasterId id="2147483908" r:id="rId15"/>
    <p:sldMasterId id="2147483909" r:id="rId16"/>
    <p:sldMasterId id="2147483918" r:id="rId17"/>
    <p:sldMasterId id="2147483921" r:id="rId18"/>
    <p:sldMasterId id="2147483925" r:id="rId19"/>
    <p:sldMasterId id="2147483926" r:id="rId20"/>
    <p:sldMasterId id="2147484202" r:id="rId21"/>
    <p:sldMasterId id="2147484204" r:id="rId22"/>
    <p:sldMasterId id="2147484206" r:id="rId23"/>
  </p:sldMasterIdLst>
  <p:notesMasterIdLst>
    <p:notesMasterId r:id="rId129"/>
  </p:notesMasterIdLst>
  <p:handoutMasterIdLst>
    <p:handoutMasterId r:id="rId130"/>
  </p:handoutMasterIdLst>
  <p:sldIdLst>
    <p:sldId id="1464" r:id="rId24"/>
    <p:sldId id="1479" r:id="rId25"/>
    <p:sldId id="1480" r:id="rId26"/>
    <p:sldId id="1481" r:id="rId27"/>
    <p:sldId id="1482" r:id="rId28"/>
    <p:sldId id="1483" r:id="rId29"/>
    <p:sldId id="1484" r:id="rId30"/>
    <p:sldId id="1540" r:id="rId31"/>
    <p:sldId id="1573" r:id="rId32"/>
    <p:sldId id="1487" r:id="rId33"/>
    <p:sldId id="1488" r:id="rId34"/>
    <p:sldId id="1489" r:id="rId35"/>
    <p:sldId id="1490" r:id="rId36"/>
    <p:sldId id="1491" r:id="rId37"/>
    <p:sldId id="1282" r:id="rId38"/>
    <p:sldId id="1577" r:id="rId39"/>
    <p:sldId id="1286" r:id="rId40"/>
    <p:sldId id="1574" r:id="rId41"/>
    <p:sldId id="1580" r:id="rId42"/>
    <p:sldId id="1581" r:id="rId43"/>
    <p:sldId id="1582" r:id="rId44"/>
    <p:sldId id="1583" r:id="rId45"/>
    <p:sldId id="1584" r:id="rId46"/>
    <p:sldId id="1585" r:id="rId47"/>
    <p:sldId id="1528" r:id="rId48"/>
    <p:sldId id="1288" r:id="rId49"/>
    <p:sldId id="1586" r:id="rId50"/>
    <p:sldId id="1292" r:id="rId51"/>
    <p:sldId id="1296" r:id="rId52"/>
    <p:sldId id="1532" r:id="rId53"/>
    <p:sldId id="1297" r:id="rId54"/>
    <p:sldId id="1299" r:id="rId55"/>
    <p:sldId id="1298" r:id="rId56"/>
    <p:sldId id="1305" r:id="rId57"/>
    <p:sldId id="1587" r:id="rId58"/>
    <p:sldId id="1542" r:id="rId59"/>
    <p:sldId id="1543" r:id="rId60"/>
    <p:sldId id="1544" r:id="rId61"/>
    <p:sldId id="1545" r:id="rId62"/>
    <p:sldId id="1546" r:id="rId63"/>
    <p:sldId id="1547" r:id="rId64"/>
    <p:sldId id="1548" r:id="rId65"/>
    <p:sldId id="1549" r:id="rId66"/>
    <p:sldId id="1551" r:id="rId67"/>
    <p:sldId id="1552" r:id="rId68"/>
    <p:sldId id="1553" r:id="rId69"/>
    <p:sldId id="1554" r:id="rId70"/>
    <p:sldId id="1555" r:id="rId71"/>
    <p:sldId id="1556" r:id="rId72"/>
    <p:sldId id="1558" r:id="rId73"/>
    <p:sldId id="1557" r:id="rId74"/>
    <p:sldId id="1559" r:id="rId75"/>
    <p:sldId id="1560" r:id="rId76"/>
    <p:sldId id="1562" r:id="rId77"/>
    <p:sldId id="1563" r:id="rId78"/>
    <p:sldId id="1564" r:id="rId79"/>
    <p:sldId id="1565" r:id="rId80"/>
    <p:sldId id="1566" r:id="rId81"/>
    <p:sldId id="1567" r:id="rId82"/>
    <p:sldId id="1568" r:id="rId83"/>
    <p:sldId id="1569" r:id="rId84"/>
    <p:sldId id="1570" r:id="rId85"/>
    <p:sldId id="1571" r:id="rId86"/>
    <p:sldId id="1572" r:id="rId87"/>
    <p:sldId id="1317" r:id="rId88"/>
    <p:sldId id="1319" r:id="rId89"/>
    <p:sldId id="1320" r:id="rId90"/>
    <p:sldId id="1321" r:id="rId91"/>
    <p:sldId id="1322" r:id="rId92"/>
    <p:sldId id="1323" r:id="rId93"/>
    <p:sldId id="1324" r:id="rId94"/>
    <p:sldId id="1325" r:id="rId95"/>
    <p:sldId id="1326" r:id="rId96"/>
    <p:sldId id="1327" r:id="rId97"/>
    <p:sldId id="1526" r:id="rId98"/>
    <p:sldId id="1328" r:id="rId99"/>
    <p:sldId id="1329" r:id="rId100"/>
    <p:sldId id="1330" r:id="rId101"/>
    <p:sldId id="1331" r:id="rId102"/>
    <p:sldId id="1592" r:id="rId103"/>
    <p:sldId id="1333" r:id="rId104"/>
    <p:sldId id="1338" r:id="rId105"/>
    <p:sldId id="1334" r:id="rId106"/>
    <p:sldId id="1335" r:id="rId107"/>
    <p:sldId id="1336" r:id="rId108"/>
    <p:sldId id="1337" r:id="rId109"/>
    <p:sldId id="1339" r:id="rId110"/>
    <p:sldId id="1492" r:id="rId111"/>
    <p:sldId id="1493" r:id="rId112"/>
    <p:sldId id="1591" r:id="rId113"/>
    <p:sldId id="1495" r:id="rId114"/>
    <p:sldId id="1496" r:id="rId115"/>
    <p:sldId id="1498" r:id="rId116"/>
    <p:sldId id="1499" r:id="rId117"/>
    <p:sldId id="1500" r:id="rId118"/>
    <p:sldId id="1501" r:id="rId119"/>
    <p:sldId id="1502" r:id="rId120"/>
    <p:sldId id="1503" r:id="rId121"/>
    <p:sldId id="1505" r:id="rId122"/>
    <p:sldId id="1506" r:id="rId123"/>
    <p:sldId id="1507" r:id="rId124"/>
    <p:sldId id="1588" r:id="rId125"/>
    <p:sldId id="1589" r:id="rId126"/>
    <p:sldId id="1590" r:id="rId127"/>
    <p:sldId id="1593" r:id="rId128"/>
  </p:sldIdLst>
  <p:sldSz cx="9144000" cy="6858000" type="screen4x3"/>
  <p:notesSz cx="7019925" cy="9305925"/>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howOutlineIcons="0">
    <p:restoredLeft sz="34554" autoAdjust="0"/>
    <p:restoredTop sz="86374" autoAdjust="0"/>
  </p:normalViewPr>
  <p:slideViewPr>
    <p:cSldViewPr>
      <p:cViewPr varScale="1">
        <p:scale>
          <a:sx n="127" d="100"/>
          <a:sy n="127" d="100"/>
        </p:scale>
        <p:origin x="-216" y="-112"/>
      </p:cViewPr>
      <p:guideLst>
        <p:guide orient="horz" pos="2160"/>
        <p:guide pos="2881"/>
      </p:guideLst>
    </p:cSldViewPr>
  </p:slideViewPr>
  <p:outlineViewPr>
    <p:cViewPr>
      <p:scale>
        <a:sx n="33" d="100"/>
        <a:sy n="33" d="100"/>
      </p:scale>
      <p:origin x="0" y="132360"/>
    </p:cViewPr>
  </p:outlineViewPr>
  <p:notesTextViewPr>
    <p:cViewPr>
      <p:scale>
        <a:sx n="100" d="100"/>
        <a:sy n="100" d="100"/>
      </p:scale>
      <p:origin x="0" y="0"/>
    </p:cViewPr>
  </p:notesTextViewPr>
  <p:sorterViewPr>
    <p:cViewPr>
      <p:scale>
        <a:sx n="100" d="100"/>
        <a:sy n="100" d="100"/>
      </p:scale>
      <p:origin x="0" y="0"/>
    </p:cViewPr>
  </p:sorterViewPr>
  <p:notesViewPr>
    <p:cSldViewPr>
      <p:cViewPr>
        <p:scale>
          <a:sx n="66" d="100"/>
          <a:sy n="66" d="100"/>
        </p:scale>
        <p:origin x="-1572" y="-60"/>
      </p:cViewPr>
      <p:guideLst>
        <p:guide orient="horz" pos="2931"/>
        <p:guide pos="2211"/>
      </p:guideLst>
    </p:cSldViewPr>
  </p:notesViewPr>
  <p:gridSpacing cx="76200" cy="76200"/>
</p:viewPr>
</file>

<file path=ppt/_rels/presentation.xml.rels><?xml version="1.0" encoding="UTF-8" standalone="yes"?>
<Relationships xmlns="http://schemas.openxmlformats.org/package/2006/relationships"><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Master" Target="slideMasters/slideMaster12.xml"/><Relationship Id="rId13" Type="http://schemas.openxmlformats.org/officeDocument/2006/relationships/slideMaster" Target="slideMasters/slideMaster13.xml"/><Relationship Id="rId14" Type="http://schemas.openxmlformats.org/officeDocument/2006/relationships/slideMaster" Target="slideMasters/slideMaster14.xml"/><Relationship Id="rId15" Type="http://schemas.openxmlformats.org/officeDocument/2006/relationships/slideMaster" Target="slideMasters/slideMaster15.xml"/><Relationship Id="rId16" Type="http://schemas.openxmlformats.org/officeDocument/2006/relationships/slideMaster" Target="slideMasters/slideMaster16.xml"/><Relationship Id="rId17" Type="http://schemas.openxmlformats.org/officeDocument/2006/relationships/slideMaster" Target="slideMasters/slideMaster17.xml"/><Relationship Id="rId18" Type="http://schemas.openxmlformats.org/officeDocument/2006/relationships/slideMaster" Target="slideMasters/slideMaster18.xml"/><Relationship Id="rId19" Type="http://schemas.openxmlformats.org/officeDocument/2006/relationships/slideMaster" Target="slideMasters/slideMaster19.xml"/><Relationship Id="rId60" Type="http://schemas.openxmlformats.org/officeDocument/2006/relationships/slide" Target="slides/slide37.xml"/><Relationship Id="rId61" Type="http://schemas.openxmlformats.org/officeDocument/2006/relationships/slide" Target="slides/slide38.xml"/><Relationship Id="rId62" Type="http://schemas.openxmlformats.org/officeDocument/2006/relationships/slide" Target="slides/slide39.xml"/><Relationship Id="rId63" Type="http://schemas.openxmlformats.org/officeDocument/2006/relationships/slide" Target="slides/slide40.xml"/><Relationship Id="rId64" Type="http://schemas.openxmlformats.org/officeDocument/2006/relationships/slide" Target="slides/slide41.xml"/><Relationship Id="rId65" Type="http://schemas.openxmlformats.org/officeDocument/2006/relationships/slide" Target="slides/slide42.xml"/><Relationship Id="rId66" Type="http://schemas.openxmlformats.org/officeDocument/2006/relationships/slide" Target="slides/slide43.xml"/><Relationship Id="rId67" Type="http://schemas.openxmlformats.org/officeDocument/2006/relationships/slide" Target="slides/slide44.xml"/><Relationship Id="rId68" Type="http://schemas.openxmlformats.org/officeDocument/2006/relationships/slide" Target="slides/slide45.xml"/><Relationship Id="rId69" Type="http://schemas.openxmlformats.org/officeDocument/2006/relationships/slide" Target="slides/slide46.xml"/><Relationship Id="rId120" Type="http://schemas.openxmlformats.org/officeDocument/2006/relationships/slide" Target="slides/slide97.xml"/><Relationship Id="rId121" Type="http://schemas.openxmlformats.org/officeDocument/2006/relationships/slide" Target="slides/slide98.xml"/><Relationship Id="rId122" Type="http://schemas.openxmlformats.org/officeDocument/2006/relationships/slide" Target="slides/slide99.xml"/><Relationship Id="rId123" Type="http://schemas.openxmlformats.org/officeDocument/2006/relationships/slide" Target="slides/slide100.xml"/><Relationship Id="rId124" Type="http://schemas.openxmlformats.org/officeDocument/2006/relationships/slide" Target="slides/slide101.xml"/><Relationship Id="rId125" Type="http://schemas.openxmlformats.org/officeDocument/2006/relationships/slide" Target="slides/slide102.xml"/><Relationship Id="rId126" Type="http://schemas.openxmlformats.org/officeDocument/2006/relationships/slide" Target="slides/slide103.xml"/><Relationship Id="rId127" Type="http://schemas.openxmlformats.org/officeDocument/2006/relationships/slide" Target="slides/slide104.xml"/><Relationship Id="rId128" Type="http://schemas.openxmlformats.org/officeDocument/2006/relationships/slide" Target="slides/slide105.xml"/><Relationship Id="rId129" Type="http://schemas.openxmlformats.org/officeDocument/2006/relationships/notesMaster" Target="notesMasters/notesMaster1.xml"/><Relationship Id="rId40" Type="http://schemas.openxmlformats.org/officeDocument/2006/relationships/slide" Target="slides/slide17.xml"/><Relationship Id="rId41" Type="http://schemas.openxmlformats.org/officeDocument/2006/relationships/slide" Target="slides/slide18.xml"/><Relationship Id="rId42" Type="http://schemas.openxmlformats.org/officeDocument/2006/relationships/slide" Target="slides/slide19.xml"/><Relationship Id="rId90" Type="http://schemas.openxmlformats.org/officeDocument/2006/relationships/slide" Target="slides/slide67.xml"/><Relationship Id="rId91" Type="http://schemas.openxmlformats.org/officeDocument/2006/relationships/slide" Target="slides/slide68.xml"/><Relationship Id="rId92" Type="http://schemas.openxmlformats.org/officeDocument/2006/relationships/slide" Target="slides/slide69.xml"/><Relationship Id="rId93" Type="http://schemas.openxmlformats.org/officeDocument/2006/relationships/slide" Target="slides/slide70.xml"/><Relationship Id="rId94" Type="http://schemas.openxmlformats.org/officeDocument/2006/relationships/slide" Target="slides/slide71.xml"/><Relationship Id="rId95" Type="http://schemas.openxmlformats.org/officeDocument/2006/relationships/slide" Target="slides/slide72.xml"/><Relationship Id="rId96" Type="http://schemas.openxmlformats.org/officeDocument/2006/relationships/slide" Target="slides/slide73.xml"/><Relationship Id="rId101" Type="http://schemas.openxmlformats.org/officeDocument/2006/relationships/slide" Target="slides/slide78.xml"/><Relationship Id="rId102" Type="http://schemas.openxmlformats.org/officeDocument/2006/relationships/slide" Target="slides/slide79.xml"/><Relationship Id="rId103" Type="http://schemas.openxmlformats.org/officeDocument/2006/relationships/slide" Target="slides/slide80.xml"/><Relationship Id="rId104" Type="http://schemas.openxmlformats.org/officeDocument/2006/relationships/slide" Target="slides/slide81.xml"/><Relationship Id="rId105" Type="http://schemas.openxmlformats.org/officeDocument/2006/relationships/slide" Target="slides/slide82.xml"/><Relationship Id="rId106" Type="http://schemas.openxmlformats.org/officeDocument/2006/relationships/slide" Target="slides/slide83.xml"/><Relationship Id="rId107" Type="http://schemas.openxmlformats.org/officeDocument/2006/relationships/slide" Target="slides/slide84.xml"/><Relationship Id="rId108" Type="http://schemas.openxmlformats.org/officeDocument/2006/relationships/slide" Target="slides/slide85.xml"/><Relationship Id="rId109" Type="http://schemas.openxmlformats.org/officeDocument/2006/relationships/slide" Target="slides/slide86.xml"/><Relationship Id="rId97" Type="http://schemas.openxmlformats.org/officeDocument/2006/relationships/slide" Target="slides/slide74.xml"/><Relationship Id="rId98" Type="http://schemas.openxmlformats.org/officeDocument/2006/relationships/slide" Target="slides/slide75.xml"/><Relationship Id="rId99" Type="http://schemas.openxmlformats.org/officeDocument/2006/relationships/slide" Target="slides/slide76.xml"/><Relationship Id="rId43" Type="http://schemas.openxmlformats.org/officeDocument/2006/relationships/slide" Target="slides/slide20.xml"/><Relationship Id="rId44" Type="http://schemas.openxmlformats.org/officeDocument/2006/relationships/slide" Target="slides/slide21.xml"/><Relationship Id="rId45" Type="http://schemas.openxmlformats.org/officeDocument/2006/relationships/slide" Target="slides/slide22.xml"/><Relationship Id="rId46" Type="http://schemas.openxmlformats.org/officeDocument/2006/relationships/slide" Target="slides/slide23.xml"/><Relationship Id="rId47" Type="http://schemas.openxmlformats.org/officeDocument/2006/relationships/slide" Target="slides/slide24.xml"/><Relationship Id="rId48" Type="http://schemas.openxmlformats.org/officeDocument/2006/relationships/slide" Target="slides/slide25.xml"/><Relationship Id="rId49" Type="http://schemas.openxmlformats.org/officeDocument/2006/relationships/slide" Target="slides/slide26.xml"/><Relationship Id="rId100" Type="http://schemas.openxmlformats.org/officeDocument/2006/relationships/slide" Target="slides/slide77.xml"/><Relationship Id="rId20" Type="http://schemas.openxmlformats.org/officeDocument/2006/relationships/slideMaster" Target="slideMasters/slideMaster20.xml"/><Relationship Id="rId21" Type="http://schemas.openxmlformats.org/officeDocument/2006/relationships/slideMaster" Target="slideMasters/slideMaster21.xml"/><Relationship Id="rId22" Type="http://schemas.openxmlformats.org/officeDocument/2006/relationships/slideMaster" Target="slideMasters/slideMaster22.xml"/><Relationship Id="rId70" Type="http://schemas.openxmlformats.org/officeDocument/2006/relationships/slide" Target="slides/slide47.xml"/><Relationship Id="rId71" Type="http://schemas.openxmlformats.org/officeDocument/2006/relationships/slide" Target="slides/slide48.xml"/><Relationship Id="rId72" Type="http://schemas.openxmlformats.org/officeDocument/2006/relationships/slide" Target="slides/slide49.xml"/><Relationship Id="rId73" Type="http://schemas.openxmlformats.org/officeDocument/2006/relationships/slide" Target="slides/slide50.xml"/><Relationship Id="rId74" Type="http://schemas.openxmlformats.org/officeDocument/2006/relationships/slide" Target="slides/slide51.xml"/><Relationship Id="rId75" Type="http://schemas.openxmlformats.org/officeDocument/2006/relationships/slide" Target="slides/slide52.xml"/><Relationship Id="rId76" Type="http://schemas.openxmlformats.org/officeDocument/2006/relationships/slide" Target="slides/slide53.xml"/><Relationship Id="rId77" Type="http://schemas.openxmlformats.org/officeDocument/2006/relationships/slide" Target="slides/slide54.xml"/><Relationship Id="rId78" Type="http://schemas.openxmlformats.org/officeDocument/2006/relationships/slide" Target="slides/slide55.xml"/><Relationship Id="rId79" Type="http://schemas.openxmlformats.org/officeDocument/2006/relationships/slide" Target="slides/slide56.xml"/><Relationship Id="rId23" Type="http://schemas.openxmlformats.org/officeDocument/2006/relationships/slideMaster" Target="slideMasters/slideMaster23.xml"/><Relationship Id="rId24" Type="http://schemas.openxmlformats.org/officeDocument/2006/relationships/slide" Target="slides/slide1.xml"/><Relationship Id="rId25" Type="http://schemas.openxmlformats.org/officeDocument/2006/relationships/slide" Target="slides/slide2.xml"/><Relationship Id="rId26" Type="http://schemas.openxmlformats.org/officeDocument/2006/relationships/slide" Target="slides/slide3.xml"/><Relationship Id="rId27" Type="http://schemas.openxmlformats.org/officeDocument/2006/relationships/slide" Target="slides/slide4.xml"/><Relationship Id="rId28" Type="http://schemas.openxmlformats.org/officeDocument/2006/relationships/slide" Target="slides/slide5.xml"/><Relationship Id="rId29" Type="http://schemas.openxmlformats.org/officeDocument/2006/relationships/slide" Target="slides/slide6.xml"/><Relationship Id="rId130" Type="http://schemas.openxmlformats.org/officeDocument/2006/relationships/handoutMaster" Target="handoutMasters/handoutMaster1.xml"/><Relationship Id="rId131" Type="http://schemas.openxmlformats.org/officeDocument/2006/relationships/printerSettings" Target="printerSettings/printerSettings1.bin"/><Relationship Id="rId132" Type="http://schemas.openxmlformats.org/officeDocument/2006/relationships/presProps" Target="presProps.xml"/><Relationship Id="rId133" Type="http://schemas.openxmlformats.org/officeDocument/2006/relationships/viewProps" Target="viewProps.xml"/><Relationship Id="rId134" Type="http://schemas.openxmlformats.org/officeDocument/2006/relationships/theme" Target="theme/theme1.xml"/><Relationship Id="rId13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 Id="rId9" Type="http://schemas.openxmlformats.org/officeDocument/2006/relationships/slideMaster" Target="slideMasters/slideMaster9.xml"/><Relationship Id="rId50" Type="http://schemas.openxmlformats.org/officeDocument/2006/relationships/slide" Target="slides/slide27.xml"/><Relationship Id="rId51" Type="http://schemas.openxmlformats.org/officeDocument/2006/relationships/slide" Target="slides/slide28.xml"/><Relationship Id="rId52" Type="http://schemas.openxmlformats.org/officeDocument/2006/relationships/slide" Target="slides/slide29.xml"/><Relationship Id="rId53" Type="http://schemas.openxmlformats.org/officeDocument/2006/relationships/slide" Target="slides/slide30.xml"/><Relationship Id="rId54" Type="http://schemas.openxmlformats.org/officeDocument/2006/relationships/slide" Target="slides/slide31.xml"/><Relationship Id="rId55" Type="http://schemas.openxmlformats.org/officeDocument/2006/relationships/slide" Target="slides/slide32.xml"/><Relationship Id="rId56" Type="http://schemas.openxmlformats.org/officeDocument/2006/relationships/slide" Target="slides/slide33.xml"/><Relationship Id="rId57" Type="http://schemas.openxmlformats.org/officeDocument/2006/relationships/slide" Target="slides/slide34.xml"/><Relationship Id="rId58" Type="http://schemas.openxmlformats.org/officeDocument/2006/relationships/slide" Target="slides/slide35.xml"/><Relationship Id="rId59" Type="http://schemas.openxmlformats.org/officeDocument/2006/relationships/slide" Target="slides/slide36.xml"/><Relationship Id="rId110" Type="http://schemas.openxmlformats.org/officeDocument/2006/relationships/slide" Target="slides/slide87.xml"/><Relationship Id="rId111" Type="http://schemas.openxmlformats.org/officeDocument/2006/relationships/slide" Target="slides/slide88.xml"/><Relationship Id="rId112" Type="http://schemas.openxmlformats.org/officeDocument/2006/relationships/slide" Target="slides/slide89.xml"/><Relationship Id="rId113" Type="http://schemas.openxmlformats.org/officeDocument/2006/relationships/slide" Target="slides/slide90.xml"/><Relationship Id="rId114" Type="http://schemas.openxmlformats.org/officeDocument/2006/relationships/slide" Target="slides/slide91.xml"/><Relationship Id="rId115" Type="http://schemas.openxmlformats.org/officeDocument/2006/relationships/slide" Target="slides/slide92.xml"/><Relationship Id="rId116" Type="http://schemas.openxmlformats.org/officeDocument/2006/relationships/slide" Target="slides/slide93.xml"/><Relationship Id="rId117" Type="http://schemas.openxmlformats.org/officeDocument/2006/relationships/slide" Target="slides/slide94.xml"/><Relationship Id="rId118" Type="http://schemas.openxmlformats.org/officeDocument/2006/relationships/slide" Target="slides/slide95.xml"/><Relationship Id="rId119" Type="http://schemas.openxmlformats.org/officeDocument/2006/relationships/slide" Target="slides/slide96.xml"/><Relationship Id="rId30" Type="http://schemas.openxmlformats.org/officeDocument/2006/relationships/slide" Target="slides/slide7.xml"/><Relationship Id="rId31" Type="http://schemas.openxmlformats.org/officeDocument/2006/relationships/slide" Target="slides/slide8.xml"/><Relationship Id="rId32" Type="http://schemas.openxmlformats.org/officeDocument/2006/relationships/slide" Target="slides/slide9.xml"/><Relationship Id="rId33" Type="http://schemas.openxmlformats.org/officeDocument/2006/relationships/slide" Target="slides/slide10.xml"/><Relationship Id="rId34" Type="http://schemas.openxmlformats.org/officeDocument/2006/relationships/slide" Target="slides/slide11.xml"/><Relationship Id="rId35" Type="http://schemas.openxmlformats.org/officeDocument/2006/relationships/slide" Target="slides/slide12.xml"/><Relationship Id="rId36" Type="http://schemas.openxmlformats.org/officeDocument/2006/relationships/slide" Target="slides/slide13.xml"/><Relationship Id="rId37" Type="http://schemas.openxmlformats.org/officeDocument/2006/relationships/slide" Target="slides/slide14.xml"/><Relationship Id="rId38" Type="http://schemas.openxmlformats.org/officeDocument/2006/relationships/slide" Target="slides/slide15.xml"/><Relationship Id="rId39" Type="http://schemas.openxmlformats.org/officeDocument/2006/relationships/slide" Target="slides/slide16.xml"/><Relationship Id="rId80" Type="http://schemas.openxmlformats.org/officeDocument/2006/relationships/slide" Target="slides/slide57.xml"/><Relationship Id="rId81" Type="http://schemas.openxmlformats.org/officeDocument/2006/relationships/slide" Target="slides/slide58.xml"/><Relationship Id="rId82" Type="http://schemas.openxmlformats.org/officeDocument/2006/relationships/slide" Target="slides/slide59.xml"/><Relationship Id="rId83" Type="http://schemas.openxmlformats.org/officeDocument/2006/relationships/slide" Target="slides/slide60.xml"/><Relationship Id="rId84" Type="http://schemas.openxmlformats.org/officeDocument/2006/relationships/slide" Target="slides/slide61.xml"/><Relationship Id="rId85" Type="http://schemas.openxmlformats.org/officeDocument/2006/relationships/slide" Target="slides/slide62.xml"/><Relationship Id="rId86" Type="http://schemas.openxmlformats.org/officeDocument/2006/relationships/slide" Target="slides/slide63.xml"/><Relationship Id="rId87" Type="http://schemas.openxmlformats.org/officeDocument/2006/relationships/slide" Target="slides/slide64.xml"/><Relationship Id="rId88" Type="http://schemas.openxmlformats.org/officeDocument/2006/relationships/slide" Target="slides/slide65.xml"/><Relationship Id="rId89" Type="http://schemas.openxmlformats.org/officeDocument/2006/relationships/slide" Target="slides/slide6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7.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56418" name="Rectangle 2"/>
          <p:cNvSpPr>
            <a:spLocks noGrp="1" noChangeArrowheads="1"/>
          </p:cNvSpPr>
          <p:nvPr>
            <p:ph type="hdr" sz="quarter"/>
          </p:nvPr>
        </p:nvSpPr>
        <p:spPr bwMode="auto">
          <a:xfrm>
            <a:off x="0" y="0"/>
            <a:ext cx="3041650" cy="465138"/>
          </a:xfrm>
          <a:prstGeom prst="rect">
            <a:avLst/>
          </a:prstGeom>
          <a:noFill/>
          <a:ln w="9525">
            <a:noFill/>
            <a:miter lim="800000"/>
            <a:headEnd/>
            <a:tailEnd/>
          </a:ln>
          <a:effectLst/>
        </p:spPr>
        <p:txBody>
          <a:bodyPr vert="horz" wrap="square" lIns="93287" tIns="46644" rIns="93287" bIns="46644" numCol="1" anchor="t" anchorCtr="0" compatLnSpc="1">
            <a:prstTxWarp prst="textNoShape">
              <a:avLst/>
            </a:prstTxWarp>
          </a:bodyPr>
          <a:lstStyle>
            <a:lvl1pPr defTabSz="933450" eaLnBrk="0" hangingPunct="0">
              <a:defRPr sz="1200">
                <a:latin typeface="Arial" charset="0"/>
                <a:ea typeface="+mn-ea"/>
              </a:defRPr>
            </a:lvl1pPr>
          </a:lstStyle>
          <a:p>
            <a:pPr>
              <a:defRPr/>
            </a:pPr>
            <a:endParaRPr lang="en-US"/>
          </a:p>
        </p:txBody>
      </p:sp>
      <p:sp>
        <p:nvSpPr>
          <p:cNvPr id="956419" name="Rectangle 3"/>
          <p:cNvSpPr>
            <a:spLocks noGrp="1" noChangeArrowheads="1"/>
          </p:cNvSpPr>
          <p:nvPr>
            <p:ph type="dt" sz="quarter" idx="1"/>
          </p:nvPr>
        </p:nvSpPr>
        <p:spPr bwMode="auto">
          <a:xfrm>
            <a:off x="3976688" y="0"/>
            <a:ext cx="3041650" cy="465138"/>
          </a:xfrm>
          <a:prstGeom prst="rect">
            <a:avLst/>
          </a:prstGeom>
          <a:noFill/>
          <a:ln w="9525">
            <a:noFill/>
            <a:miter lim="800000"/>
            <a:headEnd/>
            <a:tailEnd/>
          </a:ln>
          <a:effectLst/>
        </p:spPr>
        <p:txBody>
          <a:bodyPr vert="horz" wrap="square" lIns="93287" tIns="46644" rIns="93287" bIns="46644" numCol="1" anchor="t" anchorCtr="0" compatLnSpc="1">
            <a:prstTxWarp prst="textNoShape">
              <a:avLst/>
            </a:prstTxWarp>
          </a:bodyPr>
          <a:lstStyle>
            <a:lvl1pPr algn="r" defTabSz="933450" eaLnBrk="0" hangingPunct="0">
              <a:defRPr sz="1200"/>
            </a:lvl1pPr>
          </a:lstStyle>
          <a:p>
            <a:fld id="{E965AFBD-2E32-3548-99A5-FED57932A77C}" type="datetime1">
              <a:rPr lang="en-US"/>
              <a:pPr/>
              <a:t>10/21/11</a:t>
            </a:fld>
            <a:endParaRPr lang="en-US"/>
          </a:p>
        </p:txBody>
      </p:sp>
      <p:sp>
        <p:nvSpPr>
          <p:cNvPr id="956420" name="Rectangle 4"/>
          <p:cNvSpPr>
            <a:spLocks noGrp="1" noChangeArrowheads="1"/>
          </p:cNvSpPr>
          <p:nvPr>
            <p:ph type="ftr" sz="quarter" idx="2"/>
          </p:nvPr>
        </p:nvSpPr>
        <p:spPr bwMode="auto">
          <a:xfrm>
            <a:off x="0" y="8839200"/>
            <a:ext cx="3041650" cy="465138"/>
          </a:xfrm>
          <a:prstGeom prst="rect">
            <a:avLst/>
          </a:prstGeom>
          <a:noFill/>
          <a:ln w="9525">
            <a:noFill/>
            <a:miter lim="800000"/>
            <a:headEnd/>
            <a:tailEnd/>
          </a:ln>
          <a:effectLst/>
        </p:spPr>
        <p:txBody>
          <a:bodyPr vert="horz" wrap="square" lIns="93287" tIns="46644" rIns="93287" bIns="46644" numCol="1" anchor="b" anchorCtr="0" compatLnSpc="1">
            <a:prstTxWarp prst="textNoShape">
              <a:avLst/>
            </a:prstTxWarp>
          </a:bodyPr>
          <a:lstStyle>
            <a:lvl1pPr defTabSz="933450" eaLnBrk="0" hangingPunct="0">
              <a:defRPr sz="1200">
                <a:latin typeface="Arial" charset="0"/>
                <a:ea typeface="+mn-ea"/>
              </a:defRPr>
            </a:lvl1pPr>
          </a:lstStyle>
          <a:p>
            <a:pPr>
              <a:defRPr/>
            </a:pPr>
            <a:endParaRPr lang="en-US"/>
          </a:p>
        </p:txBody>
      </p:sp>
      <p:sp>
        <p:nvSpPr>
          <p:cNvPr id="956421" name="Rectangle 5"/>
          <p:cNvSpPr>
            <a:spLocks noGrp="1" noChangeArrowheads="1"/>
          </p:cNvSpPr>
          <p:nvPr>
            <p:ph type="sldNum" sz="quarter" idx="3"/>
          </p:nvPr>
        </p:nvSpPr>
        <p:spPr bwMode="auto">
          <a:xfrm>
            <a:off x="3976688" y="8839200"/>
            <a:ext cx="3041650" cy="465138"/>
          </a:xfrm>
          <a:prstGeom prst="rect">
            <a:avLst/>
          </a:prstGeom>
          <a:noFill/>
          <a:ln w="9525">
            <a:noFill/>
            <a:miter lim="800000"/>
            <a:headEnd/>
            <a:tailEnd/>
          </a:ln>
          <a:effectLst/>
        </p:spPr>
        <p:txBody>
          <a:bodyPr vert="horz" wrap="square" lIns="93287" tIns="46644" rIns="93287" bIns="46644" numCol="1" anchor="b" anchorCtr="0" compatLnSpc="1">
            <a:prstTxWarp prst="textNoShape">
              <a:avLst/>
            </a:prstTxWarp>
          </a:bodyPr>
          <a:lstStyle>
            <a:lvl1pPr algn="r" defTabSz="933450" eaLnBrk="0" hangingPunct="0">
              <a:defRPr sz="1200"/>
            </a:lvl1pPr>
          </a:lstStyle>
          <a:p>
            <a:fld id="{A9A424B1-CE8F-7144-8C9B-EAC45D346549}" type="slidenum">
              <a:rPr lang="en-US"/>
              <a:pPr/>
              <a:t>‹#›</a:t>
            </a:fld>
            <a:endParaRPr lang="en-US"/>
          </a:p>
        </p:txBody>
      </p:sp>
    </p:spTree>
    <p:extLst>
      <p:ext uri="{BB962C8B-B14F-4D97-AF65-F5344CB8AC3E}">
        <p14:creationId xmlns:p14="http://schemas.microsoft.com/office/powerpoint/2010/main" val="28327624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041650" cy="465138"/>
          </a:xfrm>
          <a:prstGeom prst="rect">
            <a:avLst/>
          </a:prstGeom>
          <a:noFill/>
          <a:ln w="9525">
            <a:noFill/>
            <a:miter lim="800000"/>
            <a:headEnd/>
            <a:tailEnd/>
          </a:ln>
        </p:spPr>
        <p:txBody>
          <a:bodyPr vert="horz" wrap="square" lIns="93287" tIns="46644" rIns="93287" bIns="46644" numCol="1" anchor="t" anchorCtr="0" compatLnSpc="1">
            <a:prstTxWarp prst="textNoShape">
              <a:avLst/>
            </a:prstTxWarp>
          </a:bodyPr>
          <a:lstStyle>
            <a:lvl1pPr defTabSz="933450">
              <a:defRPr sz="1200">
                <a:latin typeface="Arial" charset="0"/>
                <a:ea typeface="+mn-ea"/>
              </a:defRPr>
            </a:lvl1pPr>
          </a:lstStyle>
          <a:p>
            <a:pPr>
              <a:defRPr/>
            </a:pPr>
            <a:endParaRPr lang="en-US"/>
          </a:p>
        </p:txBody>
      </p:sp>
      <p:sp>
        <p:nvSpPr>
          <p:cNvPr id="4099" name="Rectangle 3"/>
          <p:cNvSpPr>
            <a:spLocks noGrp="1" noChangeArrowheads="1"/>
          </p:cNvSpPr>
          <p:nvPr>
            <p:ph type="dt" idx="1"/>
          </p:nvPr>
        </p:nvSpPr>
        <p:spPr bwMode="auto">
          <a:xfrm>
            <a:off x="3976688" y="0"/>
            <a:ext cx="3041650" cy="465138"/>
          </a:xfrm>
          <a:prstGeom prst="rect">
            <a:avLst/>
          </a:prstGeom>
          <a:noFill/>
          <a:ln w="9525">
            <a:noFill/>
            <a:miter lim="800000"/>
            <a:headEnd/>
            <a:tailEnd/>
          </a:ln>
        </p:spPr>
        <p:txBody>
          <a:bodyPr vert="horz" wrap="square" lIns="93287" tIns="46644" rIns="93287" bIns="46644" numCol="1" anchor="t" anchorCtr="0" compatLnSpc="1">
            <a:prstTxWarp prst="textNoShape">
              <a:avLst/>
            </a:prstTxWarp>
          </a:bodyPr>
          <a:lstStyle>
            <a:lvl1pPr algn="r" defTabSz="933450">
              <a:defRPr sz="1200"/>
            </a:lvl1pPr>
          </a:lstStyle>
          <a:p>
            <a:fld id="{BEA9C2DC-94E3-6B45-AF92-A005D4209865}" type="datetime1">
              <a:rPr lang="en-US"/>
              <a:pPr/>
              <a:t>10/21/11</a:t>
            </a:fld>
            <a:endParaRPr lang="en-US"/>
          </a:p>
        </p:txBody>
      </p:sp>
      <p:sp>
        <p:nvSpPr>
          <p:cNvPr id="142340" name="Rectangle 4"/>
          <p:cNvSpPr>
            <a:spLocks noGrp="1" noRot="1" noChangeAspect="1" noChangeArrowheads="1" noTextEdit="1"/>
          </p:cNvSpPr>
          <p:nvPr>
            <p:ph type="sldImg" idx="2"/>
          </p:nvPr>
        </p:nvSpPr>
        <p:spPr bwMode="auto">
          <a:xfrm>
            <a:off x="1184275" y="698500"/>
            <a:ext cx="4652963" cy="34893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101" name="Rectangle 5"/>
          <p:cNvSpPr>
            <a:spLocks noGrp="1" noChangeArrowheads="1"/>
          </p:cNvSpPr>
          <p:nvPr>
            <p:ph type="body" sz="quarter" idx="3"/>
          </p:nvPr>
        </p:nvSpPr>
        <p:spPr bwMode="auto">
          <a:xfrm>
            <a:off x="701675" y="4419600"/>
            <a:ext cx="5616575" cy="4187825"/>
          </a:xfrm>
          <a:prstGeom prst="rect">
            <a:avLst/>
          </a:prstGeom>
          <a:noFill/>
          <a:ln w="9525">
            <a:noFill/>
            <a:miter lim="800000"/>
            <a:headEnd/>
            <a:tailEnd/>
          </a:ln>
        </p:spPr>
        <p:txBody>
          <a:bodyPr vert="horz" wrap="square" lIns="93287" tIns="46644" rIns="93287" bIns="4664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8839200"/>
            <a:ext cx="3041650" cy="465138"/>
          </a:xfrm>
          <a:prstGeom prst="rect">
            <a:avLst/>
          </a:prstGeom>
          <a:noFill/>
          <a:ln w="9525">
            <a:noFill/>
            <a:miter lim="800000"/>
            <a:headEnd/>
            <a:tailEnd/>
          </a:ln>
        </p:spPr>
        <p:txBody>
          <a:bodyPr vert="horz" wrap="square" lIns="93287" tIns="46644" rIns="93287" bIns="46644" numCol="1" anchor="b" anchorCtr="0" compatLnSpc="1">
            <a:prstTxWarp prst="textNoShape">
              <a:avLst/>
            </a:prstTxWarp>
          </a:bodyPr>
          <a:lstStyle>
            <a:lvl1pPr defTabSz="933450">
              <a:defRPr sz="1200">
                <a:latin typeface="Arial" charset="0"/>
                <a:ea typeface="+mn-ea"/>
              </a:defRPr>
            </a:lvl1pPr>
          </a:lstStyle>
          <a:p>
            <a:pPr>
              <a:defRPr/>
            </a:pPr>
            <a:endParaRPr lang="en-US"/>
          </a:p>
        </p:txBody>
      </p:sp>
      <p:sp>
        <p:nvSpPr>
          <p:cNvPr id="4103" name="Rectangle 7"/>
          <p:cNvSpPr>
            <a:spLocks noGrp="1" noChangeArrowheads="1"/>
          </p:cNvSpPr>
          <p:nvPr>
            <p:ph type="sldNum" sz="quarter" idx="5"/>
          </p:nvPr>
        </p:nvSpPr>
        <p:spPr bwMode="auto">
          <a:xfrm>
            <a:off x="3976688" y="8839200"/>
            <a:ext cx="3041650" cy="465138"/>
          </a:xfrm>
          <a:prstGeom prst="rect">
            <a:avLst/>
          </a:prstGeom>
          <a:noFill/>
          <a:ln w="9525">
            <a:noFill/>
            <a:miter lim="800000"/>
            <a:headEnd/>
            <a:tailEnd/>
          </a:ln>
        </p:spPr>
        <p:txBody>
          <a:bodyPr vert="horz" wrap="square" lIns="93287" tIns="46644" rIns="93287" bIns="46644" numCol="1" anchor="b" anchorCtr="0" compatLnSpc="1">
            <a:prstTxWarp prst="textNoShape">
              <a:avLst/>
            </a:prstTxWarp>
          </a:bodyPr>
          <a:lstStyle>
            <a:lvl1pPr algn="r" defTabSz="933450">
              <a:defRPr sz="1200"/>
            </a:lvl1pPr>
          </a:lstStyle>
          <a:p>
            <a:fld id="{AD30924B-A144-3F4D-AC71-260AE5802812}" type="slidenum">
              <a:rPr lang="en-US"/>
              <a:pPr/>
              <a:t>‹#›</a:t>
            </a:fld>
            <a:endParaRPr lang="en-US"/>
          </a:p>
        </p:txBody>
      </p:sp>
    </p:spTree>
    <p:extLst>
      <p:ext uri="{BB962C8B-B14F-4D97-AF65-F5344CB8AC3E}">
        <p14:creationId xmlns:p14="http://schemas.microsoft.com/office/powerpoint/2010/main" val="101450979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0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5.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7.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8.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9.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0.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2.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3.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4.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5.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6.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7.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8.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9.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0.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2.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3.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4.xml"/></Relationships>
</file>

<file path=ppt/notesSlides/_rels/notesSlide8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5.xml"/></Relationships>
</file>

<file path=ppt/notesSlides/_rels/notesSlide8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6.xml"/></Relationships>
</file>

<file path=ppt/notesSlides/_rels/notesSlide8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7.xml"/></Relationships>
</file>

<file path=ppt/notesSlides/_rels/notesSlide8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8.xml"/></Relationships>
</file>

<file path=ppt/notesSlides/_rels/notesSlide8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9.xml"/></Relationships>
</file>

<file path=ppt/notesSlides/_rels/notesSlide8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0.xml"/></Relationships>
</file>

<file path=ppt/notesSlides/_rels/notesSlide8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2.xml"/></Relationships>
</file>

<file path=ppt/notesSlides/_rels/notesSlide9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3.xml"/></Relationships>
</file>

<file path=ppt/notesSlides/_rels/notesSlide9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4.xml"/></Relationships>
</file>

<file path=ppt/notesSlides/_rels/notesSlide9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5.xml"/></Relationships>
</file>

<file path=ppt/notesSlides/_rels/notesSlide9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6.xml"/></Relationships>
</file>

<file path=ppt/notesSlides/_rels/notesSlide9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7.xml"/></Relationships>
</file>

<file path=ppt/notesSlides/_rels/notesSlide9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8.xml"/></Relationships>
</file>

<file path=ppt/notesSlides/_rels/notesSlide9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9.xml"/></Relationships>
</file>

<file path=ppt/notesSlides/_rels/notesSlide9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0.xml"/></Relationships>
</file>

<file path=ppt/notesSlides/_rels/notesSlide9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484EF09C-6CB4-6046-99A7-4267814777DE}" type="slidenum">
              <a:rPr lang="en-US"/>
              <a:pPr eaLnBrk="1" hangingPunct="1"/>
              <a:t>1</a:t>
            </a:fld>
            <a:endParaRPr lang="en-US"/>
          </a:p>
        </p:txBody>
      </p:sp>
      <p:sp>
        <p:nvSpPr>
          <p:cNvPr id="143363" name="Rectangle 2"/>
          <p:cNvSpPr>
            <a:spLocks noGrp="1" noRot="1" noChangeAspect="1" noChangeArrowheads="1" noTextEdit="1"/>
          </p:cNvSpPr>
          <p:nvPr>
            <p:ph type="sldImg"/>
          </p:nvPr>
        </p:nvSpPr>
        <p:spPr>
          <a:xfrm>
            <a:off x="1187450" y="681038"/>
            <a:ext cx="4646613" cy="3486150"/>
          </a:xfrm>
          <a:ln/>
        </p:spPr>
      </p:sp>
      <p:sp>
        <p:nvSpPr>
          <p:cNvPr id="143364" name="Rectangle 3"/>
          <p:cNvSpPr>
            <a:spLocks noGrp="1" noChangeArrowheads="1"/>
          </p:cNvSpPr>
          <p:nvPr>
            <p:ph type="body" idx="1"/>
          </p:nvPr>
        </p:nvSpPr>
        <p:spPr>
          <a:xfrm>
            <a:off x="935038" y="4421188"/>
            <a:ext cx="5149850" cy="41862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3023" tIns="46511" rIns="93023" bIns="46511"/>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Grp="1" noRot="1" noChangeAspect="1" noChangeArrowheads="1" noTextEdit="1"/>
          </p:cNvSpPr>
          <p:nvPr>
            <p:ph type="sldImg"/>
          </p:nvPr>
        </p:nvSpPr>
        <p:spPr>
          <a:xfrm>
            <a:off x="1219200" y="681038"/>
            <a:ext cx="4651375" cy="3489325"/>
          </a:xfrm>
          <a:ln/>
        </p:spPr>
      </p:sp>
      <p:sp>
        <p:nvSpPr>
          <p:cNvPr id="152579" name="Rectangle 3"/>
          <p:cNvSpPr>
            <a:spLocks noGrp="1" noChangeArrowheads="1"/>
          </p:cNvSpPr>
          <p:nvPr>
            <p:ph type="body" idx="1"/>
          </p:nvPr>
        </p:nvSpPr>
        <p:spPr>
          <a:xfrm>
            <a:off x="935038" y="4419600"/>
            <a:ext cx="5149850" cy="41894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444CDFB3-F99B-8945-9002-2F978C51E081}" type="slidenum">
              <a:rPr lang="en-US"/>
              <a:pPr eaLnBrk="1" hangingPunct="1"/>
              <a:t>105</a:t>
            </a:fld>
            <a:endParaRPr lang="en-US"/>
          </a:p>
        </p:txBody>
      </p:sp>
      <p:sp>
        <p:nvSpPr>
          <p:cNvPr id="244739" name="Rectangle 2"/>
          <p:cNvSpPr>
            <a:spLocks noGrp="1" noRot="1" noChangeAspect="1" noChangeArrowheads="1" noTextEdit="1"/>
          </p:cNvSpPr>
          <p:nvPr>
            <p:ph type="sldImg"/>
          </p:nvPr>
        </p:nvSpPr>
        <p:spPr>
          <a:xfrm>
            <a:off x="1187450" y="681038"/>
            <a:ext cx="4646613" cy="3486150"/>
          </a:xfrm>
          <a:ln/>
        </p:spPr>
      </p:sp>
      <p:sp>
        <p:nvSpPr>
          <p:cNvPr id="244740" name="Rectangle 3"/>
          <p:cNvSpPr>
            <a:spLocks noGrp="1" noChangeArrowheads="1"/>
          </p:cNvSpPr>
          <p:nvPr>
            <p:ph type="body" idx="1"/>
          </p:nvPr>
        </p:nvSpPr>
        <p:spPr>
          <a:xfrm>
            <a:off x="935038" y="4421188"/>
            <a:ext cx="5149850" cy="41862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3023" tIns="46511" rIns="93023" bIns="46511"/>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2"/>
          <p:cNvSpPr>
            <a:spLocks noGrp="1" noRot="1" noChangeAspect="1" noChangeArrowheads="1" noTextEdit="1"/>
          </p:cNvSpPr>
          <p:nvPr>
            <p:ph type="sldImg"/>
          </p:nvPr>
        </p:nvSpPr>
        <p:spPr>
          <a:xfrm>
            <a:off x="1187450" y="698500"/>
            <a:ext cx="4651375" cy="3489325"/>
          </a:xfrm>
          <a:ln/>
        </p:spPr>
      </p:sp>
      <p:sp>
        <p:nvSpPr>
          <p:cNvPr id="153603" name="Rectangle 3"/>
          <p:cNvSpPr>
            <a:spLocks noGrp="1" noChangeArrowheads="1"/>
          </p:cNvSpPr>
          <p:nvPr>
            <p:ph type="body" idx="1"/>
          </p:nvPr>
        </p:nvSpPr>
        <p:spPr>
          <a:xfrm>
            <a:off x="933450" y="4421188"/>
            <a:ext cx="5153025"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3012" tIns="46506" rIns="93012" bIns="46506"/>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2"/>
          <p:cNvSpPr>
            <a:spLocks noGrp="1" noRot="1" noChangeAspect="1" noChangeArrowheads="1" noTextEdit="1"/>
          </p:cNvSpPr>
          <p:nvPr>
            <p:ph type="sldImg"/>
          </p:nvPr>
        </p:nvSpPr>
        <p:spPr>
          <a:xfrm>
            <a:off x="1138238" y="674688"/>
            <a:ext cx="4649787" cy="3487737"/>
          </a:xfrm>
          <a:ln/>
        </p:spPr>
      </p:sp>
      <p:sp>
        <p:nvSpPr>
          <p:cNvPr id="154627" name="Rectangle 3"/>
          <p:cNvSpPr>
            <a:spLocks noGrp="1" noChangeArrowheads="1"/>
          </p:cNvSpPr>
          <p:nvPr>
            <p:ph type="body" idx="1"/>
          </p:nvPr>
        </p:nvSpPr>
        <p:spPr>
          <a:xfrm>
            <a:off x="546100" y="4421188"/>
            <a:ext cx="6173788" cy="47450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3012" tIns="46506" rIns="93012" bIns="46506"/>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2"/>
          <p:cNvSpPr>
            <a:spLocks noGrp="1" noRot="1" noChangeAspect="1" noChangeArrowheads="1" noTextEdit="1"/>
          </p:cNvSpPr>
          <p:nvPr>
            <p:ph type="sldImg"/>
          </p:nvPr>
        </p:nvSpPr>
        <p:spPr>
          <a:xfrm>
            <a:off x="1139825" y="674688"/>
            <a:ext cx="4648200" cy="3486150"/>
          </a:xfrm>
          <a:ln/>
        </p:spPr>
      </p:sp>
      <p:sp>
        <p:nvSpPr>
          <p:cNvPr id="155651" name="Rectangle 3"/>
          <p:cNvSpPr>
            <a:spLocks noGrp="1" noChangeArrowheads="1"/>
          </p:cNvSpPr>
          <p:nvPr>
            <p:ph type="body" idx="1"/>
          </p:nvPr>
        </p:nvSpPr>
        <p:spPr>
          <a:xfrm>
            <a:off x="388938" y="4419600"/>
            <a:ext cx="6319837" cy="465613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012" tIns="46506" rIns="93012" bIns="46506"/>
          <a:lstStyle/>
          <a:p>
            <a:pPr>
              <a:buFontTx/>
              <a:buChar char="•"/>
            </a:pPr>
            <a:endParaRPr lang="en-US"/>
          </a:p>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
          <p:cNvSpPr>
            <a:spLocks noGrp="1" noRot="1" noChangeAspect="1" noChangeArrowheads="1" noTextEdit="1"/>
          </p:cNvSpPr>
          <p:nvPr>
            <p:ph type="sldImg"/>
          </p:nvPr>
        </p:nvSpPr>
        <p:spPr>
          <a:xfrm>
            <a:off x="1187450" y="698500"/>
            <a:ext cx="4651375" cy="3489325"/>
          </a:xfrm>
          <a:ln/>
        </p:spPr>
      </p:sp>
      <p:sp>
        <p:nvSpPr>
          <p:cNvPr id="156675" name="Rectangle 3"/>
          <p:cNvSpPr>
            <a:spLocks noGrp="1" noChangeArrowheads="1"/>
          </p:cNvSpPr>
          <p:nvPr>
            <p:ph type="body" idx="1"/>
          </p:nvPr>
        </p:nvSpPr>
        <p:spPr>
          <a:xfrm>
            <a:off x="933450" y="4419600"/>
            <a:ext cx="5153025" cy="41894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E0C73506-8179-4C43-9CB2-68A6DC44A7A0}" type="slidenum">
              <a:rPr lang="en-US"/>
              <a:pPr eaLnBrk="1" hangingPunct="1"/>
              <a:t>15</a:t>
            </a:fld>
            <a:endParaRPr lang="en-US"/>
          </a:p>
        </p:txBody>
      </p:sp>
      <p:sp>
        <p:nvSpPr>
          <p:cNvPr id="157699" name="Rectangle 2"/>
          <p:cNvSpPr>
            <a:spLocks noGrp="1" noRot="1" noChangeAspect="1" noChangeArrowheads="1" noTextEdit="1"/>
          </p:cNvSpPr>
          <p:nvPr>
            <p:ph type="sldImg"/>
          </p:nvPr>
        </p:nvSpPr>
        <p:spPr>
          <a:xfrm>
            <a:off x="1182688" y="619125"/>
            <a:ext cx="4654550" cy="3490913"/>
          </a:xfrm>
          <a:ln/>
        </p:spPr>
      </p:sp>
      <p:sp>
        <p:nvSpPr>
          <p:cNvPr id="157700" name="Rectangle 3"/>
          <p:cNvSpPr>
            <a:spLocks noGrp="1" noChangeArrowheads="1"/>
          </p:cNvSpPr>
          <p:nvPr>
            <p:ph type="body" idx="1"/>
          </p:nvPr>
        </p:nvSpPr>
        <p:spPr>
          <a:xfrm>
            <a:off x="935038" y="4421188"/>
            <a:ext cx="5149850" cy="41862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25A0CCB3-FF48-554B-B18B-CCEF7F371FA8}" type="slidenum">
              <a:rPr lang="en-US"/>
              <a:pPr eaLnBrk="1" hangingPunct="1"/>
              <a:t>16</a:t>
            </a:fld>
            <a:endParaRPr lang="en-US"/>
          </a:p>
        </p:txBody>
      </p:sp>
      <p:sp>
        <p:nvSpPr>
          <p:cNvPr id="158723" name="Rectangle 2"/>
          <p:cNvSpPr>
            <a:spLocks noRot="1" noChangeArrowheads="1" noTextEdit="1"/>
          </p:cNvSpPr>
          <p:nvPr>
            <p:ph type="sldImg"/>
          </p:nvPr>
        </p:nvSpPr>
        <p:spPr>
          <a:xfrm>
            <a:off x="1216025" y="676275"/>
            <a:ext cx="4654550" cy="3490913"/>
          </a:xfrm>
          <a:ln/>
        </p:spPr>
      </p:sp>
      <p:sp>
        <p:nvSpPr>
          <p:cNvPr id="158724" name="Rectangle 3"/>
          <p:cNvSpPr>
            <a:spLocks noGrp="1" noChangeArrowheads="1"/>
          </p:cNvSpPr>
          <p:nvPr>
            <p:ph type="body" idx="1"/>
          </p:nvPr>
        </p:nvSpPr>
        <p:spPr>
          <a:xfrm>
            <a:off x="1217613" y="4422775"/>
            <a:ext cx="4660900" cy="41846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t>This public use file provides information about the conditions for a nationally representative sample of the civilian noninstitutionalized population of the United States. All information on this file has been collected from household respondents only.  </a:t>
            </a:r>
          </a:p>
          <a:p>
            <a:r>
              <a:rPr lang="en-US"/>
              <a:t>Each record represents one medical condition reported by a household survey respondent who resides in an eligible responding household and who has a positive person or family weight. </a:t>
            </a:r>
          </a:p>
          <a:p>
            <a:r>
              <a:rPr lang="en-US"/>
              <a:t>Although this file is called </a:t>
            </a:r>
            <a:r>
              <a:rPr lang="ja-JP" altLang="en-US"/>
              <a:t>“</a:t>
            </a:r>
            <a:r>
              <a:rPr lang="en-US"/>
              <a:t>Medical Conditions File</a:t>
            </a:r>
            <a:r>
              <a:rPr lang="ja-JP" altLang="en-US"/>
              <a:t>”</a:t>
            </a:r>
            <a:r>
              <a:rPr lang="en-US"/>
              <a:t>, it contains information on medical conditions and procedures.</a:t>
            </a:r>
          </a:p>
          <a:p>
            <a:endParaRPr lang="en-US"/>
          </a:p>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1644A221-6A63-5746-96D9-AEEACFB03EE6}" type="slidenum">
              <a:rPr lang="en-US"/>
              <a:pPr eaLnBrk="1" hangingPunct="1"/>
              <a:t>17</a:t>
            </a:fld>
            <a:endParaRPr lang="en-US"/>
          </a:p>
        </p:txBody>
      </p:sp>
      <p:sp>
        <p:nvSpPr>
          <p:cNvPr id="159747" name="Rectangle 2"/>
          <p:cNvSpPr>
            <a:spLocks noGrp="1" noRot="1" noChangeAspect="1" noChangeArrowheads="1" noTextEdit="1"/>
          </p:cNvSpPr>
          <p:nvPr>
            <p:ph type="sldImg"/>
          </p:nvPr>
        </p:nvSpPr>
        <p:spPr>
          <a:xfrm>
            <a:off x="1184275" y="698500"/>
            <a:ext cx="4654550" cy="3490913"/>
          </a:xfrm>
          <a:ln/>
        </p:spPr>
      </p:sp>
      <p:sp>
        <p:nvSpPr>
          <p:cNvPr id="159748" name="Rectangle 3"/>
          <p:cNvSpPr>
            <a:spLocks noGrp="1" noChangeArrowheads="1"/>
          </p:cNvSpPr>
          <p:nvPr>
            <p:ph type="body" idx="1"/>
          </p:nvPr>
        </p:nvSpPr>
        <p:spPr>
          <a:xfrm>
            <a:off x="1141413" y="4346575"/>
            <a:ext cx="4814887" cy="42608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a:p>
            <a:endParaRPr lang="en-US"/>
          </a:p>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4A7F8657-2E4A-774A-B04D-DD5E47E091A6}" type="slidenum">
              <a:rPr lang="en-US"/>
              <a:pPr eaLnBrk="1" hangingPunct="1"/>
              <a:t>18</a:t>
            </a:fld>
            <a:endParaRPr lang="en-US"/>
          </a:p>
        </p:txBody>
      </p:sp>
      <p:sp>
        <p:nvSpPr>
          <p:cNvPr id="160771" name="Rectangle 7"/>
          <p:cNvSpPr txBox="1">
            <a:spLocks noGrp="1" noChangeArrowheads="1"/>
          </p:cNvSpPr>
          <p:nvPr/>
        </p:nvSpPr>
        <p:spPr bwMode="auto">
          <a:xfrm>
            <a:off x="3976688" y="8839200"/>
            <a:ext cx="3041650"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87" tIns="46644" rIns="93287" bIns="46644" anchor="b"/>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algn="r" eaLnBrk="1" hangingPunct="1"/>
            <a:fld id="{AAAAF7FC-2CDF-7D42-912E-677F4426B6BB}" type="slidenum">
              <a:rPr lang="en-US" sz="1200"/>
              <a:pPr algn="r" eaLnBrk="1" hangingPunct="1"/>
              <a:t>18</a:t>
            </a:fld>
            <a:endParaRPr lang="en-US" sz="1200"/>
          </a:p>
        </p:txBody>
      </p:sp>
      <p:sp>
        <p:nvSpPr>
          <p:cNvPr id="160772" name="Rectangle 2"/>
          <p:cNvSpPr>
            <a:spLocks noRot="1" noChangeArrowheads="1" noTextEdit="1"/>
          </p:cNvSpPr>
          <p:nvPr>
            <p:ph type="sldImg"/>
          </p:nvPr>
        </p:nvSpPr>
        <p:spPr>
          <a:xfrm>
            <a:off x="1187450" y="700088"/>
            <a:ext cx="4648200" cy="3486150"/>
          </a:xfrm>
          <a:ln/>
        </p:spPr>
      </p:sp>
      <p:sp>
        <p:nvSpPr>
          <p:cNvPr id="160773" name="Rectangle 3"/>
          <p:cNvSpPr>
            <a:spLocks noGrp="1" noChangeArrowheads="1"/>
          </p:cNvSpPr>
          <p:nvPr>
            <p:ph type="body" idx="1"/>
          </p:nvPr>
        </p:nvSpPr>
        <p:spPr>
          <a:xfrm>
            <a:off x="1217613" y="4498975"/>
            <a:ext cx="4660900" cy="41084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t>Conditions can be added to the MEPS condition roster in one of several ways. Most directly, the condition can be identified as the reason reported by the household respondent for a particular medical event (hospital stay, outpatient visit, emergency room visit, home health episode, prescribed medication purchase, or</a:t>
            </a:r>
            <a:r>
              <a:rPr lang="en-US" b="1"/>
              <a:t> </a:t>
            </a:r>
            <a:r>
              <a:rPr lang="en-US"/>
              <a:t>medical provider visit). Second, the condition may have been reported as the reason for one or more episodes of disability days. Finally, the condition may have been reported by the household level respondent as a condition "bothering" the person during the reference period.</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89CE5101-E97A-B94F-BF68-1F0B7EBD6062}" type="slidenum">
              <a:rPr lang="en-US"/>
              <a:pPr eaLnBrk="1" hangingPunct="1"/>
              <a:t>19</a:t>
            </a:fld>
            <a:endParaRPr lang="en-US"/>
          </a:p>
        </p:txBody>
      </p:sp>
      <p:sp>
        <p:nvSpPr>
          <p:cNvPr id="161795" name="Rectangle 7"/>
          <p:cNvSpPr txBox="1">
            <a:spLocks noGrp="1" noChangeArrowheads="1"/>
          </p:cNvSpPr>
          <p:nvPr/>
        </p:nvSpPr>
        <p:spPr bwMode="auto">
          <a:xfrm>
            <a:off x="3976688" y="8839200"/>
            <a:ext cx="3041650"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87" tIns="46644" rIns="93287" bIns="46644" anchor="b"/>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algn="r" eaLnBrk="1" hangingPunct="1"/>
            <a:fld id="{BDE9B1AE-6929-B041-B446-A7922EF6EFA3}" type="slidenum">
              <a:rPr lang="en-US" sz="1200"/>
              <a:pPr algn="r" eaLnBrk="1" hangingPunct="1"/>
              <a:t>19</a:t>
            </a:fld>
            <a:endParaRPr lang="en-US" sz="1200"/>
          </a:p>
        </p:txBody>
      </p:sp>
      <p:sp>
        <p:nvSpPr>
          <p:cNvPr id="161796" name="Rectangle 2"/>
          <p:cNvSpPr>
            <a:spLocks noRot="1" noChangeArrowheads="1" noTextEdit="1"/>
          </p:cNvSpPr>
          <p:nvPr>
            <p:ph type="sldImg"/>
          </p:nvPr>
        </p:nvSpPr>
        <p:spPr>
          <a:xfrm>
            <a:off x="1184275" y="698500"/>
            <a:ext cx="4654550" cy="3490913"/>
          </a:xfrm>
          <a:ln/>
        </p:spPr>
      </p:sp>
      <p:sp>
        <p:nvSpPr>
          <p:cNvPr id="161797" name="Rectangle 3"/>
          <p:cNvSpPr>
            <a:spLocks noGrp="1" noChangeArrowheads="1"/>
          </p:cNvSpPr>
          <p:nvPr>
            <p:ph type="body" idx="1"/>
          </p:nvPr>
        </p:nvSpPr>
        <p:spPr>
          <a:xfrm>
            <a:off x="1141413" y="4422775"/>
            <a:ext cx="4737100" cy="41846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t>Respondents are asked to report current conditions in the condition enumeration section of the questionnaire at every round of data collection. This is an open-ended question and interviewers record the respondent</a:t>
            </a:r>
            <a:r>
              <a:rPr lang="ja-JP" altLang="en-US"/>
              <a:t>’</a:t>
            </a:r>
            <a:r>
              <a:rPr lang="en-US"/>
              <a:t>s verbatim text. From this information CAPI generates  a condition roster for every person in the household. Later in the interview, respondents are asked the reason for a medical  visit, missed workdays, missed school days, and bed-days. At these points in the interview conditions can be added to the roster if they were not previously mentioned.</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Rot="1" noChangeAspect="1" noChangeArrowheads="1" noTextEdit="1"/>
          </p:cNvSpPr>
          <p:nvPr>
            <p:ph type="sldImg"/>
          </p:nvPr>
        </p:nvSpPr>
        <p:spPr>
          <a:xfrm>
            <a:off x="1187450" y="679450"/>
            <a:ext cx="4649788" cy="3487738"/>
          </a:xfrm>
          <a:ln/>
        </p:spPr>
      </p:sp>
      <p:sp>
        <p:nvSpPr>
          <p:cNvPr id="144387" name="Rectangle 3"/>
          <p:cNvSpPr>
            <a:spLocks noGrp="1" noChangeArrowheads="1"/>
          </p:cNvSpPr>
          <p:nvPr>
            <p:ph type="body" idx="1"/>
          </p:nvPr>
        </p:nvSpPr>
        <p:spPr>
          <a:xfrm>
            <a:off x="933450" y="4421188"/>
            <a:ext cx="5153025"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3012" tIns="46506" rIns="93012" bIns="46506"/>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92264694-C25E-A14E-973D-2D8611D069B7}" type="slidenum">
              <a:rPr lang="en-US"/>
              <a:pPr eaLnBrk="1" hangingPunct="1"/>
              <a:t>22</a:t>
            </a:fld>
            <a:endParaRPr lang="en-US"/>
          </a:p>
        </p:txBody>
      </p:sp>
      <p:sp>
        <p:nvSpPr>
          <p:cNvPr id="162819" name="Rectangle 7"/>
          <p:cNvSpPr txBox="1">
            <a:spLocks noGrp="1" noChangeArrowheads="1"/>
          </p:cNvSpPr>
          <p:nvPr/>
        </p:nvSpPr>
        <p:spPr bwMode="auto">
          <a:xfrm>
            <a:off x="3976688" y="8839200"/>
            <a:ext cx="3041650"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87" tIns="46644" rIns="93287" bIns="46644" anchor="b"/>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algn="r" eaLnBrk="1" hangingPunct="1"/>
            <a:fld id="{9D7517B0-0F0D-6B4D-96D3-54C5D124F37E}" type="slidenum">
              <a:rPr lang="en-US" sz="1200"/>
              <a:pPr algn="r" eaLnBrk="1" hangingPunct="1"/>
              <a:t>22</a:t>
            </a:fld>
            <a:endParaRPr lang="en-US" sz="1200"/>
          </a:p>
        </p:txBody>
      </p:sp>
      <p:sp>
        <p:nvSpPr>
          <p:cNvPr id="162820" name="Rectangle 2"/>
          <p:cNvSpPr>
            <a:spLocks noRot="1" noChangeArrowheads="1" noTextEdit="1"/>
          </p:cNvSpPr>
          <p:nvPr>
            <p:ph type="sldImg"/>
          </p:nvPr>
        </p:nvSpPr>
        <p:spPr>
          <a:xfrm>
            <a:off x="1184275" y="698500"/>
            <a:ext cx="4654550" cy="3490913"/>
          </a:xfrm>
          <a:ln/>
        </p:spPr>
      </p:sp>
      <p:sp>
        <p:nvSpPr>
          <p:cNvPr id="162821" name="Rectangle 3"/>
          <p:cNvSpPr>
            <a:spLocks noGrp="1" noChangeArrowheads="1"/>
          </p:cNvSpPr>
          <p:nvPr>
            <p:ph type="body" idx="1"/>
          </p:nvPr>
        </p:nvSpPr>
        <p:spPr>
          <a:xfrm>
            <a:off x="1141413" y="4422775"/>
            <a:ext cx="4737100" cy="41846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t>If a condition record is flagged as PRIORLST = 1, the respondent is asked specific questions related to that condition. These questions start with asking </a:t>
            </a:r>
            <a:r>
              <a:rPr lang="ja-JP" altLang="en-US"/>
              <a:t>“</a:t>
            </a:r>
            <a:r>
              <a:rPr lang="en-US"/>
              <a:t>when did the condition begin</a:t>
            </a:r>
            <a:r>
              <a:rPr lang="ja-JP" altLang="en-US"/>
              <a:t>”</a:t>
            </a:r>
            <a:r>
              <a:rPr lang="en-US"/>
              <a:t>? Note that the </a:t>
            </a:r>
            <a:r>
              <a:rPr lang="ja-JP" altLang="en-US"/>
              <a:t>‘</a:t>
            </a:r>
            <a:r>
              <a:rPr lang="en-US"/>
              <a:t>date condition began</a:t>
            </a:r>
            <a:r>
              <a:rPr lang="ja-JP" altLang="en-US"/>
              <a:t>’</a:t>
            </a:r>
            <a:r>
              <a:rPr lang="en-US"/>
              <a:t> is not necessarily during the time the person is in the survey.  The date a condition began is often many years prior to the survey interview.</a:t>
            </a:r>
          </a:p>
          <a:p>
            <a:endParaRPr lang="en-US"/>
          </a:p>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7"/>
          <p:cNvSpPr txBox="1">
            <a:spLocks noGrp="1" noChangeArrowheads="1"/>
          </p:cNvSpPr>
          <p:nvPr/>
        </p:nvSpPr>
        <p:spPr bwMode="auto">
          <a:xfrm>
            <a:off x="3976688" y="8839200"/>
            <a:ext cx="3041650"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80" tIns="46640" rIns="93280" bIns="46640" anchor="b"/>
          <a:lstStyle>
            <a:lvl1pPr defTabSz="931863" eaLnBrk="0" hangingPunct="0">
              <a:defRPr>
                <a:solidFill>
                  <a:schemeClr val="tx1"/>
                </a:solidFill>
                <a:latin typeface="Arial" charset="0"/>
                <a:ea typeface="ＭＳ Ｐゴシック" charset="0"/>
              </a:defRPr>
            </a:lvl1pPr>
            <a:lvl2pPr marL="742950" indent="-285750" defTabSz="931863" eaLnBrk="0" hangingPunct="0">
              <a:defRPr>
                <a:solidFill>
                  <a:schemeClr val="tx1"/>
                </a:solidFill>
                <a:latin typeface="Arial" charset="0"/>
                <a:ea typeface="ＭＳ Ｐゴシック" charset="0"/>
              </a:defRPr>
            </a:lvl2pPr>
            <a:lvl3pPr marL="1143000" indent="-228600" defTabSz="931863" eaLnBrk="0" hangingPunct="0">
              <a:defRPr>
                <a:solidFill>
                  <a:schemeClr val="tx1"/>
                </a:solidFill>
                <a:latin typeface="Arial" charset="0"/>
                <a:ea typeface="ＭＳ Ｐゴシック" charset="0"/>
              </a:defRPr>
            </a:lvl3pPr>
            <a:lvl4pPr marL="1600200" indent="-228600" defTabSz="931863" eaLnBrk="0" hangingPunct="0">
              <a:defRPr>
                <a:solidFill>
                  <a:schemeClr val="tx1"/>
                </a:solidFill>
                <a:latin typeface="Arial" charset="0"/>
                <a:ea typeface="ＭＳ Ｐゴシック" charset="0"/>
              </a:defRPr>
            </a:lvl4pPr>
            <a:lvl5pPr marL="2057400" indent="-228600" defTabSz="931863" eaLnBrk="0" hangingPunct="0">
              <a:defRPr>
                <a:solidFill>
                  <a:schemeClr val="tx1"/>
                </a:solidFill>
                <a:latin typeface="Arial" charset="0"/>
                <a:ea typeface="ＭＳ Ｐゴシック" charset="0"/>
              </a:defRPr>
            </a:lvl5pPr>
            <a:lvl6pPr marL="2514600" indent="-228600" defTabSz="931863" eaLnBrk="0" fontAlgn="base" hangingPunct="0">
              <a:spcBef>
                <a:spcPct val="0"/>
              </a:spcBef>
              <a:spcAft>
                <a:spcPct val="0"/>
              </a:spcAft>
              <a:defRPr>
                <a:solidFill>
                  <a:schemeClr val="tx1"/>
                </a:solidFill>
                <a:latin typeface="Arial" charset="0"/>
                <a:ea typeface="ＭＳ Ｐゴシック" charset="0"/>
              </a:defRPr>
            </a:lvl6pPr>
            <a:lvl7pPr marL="2971800" indent="-228600" defTabSz="931863" eaLnBrk="0" fontAlgn="base" hangingPunct="0">
              <a:spcBef>
                <a:spcPct val="0"/>
              </a:spcBef>
              <a:spcAft>
                <a:spcPct val="0"/>
              </a:spcAft>
              <a:defRPr>
                <a:solidFill>
                  <a:schemeClr val="tx1"/>
                </a:solidFill>
                <a:latin typeface="Arial" charset="0"/>
                <a:ea typeface="ＭＳ Ｐゴシック" charset="0"/>
              </a:defRPr>
            </a:lvl7pPr>
            <a:lvl8pPr marL="3429000" indent="-228600" defTabSz="931863" eaLnBrk="0" fontAlgn="base" hangingPunct="0">
              <a:spcBef>
                <a:spcPct val="0"/>
              </a:spcBef>
              <a:spcAft>
                <a:spcPct val="0"/>
              </a:spcAft>
              <a:defRPr>
                <a:solidFill>
                  <a:schemeClr val="tx1"/>
                </a:solidFill>
                <a:latin typeface="Arial" charset="0"/>
                <a:ea typeface="ＭＳ Ｐゴシック" charset="0"/>
              </a:defRPr>
            </a:lvl8pPr>
            <a:lvl9pPr marL="3886200" indent="-228600" defTabSz="931863" eaLnBrk="0" fontAlgn="base" hangingPunct="0">
              <a:spcBef>
                <a:spcPct val="0"/>
              </a:spcBef>
              <a:spcAft>
                <a:spcPct val="0"/>
              </a:spcAft>
              <a:defRPr>
                <a:solidFill>
                  <a:schemeClr val="tx1"/>
                </a:solidFill>
                <a:latin typeface="Arial" charset="0"/>
                <a:ea typeface="ＭＳ Ｐゴシック" charset="0"/>
              </a:defRPr>
            </a:lvl9pPr>
          </a:lstStyle>
          <a:p>
            <a:pPr algn="r" eaLnBrk="1" hangingPunct="1"/>
            <a:fld id="{5CB60E54-8664-3944-A2F6-E46660365819}" type="slidenum">
              <a:rPr lang="en-US" sz="1200"/>
              <a:pPr algn="r" eaLnBrk="1" hangingPunct="1"/>
              <a:t>23</a:t>
            </a:fld>
            <a:endParaRPr lang="en-US" sz="1200"/>
          </a:p>
        </p:txBody>
      </p:sp>
      <p:sp>
        <p:nvSpPr>
          <p:cNvPr id="163843" name="Rectangle 2"/>
          <p:cNvSpPr>
            <a:spLocks noRot="1" noChangeArrowheads="1" noTextEdit="1"/>
          </p:cNvSpPr>
          <p:nvPr>
            <p:ph type="sldImg"/>
          </p:nvPr>
        </p:nvSpPr>
        <p:spPr>
          <a:xfrm>
            <a:off x="1184275" y="698500"/>
            <a:ext cx="4656138" cy="3490913"/>
          </a:xfrm>
          <a:ln/>
        </p:spPr>
      </p:sp>
      <p:sp>
        <p:nvSpPr>
          <p:cNvPr id="163844" name="Rectangle 3"/>
          <p:cNvSpPr>
            <a:spLocks noGrp="1" noChangeArrowheads="1"/>
          </p:cNvSpPr>
          <p:nvPr>
            <p:ph type="body" idx="1"/>
          </p:nvPr>
        </p:nvSpPr>
        <p:spPr>
          <a:xfrm>
            <a:off x="1141413" y="4422775"/>
            <a:ext cx="4737100" cy="41846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t>Respondents are asked to report current conditions in the condition enumeration section of the questionnaire at every round of data collection. This is an open-ended question and interviewers record the respondent</a:t>
            </a:r>
            <a:r>
              <a:rPr lang="ja-JP" altLang="en-US"/>
              <a:t>’</a:t>
            </a:r>
            <a:r>
              <a:rPr lang="en-US"/>
              <a:t>s verbatim text. From this information CAPI generates  a condition roster for every person in the household. Later in the interview, respondents are asked the reason for a medical  visit, missed workdays, missed school days, and bed-days. At these points in the interview conditions can be added to the roster if they were not previously mentioned.</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5C62D3CC-8D75-B343-9C18-59A32D188D04}" type="slidenum">
              <a:rPr lang="en-US"/>
              <a:pPr eaLnBrk="1" hangingPunct="1"/>
              <a:t>24</a:t>
            </a:fld>
            <a:endParaRPr lang="en-US"/>
          </a:p>
        </p:txBody>
      </p:sp>
      <p:sp>
        <p:nvSpPr>
          <p:cNvPr id="164867" name="Rectangle 7"/>
          <p:cNvSpPr txBox="1">
            <a:spLocks noGrp="1" noChangeArrowheads="1"/>
          </p:cNvSpPr>
          <p:nvPr/>
        </p:nvSpPr>
        <p:spPr bwMode="auto">
          <a:xfrm>
            <a:off x="3976688" y="8839200"/>
            <a:ext cx="3041650"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87" tIns="46644" rIns="93287" bIns="46644" anchor="b"/>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algn="r" eaLnBrk="1" hangingPunct="1"/>
            <a:fld id="{CB86644A-255C-CF47-AAE0-52D815D96D07}" type="slidenum">
              <a:rPr lang="en-US" sz="1200"/>
              <a:pPr algn="r" eaLnBrk="1" hangingPunct="1"/>
              <a:t>24</a:t>
            </a:fld>
            <a:endParaRPr lang="en-US" sz="1200"/>
          </a:p>
        </p:txBody>
      </p:sp>
      <p:sp>
        <p:nvSpPr>
          <p:cNvPr id="164868" name="Rectangle 2"/>
          <p:cNvSpPr>
            <a:spLocks noRot="1" noChangeArrowheads="1" noTextEdit="1"/>
          </p:cNvSpPr>
          <p:nvPr>
            <p:ph type="sldImg"/>
          </p:nvPr>
        </p:nvSpPr>
        <p:spPr>
          <a:xfrm>
            <a:off x="1184275" y="698500"/>
            <a:ext cx="4654550" cy="3490913"/>
          </a:xfrm>
          <a:ln/>
        </p:spPr>
      </p:sp>
      <p:sp>
        <p:nvSpPr>
          <p:cNvPr id="164869" name="Rectangle 3"/>
          <p:cNvSpPr>
            <a:spLocks noGrp="1" noChangeArrowheads="1"/>
          </p:cNvSpPr>
          <p:nvPr>
            <p:ph type="body" idx="1"/>
          </p:nvPr>
        </p:nvSpPr>
        <p:spPr>
          <a:xfrm>
            <a:off x="1141413" y="4422775"/>
            <a:ext cx="4737100" cy="41846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t>Medical Conditions file contains three flag variables which indicate any disability days. They are coded 1 or 0 based on Yes or No answer to the questions. Due to the MEPS instrument design, there is no link indicating the specific number of disability days associated with a particular medical condition.</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7"/>
          <p:cNvSpPr txBox="1">
            <a:spLocks noGrp="1" noChangeArrowheads="1"/>
          </p:cNvSpPr>
          <p:nvPr/>
        </p:nvSpPr>
        <p:spPr bwMode="auto">
          <a:xfrm>
            <a:off x="3976688" y="8839200"/>
            <a:ext cx="3041650"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87" tIns="46644" rIns="93287" bIns="46644" anchor="b"/>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algn="r" eaLnBrk="1" hangingPunct="1"/>
            <a:fld id="{5CC3BE1D-34C9-3642-ADA2-F77BFA1F16CE}" type="slidenum">
              <a:rPr lang="en-US" sz="1200"/>
              <a:pPr algn="r" eaLnBrk="1" hangingPunct="1"/>
              <a:t>25</a:t>
            </a:fld>
            <a:endParaRPr lang="en-US" sz="1200"/>
          </a:p>
        </p:txBody>
      </p:sp>
      <p:sp>
        <p:nvSpPr>
          <p:cNvPr id="165891" name="Rectangle 2"/>
          <p:cNvSpPr>
            <a:spLocks noGrp="1" noRot="1" noChangeAspect="1" noChangeArrowheads="1" noTextEdit="1"/>
          </p:cNvSpPr>
          <p:nvPr>
            <p:ph type="sldImg"/>
          </p:nvPr>
        </p:nvSpPr>
        <p:spPr>
          <a:xfrm>
            <a:off x="1184275" y="698500"/>
            <a:ext cx="4654550" cy="3490913"/>
          </a:xfrm>
          <a:ln/>
        </p:spPr>
      </p:sp>
      <p:sp>
        <p:nvSpPr>
          <p:cNvPr id="165892" name="Rectangle 3"/>
          <p:cNvSpPr>
            <a:spLocks noGrp="1" noChangeArrowheads="1"/>
          </p:cNvSpPr>
          <p:nvPr>
            <p:ph type="body" idx="1"/>
          </p:nvPr>
        </p:nvSpPr>
        <p:spPr>
          <a:xfrm>
            <a:off x="1141413" y="4422775"/>
            <a:ext cx="4737100" cy="41846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67B5C44C-F3FD-1C47-8CA7-5FCA9CEB2EF2}" type="slidenum">
              <a:rPr lang="en-US"/>
              <a:pPr eaLnBrk="1" hangingPunct="1"/>
              <a:t>26</a:t>
            </a:fld>
            <a:endParaRPr lang="en-US"/>
          </a:p>
        </p:txBody>
      </p:sp>
      <p:sp>
        <p:nvSpPr>
          <p:cNvPr id="166915" name="Rectangle 2"/>
          <p:cNvSpPr>
            <a:spLocks noGrp="1" noRot="1" noChangeAspect="1" noChangeArrowheads="1" noTextEdit="1"/>
          </p:cNvSpPr>
          <p:nvPr>
            <p:ph type="sldImg"/>
          </p:nvPr>
        </p:nvSpPr>
        <p:spPr>
          <a:xfrm>
            <a:off x="1184275" y="698500"/>
            <a:ext cx="4654550" cy="3490913"/>
          </a:xfrm>
          <a:ln/>
        </p:spPr>
      </p:sp>
      <p:sp>
        <p:nvSpPr>
          <p:cNvPr id="166916" name="Rectangle 3"/>
          <p:cNvSpPr>
            <a:spLocks noGrp="1" noChangeArrowheads="1"/>
          </p:cNvSpPr>
          <p:nvPr>
            <p:ph type="body" idx="1"/>
          </p:nvPr>
        </p:nvSpPr>
        <p:spPr>
          <a:xfrm>
            <a:off x="1141413" y="4422775"/>
            <a:ext cx="4737100" cy="41846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9B5E8E3D-DDCB-6640-8539-6B40E4307C02}" type="slidenum">
              <a:rPr lang="en-US"/>
              <a:pPr eaLnBrk="1" hangingPunct="1"/>
              <a:t>27</a:t>
            </a:fld>
            <a:endParaRPr lang="en-US"/>
          </a:p>
        </p:txBody>
      </p:sp>
      <p:sp>
        <p:nvSpPr>
          <p:cNvPr id="167939" name="Rectangle 2"/>
          <p:cNvSpPr>
            <a:spLocks noRot="1" noChangeArrowheads="1" noTextEdit="1"/>
          </p:cNvSpPr>
          <p:nvPr>
            <p:ph type="sldImg"/>
          </p:nvPr>
        </p:nvSpPr>
        <p:spPr>
          <a:xfrm>
            <a:off x="1184275" y="698500"/>
            <a:ext cx="4654550" cy="3490913"/>
          </a:xfrm>
          <a:ln/>
        </p:spPr>
      </p:sp>
      <p:sp>
        <p:nvSpPr>
          <p:cNvPr id="167940" name="Rectangle 3"/>
          <p:cNvSpPr>
            <a:spLocks noGrp="1" noChangeArrowheads="1"/>
          </p:cNvSpPr>
          <p:nvPr>
            <p:ph type="body" idx="1"/>
          </p:nvPr>
        </p:nvSpPr>
        <p:spPr>
          <a:xfrm>
            <a:off x="1141413" y="4422775"/>
            <a:ext cx="4737100" cy="41846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t>If a respondent reports bronchitis in round 1 and again in round 2, the interviewer verifies whether or not this is the same condition that was reported in round 1. If it is a different condition then it is entered a second time. If the respondent indicates that it is the same condition reported in round 1 the interviewer does not enter a new condition. Similarly, if </a:t>
            </a:r>
            <a:r>
              <a:rPr lang="ja-JP" altLang="en-US"/>
              <a:t>“</a:t>
            </a:r>
            <a:r>
              <a:rPr lang="en-US"/>
              <a:t>bronchitis</a:t>
            </a:r>
            <a:r>
              <a:rPr lang="ja-JP" altLang="en-US"/>
              <a:t>”</a:t>
            </a:r>
            <a:r>
              <a:rPr lang="en-US"/>
              <a:t> is reported in round 1 and later in the interview given as the reason for a provider visit, the interviewer asks if this is the same condition reported previously. If it is a different condition, then it is entered on the condition roster again.</a:t>
            </a:r>
          </a:p>
          <a:p>
            <a:r>
              <a:rPr lang="en-US"/>
              <a:t>If a person reports multiple episodes of an acute condition over the course of a year, multiple records will exist for that condition on the condition file.</a:t>
            </a:r>
          </a:p>
          <a:p>
            <a:r>
              <a:rPr lang="en-US"/>
              <a:t>For chronic conditions, such as diabetes or hypertension, there will frequently be several provider visits reported for the same condition. But the condition will appear only once on the person</a:t>
            </a:r>
            <a:r>
              <a:rPr lang="ja-JP" altLang="en-US"/>
              <a:t>’</a:t>
            </a:r>
            <a:r>
              <a:rPr lang="en-US"/>
              <a:t>s condition roster and that person will only have one record for that condition on the condition file.  </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AC54D84D-302C-E44F-AF14-F5EE6ED6CB7C}" type="slidenum">
              <a:rPr lang="en-US"/>
              <a:pPr eaLnBrk="1" hangingPunct="1"/>
              <a:t>28</a:t>
            </a:fld>
            <a:endParaRPr lang="en-US"/>
          </a:p>
        </p:txBody>
      </p:sp>
      <p:sp>
        <p:nvSpPr>
          <p:cNvPr id="168963" name="Rectangle 2"/>
          <p:cNvSpPr>
            <a:spLocks noGrp="1" noRot="1" noChangeAspect="1" noChangeArrowheads="1" noTextEdit="1"/>
          </p:cNvSpPr>
          <p:nvPr>
            <p:ph type="sldImg"/>
          </p:nvPr>
        </p:nvSpPr>
        <p:spPr>
          <a:xfrm>
            <a:off x="1184275" y="698500"/>
            <a:ext cx="4654550" cy="3490913"/>
          </a:xfrm>
          <a:ln/>
        </p:spPr>
      </p:sp>
      <p:sp>
        <p:nvSpPr>
          <p:cNvPr id="168964" name="Rectangle 3"/>
          <p:cNvSpPr>
            <a:spLocks noGrp="1" noChangeArrowheads="1"/>
          </p:cNvSpPr>
          <p:nvPr>
            <p:ph type="body" idx="1"/>
          </p:nvPr>
        </p:nvSpPr>
        <p:spPr>
          <a:xfrm>
            <a:off x="1141413" y="4422775"/>
            <a:ext cx="4737100" cy="41846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B2720B2D-094A-2643-87B4-DB3909FD13C6}" type="slidenum">
              <a:rPr lang="en-US"/>
              <a:pPr eaLnBrk="1" hangingPunct="1"/>
              <a:t>29</a:t>
            </a:fld>
            <a:endParaRPr lang="en-US"/>
          </a:p>
        </p:txBody>
      </p:sp>
      <p:sp>
        <p:nvSpPr>
          <p:cNvPr id="169987" name="Rectangle 2"/>
          <p:cNvSpPr>
            <a:spLocks noGrp="1" noRot="1" noChangeAspect="1" noChangeArrowheads="1" noTextEdit="1"/>
          </p:cNvSpPr>
          <p:nvPr>
            <p:ph type="sldImg"/>
          </p:nvPr>
        </p:nvSpPr>
        <p:spPr>
          <a:xfrm>
            <a:off x="1184275" y="698500"/>
            <a:ext cx="4654550" cy="3490913"/>
          </a:xfrm>
          <a:ln/>
        </p:spPr>
      </p:sp>
      <p:sp>
        <p:nvSpPr>
          <p:cNvPr id="169988" name="Rectangle 3"/>
          <p:cNvSpPr>
            <a:spLocks noGrp="1" noChangeArrowheads="1"/>
          </p:cNvSpPr>
          <p:nvPr>
            <p:ph type="body" idx="1"/>
          </p:nvPr>
        </p:nvSpPr>
        <p:spPr>
          <a:xfrm>
            <a:off x="935038" y="4421188"/>
            <a:ext cx="5149850" cy="41862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t> </a:t>
            </a:r>
          </a:p>
        </p:txBody>
      </p:sp>
      <p:sp>
        <p:nvSpPr>
          <p:cNvPr id="169989" name="Text Box 4"/>
          <p:cNvSpPr txBox="1">
            <a:spLocks noChangeArrowheads="1"/>
          </p:cNvSpPr>
          <p:nvPr/>
        </p:nvSpPr>
        <p:spPr bwMode="auto">
          <a:xfrm>
            <a:off x="2011363" y="4540250"/>
            <a:ext cx="3916362"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3051" tIns="46525" rIns="93051" bIns="46525">
            <a:spAutoFit/>
          </a:bodyPr>
          <a:lstStyle>
            <a:lvl1pPr defTabSz="930275" eaLnBrk="0" hangingPunct="0">
              <a:defRPr>
                <a:solidFill>
                  <a:schemeClr val="tx1"/>
                </a:solidFill>
                <a:latin typeface="Arial" charset="0"/>
                <a:ea typeface="ＭＳ Ｐゴシック" charset="0"/>
              </a:defRPr>
            </a:lvl1pPr>
            <a:lvl2pPr marL="742950" indent="-285750" defTabSz="930275" eaLnBrk="0" hangingPunct="0">
              <a:defRPr>
                <a:solidFill>
                  <a:schemeClr val="tx1"/>
                </a:solidFill>
                <a:latin typeface="Arial" charset="0"/>
                <a:ea typeface="ＭＳ Ｐゴシック" charset="0"/>
              </a:defRPr>
            </a:lvl2pPr>
            <a:lvl3pPr marL="1143000" indent="-228600" defTabSz="930275" eaLnBrk="0" hangingPunct="0">
              <a:defRPr>
                <a:solidFill>
                  <a:schemeClr val="tx1"/>
                </a:solidFill>
                <a:latin typeface="Arial" charset="0"/>
                <a:ea typeface="ＭＳ Ｐゴシック" charset="0"/>
              </a:defRPr>
            </a:lvl3pPr>
            <a:lvl4pPr marL="1600200" indent="-228600" defTabSz="930275" eaLnBrk="0" hangingPunct="0">
              <a:defRPr>
                <a:solidFill>
                  <a:schemeClr val="tx1"/>
                </a:solidFill>
                <a:latin typeface="Arial" charset="0"/>
                <a:ea typeface="ＭＳ Ｐゴシック" charset="0"/>
              </a:defRPr>
            </a:lvl4pPr>
            <a:lvl5pPr marL="2057400" indent="-228600" defTabSz="930275" eaLnBrk="0" hangingPunct="0">
              <a:defRPr>
                <a:solidFill>
                  <a:schemeClr val="tx1"/>
                </a:solidFill>
                <a:latin typeface="Arial" charset="0"/>
                <a:ea typeface="ＭＳ Ｐゴシック" charset="0"/>
              </a:defRPr>
            </a:lvl5pPr>
            <a:lvl6pPr marL="2514600" indent="-228600" defTabSz="930275" eaLnBrk="0" fontAlgn="base" hangingPunct="0">
              <a:spcBef>
                <a:spcPct val="0"/>
              </a:spcBef>
              <a:spcAft>
                <a:spcPct val="0"/>
              </a:spcAft>
              <a:defRPr>
                <a:solidFill>
                  <a:schemeClr val="tx1"/>
                </a:solidFill>
                <a:latin typeface="Arial" charset="0"/>
                <a:ea typeface="ＭＳ Ｐゴシック" charset="0"/>
              </a:defRPr>
            </a:lvl6pPr>
            <a:lvl7pPr marL="2971800" indent="-228600" defTabSz="930275" eaLnBrk="0" fontAlgn="base" hangingPunct="0">
              <a:spcBef>
                <a:spcPct val="0"/>
              </a:spcBef>
              <a:spcAft>
                <a:spcPct val="0"/>
              </a:spcAft>
              <a:defRPr>
                <a:solidFill>
                  <a:schemeClr val="tx1"/>
                </a:solidFill>
                <a:latin typeface="Arial" charset="0"/>
                <a:ea typeface="ＭＳ Ｐゴシック" charset="0"/>
              </a:defRPr>
            </a:lvl7pPr>
            <a:lvl8pPr marL="3429000" indent="-228600" defTabSz="930275" eaLnBrk="0" fontAlgn="base" hangingPunct="0">
              <a:spcBef>
                <a:spcPct val="0"/>
              </a:spcBef>
              <a:spcAft>
                <a:spcPct val="0"/>
              </a:spcAft>
              <a:defRPr>
                <a:solidFill>
                  <a:schemeClr val="tx1"/>
                </a:solidFill>
                <a:latin typeface="Arial" charset="0"/>
                <a:ea typeface="ＭＳ Ｐゴシック" charset="0"/>
              </a:defRPr>
            </a:lvl8pPr>
            <a:lvl9pPr marL="3886200" indent="-228600" defTabSz="930275" eaLnBrk="0" fontAlgn="base" hangingPunct="0">
              <a:spcBef>
                <a:spcPct val="0"/>
              </a:spcBef>
              <a:spcAft>
                <a:spcPct val="0"/>
              </a:spcAft>
              <a:defRPr>
                <a:solidFill>
                  <a:schemeClr val="tx1"/>
                </a:solidFill>
                <a:latin typeface="Arial" charset="0"/>
                <a:ea typeface="ＭＳ Ｐゴシック" charset="0"/>
              </a:defRPr>
            </a:lvl9pPr>
          </a:lstStyle>
          <a:p>
            <a:endParaRPr lang="en-US" sz="2400">
              <a:latin typeface="Times New Roman" charset="0"/>
            </a:endParaRPr>
          </a:p>
        </p:txBody>
      </p:sp>
      <p:sp>
        <p:nvSpPr>
          <p:cNvPr id="169990" name="Text Box 5"/>
          <p:cNvSpPr txBox="1">
            <a:spLocks noChangeArrowheads="1"/>
          </p:cNvSpPr>
          <p:nvPr/>
        </p:nvSpPr>
        <p:spPr bwMode="auto">
          <a:xfrm>
            <a:off x="3416300" y="4652963"/>
            <a:ext cx="1106488"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3051" tIns="46525" rIns="93051" bIns="46525">
            <a:spAutoFit/>
          </a:bodyPr>
          <a:lstStyle>
            <a:lvl1pPr defTabSz="930275" eaLnBrk="0" hangingPunct="0">
              <a:defRPr>
                <a:solidFill>
                  <a:schemeClr val="tx1"/>
                </a:solidFill>
                <a:latin typeface="Arial" charset="0"/>
                <a:ea typeface="ＭＳ Ｐゴシック" charset="0"/>
              </a:defRPr>
            </a:lvl1pPr>
            <a:lvl2pPr marL="742950" indent="-285750" defTabSz="930275" eaLnBrk="0" hangingPunct="0">
              <a:defRPr>
                <a:solidFill>
                  <a:schemeClr val="tx1"/>
                </a:solidFill>
                <a:latin typeface="Arial" charset="0"/>
                <a:ea typeface="ＭＳ Ｐゴシック" charset="0"/>
              </a:defRPr>
            </a:lvl2pPr>
            <a:lvl3pPr marL="1143000" indent="-228600" defTabSz="930275" eaLnBrk="0" hangingPunct="0">
              <a:defRPr>
                <a:solidFill>
                  <a:schemeClr val="tx1"/>
                </a:solidFill>
                <a:latin typeface="Arial" charset="0"/>
                <a:ea typeface="ＭＳ Ｐゴシック" charset="0"/>
              </a:defRPr>
            </a:lvl3pPr>
            <a:lvl4pPr marL="1600200" indent="-228600" defTabSz="930275" eaLnBrk="0" hangingPunct="0">
              <a:defRPr>
                <a:solidFill>
                  <a:schemeClr val="tx1"/>
                </a:solidFill>
                <a:latin typeface="Arial" charset="0"/>
                <a:ea typeface="ＭＳ Ｐゴシック" charset="0"/>
              </a:defRPr>
            </a:lvl4pPr>
            <a:lvl5pPr marL="2057400" indent="-228600" defTabSz="930275" eaLnBrk="0" hangingPunct="0">
              <a:defRPr>
                <a:solidFill>
                  <a:schemeClr val="tx1"/>
                </a:solidFill>
                <a:latin typeface="Arial" charset="0"/>
                <a:ea typeface="ＭＳ Ｐゴシック" charset="0"/>
              </a:defRPr>
            </a:lvl5pPr>
            <a:lvl6pPr marL="2514600" indent="-228600" defTabSz="930275" eaLnBrk="0" fontAlgn="base" hangingPunct="0">
              <a:spcBef>
                <a:spcPct val="0"/>
              </a:spcBef>
              <a:spcAft>
                <a:spcPct val="0"/>
              </a:spcAft>
              <a:defRPr>
                <a:solidFill>
                  <a:schemeClr val="tx1"/>
                </a:solidFill>
                <a:latin typeface="Arial" charset="0"/>
                <a:ea typeface="ＭＳ Ｐゴシック" charset="0"/>
              </a:defRPr>
            </a:lvl6pPr>
            <a:lvl7pPr marL="2971800" indent="-228600" defTabSz="930275" eaLnBrk="0" fontAlgn="base" hangingPunct="0">
              <a:spcBef>
                <a:spcPct val="0"/>
              </a:spcBef>
              <a:spcAft>
                <a:spcPct val="0"/>
              </a:spcAft>
              <a:defRPr>
                <a:solidFill>
                  <a:schemeClr val="tx1"/>
                </a:solidFill>
                <a:latin typeface="Arial" charset="0"/>
                <a:ea typeface="ＭＳ Ｐゴシック" charset="0"/>
              </a:defRPr>
            </a:lvl7pPr>
            <a:lvl8pPr marL="3429000" indent="-228600" defTabSz="930275" eaLnBrk="0" fontAlgn="base" hangingPunct="0">
              <a:spcBef>
                <a:spcPct val="0"/>
              </a:spcBef>
              <a:spcAft>
                <a:spcPct val="0"/>
              </a:spcAft>
              <a:defRPr>
                <a:solidFill>
                  <a:schemeClr val="tx1"/>
                </a:solidFill>
                <a:latin typeface="Arial" charset="0"/>
                <a:ea typeface="ＭＳ Ｐゴシック" charset="0"/>
              </a:defRPr>
            </a:lvl8pPr>
            <a:lvl9pPr marL="3886200" indent="-228600" defTabSz="930275" eaLnBrk="0" fontAlgn="base" hangingPunct="0">
              <a:spcBef>
                <a:spcPct val="0"/>
              </a:spcBef>
              <a:spcAft>
                <a:spcPct val="0"/>
              </a:spcAft>
              <a:defRPr>
                <a:solidFill>
                  <a:schemeClr val="tx1"/>
                </a:solidFill>
                <a:latin typeface="Arial" charset="0"/>
                <a:ea typeface="ＭＳ Ｐゴシック" charset="0"/>
              </a:defRPr>
            </a:lvl9pPr>
          </a:lstStyle>
          <a:p>
            <a:endParaRPr lang="en-US" sz="2400">
              <a:latin typeface="Times New Roman"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7"/>
          <p:cNvSpPr txBox="1">
            <a:spLocks noGrp="1" noChangeArrowheads="1"/>
          </p:cNvSpPr>
          <p:nvPr/>
        </p:nvSpPr>
        <p:spPr bwMode="auto">
          <a:xfrm>
            <a:off x="3976688" y="8839200"/>
            <a:ext cx="3041650"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87" tIns="46644" rIns="93287" bIns="46644" anchor="b"/>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algn="r" eaLnBrk="1" hangingPunct="1"/>
            <a:fld id="{B38F9A45-9B88-9842-A3B0-EF35CB3D5C0E}" type="slidenum">
              <a:rPr lang="en-US" sz="1200"/>
              <a:pPr algn="r" eaLnBrk="1" hangingPunct="1"/>
              <a:t>30</a:t>
            </a:fld>
            <a:endParaRPr lang="en-US" sz="1200"/>
          </a:p>
        </p:txBody>
      </p:sp>
      <p:sp>
        <p:nvSpPr>
          <p:cNvPr id="171011" name="Rectangle 2"/>
          <p:cNvSpPr>
            <a:spLocks noGrp="1" noRot="1" noChangeAspect="1" noChangeArrowheads="1" noTextEdit="1"/>
          </p:cNvSpPr>
          <p:nvPr>
            <p:ph type="sldImg"/>
          </p:nvPr>
        </p:nvSpPr>
        <p:spPr>
          <a:xfrm>
            <a:off x="1184275" y="698500"/>
            <a:ext cx="4654550" cy="3490913"/>
          </a:xfrm>
          <a:ln/>
        </p:spPr>
      </p:sp>
      <p:sp>
        <p:nvSpPr>
          <p:cNvPr id="171012" name="Rectangle 3"/>
          <p:cNvSpPr>
            <a:spLocks noGrp="1" noChangeArrowheads="1"/>
          </p:cNvSpPr>
          <p:nvPr>
            <p:ph type="body" idx="1"/>
          </p:nvPr>
        </p:nvSpPr>
        <p:spPr>
          <a:xfrm>
            <a:off x="935038" y="4421188"/>
            <a:ext cx="5149850" cy="41862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t> </a:t>
            </a:r>
          </a:p>
        </p:txBody>
      </p:sp>
      <p:sp>
        <p:nvSpPr>
          <p:cNvPr id="171013" name="Text Box 4"/>
          <p:cNvSpPr txBox="1">
            <a:spLocks noChangeArrowheads="1"/>
          </p:cNvSpPr>
          <p:nvPr/>
        </p:nvSpPr>
        <p:spPr bwMode="auto">
          <a:xfrm>
            <a:off x="2011363" y="4540250"/>
            <a:ext cx="3916362"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3051" tIns="46525" rIns="93051" bIns="46525">
            <a:spAutoFit/>
          </a:bodyPr>
          <a:lstStyle>
            <a:lvl1pPr defTabSz="930275" eaLnBrk="0" hangingPunct="0">
              <a:defRPr>
                <a:solidFill>
                  <a:schemeClr val="tx1"/>
                </a:solidFill>
                <a:latin typeface="Arial" charset="0"/>
                <a:ea typeface="ＭＳ Ｐゴシック" charset="0"/>
              </a:defRPr>
            </a:lvl1pPr>
            <a:lvl2pPr marL="742950" indent="-285750" defTabSz="930275" eaLnBrk="0" hangingPunct="0">
              <a:defRPr>
                <a:solidFill>
                  <a:schemeClr val="tx1"/>
                </a:solidFill>
                <a:latin typeface="Arial" charset="0"/>
                <a:ea typeface="ＭＳ Ｐゴシック" charset="0"/>
              </a:defRPr>
            </a:lvl2pPr>
            <a:lvl3pPr marL="1143000" indent="-228600" defTabSz="930275" eaLnBrk="0" hangingPunct="0">
              <a:defRPr>
                <a:solidFill>
                  <a:schemeClr val="tx1"/>
                </a:solidFill>
                <a:latin typeface="Arial" charset="0"/>
                <a:ea typeface="ＭＳ Ｐゴシック" charset="0"/>
              </a:defRPr>
            </a:lvl3pPr>
            <a:lvl4pPr marL="1600200" indent="-228600" defTabSz="930275" eaLnBrk="0" hangingPunct="0">
              <a:defRPr>
                <a:solidFill>
                  <a:schemeClr val="tx1"/>
                </a:solidFill>
                <a:latin typeface="Arial" charset="0"/>
                <a:ea typeface="ＭＳ Ｐゴシック" charset="0"/>
              </a:defRPr>
            </a:lvl4pPr>
            <a:lvl5pPr marL="2057400" indent="-228600" defTabSz="930275" eaLnBrk="0" hangingPunct="0">
              <a:defRPr>
                <a:solidFill>
                  <a:schemeClr val="tx1"/>
                </a:solidFill>
                <a:latin typeface="Arial" charset="0"/>
                <a:ea typeface="ＭＳ Ｐゴシック" charset="0"/>
              </a:defRPr>
            </a:lvl5pPr>
            <a:lvl6pPr marL="2514600" indent="-228600" defTabSz="930275" eaLnBrk="0" fontAlgn="base" hangingPunct="0">
              <a:spcBef>
                <a:spcPct val="0"/>
              </a:spcBef>
              <a:spcAft>
                <a:spcPct val="0"/>
              </a:spcAft>
              <a:defRPr>
                <a:solidFill>
                  <a:schemeClr val="tx1"/>
                </a:solidFill>
                <a:latin typeface="Arial" charset="0"/>
                <a:ea typeface="ＭＳ Ｐゴシック" charset="0"/>
              </a:defRPr>
            </a:lvl6pPr>
            <a:lvl7pPr marL="2971800" indent="-228600" defTabSz="930275" eaLnBrk="0" fontAlgn="base" hangingPunct="0">
              <a:spcBef>
                <a:spcPct val="0"/>
              </a:spcBef>
              <a:spcAft>
                <a:spcPct val="0"/>
              </a:spcAft>
              <a:defRPr>
                <a:solidFill>
                  <a:schemeClr val="tx1"/>
                </a:solidFill>
                <a:latin typeface="Arial" charset="0"/>
                <a:ea typeface="ＭＳ Ｐゴシック" charset="0"/>
              </a:defRPr>
            </a:lvl7pPr>
            <a:lvl8pPr marL="3429000" indent="-228600" defTabSz="930275" eaLnBrk="0" fontAlgn="base" hangingPunct="0">
              <a:spcBef>
                <a:spcPct val="0"/>
              </a:spcBef>
              <a:spcAft>
                <a:spcPct val="0"/>
              </a:spcAft>
              <a:defRPr>
                <a:solidFill>
                  <a:schemeClr val="tx1"/>
                </a:solidFill>
                <a:latin typeface="Arial" charset="0"/>
                <a:ea typeface="ＭＳ Ｐゴシック" charset="0"/>
              </a:defRPr>
            </a:lvl8pPr>
            <a:lvl9pPr marL="3886200" indent="-228600" defTabSz="930275" eaLnBrk="0" fontAlgn="base" hangingPunct="0">
              <a:spcBef>
                <a:spcPct val="0"/>
              </a:spcBef>
              <a:spcAft>
                <a:spcPct val="0"/>
              </a:spcAft>
              <a:defRPr>
                <a:solidFill>
                  <a:schemeClr val="tx1"/>
                </a:solidFill>
                <a:latin typeface="Arial" charset="0"/>
                <a:ea typeface="ＭＳ Ｐゴシック" charset="0"/>
              </a:defRPr>
            </a:lvl9pPr>
          </a:lstStyle>
          <a:p>
            <a:endParaRPr lang="en-US" sz="2400">
              <a:latin typeface="Times New Roman" charset="0"/>
            </a:endParaRPr>
          </a:p>
        </p:txBody>
      </p:sp>
      <p:sp>
        <p:nvSpPr>
          <p:cNvPr id="171014" name="Text Box 5"/>
          <p:cNvSpPr txBox="1">
            <a:spLocks noChangeArrowheads="1"/>
          </p:cNvSpPr>
          <p:nvPr/>
        </p:nvSpPr>
        <p:spPr bwMode="auto">
          <a:xfrm>
            <a:off x="3416300" y="4652963"/>
            <a:ext cx="1106488"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3051" tIns="46525" rIns="93051" bIns="46525">
            <a:spAutoFit/>
          </a:bodyPr>
          <a:lstStyle>
            <a:lvl1pPr defTabSz="930275" eaLnBrk="0" hangingPunct="0">
              <a:defRPr>
                <a:solidFill>
                  <a:schemeClr val="tx1"/>
                </a:solidFill>
                <a:latin typeface="Arial" charset="0"/>
                <a:ea typeface="ＭＳ Ｐゴシック" charset="0"/>
              </a:defRPr>
            </a:lvl1pPr>
            <a:lvl2pPr marL="742950" indent="-285750" defTabSz="930275" eaLnBrk="0" hangingPunct="0">
              <a:defRPr>
                <a:solidFill>
                  <a:schemeClr val="tx1"/>
                </a:solidFill>
                <a:latin typeface="Arial" charset="0"/>
                <a:ea typeface="ＭＳ Ｐゴシック" charset="0"/>
              </a:defRPr>
            </a:lvl2pPr>
            <a:lvl3pPr marL="1143000" indent="-228600" defTabSz="930275" eaLnBrk="0" hangingPunct="0">
              <a:defRPr>
                <a:solidFill>
                  <a:schemeClr val="tx1"/>
                </a:solidFill>
                <a:latin typeface="Arial" charset="0"/>
                <a:ea typeface="ＭＳ Ｐゴシック" charset="0"/>
              </a:defRPr>
            </a:lvl3pPr>
            <a:lvl4pPr marL="1600200" indent="-228600" defTabSz="930275" eaLnBrk="0" hangingPunct="0">
              <a:defRPr>
                <a:solidFill>
                  <a:schemeClr val="tx1"/>
                </a:solidFill>
                <a:latin typeface="Arial" charset="0"/>
                <a:ea typeface="ＭＳ Ｐゴシック" charset="0"/>
              </a:defRPr>
            </a:lvl4pPr>
            <a:lvl5pPr marL="2057400" indent="-228600" defTabSz="930275" eaLnBrk="0" hangingPunct="0">
              <a:defRPr>
                <a:solidFill>
                  <a:schemeClr val="tx1"/>
                </a:solidFill>
                <a:latin typeface="Arial" charset="0"/>
                <a:ea typeface="ＭＳ Ｐゴシック" charset="0"/>
              </a:defRPr>
            </a:lvl5pPr>
            <a:lvl6pPr marL="2514600" indent="-228600" defTabSz="930275" eaLnBrk="0" fontAlgn="base" hangingPunct="0">
              <a:spcBef>
                <a:spcPct val="0"/>
              </a:spcBef>
              <a:spcAft>
                <a:spcPct val="0"/>
              </a:spcAft>
              <a:defRPr>
                <a:solidFill>
                  <a:schemeClr val="tx1"/>
                </a:solidFill>
                <a:latin typeface="Arial" charset="0"/>
                <a:ea typeface="ＭＳ Ｐゴシック" charset="0"/>
              </a:defRPr>
            </a:lvl6pPr>
            <a:lvl7pPr marL="2971800" indent="-228600" defTabSz="930275" eaLnBrk="0" fontAlgn="base" hangingPunct="0">
              <a:spcBef>
                <a:spcPct val="0"/>
              </a:spcBef>
              <a:spcAft>
                <a:spcPct val="0"/>
              </a:spcAft>
              <a:defRPr>
                <a:solidFill>
                  <a:schemeClr val="tx1"/>
                </a:solidFill>
                <a:latin typeface="Arial" charset="0"/>
                <a:ea typeface="ＭＳ Ｐゴシック" charset="0"/>
              </a:defRPr>
            </a:lvl7pPr>
            <a:lvl8pPr marL="3429000" indent="-228600" defTabSz="930275" eaLnBrk="0" fontAlgn="base" hangingPunct="0">
              <a:spcBef>
                <a:spcPct val="0"/>
              </a:spcBef>
              <a:spcAft>
                <a:spcPct val="0"/>
              </a:spcAft>
              <a:defRPr>
                <a:solidFill>
                  <a:schemeClr val="tx1"/>
                </a:solidFill>
                <a:latin typeface="Arial" charset="0"/>
                <a:ea typeface="ＭＳ Ｐゴシック" charset="0"/>
              </a:defRPr>
            </a:lvl8pPr>
            <a:lvl9pPr marL="3886200" indent="-228600" defTabSz="930275" eaLnBrk="0" fontAlgn="base" hangingPunct="0">
              <a:spcBef>
                <a:spcPct val="0"/>
              </a:spcBef>
              <a:spcAft>
                <a:spcPct val="0"/>
              </a:spcAft>
              <a:defRPr>
                <a:solidFill>
                  <a:schemeClr val="tx1"/>
                </a:solidFill>
                <a:latin typeface="Arial" charset="0"/>
                <a:ea typeface="ＭＳ Ｐゴシック" charset="0"/>
              </a:defRPr>
            </a:lvl9pPr>
          </a:lstStyle>
          <a:p>
            <a:endParaRPr lang="en-US" sz="2400">
              <a:latin typeface="Times New Roman"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9C14A038-8656-6448-B442-9C6310258AB5}" type="slidenum">
              <a:rPr lang="en-US"/>
              <a:pPr eaLnBrk="1" hangingPunct="1"/>
              <a:t>31</a:t>
            </a:fld>
            <a:endParaRPr lang="en-US"/>
          </a:p>
        </p:txBody>
      </p:sp>
      <p:sp>
        <p:nvSpPr>
          <p:cNvPr id="172035" name="Rectangle 2"/>
          <p:cNvSpPr>
            <a:spLocks noGrp="1" noRot="1" noChangeAspect="1" noChangeArrowheads="1" noTextEdit="1"/>
          </p:cNvSpPr>
          <p:nvPr>
            <p:ph type="sldImg"/>
          </p:nvPr>
        </p:nvSpPr>
        <p:spPr>
          <a:xfrm>
            <a:off x="1184275" y="698500"/>
            <a:ext cx="4654550" cy="3490913"/>
          </a:xfrm>
          <a:ln/>
        </p:spPr>
      </p:sp>
      <p:sp>
        <p:nvSpPr>
          <p:cNvPr id="172036" name="Rectangle 3"/>
          <p:cNvSpPr>
            <a:spLocks noGrp="1" noChangeArrowheads="1"/>
          </p:cNvSpPr>
          <p:nvPr>
            <p:ph type="body" idx="1"/>
          </p:nvPr>
        </p:nvSpPr>
        <p:spPr>
          <a:xfrm>
            <a:off x="1141413" y="4422775"/>
            <a:ext cx="4737100" cy="41846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Rot="1" noChangeAspect="1" noChangeArrowheads="1" noTextEdit="1"/>
          </p:cNvSpPr>
          <p:nvPr>
            <p:ph type="sldImg"/>
          </p:nvPr>
        </p:nvSpPr>
        <p:spPr>
          <a:xfrm>
            <a:off x="1187450" y="698500"/>
            <a:ext cx="4651375" cy="3489325"/>
          </a:xfrm>
          <a:ln/>
        </p:spPr>
      </p:sp>
      <p:sp>
        <p:nvSpPr>
          <p:cNvPr id="145411" name="Rectangle 3"/>
          <p:cNvSpPr>
            <a:spLocks noGrp="1" noChangeArrowheads="1"/>
          </p:cNvSpPr>
          <p:nvPr>
            <p:ph type="body" idx="1"/>
          </p:nvPr>
        </p:nvSpPr>
        <p:spPr>
          <a:xfrm>
            <a:off x="933450" y="4421188"/>
            <a:ext cx="5153025"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3012" tIns="46506" rIns="93012" bIns="46506"/>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7E6CB466-B2FC-0E46-B68F-1E2B251304EF}" type="slidenum">
              <a:rPr lang="en-US"/>
              <a:pPr eaLnBrk="1" hangingPunct="1"/>
              <a:t>32</a:t>
            </a:fld>
            <a:endParaRPr lang="en-US"/>
          </a:p>
        </p:txBody>
      </p:sp>
      <p:sp>
        <p:nvSpPr>
          <p:cNvPr id="173059" name="Rectangle 2"/>
          <p:cNvSpPr>
            <a:spLocks noGrp="1" noRot="1" noChangeAspect="1" noChangeArrowheads="1" noTextEdit="1"/>
          </p:cNvSpPr>
          <p:nvPr>
            <p:ph type="sldImg"/>
          </p:nvPr>
        </p:nvSpPr>
        <p:spPr>
          <a:xfrm>
            <a:off x="1184275" y="698500"/>
            <a:ext cx="4654550" cy="3490913"/>
          </a:xfrm>
          <a:ln/>
        </p:spPr>
      </p:sp>
      <p:sp>
        <p:nvSpPr>
          <p:cNvPr id="173060" name="Rectangle 3"/>
          <p:cNvSpPr>
            <a:spLocks noGrp="1" noChangeArrowheads="1"/>
          </p:cNvSpPr>
          <p:nvPr>
            <p:ph type="body" idx="1"/>
          </p:nvPr>
        </p:nvSpPr>
        <p:spPr>
          <a:xfrm>
            <a:off x="1141413" y="4422775"/>
            <a:ext cx="4737100" cy="41846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BDCD8ED9-80FB-8A4C-B21F-66729EE94E34}" type="slidenum">
              <a:rPr lang="en-US"/>
              <a:pPr eaLnBrk="1" hangingPunct="1"/>
              <a:t>33</a:t>
            </a:fld>
            <a:endParaRPr lang="en-US"/>
          </a:p>
        </p:txBody>
      </p:sp>
      <p:sp>
        <p:nvSpPr>
          <p:cNvPr id="174083" name="Rectangle 2"/>
          <p:cNvSpPr>
            <a:spLocks noGrp="1" noRot="1" noChangeAspect="1" noChangeArrowheads="1" noTextEdit="1"/>
          </p:cNvSpPr>
          <p:nvPr>
            <p:ph type="sldImg"/>
          </p:nvPr>
        </p:nvSpPr>
        <p:spPr>
          <a:xfrm>
            <a:off x="1184275" y="698500"/>
            <a:ext cx="4654550" cy="3490913"/>
          </a:xfrm>
          <a:ln/>
        </p:spPr>
      </p:sp>
      <p:sp>
        <p:nvSpPr>
          <p:cNvPr id="174084" name="Rectangle 3"/>
          <p:cNvSpPr>
            <a:spLocks noGrp="1" noChangeArrowheads="1"/>
          </p:cNvSpPr>
          <p:nvPr>
            <p:ph type="body" idx="1"/>
          </p:nvPr>
        </p:nvSpPr>
        <p:spPr>
          <a:xfrm>
            <a:off x="1141413" y="4422775"/>
            <a:ext cx="4737100" cy="41846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57621701-1B8A-F645-8642-EC7B17F62E2B}" type="slidenum">
              <a:rPr lang="en-US"/>
              <a:pPr eaLnBrk="1" hangingPunct="1"/>
              <a:t>34</a:t>
            </a:fld>
            <a:endParaRPr lang="en-US"/>
          </a:p>
        </p:txBody>
      </p:sp>
      <p:sp>
        <p:nvSpPr>
          <p:cNvPr id="175107" name="Rectangle 2"/>
          <p:cNvSpPr>
            <a:spLocks noGrp="1" noRot="1" noChangeAspect="1" noChangeArrowheads="1" noTextEdit="1"/>
          </p:cNvSpPr>
          <p:nvPr>
            <p:ph type="sldImg"/>
          </p:nvPr>
        </p:nvSpPr>
        <p:spPr>
          <a:xfrm>
            <a:off x="1184275" y="698500"/>
            <a:ext cx="4654550" cy="3490913"/>
          </a:xfrm>
          <a:ln/>
        </p:spPr>
      </p:sp>
      <p:sp>
        <p:nvSpPr>
          <p:cNvPr id="175108" name="Rectangle 3"/>
          <p:cNvSpPr>
            <a:spLocks noGrp="1" noChangeArrowheads="1"/>
          </p:cNvSpPr>
          <p:nvPr>
            <p:ph type="body" idx="1"/>
          </p:nvPr>
        </p:nvSpPr>
        <p:spPr>
          <a:xfrm>
            <a:off x="1141413" y="4422775"/>
            <a:ext cx="4737100" cy="41846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150D713F-178A-F147-A5F4-D629509EB1E1}" type="slidenum">
              <a:rPr lang="en-US"/>
              <a:pPr eaLnBrk="1" hangingPunct="1"/>
              <a:t>35</a:t>
            </a:fld>
            <a:endParaRPr lang="en-US"/>
          </a:p>
        </p:txBody>
      </p:sp>
      <p:sp>
        <p:nvSpPr>
          <p:cNvPr id="176131" name="Rectangle 2"/>
          <p:cNvSpPr>
            <a:spLocks noRot="1" noChangeArrowheads="1" noTextEdit="1"/>
          </p:cNvSpPr>
          <p:nvPr>
            <p:ph type="sldImg"/>
          </p:nvPr>
        </p:nvSpPr>
        <p:spPr>
          <a:xfrm>
            <a:off x="1185863" y="700088"/>
            <a:ext cx="4648200" cy="3486150"/>
          </a:xfrm>
          <a:ln/>
        </p:spPr>
      </p:sp>
      <p:sp>
        <p:nvSpPr>
          <p:cNvPr id="176132" name="Rectangle 3"/>
          <p:cNvSpPr>
            <a:spLocks noGrp="1" noChangeArrowheads="1"/>
          </p:cNvSpPr>
          <p:nvPr>
            <p:ph type="body" idx="1"/>
          </p:nvPr>
        </p:nvSpPr>
        <p:spPr>
          <a:xfrm>
            <a:off x="936625" y="4419600"/>
            <a:ext cx="5146675"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19366BD2-5F9B-C94D-A46A-5D150C6E1829}" type="slidenum">
              <a:rPr lang="en-US"/>
              <a:pPr eaLnBrk="1" hangingPunct="1"/>
              <a:t>36</a:t>
            </a:fld>
            <a:endParaRPr lang="en-US"/>
          </a:p>
        </p:txBody>
      </p:sp>
      <p:sp>
        <p:nvSpPr>
          <p:cNvPr id="177155" name="Rectangle 2"/>
          <p:cNvSpPr>
            <a:spLocks noGrp="1" noRot="1" noChangeAspect="1" noChangeArrowheads="1" noTextEdit="1"/>
          </p:cNvSpPr>
          <p:nvPr>
            <p:ph type="sldImg"/>
          </p:nvPr>
        </p:nvSpPr>
        <p:spPr>
          <a:xfrm>
            <a:off x="1190625" y="701675"/>
            <a:ext cx="4646613" cy="3484563"/>
          </a:xfrm>
          <a:ln/>
        </p:spPr>
      </p:sp>
      <p:sp>
        <p:nvSpPr>
          <p:cNvPr id="177156" name="Rectangle 3"/>
          <p:cNvSpPr>
            <a:spLocks noGrp="1" noChangeArrowheads="1"/>
          </p:cNvSpPr>
          <p:nvPr>
            <p:ph type="body" idx="1"/>
          </p:nvPr>
        </p:nvSpPr>
        <p:spPr>
          <a:xfrm>
            <a:off x="935038" y="4419600"/>
            <a:ext cx="5149850"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AAEACA48-EF0A-0949-AB8E-D1E4506B96DE}" type="slidenum">
              <a:rPr lang="en-US"/>
              <a:pPr eaLnBrk="1" hangingPunct="1"/>
              <a:t>37</a:t>
            </a:fld>
            <a:endParaRPr lang="en-US"/>
          </a:p>
        </p:txBody>
      </p:sp>
      <p:sp>
        <p:nvSpPr>
          <p:cNvPr id="178179" name="Rectangle 2"/>
          <p:cNvSpPr>
            <a:spLocks noGrp="1" noRot="1" noChangeAspect="1" noChangeArrowheads="1" noTextEdit="1"/>
          </p:cNvSpPr>
          <p:nvPr>
            <p:ph type="sldImg"/>
          </p:nvPr>
        </p:nvSpPr>
        <p:spPr>
          <a:xfrm>
            <a:off x="1189038" y="701675"/>
            <a:ext cx="4645025" cy="3484563"/>
          </a:xfrm>
          <a:ln/>
        </p:spPr>
      </p:sp>
      <p:sp>
        <p:nvSpPr>
          <p:cNvPr id="178180" name="Rectangle 3"/>
          <p:cNvSpPr>
            <a:spLocks noGrp="1" noChangeArrowheads="1"/>
          </p:cNvSpPr>
          <p:nvPr>
            <p:ph type="body" idx="1"/>
          </p:nvPr>
        </p:nvSpPr>
        <p:spPr>
          <a:xfrm>
            <a:off x="936625" y="4418013"/>
            <a:ext cx="5146675" cy="41894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7EB2DA56-3240-E24D-9459-AFE16BF602E2}" type="slidenum">
              <a:rPr lang="en-US"/>
              <a:pPr eaLnBrk="1" hangingPunct="1"/>
              <a:t>38</a:t>
            </a:fld>
            <a:endParaRPr lang="en-US"/>
          </a:p>
        </p:txBody>
      </p:sp>
      <p:sp>
        <p:nvSpPr>
          <p:cNvPr id="179203" name="Rectangle 2"/>
          <p:cNvSpPr>
            <a:spLocks noGrp="1" noRot="1" noChangeAspect="1" noChangeArrowheads="1" noTextEdit="1"/>
          </p:cNvSpPr>
          <p:nvPr>
            <p:ph type="sldImg"/>
          </p:nvPr>
        </p:nvSpPr>
        <p:spPr>
          <a:xfrm>
            <a:off x="1190625" y="701675"/>
            <a:ext cx="4646613" cy="3484563"/>
          </a:xfrm>
          <a:ln/>
        </p:spPr>
      </p:sp>
      <p:sp>
        <p:nvSpPr>
          <p:cNvPr id="179204" name="Rectangle 3"/>
          <p:cNvSpPr>
            <a:spLocks noGrp="1" noChangeArrowheads="1"/>
          </p:cNvSpPr>
          <p:nvPr>
            <p:ph type="body" idx="1"/>
          </p:nvPr>
        </p:nvSpPr>
        <p:spPr>
          <a:xfrm>
            <a:off x="935038" y="4419600"/>
            <a:ext cx="5149850"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65A2C53E-F93A-4A44-BEB9-BD2893487B26}" type="slidenum">
              <a:rPr lang="en-US"/>
              <a:pPr eaLnBrk="1" hangingPunct="1"/>
              <a:t>39</a:t>
            </a:fld>
            <a:endParaRPr lang="en-US"/>
          </a:p>
        </p:txBody>
      </p:sp>
      <p:sp>
        <p:nvSpPr>
          <p:cNvPr id="180227" name="Rectangle 2"/>
          <p:cNvSpPr>
            <a:spLocks noGrp="1" noRot="1" noChangeAspect="1" noChangeArrowheads="1" noTextEdit="1"/>
          </p:cNvSpPr>
          <p:nvPr>
            <p:ph type="sldImg"/>
          </p:nvPr>
        </p:nvSpPr>
        <p:spPr>
          <a:xfrm>
            <a:off x="1190625" y="701675"/>
            <a:ext cx="4646613" cy="3484563"/>
          </a:xfrm>
          <a:ln/>
        </p:spPr>
      </p:sp>
      <p:sp>
        <p:nvSpPr>
          <p:cNvPr id="180228" name="Rectangle 3"/>
          <p:cNvSpPr>
            <a:spLocks noGrp="1" noChangeArrowheads="1"/>
          </p:cNvSpPr>
          <p:nvPr>
            <p:ph type="body" idx="1"/>
          </p:nvPr>
        </p:nvSpPr>
        <p:spPr>
          <a:xfrm>
            <a:off x="935038" y="4419600"/>
            <a:ext cx="5149850"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A931BB86-CE3C-5741-8BD4-5B45010A9F28}" type="slidenum">
              <a:rPr lang="en-US"/>
              <a:pPr eaLnBrk="1" hangingPunct="1"/>
              <a:t>40</a:t>
            </a:fld>
            <a:endParaRPr lang="en-US"/>
          </a:p>
        </p:txBody>
      </p:sp>
      <p:sp>
        <p:nvSpPr>
          <p:cNvPr id="181251" name="Rectangle 2"/>
          <p:cNvSpPr>
            <a:spLocks noGrp="1" noRot="1" noChangeAspect="1" noChangeArrowheads="1" noTextEdit="1"/>
          </p:cNvSpPr>
          <p:nvPr>
            <p:ph type="sldImg"/>
          </p:nvPr>
        </p:nvSpPr>
        <p:spPr>
          <a:xfrm>
            <a:off x="1190625" y="701675"/>
            <a:ext cx="4646613" cy="3484563"/>
          </a:xfrm>
          <a:ln/>
        </p:spPr>
      </p:sp>
      <p:sp>
        <p:nvSpPr>
          <p:cNvPr id="181252" name="Rectangle 3"/>
          <p:cNvSpPr>
            <a:spLocks noGrp="1" noChangeArrowheads="1"/>
          </p:cNvSpPr>
          <p:nvPr>
            <p:ph type="body" idx="1"/>
          </p:nvPr>
        </p:nvSpPr>
        <p:spPr>
          <a:xfrm>
            <a:off x="935038" y="4419600"/>
            <a:ext cx="5149850"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19724A7A-CF90-E240-90A2-AAD63510BD9F}" type="slidenum">
              <a:rPr lang="en-US"/>
              <a:pPr eaLnBrk="1" hangingPunct="1"/>
              <a:t>41</a:t>
            </a:fld>
            <a:endParaRPr lang="en-US"/>
          </a:p>
        </p:txBody>
      </p:sp>
      <p:sp>
        <p:nvSpPr>
          <p:cNvPr id="182275" name="Rectangle 2"/>
          <p:cNvSpPr>
            <a:spLocks noGrp="1" noRot="1" noChangeAspect="1" noChangeArrowheads="1" noTextEdit="1"/>
          </p:cNvSpPr>
          <p:nvPr>
            <p:ph type="sldImg"/>
          </p:nvPr>
        </p:nvSpPr>
        <p:spPr>
          <a:xfrm>
            <a:off x="1190625" y="701675"/>
            <a:ext cx="4646613" cy="3484563"/>
          </a:xfrm>
          <a:ln/>
        </p:spPr>
      </p:sp>
      <p:sp>
        <p:nvSpPr>
          <p:cNvPr id="182276" name="Rectangle 3"/>
          <p:cNvSpPr>
            <a:spLocks noGrp="1" noChangeArrowheads="1"/>
          </p:cNvSpPr>
          <p:nvPr>
            <p:ph type="body" idx="1"/>
          </p:nvPr>
        </p:nvSpPr>
        <p:spPr>
          <a:xfrm>
            <a:off x="935038" y="4419600"/>
            <a:ext cx="5149850"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100"/>
          </a:p>
          <a:p>
            <a:endParaRPr lang="en-US" sz="1100" b="1"/>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Rot="1" noChangeAspect="1" noChangeArrowheads="1" noTextEdit="1"/>
          </p:cNvSpPr>
          <p:nvPr>
            <p:ph type="sldImg"/>
          </p:nvPr>
        </p:nvSpPr>
        <p:spPr>
          <a:xfrm>
            <a:off x="1187450" y="698500"/>
            <a:ext cx="4651375" cy="3489325"/>
          </a:xfrm>
          <a:ln/>
        </p:spPr>
      </p:sp>
      <p:sp>
        <p:nvSpPr>
          <p:cNvPr id="146435" name="Rectangle 3"/>
          <p:cNvSpPr>
            <a:spLocks noGrp="1" noChangeArrowheads="1"/>
          </p:cNvSpPr>
          <p:nvPr>
            <p:ph type="body" idx="1"/>
          </p:nvPr>
        </p:nvSpPr>
        <p:spPr>
          <a:xfrm>
            <a:off x="933450" y="4421188"/>
            <a:ext cx="5153025"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3012" tIns="46506" rIns="93012" bIns="46506"/>
          <a:lstStyle/>
          <a:p>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0C2C9753-AE91-314E-AA7F-F8955B8B4B33}" type="slidenum">
              <a:rPr lang="en-US"/>
              <a:pPr eaLnBrk="1" hangingPunct="1"/>
              <a:t>42</a:t>
            </a:fld>
            <a:endParaRPr lang="en-US"/>
          </a:p>
        </p:txBody>
      </p:sp>
      <p:sp>
        <p:nvSpPr>
          <p:cNvPr id="183299" name="Rectangle 2"/>
          <p:cNvSpPr>
            <a:spLocks noGrp="1" noRot="1" noChangeAspect="1" noChangeArrowheads="1" noTextEdit="1"/>
          </p:cNvSpPr>
          <p:nvPr>
            <p:ph type="sldImg"/>
          </p:nvPr>
        </p:nvSpPr>
        <p:spPr>
          <a:xfrm>
            <a:off x="1190625" y="701675"/>
            <a:ext cx="4646613" cy="3484563"/>
          </a:xfrm>
          <a:ln/>
        </p:spPr>
      </p:sp>
      <p:sp>
        <p:nvSpPr>
          <p:cNvPr id="183300" name="Rectangle 3"/>
          <p:cNvSpPr>
            <a:spLocks noGrp="1" noChangeArrowheads="1"/>
          </p:cNvSpPr>
          <p:nvPr>
            <p:ph type="body" idx="1"/>
          </p:nvPr>
        </p:nvSpPr>
        <p:spPr>
          <a:xfrm>
            <a:off x="935038" y="4419600"/>
            <a:ext cx="5149850"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100"/>
          </a:p>
          <a:p>
            <a:endParaRPr lang="en-US" sz="1100" b="1"/>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B2E1EE4A-81E6-4446-92A9-7B10E0BDCC56}" type="slidenum">
              <a:rPr lang="en-US"/>
              <a:pPr eaLnBrk="1" hangingPunct="1"/>
              <a:t>43</a:t>
            </a:fld>
            <a:endParaRPr lang="en-US"/>
          </a:p>
        </p:txBody>
      </p:sp>
      <p:sp>
        <p:nvSpPr>
          <p:cNvPr id="184323" name="Rectangle 2"/>
          <p:cNvSpPr>
            <a:spLocks noGrp="1" noRot="1" noChangeAspect="1" noChangeArrowheads="1" noTextEdit="1"/>
          </p:cNvSpPr>
          <p:nvPr>
            <p:ph type="sldImg"/>
          </p:nvPr>
        </p:nvSpPr>
        <p:spPr>
          <a:xfrm>
            <a:off x="1190625" y="701675"/>
            <a:ext cx="4646613" cy="3484563"/>
          </a:xfrm>
          <a:ln/>
        </p:spPr>
      </p:sp>
      <p:sp>
        <p:nvSpPr>
          <p:cNvPr id="184324" name="Rectangle 3"/>
          <p:cNvSpPr>
            <a:spLocks noGrp="1" noChangeArrowheads="1"/>
          </p:cNvSpPr>
          <p:nvPr>
            <p:ph type="body" idx="1"/>
          </p:nvPr>
        </p:nvSpPr>
        <p:spPr>
          <a:xfrm>
            <a:off x="935038" y="4419600"/>
            <a:ext cx="5149850"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100"/>
          </a:p>
          <a:p>
            <a:endParaRPr lang="en-US" sz="1100" b="1"/>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D944901A-0D12-FC4D-89B5-02D3B164F462}" type="slidenum">
              <a:rPr lang="en-US"/>
              <a:pPr eaLnBrk="1" hangingPunct="1"/>
              <a:t>44</a:t>
            </a:fld>
            <a:endParaRPr lang="en-US"/>
          </a:p>
        </p:txBody>
      </p:sp>
      <p:sp>
        <p:nvSpPr>
          <p:cNvPr id="185347" name="Rectangle 2"/>
          <p:cNvSpPr>
            <a:spLocks noGrp="1" noRot="1" noChangeAspect="1" noChangeArrowheads="1" noTextEdit="1"/>
          </p:cNvSpPr>
          <p:nvPr>
            <p:ph type="sldImg"/>
          </p:nvPr>
        </p:nvSpPr>
        <p:spPr>
          <a:xfrm>
            <a:off x="1190625" y="701675"/>
            <a:ext cx="4646613" cy="3484563"/>
          </a:xfrm>
          <a:ln/>
        </p:spPr>
      </p:sp>
      <p:sp>
        <p:nvSpPr>
          <p:cNvPr id="185348" name="Rectangle 3"/>
          <p:cNvSpPr>
            <a:spLocks noGrp="1" noChangeArrowheads="1"/>
          </p:cNvSpPr>
          <p:nvPr>
            <p:ph type="body" idx="1"/>
          </p:nvPr>
        </p:nvSpPr>
        <p:spPr>
          <a:xfrm>
            <a:off x="935038" y="4419600"/>
            <a:ext cx="5149850"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a:p>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CDD782B0-1A33-094C-9589-0788C64C07A7}" type="slidenum">
              <a:rPr lang="en-US"/>
              <a:pPr eaLnBrk="1" hangingPunct="1"/>
              <a:t>45</a:t>
            </a:fld>
            <a:endParaRPr lang="en-US"/>
          </a:p>
        </p:txBody>
      </p:sp>
      <p:sp>
        <p:nvSpPr>
          <p:cNvPr id="186371" name="Rectangle 2"/>
          <p:cNvSpPr>
            <a:spLocks noGrp="1" noRot="1" noChangeAspect="1" noChangeArrowheads="1" noTextEdit="1"/>
          </p:cNvSpPr>
          <p:nvPr>
            <p:ph type="sldImg"/>
          </p:nvPr>
        </p:nvSpPr>
        <p:spPr>
          <a:xfrm>
            <a:off x="1190625" y="701675"/>
            <a:ext cx="4646613" cy="3484563"/>
          </a:xfrm>
          <a:ln/>
        </p:spPr>
      </p:sp>
      <p:sp>
        <p:nvSpPr>
          <p:cNvPr id="186372" name="Rectangle 3"/>
          <p:cNvSpPr>
            <a:spLocks noGrp="1" noChangeArrowheads="1"/>
          </p:cNvSpPr>
          <p:nvPr>
            <p:ph type="body" idx="1"/>
          </p:nvPr>
        </p:nvSpPr>
        <p:spPr>
          <a:xfrm>
            <a:off x="935038" y="4419600"/>
            <a:ext cx="5149850"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a:p>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53E9B9C5-F56A-834E-8FC8-1645F71C2340}" type="slidenum">
              <a:rPr lang="en-US"/>
              <a:pPr eaLnBrk="1" hangingPunct="1"/>
              <a:t>46</a:t>
            </a:fld>
            <a:endParaRPr lang="en-US"/>
          </a:p>
        </p:txBody>
      </p:sp>
      <p:sp>
        <p:nvSpPr>
          <p:cNvPr id="187395" name="Rectangle 2"/>
          <p:cNvSpPr>
            <a:spLocks noGrp="1" noRot="1" noChangeAspect="1" noChangeArrowheads="1" noTextEdit="1"/>
          </p:cNvSpPr>
          <p:nvPr>
            <p:ph type="sldImg"/>
          </p:nvPr>
        </p:nvSpPr>
        <p:spPr>
          <a:xfrm>
            <a:off x="1187450" y="700088"/>
            <a:ext cx="4648200" cy="3486150"/>
          </a:xfrm>
          <a:ln/>
        </p:spPr>
      </p:sp>
      <p:sp>
        <p:nvSpPr>
          <p:cNvPr id="187396" name="Rectangle 3"/>
          <p:cNvSpPr>
            <a:spLocks noGrp="1" noChangeArrowheads="1"/>
          </p:cNvSpPr>
          <p:nvPr>
            <p:ph type="body" idx="1"/>
          </p:nvPr>
        </p:nvSpPr>
        <p:spPr>
          <a:xfrm>
            <a:off x="936625" y="4418013"/>
            <a:ext cx="5146675" cy="41894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a:p>
            <a:endParaRPr lang="en-US"/>
          </a:p>
          <a:p>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A1B30399-4641-7F41-8A39-C7535940C1F8}" type="slidenum">
              <a:rPr lang="en-US"/>
              <a:pPr eaLnBrk="1" hangingPunct="1"/>
              <a:t>47</a:t>
            </a:fld>
            <a:endParaRPr lang="en-US"/>
          </a:p>
        </p:txBody>
      </p:sp>
      <p:sp>
        <p:nvSpPr>
          <p:cNvPr id="188419" name="Rectangle 2"/>
          <p:cNvSpPr>
            <a:spLocks noGrp="1" noRot="1" noChangeAspect="1" noChangeArrowheads="1" noTextEdit="1"/>
          </p:cNvSpPr>
          <p:nvPr>
            <p:ph type="sldImg"/>
          </p:nvPr>
        </p:nvSpPr>
        <p:spPr>
          <a:xfrm>
            <a:off x="1187450" y="700088"/>
            <a:ext cx="4648200" cy="3486150"/>
          </a:xfrm>
          <a:ln/>
        </p:spPr>
      </p:sp>
      <p:sp>
        <p:nvSpPr>
          <p:cNvPr id="188420" name="Rectangle 3"/>
          <p:cNvSpPr>
            <a:spLocks noGrp="1" noChangeArrowheads="1"/>
          </p:cNvSpPr>
          <p:nvPr>
            <p:ph type="body" idx="1"/>
          </p:nvPr>
        </p:nvSpPr>
        <p:spPr>
          <a:xfrm>
            <a:off x="936625" y="4419600"/>
            <a:ext cx="5146675"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2BED9D81-1F55-5742-B6F9-15B267B53BE3}" type="slidenum">
              <a:rPr lang="en-US"/>
              <a:pPr eaLnBrk="1" hangingPunct="1"/>
              <a:t>48</a:t>
            </a:fld>
            <a:endParaRPr lang="en-US"/>
          </a:p>
        </p:txBody>
      </p:sp>
      <p:sp>
        <p:nvSpPr>
          <p:cNvPr id="189443" name="Rectangle 2"/>
          <p:cNvSpPr>
            <a:spLocks noGrp="1" noRot="1" noChangeAspect="1" noChangeArrowheads="1" noTextEdit="1"/>
          </p:cNvSpPr>
          <p:nvPr>
            <p:ph type="sldImg"/>
          </p:nvPr>
        </p:nvSpPr>
        <p:spPr>
          <a:xfrm>
            <a:off x="1189038" y="701675"/>
            <a:ext cx="4645025" cy="3484563"/>
          </a:xfrm>
          <a:ln/>
        </p:spPr>
      </p:sp>
      <p:sp>
        <p:nvSpPr>
          <p:cNvPr id="189444" name="Rectangle 3"/>
          <p:cNvSpPr>
            <a:spLocks noGrp="1" noChangeArrowheads="1"/>
          </p:cNvSpPr>
          <p:nvPr>
            <p:ph type="body" idx="1"/>
          </p:nvPr>
        </p:nvSpPr>
        <p:spPr>
          <a:xfrm>
            <a:off x="935038" y="4419600"/>
            <a:ext cx="5149850"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a:p>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DA9C3EDB-BE8E-3442-B94D-5AAFDE3C164C}" type="slidenum">
              <a:rPr lang="en-US"/>
              <a:pPr eaLnBrk="1" hangingPunct="1"/>
              <a:t>49</a:t>
            </a:fld>
            <a:endParaRPr lang="en-US"/>
          </a:p>
        </p:txBody>
      </p:sp>
      <p:sp>
        <p:nvSpPr>
          <p:cNvPr id="190467" name="Rectangle 2"/>
          <p:cNvSpPr>
            <a:spLocks noGrp="1" noRot="1" noChangeAspect="1" noChangeArrowheads="1" noTextEdit="1"/>
          </p:cNvSpPr>
          <p:nvPr>
            <p:ph type="sldImg"/>
          </p:nvPr>
        </p:nvSpPr>
        <p:spPr>
          <a:xfrm>
            <a:off x="1187450" y="700088"/>
            <a:ext cx="4648200" cy="3486150"/>
          </a:xfrm>
          <a:ln/>
        </p:spPr>
      </p:sp>
      <p:sp>
        <p:nvSpPr>
          <p:cNvPr id="190468" name="Rectangle 3"/>
          <p:cNvSpPr>
            <a:spLocks noGrp="1" noChangeArrowheads="1"/>
          </p:cNvSpPr>
          <p:nvPr>
            <p:ph type="body" idx="1"/>
          </p:nvPr>
        </p:nvSpPr>
        <p:spPr>
          <a:xfrm>
            <a:off x="936625" y="4419600"/>
            <a:ext cx="5146675"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2EDF5479-3B1B-E34C-B0B3-8F44D0000C06}" type="slidenum">
              <a:rPr lang="en-US"/>
              <a:pPr eaLnBrk="1" hangingPunct="1"/>
              <a:t>50</a:t>
            </a:fld>
            <a:endParaRPr lang="en-US"/>
          </a:p>
        </p:txBody>
      </p:sp>
      <p:sp>
        <p:nvSpPr>
          <p:cNvPr id="191491" name="Rectangle 2"/>
          <p:cNvSpPr>
            <a:spLocks noGrp="1" noRot="1" noChangeAspect="1" noChangeArrowheads="1" noTextEdit="1"/>
          </p:cNvSpPr>
          <p:nvPr>
            <p:ph type="sldImg"/>
          </p:nvPr>
        </p:nvSpPr>
        <p:spPr>
          <a:xfrm>
            <a:off x="1189038" y="701675"/>
            <a:ext cx="4645025" cy="3484563"/>
          </a:xfrm>
          <a:ln/>
        </p:spPr>
      </p:sp>
      <p:sp>
        <p:nvSpPr>
          <p:cNvPr id="191492" name="Rectangle 3"/>
          <p:cNvSpPr>
            <a:spLocks noGrp="1" noChangeArrowheads="1"/>
          </p:cNvSpPr>
          <p:nvPr>
            <p:ph type="body" idx="1"/>
          </p:nvPr>
        </p:nvSpPr>
        <p:spPr>
          <a:xfrm>
            <a:off x="935038" y="4419600"/>
            <a:ext cx="5149850"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F3F6AB26-FE52-5F49-8AE9-E9B11EF63724}" type="slidenum">
              <a:rPr lang="en-US"/>
              <a:pPr eaLnBrk="1" hangingPunct="1"/>
              <a:t>51</a:t>
            </a:fld>
            <a:endParaRPr lang="en-US"/>
          </a:p>
        </p:txBody>
      </p:sp>
      <p:sp>
        <p:nvSpPr>
          <p:cNvPr id="192515" name="Rectangle 2"/>
          <p:cNvSpPr>
            <a:spLocks noGrp="1" noRot="1" noChangeAspect="1" noChangeArrowheads="1" noTextEdit="1"/>
          </p:cNvSpPr>
          <p:nvPr>
            <p:ph type="sldImg"/>
          </p:nvPr>
        </p:nvSpPr>
        <p:spPr>
          <a:xfrm>
            <a:off x="1189038" y="701675"/>
            <a:ext cx="4645025" cy="3484563"/>
          </a:xfrm>
          <a:ln/>
        </p:spPr>
      </p:sp>
      <p:sp>
        <p:nvSpPr>
          <p:cNvPr id="192516" name="Rectangle 3"/>
          <p:cNvSpPr>
            <a:spLocks noGrp="1" noChangeArrowheads="1"/>
          </p:cNvSpPr>
          <p:nvPr>
            <p:ph type="body" idx="1"/>
          </p:nvPr>
        </p:nvSpPr>
        <p:spPr>
          <a:xfrm>
            <a:off x="935038" y="4419600"/>
            <a:ext cx="5149850"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noRot="1" noChangeAspect="1" noChangeArrowheads="1" noTextEdit="1"/>
          </p:cNvSpPr>
          <p:nvPr>
            <p:ph type="sldImg"/>
          </p:nvPr>
        </p:nvSpPr>
        <p:spPr>
          <a:xfrm>
            <a:off x="1128713" y="757238"/>
            <a:ext cx="4646612" cy="3486150"/>
          </a:xfrm>
          <a:ln/>
        </p:spPr>
      </p:sp>
      <p:sp>
        <p:nvSpPr>
          <p:cNvPr id="147459" name="Rectangle 3"/>
          <p:cNvSpPr>
            <a:spLocks noGrp="1" noChangeArrowheads="1"/>
          </p:cNvSpPr>
          <p:nvPr>
            <p:ph type="body" idx="1"/>
          </p:nvPr>
        </p:nvSpPr>
        <p:spPr>
          <a:xfrm>
            <a:off x="446088" y="4421188"/>
            <a:ext cx="6280150" cy="45862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3A85302B-5146-0B41-A2B2-EC9DC3C27FCF}" type="slidenum">
              <a:rPr lang="en-US"/>
              <a:pPr eaLnBrk="1" hangingPunct="1"/>
              <a:t>52</a:t>
            </a:fld>
            <a:endParaRPr lang="en-US"/>
          </a:p>
        </p:txBody>
      </p:sp>
      <p:sp>
        <p:nvSpPr>
          <p:cNvPr id="193539" name="Rectangle 2"/>
          <p:cNvSpPr>
            <a:spLocks noGrp="1" noRot="1" noChangeAspect="1" noChangeArrowheads="1" noTextEdit="1"/>
          </p:cNvSpPr>
          <p:nvPr>
            <p:ph type="sldImg"/>
          </p:nvPr>
        </p:nvSpPr>
        <p:spPr>
          <a:xfrm>
            <a:off x="1187450" y="700088"/>
            <a:ext cx="4648200" cy="3486150"/>
          </a:xfrm>
          <a:ln/>
        </p:spPr>
      </p:sp>
      <p:sp>
        <p:nvSpPr>
          <p:cNvPr id="193540" name="Rectangle 3"/>
          <p:cNvSpPr>
            <a:spLocks noGrp="1" noChangeArrowheads="1"/>
          </p:cNvSpPr>
          <p:nvPr>
            <p:ph type="body" idx="1"/>
          </p:nvPr>
        </p:nvSpPr>
        <p:spPr>
          <a:xfrm>
            <a:off x="936625" y="4418013"/>
            <a:ext cx="5146675" cy="41894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a:p>
            <a:endParaRPr lang="en-US"/>
          </a:p>
          <a:p>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B1DC82E5-F935-6740-A426-788CE5D9B8D7}" type="slidenum">
              <a:rPr lang="en-US"/>
              <a:pPr eaLnBrk="1" hangingPunct="1"/>
              <a:t>53</a:t>
            </a:fld>
            <a:endParaRPr lang="en-US"/>
          </a:p>
        </p:txBody>
      </p:sp>
      <p:sp>
        <p:nvSpPr>
          <p:cNvPr id="194563" name="Rectangle 2"/>
          <p:cNvSpPr>
            <a:spLocks noGrp="1" noRot="1" noChangeAspect="1" noChangeArrowheads="1" noTextEdit="1"/>
          </p:cNvSpPr>
          <p:nvPr>
            <p:ph type="sldImg"/>
          </p:nvPr>
        </p:nvSpPr>
        <p:spPr>
          <a:xfrm>
            <a:off x="1187450" y="700088"/>
            <a:ext cx="4648200" cy="3486150"/>
          </a:xfrm>
          <a:ln/>
        </p:spPr>
      </p:sp>
      <p:sp>
        <p:nvSpPr>
          <p:cNvPr id="194564" name="Rectangle 3"/>
          <p:cNvSpPr>
            <a:spLocks noGrp="1" noChangeArrowheads="1"/>
          </p:cNvSpPr>
          <p:nvPr>
            <p:ph type="body" idx="1"/>
          </p:nvPr>
        </p:nvSpPr>
        <p:spPr>
          <a:xfrm>
            <a:off x="936625" y="4418013"/>
            <a:ext cx="5146675" cy="41894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B434ED69-EB35-874E-B867-D42912170A11}" type="slidenum">
              <a:rPr lang="en-US"/>
              <a:pPr eaLnBrk="1" hangingPunct="1"/>
              <a:t>54</a:t>
            </a:fld>
            <a:endParaRPr lang="en-US"/>
          </a:p>
        </p:txBody>
      </p:sp>
      <p:sp>
        <p:nvSpPr>
          <p:cNvPr id="195587" name="Rectangle 2"/>
          <p:cNvSpPr>
            <a:spLocks noGrp="1" noRot="1" noChangeAspect="1" noChangeArrowheads="1" noTextEdit="1"/>
          </p:cNvSpPr>
          <p:nvPr>
            <p:ph type="sldImg"/>
          </p:nvPr>
        </p:nvSpPr>
        <p:spPr>
          <a:xfrm>
            <a:off x="1185863" y="700088"/>
            <a:ext cx="4648200" cy="3486150"/>
          </a:xfrm>
          <a:ln/>
        </p:spPr>
      </p:sp>
      <p:sp>
        <p:nvSpPr>
          <p:cNvPr id="195588" name="Rectangle 3"/>
          <p:cNvSpPr>
            <a:spLocks noGrp="1" noChangeArrowheads="1"/>
          </p:cNvSpPr>
          <p:nvPr>
            <p:ph type="body" idx="1"/>
          </p:nvPr>
        </p:nvSpPr>
        <p:spPr>
          <a:xfrm>
            <a:off x="936625" y="4419600"/>
            <a:ext cx="5146675"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70701CD0-2DEE-FA43-8835-CE29B335A711}" type="slidenum">
              <a:rPr lang="en-US"/>
              <a:pPr eaLnBrk="1" hangingPunct="1"/>
              <a:t>55</a:t>
            </a:fld>
            <a:endParaRPr lang="en-US"/>
          </a:p>
        </p:txBody>
      </p:sp>
      <p:sp>
        <p:nvSpPr>
          <p:cNvPr id="196611" name="Rectangle 2"/>
          <p:cNvSpPr>
            <a:spLocks noGrp="1" noRot="1" noChangeAspect="1" noChangeArrowheads="1" noTextEdit="1"/>
          </p:cNvSpPr>
          <p:nvPr>
            <p:ph type="sldImg"/>
          </p:nvPr>
        </p:nvSpPr>
        <p:spPr>
          <a:xfrm>
            <a:off x="1185863" y="700088"/>
            <a:ext cx="4648200" cy="3486150"/>
          </a:xfrm>
          <a:ln/>
        </p:spPr>
      </p:sp>
      <p:sp>
        <p:nvSpPr>
          <p:cNvPr id="196612" name="Rectangle 3"/>
          <p:cNvSpPr>
            <a:spLocks noGrp="1" noChangeArrowheads="1"/>
          </p:cNvSpPr>
          <p:nvPr>
            <p:ph type="body" idx="1"/>
          </p:nvPr>
        </p:nvSpPr>
        <p:spPr>
          <a:xfrm>
            <a:off x="1150938" y="4419600"/>
            <a:ext cx="4932362" cy="39639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a:p>
            <a:endParaRPr lang="en-US"/>
          </a:p>
          <a:p>
            <a:endParaRPr lang="en-US" sz="240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FCC6E558-CE01-854E-9A24-82211B2525FF}" type="slidenum">
              <a:rPr lang="en-US"/>
              <a:pPr eaLnBrk="1" hangingPunct="1"/>
              <a:t>56</a:t>
            </a:fld>
            <a:endParaRPr lang="en-US"/>
          </a:p>
        </p:txBody>
      </p:sp>
      <p:sp>
        <p:nvSpPr>
          <p:cNvPr id="197635" name="Rectangle 2"/>
          <p:cNvSpPr>
            <a:spLocks noGrp="1" noRot="1" noChangeAspect="1" noChangeArrowheads="1" noTextEdit="1"/>
          </p:cNvSpPr>
          <p:nvPr>
            <p:ph type="sldImg"/>
          </p:nvPr>
        </p:nvSpPr>
        <p:spPr>
          <a:xfrm>
            <a:off x="1187450" y="700088"/>
            <a:ext cx="4648200" cy="3486150"/>
          </a:xfrm>
          <a:ln/>
        </p:spPr>
      </p:sp>
      <p:sp>
        <p:nvSpPr>
          <p:cNvPr id="197636" name="Rectangle 3"/>
          <p:cNvSpPr>
            <a:spLocks noGrp="1" noChangeArrowheads="1"/>
          </p:cNvSpPr>
          <p:nvPr>
            <p:ph type="body" idx="1"/>
          </p:nvPr>
        </p:nvSpPr>
        <p:spPr>
          <a:xfrm>
            <a:off x="936625" y="4418013"/>
            <a:ext cx="5146675" cy="41894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a:p>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F21FEF4A-B488-5C4A-80EF-F8F457310528}" type="slidenum">
              <a:rPr lang="en-US"/>
              <a:pPr eaLnBrk="1" hangingPunct="1"/>
              <a:t>57</a:t>
            </a:fld>
            <a:endParaRPr lang="en-US"/>
          </a:p>
        </p:txBody>
      </p:sp>
      <p:sp>
        <p:nvSpPr>
          <p:cNvPr id="198659" name="Rectangle 2"/>
          <p:cNvSpPr>
            <a:spLocks noGrp="1" noRot="1" noChangeAspect="1" noChangeArrowheads="1" noTextEdit="1"/>
          </p:cNvSpPr>
          <p:nvPr>
            <p:ph type="sldImg"/>
          </p:nvPr>
        </p:nvSpPr>
        <p:spPr>
          <a:xfrm>
            <a:off x="1190625" y="701675"/>
            <a:ext cx="4646613" cy="3484563"/>
          </a:xfrm>
          <a:ln/>
        </p:spPr>
      </p:sp>
      <p:sp>
        <p:nvSpPr>
          <p:cNvPr id="198660" name="Rectangle 3"/>
          <p:cNvSpPr>
            <a:spLocks noGrp="1" noChangeArrowheads="1"/>
          </p:cNvSpPr>
          <p:nvPr>
            <p:ph type="body" idx="1"/>
          </p:nvPr>
        </p:nvSpPr>
        <p:spPr>
          <a:xfrm>
            <a:off x="935038" y="4419600"/>
            <a:ext cx="5149850"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100"/>
          </a:p>
          <a:p>
            <a:endParaRPr lang="en-US" sz="1100" b="1"/>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E9252F8C-E8A0-BC48-A07A-444FDD7D18D4}" type="slidenum">
              <a:rPr lang="en-US"/>
              <a:pPr eaLnBrk="1" hangingPunct="1"/>
              <a:t>58</a:t>
            </a:fld>
            <a:endParaRPr lang="en-US"/>
          </a:p>
        </p:txBody>
      </p:sp>
      <p:sp>
        <p:nvSpPr>
          <p:cNvPr id="199683" name="Rectangle 2"/>
          <p:cNvSpPr>
            <a:spLocks noGrp="1" noRot="1" noChangeAspect="1" noChangeArrowheads="1" noTextEdit="1"/>
          </p:cNvSpPr>
          <p:nvPr>
            <p:ph type="sldImg"/>
          </p:nvPr>
        </p:nvSpPr>
        <p:spPr>
          <a:xfrm>
            <a:off x="1187450" y="700088"/>
            <a:ext cx="4648200" cy="3486150"/>
          </a:xfrm>
          <a:ln/>
        </p:spPr>
      </p:sp>
      <p:sp>
        <p:nvSpPr>
          <p:cNvPr id="199684" name="Rectangle 3"/>
          <p:cNvSpPr>
            <a:spLocks noGrp="1" noChangeArrowheads="1"/>
          </p:cNvSpPr>
          <p:nvPr>
            <p:ph type="body" idx="1"/>
          </p:nvPr>
        </p:nvSpPr>
        <p:spPr>
          <a:xfrm>
            <a:off x="936625" y="4418013"/>
            <a:ext cx="5146675" cy="41894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a:p>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880D299B-9BA6-1843-9E6D-F819460FDAB8}" type="slidenum">
              <a:rPr lang="en-US"/>
              <a:pPr eaLnBrk="1" hangingPunct="1"/>
              <a:t>59</a:t>
            </a:fld>
            <a:endParaRPr lang="en-US"/>
          </a:p>
        </p:txBody>
      </p:sp>
      <p:sp>
        <p:nvSpPr>
          <p:cNvPr id="200707" name="Rectangle 2"/>
          <p:cNvSpPr>
            <a:spLocks noGrp="1" noRot="1" noChangeAspect="1" noChangeArrowheads="1" noTextEdit="1"/>
          </p:cNvSpPr>
          <p:nvPr>
            <p:ph type="sldImg"/>
          </p:nvPr>
        </p:nvSpPr>
        <p:spPr>
          <a:xfrm>
            <a:off x="1189038" y="701675"/>
            <a:ext cx="4645025" cy="3484563"/>
          </a:xfrm>
          <a:ln/>
        </p:spPr>
      </p:sp>
      <p:sp>
        <p:nvSpPr>
          <p:cNvPr id="200708" name="Rectangle 3"/>
          <p:cNvSpPr>
            <a:spLocks noGrp="1" noChangeArrowheads="1"/>
          </p:cNvSpPr>
          <p:nvPr>
            <p:ph type="body" idx="1"/>
          </p:nvPr>
        </p:nvSpPr>
        <p:spPr>
          <a:xfrm>
            <a:off x="936625" y="4418013"/>
            <a:ext cx="5146675" cy="41894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4391" tIns="47195" rIns="94391" bIns="47195"/>
          <a:lstStyle/>
          <a:p>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60A6969B-BC66-C046-B485-EEBC3ACA3682}" type="slidenum">
              <a:rPr lang="en-US"/>
              <a:pPr eaLnBrk="1" hangingPunct="1"/>
              <a:t>60</a:t>
            </a:fld>
            <a:endParaRPr lang="en-US"/>
          </a:p>
        </p:txBody>
      </p:sp>
      <p:sp>
        <p:nvSpPr>
          <p:cNvPr id="201731" name="Rectangle 2"/>
          <p:cNvSpPr>
            <a:spLocks noGrp="1" noRot="1" noChangeAspect="1" noChangeArrowheads="1" noTextEdit="1"/>
          </p:cNvSpPr>
          <p:nvPr>
            <p:ph type="sldImg"/>
          </p:nvPr>
        </p:nvSpPr>
        <p:spPr>
          <a:xfrm>
            <a:off x="1189038" y="701675"/>
            <a:ext cx="4645025" cy="3484563"/>
          </a:xfrm>
          <a:ln/>
        </p:spPr>
      </p:sp>
      <p:sp>
        <p:nvSpPr>
          <p:cNvPr id="201732" name="Rectangle 3"/>
          <p:cNvSpPr>
            <a:spLocks noGrp="1" noChangeArrowheads="1"/>
          </p:cNvSpPr>
          <p:nvPr>
            <p:ph type="body" idx="1"/>
          </p:nvPr>
        </p:nvSpPr>
        <p:spPr>
          <a:xfrm>
            <a:off x="936625" y="4418013"/>
            <a:ext cx="5146675" cy="41894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4391" tIns="47195" rIns="94391" bIns="47195"/>
          <a:lstStyle/>
          <a:p>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95AC0DAB-4030-A14D-B04A-779343CCCF7A}" type="slidenum">
              <a:rPr lang="en-US"/>
              <a:pPr eaLnBrk="1" hangingPunct="1"/>
              <a:t>61</a:t>
            </a:fld>
            <a:endParaRPr lang="en-US"/>
          </a:p>
        </p:txBody>
      </p:sp>
      <p:sp>
        <p:nvSpPr>
          <p:cNvPr id="202755" name="Rectangle 2"/>
          <p:cNvSpPr>
            <a:spLocks noGrp="1" noRot="1" noChangeAspect="1" noChangeArrowheads="1" noTextEdit="1"/>
          </p:cNvSpPr>
          <p:nvPr>
            <p:ph type="sldImg"/>
          </p:nvPr>
        </p:nvSpPr>
        <p:spPr>
          <a:xfrm>
            <a:off x="1190625" y="701675"/>
            <a:ext cx="4646613" cy="3484563"/>
          </a:xfrm>
          <a:ln/>
        </p:spPr>
      </p:sp>
      <p:sp>
        <p:nvSpPr>
          <p:cNvPr id="202756" name="Rectangle 3"/>
          <p:cNvSpPr>
            <a:spLocks noGrp="1" noChangeArrowheads="1"/>
          </p:cNvSpPr>
          <p:nvPr>
            <p:ph type="body" idx="1"/>
          </p:nvPr>
        </p:nvSpPr>
        <p:spPr>
          <a:xfrm>
            <a:off x="935038" y="4419600"/>
            <a:ext cx="5149850"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1100"/>
          </a:p>
          <a:p>
            <a:endParaRPr lang="en-US" sz="1100" b="1"/>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Rot="1" noChangeAspect="1" noChangeArrowheads="1" noTextEdit="1"/>
          </p:cNvSpPr>
          <p:nvPr>
            <p:ph type="sldImg"/>
          </p:nvPr>
        </p:nvSpPr>
        <p:spPr>
          <a:xfrm>
            <a:off x="1187450" y="700088"/>
            <a:ext cx="4649788" cy="3487737"/>
          </a:xfrm>
          <a:ln/>
        </p:spPr>
      </p:sp>
      <p:sp>
        <p:nvSpPr>
          <p:cNvPr id="148483" name="Rectangle 3"/>
          <p:cNvSpPr>
            <a:spLocks noGrp="1" noChangeArrowheads="1"/>
          </p:cNvSpPr>
          <p:nvPr>
            <p:ph type="body" idx="1"/>
          </p:nvPr>
        </p:nvSpPr>
        <p:spPr>
          <a:xfrm>
            <a:off x="600075" y="4425950"/>
            <a:ext cx="5886450" cy="45148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3012" tIns="46506" rIns="93012" bIns="46506"/>
          <a:lstStyle/>
          <a:p>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13B80669-2BB2-284C-BF5D-29F7A3D287FF}" type="slidenum">
              <a:rPr lang="en-US"/>
              <a:pPr eaLnBrk="1" hangingPunct="1"/>
              <a:t>62</a:t>
            </a:fld>
            <a:endParaRPr lang="en-US"/>
          </a:p>
        </p:txBody>
      </p:sp>
      <p:sp>
        <p:nvSpPr>
          <p:cNvPr id="203779" name="Rectangle 2"/>
          <p:cNvSpPr>
            <a:spLocks noGrp="1" noRot="1" noChangeAspect="1" noChangeArrowheads="1" noTextEdit="1"/>
          </p:cNvSpPr>
          <p:nvPr>
            <p:ph type="sldImg"/>
          </p:nvPr>
        </p:nvSpPr>
        <p:spPr>
          <a:xfrm>
            <a:off x="1190625" y="701675"/>
            <a:ext cx="4646613" cy="3484563"/>
          </a:xfrm>
          <a:ln/>
        </p:spPr>
      </p:sp>
      <p:sp>
        <p:nvSpPr>
          <p:cNvPr id="203780" name="Rectangle 3"/>
          <p:cNvSpPr>
            <a:spLocks noGrp="1" noChangeArrowheads="1"/>
          </p:cNvSpPr>
          <p:nvPr>
            <p:ph type="body" idx="1"/>
          </p:nvPr>
        </p:nvSpPr>
        <p:spPr>
          <a:xfrm>
            <a:off x="935038" y="4419600"/>
            <a:ext cx="5149850"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F7D0C2FE-FF7E-7946-AE0E-EE1E11563E30}" type="slidenum">
              <a:rPr lang="en-US"/>
              <a:pPr eaLnBrk="1" hangingPunct="1"/>
              <a:t>63</a:t>
            </a:fld>
            <a:endParaRPr lang="en-US"/>
          </a:p>
        </p:txBody>
      </p:sp>
      <p:sp>
        <p:nvSpPr>
          <p:cNvPr id="204803" name="Rectangle 2"/>
          <p:cNvSpPr>
            <a:spLocks noGrp="1" noRot="1" noChangeAspect="1" noChangeArrowheads="1" noTextEdit="1"/>
          </p:cNvSpPr>
          <p:nvPr>
            <p:ph type="sldImg"/>
          </p:nvPr>
        </p:nvSpPr>
        <p:spPr>
          <a:xfrm>
            <a:off x="1190625" y="701675"/>
            <a:ext cx="4646613" cy="3484563"/>
          </a:xfrm>
          <a:ln/>
        </p:spPr>
      </p:sp>
      <p:sp>
        <p:nvSpPr>
          <p:cNvPr id="204804" name="Rectangle 3"/>
          <p:cNvSpPr>
            <a:spLocks noGrp="1" noChangeArrowheads="1"/>
          </p:cNvSpPr>
          <p:nvPr>
            <p:ph type="body" idx="1"/>
          </p:nvPr>
        </p:nvSpPr>
        <p:spPr>
          <a:xfrm>
            <a:off x="935038" y="4419600"/>
            <a:ext cx="5149850"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589D20EC-29AC-4843-AED7-5E5097CC330A}" type="slidenum">
              <a:rPr lang="en-US"/>
              <a:pPr eaLnBrk="1" hangingPunct="1"/>
              <a:t>64</a:t>
            </a:fld>
            <a:endParaRPr lang="en-US"/>
          </a:p>
        </p:txBody>
      </p:sp>
      <p:sp>
        <p:nvSpPr>
          <p:cNvPr id="205827" name="Rectangle 2"/>
          <p:cNvSpPr>
            <a:spLocks noGrp="1" noRot="1" noChangeAspect="1" noChangeArrowheads="1" noTextEdit="1"/>
          </p:cNvSpPr>
          <p:nvPr>
            <p:ph type="sldImg"/>
          </p:nvPr>
        </p:nvSpPr>
        <p:spPr>
          <a:xfrm>
            <a:off x="1187450" y="700088"/>
            <a:ext cx="4648200" cy="3486150"/>
          </a:xfrm>
          <a:ln/>
        </p:spPr>
      </p:sp>
      <p:sp>
        <p:nvSpPr>
          <p:cNvPr id="205828" name="Rectangle 3"/>
          <p:cNvSpPr>
            <a:spLocks noGrp="1" noChangeArrowheads="1"/>
          </p:cNvSpPr>
          <p:nvPr>
            <p:ph type="body" idx="1"/>
          </p:nvPr>
        </p:nvSpPr>
        <p:spPr>
          <a:xfrm>
            <a:off x="936625" y="4419600"/>
            <a:ext cx="5146675"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FBB1B617-0515-6C41-AC80-CBF7C302D8DA}" type="slidenum">
              <a:rPr lang="en-US"/>
              <a:pPr eaLnBrk="1" hangingPunct="1"/>
              <a:t>65</a:t>
            </a:fld>
            <a:endParaRPr lang="en-US"/>
          </a:p>
        </p:txBody>
      </p:sp>
      <p:sp>
        <p:nvSpPr>
          <p:cNvPr id="206851" name="Rectangle 7"/>
          <p:cNvSpPr txBox="1">
            <a:spLocks noGrp="1" noChangeArrowheads="1"/>
          </p:cNvSpPr>
          <p:nvPr/>
        </p:nvSpPr>
        <p:spPr bwMode="auto">
          <a:xfrm>
            <a:off x="3976688" y="8839200"/>
            <a:ext cx="3041650"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9" tIns="46635" rIns="93269" bIns="46635" anchor="b"/>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algn="r" eaLnBrk="1" hangingPunct="1"/>
            <a:fld id="{D4F2EA4D-9E53-2F40-BF05-84ED4E595F29}" type="slidenum">
              <a:rPr lang="en-US" sz="1200"/>
              <a:pPr algn="r" eaLnBrk="1" hangingPunct="1"/>
              <a:t>65</a:t>
            </a:fld>
            <a:endParaRPr lang="en-US" sz="1200"/>
          </a:p>
        </p:txBody>
      </p:sp>
      <p:sp>
        <p:nvSpPr>
          <p:cNvPr id="206852" name="Rectangle 2"/>
          <p:cNvSpPr>
            <a:spLocks noGrp="1" noRot="1" noChangeAspect="1" noChangeArrowheads="1" noTextEdit="1"/>
          </p:cNvSpPr>
          <p:nvPr>
            <p:ph type="sldImg"/>
          </p:nvPr>
        </p:nvSpPr>
        <p:spPr>
          <a:xfrm>
            <a:off x="1189038" y="701675"/>
            <a:ext cx="4645025" cy="3484563"/>
          </a:xfrm>
          <a:ln/>
        </p:spPr>
      </p:sp>
      <p:sp>
        <p:nvSpPr>
          <p:cNvPr id="206853" name="Rectangle 3"/>
          <p:cNvSpPr>
            <a:spLocks noGrp="1" noChangeArrowheads="1"/>
          </p:cNvSpPr>
          <p:nvPr>
            <p:ph type="body" idx="1"/>
          </p:nvPr>
        </p:nvSpPr>
        <p:spPr>
          <a:xfrm>
            <a:off x="936625" y="4418013"/>
            <a:ext cx="5146675"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3269" tIns="46635" rIns="93269" bIns="46635"/>
          <a:lstStyle/>
          <a:p>
            <a:pPr eaLnBrk="1" hangingPunct="1"/>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E79E8D42-DCB2-8141-B888-3D05D3862609}" type="slidenum">
              <a:rPr lang="en-US"/>
              <a:pPr eaLnBrk="1" hangingPunct="1"/>
              <a:t>66</a:t>
            </a:fld>
            <a:endParaRPr lang="en-US"/>
          </a:p>
        </p:txBody>
      </p:sp>
      <p:sp>
        <p:nvSpPr>
          <p:cNvPr id="207875" name="Rectangle 7"/>
          <p:cNvSpPr txBox="1">
            <a:spLocks noGrp="1" noChangeArrowheads="1"/>
          </p:cNvSpPr>
          <p:nvPr/>
        </p:nvSpPr>
        <p:spPr bwMode="auto">
          <a:xfrm>
            <a:off x="3976688" y="8839200"/>
            <a:ext cx="3041650"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9" tIns="46635" rIns="93269" bIns="46635" anchor="b"/>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algn="r" eaLnBrk="1" hangingPunct="1"/>
            <a:fld id="{2CBE42E7-9C00-8048-BD59-69BAAF26D4F0}" type="slidenum">
              <a:rPr lang="en-US" sz="1200"/>
              <a:pPr algn="r" eaLnBrk="1" hangingPunct="1"/>
              <a:t>66</a:t>
            </a:fld>
            <a:endParaRPr lang="en-US" sz="1200"/>
          </a:p>
        </p:txBody>
      </p:sp>
      <p:sp>
        <p:nvSpPr>
          <p:cNvPr id="207876" name="Rectangle 2"/>
          <p:cNvSpPr>
            <a:spLocks noGrp="1" noRot="1" noChangeAspect="1" noChangeArrowheads="1" noTextEdit="1"/>
          </p:cNvSpPr>
          <p:nvPr>
            <p:ph type="sldImg"/>
          </p:nvPr>
        </p:nvSpPr>
        <p:spPr>
          <a:xfrm>
            <a:off x="1189038" y="701675"/>
            <a:ext cx="4645025" cy="3484563"/>
          </a:xfrm>
          <a:ln/>
        </p:spPr>
      </p:sp>
      <p:sp>
        <p:nvSpPr>
          <p:cNvPr id="207877" name="Rectangle 3"/>
          <p:cNvSpPr>
            <a:spLocks noGrp="1" noChangeArrowheads="1"/>
          </p:cNvSpPr>
          <p:nvPr>
            <p:ph type="body" idx="1"/>
          </p:nvPr>
        </p:nvSpPr>
        <p:spPr>
          <a:xfrm>
            <a:off x="936625" y="4418013"/>
            <a:ext cx="5146675"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3269" tIns="46635" rIns="93269" bIns="46635"/>
          <a:lstStyle/>
          <a:p>
            <a:pPr eaLnBrk="1" hangingPunct="1"/>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157C0BFC-363B-0140-BA8E-3EAC7AFF595B}" type="slidenum">
              <a:rPr lang="en-US"/>
              <a:pPr eaLnBrk="1" hangingPunct="1"/>
              <a:t>67</a:t>
            </a:fld>
            <a:endParaRPr lang="en-US"/>
          </a:p>
        </p:txBody>
      </p:sp>
      <p:sp>
        <p:nvSpPr>
          <p:cNvPr id="208899" name="Rectangle 7"/>
          <p:cNvSpPr txBox="1">
            <a:spLocks noGrp="1" noChangeArrowheads="1"/>
          </p:cNvSpPr>
          <p:nvPr/>
        </p:nvSpPr>
        <p:spPr bwMode="auto">
          <a:xfrm>
            <a:off x="3976688" y="8839200"/>
            <a:ext cx="3041650"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9" tIns="46635" rIns="93269" bIns="46635" anchor="b"/>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algn="r" eaLnBrk="1" hangingPunct="1"/>
            <a:fld id="{9FD0F408-F31A-0845-8184-E10D290BB47B}" type="slidenum">
              <a:rPr lang="en-US" sz="1200"/>
              <a:pPr algn="r" eaLnBrk="1" hangingPunct="1"/>
              <a:t>67</a:t>
            </a:fld>
            <a:endParaRPr lang="en-US" sz="1200"/>
          </a:p>
        </p:txBody>
      </p:sp>
      <p:sp>
        <p:nvSpPr>
          <p:cNvPr id="208900" name="Rectangle 2"/>
          <p:cNvSpPr>
            <a:spLocks noGrp="1" noRot="1" noChangeAspect="1" noChangeArrowheads="1" noTextEdit="1"/>
          </p:cNvSpPr>
          <p:nvPr>
            <p:ph type="sldImg"/>
          </p:nvPr>
        </p:nvSpPr>
        <p:spPr>
          <a:xfrm>
            <a:off x="1189038" y="701675"/>
            <a:ext cx="4645025" cy="3484563"/>
          </a:xfrm>
          <a:ln/>
        </p:spPr>
      </p:sp>
      <p:sp>
        <p:nvSpPr>
          <p:cNvPr id="208901" name="Rectangle 3"/>
          <p:cNvSpPr>
            <a:spLocks noGrp="1" noChangeArrowheads="1"/>
          </p:cNvSpPr>
          <p:nvPr>
            <p:ph type="body" idx="1"/>
          </p:nvPr>
        </p:nvSpPr>
        <p:spPr>
          <a:xfrm>
            <a:off x="936625" y="4418013"/>
            <a:ext cx="5146675"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3269" tIns="46635" rIns="93269" bIns="46635"/>
          <a:lstStyle/>
          <a:p>
            <a:pPr eaLnBrk="1" hangingPunct="1"/>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3F75ADE8-B854-7540-B586-424EC001578F}" type="slidenum">
              <a:rPr lang="en-US"/>
              <a:pPr eaLnBrk="1" hangingPunct="1"/>
              <a:t>68</a:t>
            </a:fld>
            <a:endParaRPr lang="en-US"/>
          </a:p>
        </p:txBody>
      </p:sp>
      <p:sp>
        <p:nvSpPr>
          <p:cNvPr id="209923" name="Rectangle 7"/>
          <p:cNvSpPr txBox="1">
            <a:spLocks noGrp="1" noChangeArrowheads="1"/>
          </p:cNvSpPr>
          <p:nvPr/>
        </p:nvSpPr>
        <p:spPr bwMode="auto">
          <a:xfrm>
            <a:off x="3976688" y="8839200"/>
            <a:ext cx="3041650"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9" tIns="46635" rIns="93269" bIns="46635" anchor="b"/>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algn="r" eaLnBrk="1" hangingPunct="1"/>
            <a:fld id="{65471591-B8E1-044A-8742-2341CED02AF5}" type="slidenum">
              <a:rPr lang="en-US" sz="1200"/>
              <a:pPr algn="r" eaLnBrk="1" hangingPunct="1"/>
              <a:t>68</a:t>
            </a:fld>
            <a:endParaRPr lang="en-US" sz="1200"/>
          </a:p>
        </p:txBody>
      </p:sp>
      <p:sp>
        <p:nvSpPr>
          <p:cNvPr id="209924" name="Rectangle 2"/>
          <p:cNvSpPr>
            <a:spLocks noGrp="1" noRot="1" noChangeAspect="1" noChangeArrowheads="1" noTextEdit="1"/>
          </p:cNvSpPr>
          <p:nvPr>
            <p:ph type="sldImg"/>
          </p:nvPr>
        </p:nvSpPr>
        <p:spPr>
          <a:xfrm>
            <a:off x="1189038" y="701675"/>
            <a:ext cx="4645025" cy="3484563"/>
          </a:xfrm>
          <a:ln/>
        </p:spPr>
      </p:sp>
      <p:sp>
        <p:nvSpPr>
          <p:cNvPr id="209925" name="Rectangle 3"/>
          <p:cNvSpPr>
            <a:spLocks noGrp="1" noChangeArrowheads="1"/>
          </p:cNvSpPr>
          <p:nvPr>
            <p:ph type="body" idx="1"/>
          </p:nvPr>
        </p:nvSpPr>
        <p:spPr>
          <a:xfrm>
            <a:off x="936625" y="4418013"/>
            <a:ext cx="5146675"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3269" tIns="46635" rIns="93269" bIns="46635"/>
          <a:lstStyle/>
          <a:p>
            <a:pPr eaLnBrk="1" hangingPunct="1"/>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F9FBC7A8-36AB-FE40-A7A6-457E7AF549DF}" type="slidenum">
              <a:rPr lang="en-US"/>
              <a:pPr eaLnBrk="1" hangingPunct="1"/>
              <a:t>69</a:t>
            </a:fld>
            <a:endParaRPr lang="en-US"/>
          </a:p>
        </p:txBody>
      </p:sp>
      <p:sp>
        <p:nvSpPr>
          <p:cNvPr id="210947" name="Rectangle 7"/>
          <p:cNvSpPr txBox="1">
            <a:spLocks noGrp="1" noChangeArrowheads="1"/>
          </p:cNvSpPr>
          <p:nvPr/>
        </p:nvSpPr>
        <p:spPr bwMode="auto">
          <a:xfrm>
            <a:off x="3976688" y="8839200"/>
            <a:ext cx="3041650"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9" tIns="46635" rIns="93269" bIns="46635" anchor="b"/>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algn="r" eaLnBrk="1" hangingPunct="1"/>
            <a:fld id="{7AC28DDC-2927-4B42-9A16-96219F634067}" type="slidenum">
              <a:rPr lang="en-US" sz="1200"/>
              <a:pPr algn="r" eaLnBrk="1" hangingPunct="1"/>
              <a:t>69</a:t>
            </a:fld>
            <a:endParaRPr lang="en-US" sz="1200"/>
          </a:p>
        </p:txBody>
      </p:sp>
      <p:sp>
        <p:nvSpPr>
          <p:cNvPr id="210948" name="Rectangle 2"/>
          <p:cNvSpPr>
            <a:spLocks noGrp="1" noRot="1" noChangeAspect="1" noChangeArrowheads="1" noTextEdit="1"/>
          </p:cNvSpPr>
          <p:nvPr>
            <p:ph type="sldImg"/>
          </p:nvPr>
        </p:nvSpPr>
        <p:spPr>
          <a:xfrm>
            <a:off x="1189038" y="701675"/>
            <a:ext cx="4645025" cy="3484563"/>
          </a:xfrm>
          <a:ln/>
        </p:spPr>
      </p:sp>
      <p:sp>
        <p:nvSpPr>
          <p:cNvPr id="210949" name="Rectangle 3"/>
          <p:cNvSpPr>
            <a:spLocks noGrp="1" noChangeArrowheads="1"/>
          </p:cNvSpPr>
          <p:nvPr>
            <p:ph type="body" idx="1"/>
          </p:nvPr>
        </p:nvSpPr>
        <p:spPr>
          <a:xfrm>
            <a:off x="936625" y="4418013"/>
            <a:ext cx="5146675"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3269" tIns="46635" rIns="93269" bIns="46635"/>
          <a:lstStyle/>
          <a:p>
            <a:pPr eaLnBrk="1" hangingPunct="1"/>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FD4CC6FF-1BAD-3148-BF51-1321E781BAB5}" type="slidenum">
              <a:rPr lang="en-US"/>
              <a:pPr eaLnBrk="1" hangingPunct="1"/>
              <a:t>70</a:t>
            </a:fld>
            <a:endParaRPr lang="en-US"/>
          </a:p>
        </p:txBody>
      </p:sp>
      <p:sp>
        <p:nvSpPr>
          <p:cNvPr id="211971" name="Rectangle 7"/>
          <p:cNvSpPr txBox="1">
            <a:spLocks noGrp="1" noChangeArrowheads="1"/>
          </p:cNvSpPr>
          <p:nvPr/>
        </p:nvSpPr>
        <p:spPr bwMode="auto">
          <a:xfrm>
            <a:off x="3976688" y="8839200"/>
            <a:ext cx="3041650"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9" tIns="46635" rIns="93269" bIns="46635" anchor="b"/>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algn="r" eaLnBrk="1" hangingPunct="1"/>
            <a:fld id="{56544642-B299-0E4F-8A24-5BC04FA9C308}" type="slidenum">
              <a:rPr lang="en-US" sz="1200"/>
              <a:pPr algn="r" eaLnBrk="1" hangingPunct="1"/>
              <a:t>70</a:t>
            </a:fld>
            <a:endParaRPr lang="en-US" sz="1200"/>
          </a:p>
        </p:txBody>
      </p:sp>
      <p:sp>
        <p:nvSpPr>
          <p:cNvPr id="211972" name="Rectangle 2"/>
          <p:cNvSpPr>
            <a:spLocks noGrp="1" noRot="1" noChangeAspect="1" noChangeArrowheads="1" noTextEdit="1"/>
          </p:cNvSpPr>
          <p:nvPr>
            <p:ph type="sldImg"/>
          </p:nvPr>
        </p:nvSpPr>
        <p:spPr>
          <a:xfrm>
            <a:off x="1189038" y="701675"/>
            <a:ext cx="4645025" cy="3484563"/>
          </a:xfrm>
          <a:ln/>
        </p:spPr>
      </p:sp>
      <p:sp>
        <p:nvSpPr>
          <p:cNvPr id="211973" name="Rectangle 3"/>
          <p:cNvSpPr>
            <a:spLocks noGrp="1" noChangeArrowheads="1"/>
          </p:cNvSpPr>
          <p:nvPr>
            <p:ph type="body" idx="1"/>
          </p:nvPr>
        </p:nvSpPr>
        <p:spPr>
          <a:xfrm>
            <a:off x="936625" y="4418013"/>
            <a:ext cx="5146675"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3269" tIns="46635" rIns="93269" bIns="46635"/>
          <a:lstStyle/>
          <a:p>
            <a:pPr eaLnBrk="1" hangingPunct="1"/>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1EAF85F1-572D-A744-A718-33106162EB26}" type="slidenum">
              <a:rPr lang="en-US"/>
              <a:pPr eaLnBrk="1" hangingPunct="1"/>
              <a:t>71</a:t>
            </a:fld>
            <a:endParaRPr lang="en-US"/>
          </a:p>
        </p:txBody>
      </p:sp>
      <p:sp>
        <p:nvSpPr>
          <p:cNvPr id="212995" name="Rectangle 7"/>
          <p:cNvSpPr txBox="1">
            <a:spLocks noGrp="1" noChangeArrowheads="1"/>
          </p:cNvSpPr>
          <p:nvPr/>
        </p:nvSpPr>
        <p:spPr bwMode="auto">
          <a:xfrm>
            <a:off x="3976688" y="8839200"/>
            <a:ext cx="3041650"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9" tIns="46635" rIns="93269" bIns="46635" anchor="b"/>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algn="r" eaLnBrk="1" hangingPunct="1"/>
            <a:fld id="{B8086D65-412B-8542-A867-7E72B7469F73}" type="slidenum">
              <a:rPr lang="en-US" sz="1200"/>
              <a:pPr algn="r" eaLnBrk="1" hangingPunct="1"/>
              <a:t>71</a:t>
            </a:fld>
            <a:endParaRPr lang="en-US" sz="1200"/>
          </a:p>
        </p:txBody>
      </p:sp>
      <p:sp>
        <p:nvSpPr>
          <p:cNvPr id="212996" name="Rectangle 2"/>
          <p:cNvSpPr>
            <a:spLocks noGrp="1" noRot="1" noChangeAspect="1" noChangeArrowheads="1" noTextEdit="1"/>
          </p:cNvSpPr>
          <p:nvPr>
            <p:ph type="sldImg"/>
          </p:nvPr>
        </p:nvSpPr>
        <p:spPr>
          <a:xfrm>
            <a:off x="1189038" y="701675"/>
            <a:ext cx="4645025" cy="3484563"/>
          </a:xfrm>
          <a:ln/>
        </p:spPr>
      </p:sp>
      <p:sp>
        <p:nvSpPr>
          <p:cNvPr id="212997" name="Rectangle 3"/>
          <p:cNvSpPr>
            <a:spLocks noGrp="1" noChangeArrowheads="1"/>
          </p:cNvSpPr>
          <p:nvPr>
            <p:ph type="body" idx="1"/>
          </p:nvPr>
        </p:nvSpPr>
        <p:spPr>
          <a:xfrm>
            <a:off x="936625" y="4418013"/>
            <a:ext cx="5146675"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3269" tIns="46635" rIns="93269" bIns="46635"/>
          <a:lstStyle/>
          <a:p>
            <a:pPr eaLnBrk="1" hangingPunct="1"/>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Rot="1" noChangeAspect="1" noChangeArrowheads="1" noTextEdit="1"/>
          </p:cNvSpPr>
          <p:nvPr>
            <p:ph type="sldImg"/>
          </p:nvPr>
        </p:nvSpPr>
        <p:spPr>
          <a:xfrm>
            <a:off x="1187450" y="698500"/>
            <a:ext cx="4651375" cy="3489325"/>
          </a:xfrm>
          <a:ln/>
        </p:spPr>
      </p:sp>
      <p:sp>
        <p:nvSpPr>
          <p:cNvPr id="149507" name="Rectangle 3"/>
          <p:cNvSpPr>
            <a:spLocks noGrp="1" noChangeArrowheads="1"/>
          </p:cNvSpPr>
          <p:nvPr>
            <p:ph type="body" idx="1"/>
          </p:nvPr>
        </p:nvSpPr>
        <p:spPr>
          <a:xfrm>
            <a:off x="935038" y="4419600"/>
            <a:ext cx="5149850" cy="41894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7E561F28-8794-ED42-86D9-8EB87C97EE21}" type="slidenum">
              <a:rPr lang="en-US"/>
              <a:pPr eaLnBrk="1" hangingPunct="1"/>
              <a:t>72</a:t>
            </a:fld>
            <a:endParaRPr lang="en-US"/>
          </a:p>
        </p:txBody>
      </p:sp>
      <p:sp>
        <p:nvSpPr>
          <p:cNvPr id="214019" name="Rectangle 7"/>
          <p:cNvSpPr txBox="1">
            <a:spLocks noGrp="1" noChangeArrowheads="1"/>
          </p:cNvSpPr>
          <p:nvPr/>
        </p:nvSpPr>
        <p:spPr bwMode="auto">
          <a:xfrm>
            <a:off x="3976688" y="8839200"/>
            <a:ext cx="3041650"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9" tIns="46635" rIns="93269" bIns="46635" anchor="b"/>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algn="r" eaLnBrk="1" hangingPunct="1"/>
            <a:fld id="{603E32DD-30F9-9C4C-82F7-11EBE140430F}" type="slidenum">
              <a:rPr lang="en-US" sz="1200"/>
              <a:pPr algn="r" eaLnBrk="1" hangingPunct="1"/>
              <a:t>72</a:t>
            </a:fld>
            <a:endParaRPr lang="en-US" sz="1200"/>
          </a:p>
        </p:txBody>
      </p:sp>
      <p:sp>
        <p:nvSpPr>
          <p:cNvPr id="214020" name="Rectangle 2"/>
          <p:cNvSpPr>
            <a:spLocks noGrp="1" noRot="1" noChangeAspect="1" noChangeArrowheads="1" noTextEdit="1"/>
          </p:cNvSpPr>
          <p:nvPr>
            <p:ph type="sldImg"/>
          </p:nvPr>
        </p:nvSpPr>
        <p:spPr>
          <a:xfrm>
            <a:off x="1189038" y="701675"/>
            <a:ext cx="4645025" cy="3484563"/>
          </a:xfrm>
          <a:ln/>
        </p:spPr>
      </p:sp>
      <p:sp>
        <p:nvSpPr>
          <p:cNvPr id="214021" name="Rectangle 3"/>
          <p:cNvSpPr>
            <a:spLocks noGrp="1" noChangeArrowheads="1"/>
          </p:cNvSpPr>
          <p:nvPr>
            <p:ph type="body" idx="1"/>
          </p:nvPr>
        </p:nvSpPr>
        <p:spPr>
          <a:xfrm>
            <a:off x="936625" y="4418013"/>
            <a:ext cx="5146675"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3269" tIns="46635" rIns="93269" bIns="46635"/>
          <a:lstStyle/>
          <a:p>
            <a:pPr eaLnBrk="1" hangingPunct="1"/>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2B616D33-E5E1-114C-A569-3C0A78114632}" type="slidenum">
              <a:rPr lang="en-US"/>
              <a:pPr eaLnBrk="1" hangingPunct="1"/>
              <a:t>73</a:t>
            </a:fld>
            <a:endParaRPr lang="en-US"/>
          </a:p>
        </p:txBody>
      </p:sp>
      <p:sp>
        <p:nvSpPr>
          <p:cNvPr id="215043" name="Rectangle 7"/>
          <p:cNvSpPr txBox="1">
            <a:spLocks noGrp="1" noChangeArrowheads="1"/>
          </p:cNvSpPr>
          <p:nvPr/>
        </p:nvSpPr>
        <p:spPr bwMode="auto">
          <a:xfrm>
            <a:off x="3976688" y="8839200"/>
            <a:ext cx="3041650"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9" tIns="46635" rIns="93269" bIns="46635" anchor="b"/>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algn="r" eaLnBrk="1" hangingPunct="1"/>
            <a:fld id="{E90A2CA8-9077-C246-9495-AB118A7D38A7}" type="slidenum">
              <a:rPr lang="en-US" sz="1200"/>
              <a:pPr algn="r" eaLnBrk="1" hangingPunct="1"/>
              <a:t>73</a:t>
            </a:fld>
            <a:endParaRPr lang="en-US" sz="1200"/>
          </a:p>
        </p:txBody>
      </p:sp>
      <p:sp>
        <p:nvSpPr>
          <p:cNvPr id="215044" name="Rectangle 2"/>
          <p:cNvSpPr>
            <a:spLocks noGrp="1" noRot="1" noChangeAspect="1" noChangeArrowheads="1" noTextEdit="1"/>
          </p:cNvSpPr>
          <p:nvPr>
            <p:ph type="sldImg"/>
          </p:nvPr>
        </p:nvSpPr>
        <p:spPr>
          <a:xfrm>
            <a:off x="1189038" y="701675"/>
            <a:ext cx="4645025" cy="3484563"/>
          </a:xfrm>
          <a:ln/>
        </p:spPr>
      </p:sp>
      <p:sp>
        <p:nvSpPr>
          <p:cNvPr id="215045" name="Rectangle 3"/>
          <p:cNvSpPr>
            <a:spLocks noGrp="1" noChangeArrowheads="1"/>
          </p:cNvSpPr>
          <p:nvPr>
            <p:ph type="body" idx="1"/>
          </p:nvPr>
        </p:nvSpPr>
        <p:spPr>
          <a:xfrm>
            <a:off x="936625" y="4418013"/>
            <a:ext cx="5146675"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3269" tIns="46635" rIns="93269" bIns="46635"/>
          <a:lstStyle/>
          <a:p>
            <a:pPr eaLnBrk="1" hangingPunct="1"/>
            <a:endParaRPr 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88C5A38C-C3C7-9148-AD51-37AC6639C1A2}" type="slidenum">
              <a:rPr lang="en-US"/>
              <a:pPr eaLnBrk="1" hangingPunct="1"/>
              <a:t>74</a:t>
            </a:fld>
            <a:endParaRPr lang="en-US"/>
          </a:p>
        </p:txBody>
      </p:sp>
      <p:sp>
        <p:nvSpPr>
          <p:cNvPr id="216067" name="Rectangle 7"/>
          <p:cNvSpPr txBox="1">
            <a:spLocks noGrp="1" noChangeArrowheads="1"/>
          </p:cNvSpPr>
          <p:nvPr/>
        </p:nvSpPr>
        <p:spPr bwMode="auto">
          <a:xfrm>
            <a:off x="3976688" y="8839200"/>
            <a:ext cx="3041650"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9" tIns="46635" rIns="93269" bIns="46635" anchor="b"/>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algn="r" eaLnBrk="1" hangingPunct="1"/>
            <a:fld id="{CF1B26D2-EBC6-E044-93AB-66B29A55D2AB}" type="slidenum">
              <a:rPr lang="en-US" sz="1200"/>
              <a:pPr algn="r" eaLnBrk="1" hangingPunct="1"/>
              <a:t>74</a:t>
            </a:fld>
            <a:endParaRPr lang="en-US" sz="1200"/>
          </a:p>
        </p:txBody>
      </p:sp>
      <p:sp>
        <p:nvSpPr>
          <p:cNvPr id="216068" name="Rectangle 2"/>
          <p:cNvSpPr>
            <a:spLocks noGrp="1" noRot="1" noChangeAspect="1" noChangeArrowheads="1" noTextEdit="1"/>
          </p:cNvSpPr>
          <p:nvPr>
            <p:ph type="sldImg"/>
          </p:nvPr>
        </p:nvSpPr>
        <p:spPr>
          <a:xfrm>
            <a:off x="1189038" y="701675"/>
            <a:ext cx="4645025" cy="3484563"/>
          </a:xfrm>
          <a:ln/>
        </p:spPr>
      </p:sp>
      <p:sp>
        <p:nvSpPr>
          <p:cNvPr id="216069" name="Rectangle 3"/>
          <p:cNvSpPr>
            <a:spLocks noGrp="1" noChangeArrowheads="1"/>
          </p:cNvSpPr>
          <p:nvPr>
            <p:ph type="body" idx="1"/>
          </p:nvPr>
        </p:nvSpPr>
        <p:spPr>
          <a:xfrm>
            <a:off x="936625" y="4418013"/>
            <a:ext cx="5146675"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3269" tIns="46635" rIns="93269" bIns="46635"/>
          <a:lstStyle/>
          <a:p>
            <a:pPr eaLnBrk="1" hangingPunct="1"/>
            <a:endParaRPr 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265B7AA6-0A40-1E4D-BC6A-65078BB3A7FF}" type="slidenum">
              <a:rPr lang="en-US"/>
              <a:pPr eaLnBrk="1" hangingPunct="1"/>
              <a:t>75</a:t>
            </a:fld>
            <a:endParaRPr lang="en-US"/>
          </a:p>
        </p:txBody>
      </p:sp>
      <p:sp>
        <p:nvSpPr>
          <p:cNvPr id="217091" name="Rectangle 7"/>
          <p:cNvSpPr txBox="1">
            <a:spLocks noGrp="1" noChangeArrowheads="1"/>
          </p:cNvSpPr>
          <p:nvPr/>
        </p:nvSpPr>
        <p:spPr bwMode="auto">
          <a:xfrm>
            <a:off x="3976688" y="8839200"/>
            <a:ext cx="3041650"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9" tIns="46635" rIns="93269" bIns="46635" anchor="b"/>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algn="r" eaLnBrk="1" hangingPunct="1"/>
            <a:fld id="{ACEDB771-CB33-3B4E-BC4D-588F53F18CF8}" type="slidenum">
              <a:rPr lang="en-US" sz="1200"/>
              <a:pPr algn="r" eaLnBrk="1" hangingPunct="1"/>
              <a:t>75</a:t>
            </a:fld>
            <a:endParaRPr lang="en-US" sz="1200"/>
          </a:p>
        </p:txBody>
      </p:sp>
      <p:sp>
        <p:nvSpPr>
          <p:cNvPr id="217092" name="Rectangle 2"/>
          <p:cNvSpPr>
            <a:spLocks noGrp="1" noRot="1" noChangeAspect="1" noChangeArrowheads="1" noTextEdit="1"/>
          </p:cNvSpPr>
          <p:nvPr>
            <p:ph type="sldImg"/>
          </p:nvPr>
        </p:nvSpPr>
        <p:spPr>
          <a:xfrm>
            <a:off x="1189038" y="701675"/>
            <a:ext cx="4645025" cy="3484563"/>
          </a:xfrm>
          <a:ln/>
        </p:spPr>
      </p:sp>
      <p:sp>
        <p:nvSpPr>
          <p:cNvPr id="217093" name="Rectangle 3"/>
          <p:cNvSpPr>
            <a:spLocks noGrp="1" noChangeArrowheads="1"/>
          </p:cNvSpPr>
          <p:nvPr>
            <p:ph type="body" idx="1"/>
          </p:nvPr>
        </p:nvSpPr>
        <p:spPr>
          <a:xfrm>
            <a:off x="936625" y="4418013"/>
            <a:ext cx="5146675"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3269" tIns="46635" rIns="93269" bIns="46635"/>
          <a:lstStyle/>
          <a:p>
            <a:pPr eaLnBrk="1" hangingPunct="1"/>
            <a:endParaRPr 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AFDFA366-045F-9848-8F61-224AE751BAEE}" type="slidenum">
              <a:rPr lang="en-US"/>
              <a:pPr eaLnBrk="1" hangingPunct="1"/>
              <a:t>76</a:t>
            </a:fld>
            <a:endParaRPr lang="en-US"/>
          </a:p>
        </p:txBody>
      </p:sp>
      <p:sp>
        <p:nvSpPr>
          <p:cNvPr id="218115" name="Rectangle 7"/>
          <p:cNvSpPr txBox="1">
            <a:spLocks noGrp="1" noChangeArrowheads="1"/>
          </p:cNvSpPr>
          <p:nvPr/>
        </p:nvSpPr>
        <p:spPr bwMode="auto">
          <a:xfrm>
            <a:off x="3976688" y="8839200"/>
            <a:ext cx="3041650"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9" tIns="46635" rIns="93269" bIns="46635" anchor="b"/>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algn="r" eaLnBrk="1" hangingPunct="1"/>
            <a:fld id="{8DE0F544-81F7-4F49-9D6B-22305375A8FC}" type="slidenum">
              <a:rPr lang="en-US" sz="1200"/>
              <a:pPr algn="r" eaLnBrk="1" hangingPunct="1"/>
              <a:t>76</a:t>
            </a:fld>
            <a:endParaRPr lang="en-US" sz="1200"/>
          </a:p>
        </p:txBody>
      </p:sp>
      <p:sp>
        <p:nvSpPr>
          <p:cNvPr id="218116" name="Rectangle 2"/>
          <p:cNvSpPr>
            <a:spLocks noGrp="1" noRot="1" noChangeAspect="1" noChangeArrowheads="1" noTextEdit="1"/>
          </p:cNvSpPr>
          <p:nvPr>
            <p:ph type="sldImg"/>
          </p:nvPr>
        </p:nvSpPr>
        <p:spPr>
          <a:xfrm>
            <a:off x="1189038" y="701675"/>
            <a:ext cx="4645025" cy="3484563"/>
          </a:xfrm>
          <a:ln/>
        </p:spPr>
      </p:sp>
      <p:sp>
        <p:nvSpPr>
          <p:cNvPr id="218117" name="Rectangle 3"/>
          <p:cNvSpPr>
            <a:spLocks noGrp="1" noChangeArrowheads="1"/>
          </p:cNvSpPr>
          <p:nvPr>
            <p:ph type="body" idx="1"/>
          </p:nvPr>
        </p:nvSpPr>
        <p:spPr>
          <a:xfrm>
            <a:off x="936625" y="4418013"/>
            <a:ext cx="5146675"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3269" tIns="46635" rIns="93269" bIns="46635"/>
          <a:lstStyle/>
          <a:p>
            <a:pPr eaLnBrk="1" hangingPunct="1"/>
            <a:endParaRPr 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414A0F04-8FE3-4548-A225-1BAA2A1E4F42}" type="slidenum">
              <a:rPr lang="en-US"/>
              <a:pPr eaLnBrk="1" hangingPunct="1"/>
              <a:t>77</a:t>
            </a:fld>
            <a:endParaRPr lang="en-US"/>
          </a:p>
        </p:txBody>
      </p:sp>
      <p:sp>
        <p:nvSpPr>
          <p:cNvPr id="219139" name="Rectangle 7"/>
          <p:cNvSpPr txBox="1">
            <a:spLocks noGrp="1" noChangeArrowheads="1"/>
          </p:cNvSpPr>
          <p:nvPr/>
        </p:nvSpPr>
        <p:spPr bwMode="auto">
          <a:xfrm>
            <a:off x="3976688" y="8839200"/>
            <a:ext cx="3041650"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9" tIns="46635" rIns="93269" bIns="46635" anchor="b"/>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algn="r" eaLnBrk="1" hangingPunct="1"/>
            <a:fld id="{41E224F3-04FC-4E41-93D5-9CB012247014}" type="slidenum">
              <a:rPr lang="en-US" sz="1200"/>
              <a:pPr algn="r" eaLnBrk="1" hangingPunct="1"/>
              <a:t>77</a:t>
            </a:fld>
            <a:endParaRPr lang="en-US" sz="1200"/>
          </a:p>
        </p:txBody>
      </p:sp>
      <p:sp>
        <p:nvSpPr>
          <p:cNvPr id="219140" name="Rectangle 2"/>
          <p:cNvSpPr>
            <a:spLocks noGrp="1" noRot="1" noChangeAspect="1" noChangeArrowheads="1" noTextEdit="1"/>
          </p:cNvSpPr>
          <p:nvPr>
            <p:ph type="sldImg"/>
          </p:nvPr>
        </p:nvSpPr>
        <p:spPr>
          <a:xfrm>
            <a:off x="1189038" y="701675"/>
            <a:ext cx="4645025" cy="3484563"/>
          </a:xfrm>
          <a:ln/>
        </p:spPr>
      </p:sp>
      <p:sp>
        <p:nvSpPr>
          <p:cNvPr id="219141" name="Rectangle 3"/>
          <p:cNvSpPr>
            <a:spLocks noGrp="1" noChangeArrowheads="1"/>
          </p:cNvSpPr>
          <p:nvPr>
            <p:ph type="body" idx="1"/>
          </p:nvPr>
        </p:nvSpPr>
        <p:spPr>
          <a:xfrm>
            <a:off x="1092200" y="4576763"/>
            <a:ext cx="4835525" cy="41116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3269" tIns="46635" rIns="93269" bIns="46635"/>
          <a:lstStyle/>
          <a:p>
            <a:pPr eaLnBrk="1" hangingPunct="1"/>
            <a:endParaRPr 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08EC9712-F66D-544E-B963-FF576321D211}" type="slidenum">
              <a:rPr lang="en-US"/>
              <a:pPr eaLnBrk="1" hangingPunct="1"/>
              <a:t>78</a:t>
            </a:fld>
            <a:endParaRPr lang="en-US"/>
          </a:p>
        </p:txBody>
      </p:sp>
      <p:sp>
        <p:nvSpPr>
          <p:cNvPr id="220163" name="Rectangle 7"/>
          <p:cNvSpPr txBox="1">
            <a:spLocks noGrp="1" noChangeArrowheads="1"/>
          </p:cNvSpPr>
          <p:nvPr/>
        </p:nvSpPr>
        <p:spPr bwMode="auto">
          <a:xfrm>
            <a:off x="3976688" y="8839200"/>
            <a:ext cx="3041650"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9" tIns="46635" rIns="93269" bIns="46635" anchor="b"/>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algn="r" eaLnBrk="1" hangingPunct="1"/>
            <a:fld id="{E0110730-62C7-7B4B-9BE1-D663F03B3A3C}" type="slidenum">
              <a:rPr lang="en-US" sz="1200"/>
              <a:pPr algn="r" eaLnBrk="1" hangingPunct="1"/>
              <a:t>78</a:t>
            </a:fld>
            <a:endParaRPr lang="en-US" sz="1200"/>
          </a:p>
        </p:txBody>
      </p:sp>
      <p:sp>
        <p:nvSpPr>
          <p:cNvPr id="220164" name="Rectangle 2"/>
          <p:cNvSpPr>
            <a:spLocks noGrp="1" noRot="1" noChangeAspect="1" noChangeArrowheads="1" noTextEdit="1"/>
          </p:cNvSpPr>
          <p:nvPr>
            <p:ph type="sldImg"/>
          </p:nvPr>
        </p:nvSpPr>
        <p:spPr>
          <a:xfrm>
            <a:off x="1189038" y="701675"/>
            <a:ext cx="4645025" cy="3484563"/>
          </a:xfrm>
          <a:ln/>
        </p:spPr>
      </p:sp>
      <p:sp>
        <p:nvSpPr>
          <p:cNvPr id="220165" name="Rectangle 3"/>
          <p:cNvSpPr>
            <a:spLocks noGrp="1" noChangeArrowheads="1"/>
          </p:cNvSpPr>
          <p:nvPr>
            <p:ph type="body" idx="1"/>
          </p:nvPr>
        </p:nvSpPr>
        <p:spPr>
          <a:xfrm>
            <a:off x="1092200" y="4576763"/>
            <a:ext cx="4835525" cy="41116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3269" tIns="46635" rIns="93269" bIns="46635"/>
          <a:lstStyle/>
          <a:p>
            <a:pPr eaLnBrk="1" hangingPunct="1"/>
            <a:endParaRPr 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7F8494B2-964B-6349-AC98-0A631B3123D8}" type="slidenum">
              <a:rPr lang="en-US"/>
              <a:pPr eaLnBrk="1" hangingPunct="1"/>
              <a:t>79</a:t>
            </a:fld>
            <a:endParaRPr lang="en-US"/>
          </a:p>
        </p:txBody>
      </p:sp>
      <p:sp>
        <p:nvSpPr>
          <p:cNvPr id="221187" name="Rectangle 7"/>
          <p:cNvSpPr txBox="1">
            <a:spLocks noGrp="1" noChangeArrowheads="1"/>
          </p:cNvSpPr>
          <p:nvPr/>
        </p:nvSpPr>
        <p:spPr bwMode="auto">
          <a:xfrm>
            <a:off x="3976688" y="8839200"/>
            <a:ext cx="3041650"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9" tIns="46635" rIns="93269" bIns="46635" anchor="b"/>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algn="r" eaLnBrk="1" hangingPunct="1"/>
            <a:fld id="{28090338-CF7E-F141-8816-82AA7CCA8896}" type="slidenum">
              <a:rPr lang="en-US" sz="1200"/>
              <a:pPr algn="r" eaLnBrk="1" hangingPunct="1"/>
              <a:t>79</a:t>
            </a:fld>
            <a:endParaRPr lang="en-US" sz="1200"/>
          </a:p>
        </p:txBody>
      </p:sp>
      <p:sp>
        <p:nvSpPr>
          <p:cNvPr id="221188" name="Rectangle 2"/>
          <p:cNvSpPr>
            <a:spLocks noGrp="1" noRot="1" noChangeAspect="1" noChangeArrowheads="1" noTextEdit="1"/>
          </p:cNvSpPr>
          <p:nvPr>
            <p:ph type="sldImg"/>
          </p:nvPr>
        </p:nvSpPr>
        <p:spPr>
          <a:xfrm>
            <a:off x="1189038" y="701675"/>
            <a:ext cx="4645025" cy="3484563"/>
          </a:xfrm>
          <a:ln/>
        </p:spPr>
      </p:sp>
      <p:sp>
        <p:nvSpPr>
          <p:cNvPr id="221189" name="Rectangle 3"/>
          <p:cNvSpPr>
            <a:spLocks noGrp="1" noChangeArrowheads="1"/>
          </p:cNvSpPr>
          <p:nvPr>
            <p:ph type="body" idx="1"/>
          </p:nvPr>
        </p:nvSpPr>
        <p:spPr>
          <a:xfrm>
            <a:off x="936625" y="4418013"/>
            <a:ext cx="5146675"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3269" tIns="46635" rIns="93269" bIns="46635"/>
          <a:lstStyle/>
          <a:p>
            <a:pPr eaLnBrk="1" hangingPunct="1"/>
            <a:endParaRPr 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34E0CD94-8E25-1D45-9F6E-457EBE73F2F9}" type="slidenum">
              <a:rPr lang="en-US"/>
              <a:pPr eaLnBrk="1" hangingPunct="1"/>
              <a:t>80</a:t>
            </a:fld>
            <a:endParaRPr lang="en-US"/>
          </a:p>
        </p:txBody>
      </p:sp>
      <p:sp>
        <p:nvSpPr>
          <p:cNvPr id="222211" name="Rectangle 2"/>
          <p:cNvSpPr>
            <a:spLocks noRot="1" noChangeArrowheads="1" noTextEdit="1"/>
          </p:cNvSpPr>
          <p:nvPr>
            <p:ph type="sldImg"/>
          </p:nvPr>
        </p:nvSpPr>
        <p:spPr>
          <a:xfrm>
            <a:off x="1187450" y="698500"/>
            <a:ext cx="4651375" cy="3489325"/>
          </a:xfrm>
          <a:ln/>
        </p:spPr>
      </p:sp>
      <p:sp>
        <p:nvSpPr>
          <p:cNvPr id="222212" name="Rectangle 3"/>
          <p:cNvSpPr>
            <a:spLocks noGrp="1" noChangeArrowheads="1"/>
          </p:cNvSpPr>
          <p:nvPr>
            <p:ph type="body" idx="1"/>
          </p:nvPr>
        </p:nvSpPr>
        <p:spPr>
          <a:xfrm>
            <a:off x="935038" y="4419600"/>
            <a:ext cx="5097462" cy="41338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t>To complement the data collected in the MEPS-HC,  an independent survey of employers and unions is conducted each year to collect information about employer sponsored health insurance. </a:t>
            </a:r>
          </a:p>
          <a:p>
            <a:r>
              <a:rPr lang="en-US"/>
              <a:t>The approximately 45,000 establishments participating in the MEPS-IC are selected through 2 sampling frames:  </a:t>
            </a:r>
          </a:p>
          <a:p>
            <a:r>
              <a:rPr lang="en-US"/>
              <a:t>A Bureau of the Census list frame of private sector business establishments and The Census of Governments from the Bureau of the Census.  Data from these two sampling frames are used to produce annual national and state estimates of the supply and cost of private health insurance available to American workers.</a:t>
            </a:r>
          </a:p>
          <a:p>
            <a:endParaRPr lang="en-US"/>
          </a:p>
          <a:p>
            <a:r>
              <a:rPr lang="en-US"/>
              <a:t>The purpose of the MEPS-IC is to measure:</a:t>
            </a:r>
          </a:p>
          <a:p>
            <a:r>
              <a:rPr lang="en-US" b="1"/>
              <a:t>Availability</a:t>
            </a:r>
            <a:r>
              <a:rPr lang="en-US"/>
              <a:t> – how many employees are offered health insurance</a:t>
            </a:r>
          </a:p>
          <a:p>
            <a:r>
              <a:rPr lang="en-US" b="1"/>
              <a:t>Enrollment</a:t>
            </a:r>
            <a:r>
              <a:rPr lang="en-US"/>
              <a:t> – how many employees take-up any offered insurance</a:t>
            </a:r>
          </a:p>
          <a:p>
            <a:r>
              <a:rPr lang="en-US" b="1"/>
              <a:t>Benefit and payment provisions</a:t>
            </a:r>
            <a:r>
              <a:rPr lang="en-US"/>
              <a:t> – services covered and copays or deductibles.</a:t>
            </a:r>
          </a:p>
          <a:p>
            <a:r>
              <a:rPr lang="en-US" b="1"/>
              <a:t>Cost</a:t>
            </a:r>
            <a:r>
              <a:rPr lang="en-US"/>
              <a:t> – to both employer and employee</a:t>
            </a:r>
          </a:p>
          <a:p>
            <a:r>
              <a:rPr lang="en-US"/>
              <a:t>Since IC data is collected under Census Bureau Authority, public use data is limited to tables posted on the MEPS web site.</a:t>
            </a:r>
          </a:p>
          <a:p>
            <a:endParaRPr 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2FF13D9E-9955-A848-97E0-7046C1DF42B9}" type="slidenum">
              <a:rPr lang="en-US"/>
              <a:pPr eaLnBrk="1" hangingPunct="1"/>
              <a:t>81</a:t>
            </a:fld>
            <a:endParaRPr lang="en-US"/>
          </a:p>
        </p:txBody>
      </p:sp>
      <p:sp>
        <p:nvSpPr>
          <p:cNvPr id="223235" name="Rectangle 7"/>
          <p:cNvSpPr txBox="1">
            <a:spLocks noGrp="1" noChangeArrowheads="1"/>
          </p:cNvSpPr>
          <p:nvPr/>
        </p:nvSpPr>
        <p:spPr bwMode="auto">
          <a:xfrm>
            <a:off x="3976688" y="8839200"/>
            <a:ext cx="3041650"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9" tIns="46635" rIns="93269" bIns="46635" anchor="b"/>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algn="r" eaLnBrk="1" hangingPunct="1"/>
            <a:fld id="{1CC69EA8-1C85-8749-ABD3-EBEBA80F7770}" type="slidenum">
              <a:rPr lang="en-US" sz="1200"/>
              <a:pPr algn="r" eaLnBrk="1" hangingPunct="1"/>
              <a:t>81</a:t>
            </a:fld>
            <a:endParaRPr lang="en-US" sz="1200"/>
          </a:p>
        </p:txBody>
      </p:sp>
      <p:sp>
        <p:nvSpPr>
          <p:cNvPr id="223236" name="Rectangle 2"/>
          <p:cNvSpPr>
            <a:spLocks noGrp="1" noRot="1" noChangeAspect="1" noChangeArrowheads="1" noTextEdit="1"/>
          </p:cNvSpPr>
          <p:nvPr>
            <p:ph type="sldImg"/>
          </p:nvPr>
        </p:nvSpPr>
        <p:spPr>
          <a:xfrm>
            <a:off x="1189038" y="701675"/>
            <a:ext cx="4645025" cy="3484563"/>
          </a:xfrm>
          <a:ln/>
        </p:spPr>
      </p:sp>
      <p:sp>
        <p:nvSpPr>
          <p:cNvPr id="223237" name="Rectangle 3"/>
          <p:cNvSpPr>
            <a:spLocks noGrp="1" noChangeArrowheads="1"/>
          </p:cNvSpPr>
          <p:nvPr>
            <p:ph type="body" idx="1"/>
          </p:nvPr>
        </p:nvSpPr>
        <p:spPr>
          <a:xfrm>
            <a:off x="936625" y="4418013"/>
            <a:ext cx="5146675"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3269" tIns="46635" rIns="93269" bIns="46635"/>
          <a:lstStyle/>
          <a:p>
            <a:pPr eaLnBrk="1" hangingPunct="1"/>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1F22173C-2F1F-D843-A579-A5472F8F0AA3}" type="slidenum">
              <a:rPr lang="en-US"/>
              <a:pPr eaLnBrk="1" hangingPunct="1"/>
              <a:t>8</a:t>
            </a:fld>
            <a:endParaRPr lang="en-US"/>
          </a:p>
        </p:txBody>
      </p:sp>
      <p:sp>
        <p:nvSpPr>
          <p:cNvPr id="150531" name="Rectangle 2"/>
          <p:cNvSpPr>
            <a:spLocks noGrp="1" noRot="1" noChangeAspect="1" noChangeArrowheads="1" noTextEdit="1"/>
          </p:cNvSpPr>
          <p:nvPr>
            <p:ph type="sldImg"/>
          </p:nvPr>
        </p:nvSpPr>
        <p:spPr>
          <a:xfrm>
            <a:off x="1185863" y="700088"/>
            <a:ext cx="4649787" cy="3486150"/>
          </a:xfrm>
          <a:ln/>
        </p:spPr>
      </p:sp>
      <p:sp>
        <p:nvSpPr>
          <p:cNvPr id="150532" name="Rectangle 3"/>
          <p:cNvSpPr>
            <a:spLocks noGrp="1" noChangeArrowheads="1"/>
          </p:cNvSpPr>
          <p:nvPr>
            <p:ph type="body" idx="1"/>
          </p:nvPr>
        </p:nvSpPr>
        <p:spPr>
          <a:xfrm>
            <a:off x="936625" y="4419600"/>
            <a:ext cx="5146675"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F5A22B07-EBFD-8E45-BB54-536A16829C7C}" type="slidenum">
              <a:rPr lang="en-US"/>
              <a:pPr eaLnBrk="1" hangingPunct="1"/>
              <a:t>82</a:t>
            </a:fld>
            <a:endParaRPr lang="en-US"/>
          </a:p>
        </p:txBody>
      </p:sp>
      <p:sp>
        <p:nvSpPr>
          <p:cNvPr id="224259" name="Rectangle 7"/>
          <p:cNvSpPr txBox="1">
            <a:spLocks noGrp="1" noChangeArrowheads="1"/>
          </p:cNvSpPr>
          <p:nvPr/>
        </p:nvSpPr>
        <p:spPr bwMode="auto">
          <a:xfrm>
            <a:off x="3976688" y="8839200"/>
            <a:ext cx="3041650"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9" tIns="46635" rIns="93269" bIns="46635" anchor="b"/>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algn="r" eaLnBrk="1" hangingPunct="1"/>
            <a:fld id="{FF3150AF-5060-4841-85CC-27969B95F410}" type="slidenum">
              <a:rPr lang="en-US" sz="1200"/>
              <a:pPr algn="r" eaLnBrk="1" hangingPunct="1"/>
              <a:t>82</a:t>
            </a:fld>
            <a:endParaRPr lang="en-US" sz="1200"/>
          </a:p>
        </p:txBody>
      </p:sp>
      <p:sp>
        <p:nvSpPr>
          <p:cNvPr id="224260" name="Rectangle 2"/>
          <p:cNvSpPr>
            <a:spLocks noGrp="1" noRot="1" noChangeAspect="1" noChangeArrowheads="1" noTextEdit="1"/>
          </p:cNvSpPr>
          <p:nvPr>
            <p:ph type="sldImg"/>
          </p:nvPr>
        </p:nvSpPr>
        <p:spPr>
          <a:xfrm>
            <a:off x="1187450" y="700088"/>
            <a:ext cx="4649788" cy="3487737"/>
          </a:xfrm>
          <a:ln/>
        </p:spPr>
      </p:sp>
      <p:sp>
        <p:nvSpPr>
          <p:cNvPr id="224261" name="Rectangle 3"/>
          <p:cNvSpPr>
            <a:spLocks noGrp="1" noChangeArrowheads="1"/>
          </p:cNvSpPr>
          <p:nvPr>
            <p:ph type="body" idx="1"/>
          </p:nvPr>
        </p:nvSpPr>
        <p:spPr>
          <a:xfrm>
            <a:off x="1092200" y="4422775"/>
            <a:ext cx="4835525"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3269" tIns="46635" rIns="93269" bIns="46635"/>
          <a:lstStyle/>
          <a:p>
            <a:pPr eaLnBrk="1" hangingPunct="1"/>
            <a:endParaRPr 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B46224D5-F6DF-1042-8A96-837844D592B0}" type="slidenum">
              <a:rPr lang="en-US"/>
              <a:pPr eaLnBrk="1" hangingPunct="1"/>
              <a:t>83</a:t>
            </a:fld>
            <a:endParaRPr lang="en-US"/>
          </a:p>
        </p:txBody>
      </p:sp>
      <p:sp>
        <p:nvSpPr>
          <p:cNvPr id="225283" name="Rectangle 7"/>
          <p:cNvSpPr txBox="1">
            <a:spLocks noGrp="1" noChangeArrowheads="1"/>
          </p:cNvSpPr>
          <p:nvPr/>
        </p:nvSpPr>
        <p:spPr bwMode="auto">
          <a:xfrm>
            <a:off x="3976688" y="8839200"/>
            <a:ext cx="3041650"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9" tIns="46635" rIns="93269" bIns="46635" anchor="b"/>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algn="r" eaLnBrk="1" hangingPunct="1"/>
            <a:fld id="{4EAEBED7-52C4-254D-94E7-B9ACC3A4197B}" type="slidenum">
              <a:rPr lang="en-US" sz="1200"/>
              <a:pPr algn="r" eaLnBrk="1" hangingPunct="1"/>
              <a:t>83</a:t>
            </a:fld>
            <a:endParaRPr lang="en-US" sz="1200"/>
          </a:p>
        </p:txBody>
      </p:sp>
      <p:sp>
        <p:nvSpPr>
          <p:cNvPr id="225284" name="Rectangle 2"/>
          <p:cNvSpPr>
            <a:spLocks noGrp="1" noRot="1" noChangeAspect="1" noChangeArrowheads="1" noTextEdit="1"/>
          </p:cNvSpPr>
          <p:nvPr>
            <p:ph type="sldImg"/>
          </p:nvPr>
        </p:nvSpPr>
        <p:spPr>
          <a:xfrm>
            <a:off x="1189038" y="701675"/>
            <a:ext cx="4645025" cy="3484563"/>
          </a:xfrm>
          <a:ln/>
        </p:spPr>
      </p:sp>
      <p:sp>
        <p:nvSpPr>
          <p:cNvPr id="225285" name="Rectangle 3"/>
          <p:cNvSpPr>
            <a:spLocks noGrp="1" noChangeArrowheads="1"/>
          </p:cNvSpPr>
          <p:nvPr>
            <p:ph type="body" idx="1"/>
          </p:nvPr>
        </p:nvSpPr>
        <p:spPr>
          <a:xfrm>
            <a:off x="1092200" y="4348163"/>
            <a:ext cx="4757738" cy="42576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3269" tIns="46635" rIns="93269" bIns="46635"/>
          <a:lstStyle/>
          <a:p>
            <a:pPr eaLnBrk="1" hangingPunct="1"/>
            <a:endParaRPr 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0E3D161F-843B-F44C-8F92-516F89145B55}" type="slidenum">
              <a:rPr lang="en-US"/>
              <a:pPr eaLnBrk="1" hangingPunct="1"/>
              <a:t>84</a:t>
            </a:fld>
            <a:endParaRPr lang="en-US"/>
          </a:p>
        </p:txBody>
      </p:sp>
      <p:sp>
        <p:nvSpPr>
          <p:cNvPr id="226307" name="Rectangle 7"/>
          <p:cNvSpPr txBox="1">
            <a:spLocks noGrp="1" noChangeArrowheads="1"/>
          </p:cNvSpPr>
          <p:nvPr/>
        </p:nvSpPr>
        <p:spPr bwMode="auto">
          <a:xfrm>
            <a:off x="3976688" y="8839200"/>
            <a:ext cx="3041650"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9" tIns="46635" rIns="93269" bIns="46635" anchor="b"/>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algn="r" eaLnBrk="1" hangingPunct="1"/>
            <a:fld id="{9ECE4415-44DF-7146-A8FA-F0EE7A2006E2}" type="slidenum">
              <a:rPr lang="en-US" sz="1200"/>
              <a:pPr algn="r" eaLnBrk="1" hangingPunct="1"/>
              <a:t>84</a:t>
            </a:fld>
            <a:endParaRPr lang="en-US" sz="1200"/>
          </a:p>
        </p:txBody>
      </p:sp>
      <p:sp>
        <p:nvSpPr>
          <p:cNvPr id="226308" name="Rectangle 2"/>
          <p:cNvSpPr>
            <a:spLocks noGrp="1" noRot="1" noChangeAspect="1" noChangeArrowheads="1" noTextEdit="1"/>
          </p:cNvSpPr>
          <p:nvPr>
            <p:ph type="sldImg"/>
          </p:nvPr>
        </p:nvSpPr>
        <p:spPr>
          <a:xfrm>
            <a:off x="1189038" y="701675"/>
            <a:ext cx="4645025" cy="3484563"/>
          </a:xfrm>
          <a:ln/>
        </p:spPr>
      </p:sp>
      <p:sp>
        <p:nvSpPr>
          <p:cNvPr id="226309" name="Rectangle 3"/>
          <p:cNvSpPr>
            <a:spLocks noGrp="1" noChangeArrowheads="1"/>
          </p:cNvSpPr>
          <p:nvPr>
            <p:ph type="body" idx="1"/>
          </p:nvPr>
        </p:nvSpPr>
        <p:spPr>
          <a:xfrm>
            <a:off x="936625" y="4418013"/>
            <a:ext cx="5146675"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3269" tIns="46635" rIns="93269" bIns="46635"/>
          <a:lstStyle/>
          <a:p>
            <a:pPr eaLnBrk="1" hangingPunct="1"/>
            <a:endParaRPr 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9BCB02C2-9B52-644C-B0FF-2D29D74D3D99}" type="slidenum">
              <a:rPr lang="en-US"/>
              <a:pPr eaLnBrk="1" hangingPunct="1"/>
              <a:t>85</a:t>
            </a:fld>
            <a:endParaRPr lang="en-US"/>
          </a:p>
        </p:txBody>
      </p:sp>
      <p:sp>
        <p:nvSpPr>
          <p:cNvPr id="227331" name="Rectangle 7"/>
          <p:cNvSpPr txBox="1">
            <a:spLocks noGrp="1" noChangeArrowheads="1"/>
          </p:cNvSpPr>
          <p:nvPr/>
        </p:nvSpPr>
        <p:spPr bwMode="auto">
          <a:xfrm>
            <a:off x="3976688" y="8839200"/>
            <a:ext cx="3041650"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9" tIns="46635" rIns="93269" bIns="46635" anchor="b"/>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algn="r" eaLnBrk="1" hangingPunct="1"/>
            <a:fld id="{801E53F2-87AE-BD42-98DF-48A38F7435F9}" type="slidenum">
              <a:rPr lang="en-US" sz="1200"/>
              <a:pPr algn="r" eaLnBrk="1" hangingPunct="1"/>
              <a:t>85</a:t>
            </a:fld>
            <a:endParaRPr lang="en-US" sz="1200"/>
          </a:p>
        </p:txBody>
      </p:sp>
      <p:sp>
        <p:nvSpPr>
          <p:cNvPr id="227332" name="Rectangle 2"/>
          <p:cNvSpPr>
            <a:spLocks noGrp="1" noRot="1" noChangeAspect="1" noChangeArrowheads="1" noTextEdit="1"/>
          </p:cNvSpPr>
          <p:nvPr>
            <p:ph type="sldImg"/>
          </p:nvPr>
        </p:nvSpPr>
        <p:spPr>
          <a:xfrm>
            <a:off x="1189038" y="701675"/>
            <a:ext cx="4645025" cy="3484563"/>
          </a:xfrm>
          <a:ln/>
        </p:spPr>
      </p:sp>
      <p:sp>
        <p:nvSpPr>
          <p:cNvPr id="227333" name="Rectangle 3"/>
          <p:cNvSpPr>
            <a:spLocks noGrp="1" noChangeArrowheads="1"/>
          </p:cNvSpPr>
          <p:nvPr>
            <p:ph type="body" idx="1"/>
          </p:nvPr>
        </p:nvSpPr>
        <p:spPr>
          <a:xfrm>
            <a:off x="936625" y="4418013"/>
            <a:ext cx="5146675"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3269" tIns="46635" rIns="93269" bIns="46635"/>
          <a:lstStyle/>
          <a:p>
            <a:pPr eaLnBrk="1" hangingPunct="1"/>
            <a:endParaRPr 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B46B7582-FCE6-7741-93D1-1615024F8FF1}" type="slidenum">
              <a:rPr lang="en-US"/>
              <a:pPr eaLnBrk="1" hangingPunct="1"/>
              <a:t>86</a:t>
            </a:fld>
            <a:endParaRPr lang="en-US"/>
          </a:p>
        </p:txBody>
      </p:sp>
      <p:sp>
        <p:nvSpPr>
          <p:cNvPr id="228355" name="Rectangle 7"/>
          <p:cNvSpPr txBox="1">
            <a:spLocks noGrp="1" noChangeArrowheads="1"/>
          </p:cNvSpPr>
          <p:nvPr/>
        </p:nvSpPr>
        <p:spPr bwMode="auto">
          <a:xfrm>
            <a:off x="3976688" y="8839200"/>
            <a:ext cx="3041650"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9" tIns="46635" rIns="93269" bIns="46635" anchor="b"/>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algn="r" eaLnBrk="1" hangingPunct="1"/>
            <a:fld id="{3F701B8A-0FF6-824C-9986-190F7B057887}" type="slidenum">
              <a:rPr lang="en-US" sz="1200"/>
              <a:pPr algn="r" eaLnBrk="1" hangingPunct="1"/>
              <a:t>86</a:t>
            </a:fld>
            <a:endParaRPr lang="en-US" sz="1200"/>
          </a:p>
        </p:txBody>
      </p:sp>
      <p:sp>
        <p:nvSpPr>
          <p:cNvPr id="228356" name="Rectangle 2"/>
          <p:cNvSpPr>
            <a:spLocks noGrp="1" noRot="1" noChangeAspect="1" noChangeArrowheads="1" noTextEdit="1"/>
          </p:cNvSpPr>
          <p:nvPr>
            <p:ph type="sldImg"/>
          </p:nvPr>
        </p:nvSpPr>
        <p:spPr>
          <a:xfrm>
            <a:off x="1189038" y="701675"/>
            <a:ext cx="4645025" cy="3484563"/>
          </a:xfrm>
          <a:ln/>
        </p:spPr>
      </p:sp>
      <p:sp>
        <p:nvSpPr>
          <p:cNvPr id="228357" name="Rectangle 3"/>
          <p:cNvSpPr>
            <a:spLocks noGrp="1" noChangeArrowheads="1"/>
          </p:cNvSpPr>
          <p:nvPr>
            <p:ph type="body" idx="1"/>
          </p:nvPr>
        </p:nvSpPr>
        <p:spPr>
          <a:xfrm>
            <a:off x="936625" y="4418013"/>
            <a:ext cx="5146675"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3269" tIns="46635" rIns="93269" bIns="46635"/>
          <a:lstStyle/>
          <a:p>
            <a:pPr eaLnBrk="1" hangingPunct="1"/>
            <a:endParaRPr 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61AD3509-8A75-1C47-820A-51D0505BF313}" type="slidenum">
              <a:rPr lang="en-US"/>
              <a:pPr eaLnBrk="1" hangingPunct="1"/>
              <a:t>87</a:t>
            </a:fld>
            <a:endParaRPr lang="en-US"/>
          </a:p>
        </p:txBody>
      </p:sp>
      <p:sp>
        <p:nvSpPr>
          <p:cNvPr id="229379" name="Rectangle 7"/>
          <p:cNvSpPr txBox="1">
            <a:spLocks noGrp="1" noChangeArrowheads="1"/>
          </p:cNvSpPr>
          <p:nvPr/>
        </p:nvSpPr>
        <p:spPr bwMode="auto">
          <a:xfrm>
            <a:off x="3976688" y="8839200"/>
            <a:ext cx="3041650"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69" tIns="46635" rIns="93269" bIns="46635" anchor="b"/>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algn="r" eaLnBrk="1" hangingPunct="1"/>
            <a:fld id="{206F8261-BF67-8D4D-8CB6-EB43033714B3}" type="slidenum">
              <a:rPr lang="en-US" sz="1200"/>
              <a:pPr algn="r" eaLnBrk="1" hangingPunct="1"/>
              <a:t>87</a:t>
            </a:fld>
            <a:endParaRPr lang="en-US" sz="1200"/>
          </a:p>
        </p:txBody>
      </p:sp>
      <p:sp>
        <p:nvSpPr>
          <p:cNvPr id="229380" name="Rectangle 2"/>
          <p:cNvSpPr>
            <a:spLocks noGrp="1" noRot="1" noChangeAspect="1" noChangeArrowheads="1" noTextEdit="1"/>
          </p:cNvSpPr>
          <p:nvPr>
            <p:ph type="sldImg"/>
          </p:nvPr>
        </p:nvSpPr>
        <p:spPr>
          <a:xfrm>
            <a:off x="1187450" y="700088"/>
            <a:ext cx="4649788" cy="3487737"/>
          </a:xfrm>
          <a:ln/>
        </p:spPr>
      </p:sp>
      <p:sp>
        <p:nvSpPr>
          <p:cNvPr id="229381" name="Rectangle 3"/>
          <p:cNvSpPr>
            <a:spLocks noGrp="1" noChangeArrowheads="1"/>
          </p:cNvSpPr>
          <p:nvPr>
            <p:ph type="body" idx="1"/>
          </p:nvPr>
        </p:nvSpPr>
        <p:spPr>
          <a:xfrm>
            <a:off x="936625" y="4418013"/>
            <a:ext cx="5146675"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3269" tIns="46635" rIns="93269" bIns="46635"/>
          <a:lstStyle/>
          <a:p>
            <a:pPr eaLnBrk="1" hangingPunct="1"/>
            <a:endParaRPr 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Rectangle 2"/>
          <p:cNvSpPr>
            <a:spLocks noGrp="1" noRot="1" noChangeAspect="1" noChangeArrowheads="1" noTextEdit="1"/>
          </p:cNvSpPr>
          <p:nvPr>
            <p:ph type="sldImg"/>
          </p:nvPr>
        </p:nvSpPr>
        <p:spPr>
          <a:xfrm>
            <a:off x="1185863" y="698500"/>
            <a:ext cx="4649787" cy="3487738"/>
          </a:xfrm>
          <a:ln/>
        </p:spPr>
      </p:sp>
      <p:sp>
        <p:nvSpPr>
          <p:cNvPr id="230403" name="Rectangle 3"/>
          <p:cNvSpPr>
            <a:spLocks noGrp="1" noChangeArrowheads="1"/>
          </p:cNvSpPr>
          <p:nvPr>
            <p:ph type="body" idx="1"/>
          </p:nvPr>
        </p:nvSpPr>
        <p:spPr>
          <a:xfrm>
            <a:off x="936625" y="4421188"/>
            <a:ext cx="5146675"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1437" tIns="44916" rIns="91437" bIns="44916"/>
          <a:lstStyle/>
          <a:p>
            <a:endParaRPr 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6" name="Rectangle 2"/>
          <p:cNvSpPr>
            <a:spLocks noGrp="1" noRot="1" noChangeAspect="1" noChangeArrowheads="1" noTextEdit="1"/>
          </p:cNvSpPr>
          <p:nvPr>
            <p:ph type="sldImg"/>
          </p:nvPr>
        </p:nvSpPr>
        <p:spPr>
          <a:xfrm>
            <a:off x="1187450" y="698500"/>
            <a:ext cx="4651375" cy="3489325"/>
          </a:xfrm>
          <a:ln/>
        </p:spPr>
      </p:sp>
      <p:sp>
        <p:nvSpPr>
          <p:cNvPr id="231427" name="Rectangle 3"/>
          <p:cNvSpPr>
            <a:spLocks noGrp="1" noChangeArrowheads="1"/>
          </p:cNvSpPr>
          <p:nvPr>
            <p:ph type="body" idx="1"/>
          </p:nvPr>
        </p:nvSpPr>
        <p:spPr>
          <a:xfrm>
            <a:off x="933450" y="4348163"/>
            <a:ext cx="5180013" cy="42608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a:p>
            <a:endParaRPr lang="en-US" sz="900"/>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Rectangle 2"/>
          <p:cNvSpPr>
            <a:spLocks noGrp="1" noRot="1" noChangeAspect="1" noChangeArrowheads="1" noTextEdit="1"/>
          </p:cNvSpPr>
          <p:nvPr>
            <p:ph type="sldImg"/>
          </p:nvPr>
        </p:nvSpPr>
        <p:spPr>
          <a:xfrm>
            <a:off x="1187450" y="698500"/>
            <a:ext cx="4651375" cy="3489325"/>
          </a:xfrm>
          <a:ln/>
        </p:spPr>
      </p:sp>
      <p:sp>
        <p:nvSpPr>
          <p:cNvPr id="232451" name="Rectangle 3"/>
          <p:cNvSpPr>
            <a:spLocks noGrp="1" noChangeArrowheads="1"/>
          </p:cNvSpPr>
          <p:nvPr>
            <p:ph type="body" idx="1"/>
          </p:nvPr>
        </p:nvSpPr>
        <p:spPr>
          <a:xfrm>
            <a:off x="933450" y="4348163"/>
            <a:ext cx="5180013" cy="42608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a:p>
            <a:endParaRPr lang="en-US" sz="900"/>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Rectangle 2"/>
          <p:cNvSpPr>
            <a:spLocks noGrp="1" noRot="1" noChangeAspect="1" noChangeArrowheads="1" noTextEdit="1"/>
          </p:cNvSpPr>
          <p:nvPr>
            <p:ph type="sldImg"/>
          </p:nvPr>
        </p:nvSpPr>
        <p:spPr>
          <a:xfrm>
            <a:off x="1187450" y="698500"/>
            <a:ext cx="4651375" cy="3489325"/>
          </a:xfrm>
          <a:ln/>
        </p:spPr>
      </p:sp>
      <p:sp>
        <p:nvSpPr>
          <p:cNvPr id="233475" name="Rectangle 3"/>
          <p:cNvSpPr>
            <a:spLocks noGrp="1" noChangeArrowheads="1"/>
          </p:cNvSpPr>
          <p:nvPr>
            <p:ph type="body" idx="1"/>
          </p:nvPr>
        </p:nvSpPr>
        <p:spPr>
          <a:xfrm>
            <a:off x="933450" y="4271963"/>
            <a:ext cx="5153025" cy="43370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a:lnSpc>
                <a:spcPct val="90000"/>
              </a:lnSpc>
            </a:pPr>
            <a:endParaRPr lang="en-US" sz="10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eaLnBrk="0" hangingPunct="0">
              <a:defRPr>
                <a:solidFill>
                  <a:schemeClr val="tx1"/>
                </a:solidFill>
                <a:latin typeface="Arial" charset="0"/>
                <a:ea typeface="ＭＳ Ｐゴシック" charset="0"/>
              </a:defRPr>
            </a:lvl1pPr>
            <a:lvl2pPr marL="742950" indent="-285750" defTabSz="933450" eaLnBrk="0" hangingPunct="0">
              <a:defRPr>
                <a:solidFill>
                  <a:schemeClr val="tx1"/>
                </a:solidFill>
                <a:latin typeface="Arial" charset="0"/>
                <a:ea typeface="ＭＳ Ｐゴシック" charset="0"/>
              </a:defRPr>
            </a:lvl2pPr>
            <a:lvl3pPr marL="1143000" indent="-228600" defTabSz="933450" eaLnBrk="0" hangingPunct="0">
              <a:defRPr>
                <a:solidFill>
                  <a:schemeClr val="tx1"/>
                </a:solidFill>
                <a:latin typeface="Arial" charset="0"/>
                <a:ea typeface="ＭＳ Ｐゴシック" charset="0"/>
              </a:defRPr>
            </a:lvl3pPr>
            <a:lvl4pPr marL="1600200" indent="-228600" defTabSz="933450" eaLnBrk="0" hangingPunct="0">
              <a:defRPr>
                <a:solidFill>
                  <a:schemeClr val="tx1"/>
                </a:solidFill>
                <a:latin typeface="Arial" charset="0"/>
                <a:ea typeface="ＭＳ Ｐゴシック" charset="0"/>
              </a:defRPr>
            </a:lvl4pPr>
            <a:lvl5pPr marL="2057400" indent="-228600" defTabSz="933450" eaLnBrk="0" hangingPunct="0">
              <a:defRPr>
                <a:solidFill>
                  <a:schemeClr val="tx1"/>
                </a:solidFill>
                <a:latin typeface="Arial" charset="0"/>
                <a:ea typeface="ＭＳ Ｐゴシック" charset="0"/>
              </a:defRPr>
            </a:lvl5pPr>
            <a:lvl6pPr marL="2514600" indent="-228600" defTabSz="933450" eaLnBrk="0" fontAlgn="base" hangingPunct="0">
              <a:spcBef>
                <a:spcPct val="0"/>
              </a:spcBef>
              <a:spcAft>
                <a:spcPct val="0"/>
              </a:spcAft>
              <a:defRPr>
                <a:solidFill>
                  <a:schemeClr val="tx1"/>
                </a:solidFill>
                <a:latin typeface="Arial" charset="0"/>
                <a:ea typeface="ＭＳ Ｐゴシック" charset="0"/>
              </a:defRPr>
            </a:lvl6pPr>
            <a:lvl7pPr marL="2971800" indent="-228600" defTabSz="933450" eaLnBrk="0" fontAlgn="base" hangingPunct="0">
              <a:spcBef>
                <a:spcPct val="0"/>
              </a:spcBef>
              <a:spcAft>
                <a:spcPct val="0"/>
              </a:spcAft>
              <a:defRPr>
                <a:solidFill>
                  <a:schemeClr val="tx1"/>
                </a:solidFill>
                <a:latin typeface="Arial" charset="0"/>
                <a:ea typeface="ＭＳ Ｐゴシック" charset="0"/>
              </a:defRPr>
            </a:lvl7pPr>
            <a:lvl8pPr marL="3429000" indent="-228600" defTabSz="933450" eaLnBrk="0" fontAlgn="base" hangingPunct="0">
              <a:spcBef>
                <a:spcPct val="0"/>
              </a:spcBef>
              <a:spcAft>
                <a:spcPct val="0"/>
              </a:spcAft>
              <a:defRPr>
                <a:solidFill>
                  <a:schemeClr val="tx1"/>
                </a:solidFill>
                <a:latin typeface="Arial" charset="0"/>
                <a:ea typeface="ＭＳ Ｐゴシック" charset="0"/>
              </a:defRPr>
            </a:lvl8pPr>
            <a:lvl9pPr marL="3886200" indent="-228600" defTabSz="93345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4086BB22-5D78-1C41-9A8E-C4D8F701588C}" type="slidenum">
              <a:rPr lang="en-US"/>
              <a:pPr eaLnBrk="1" hangingPunct="1"/>
              <a:t>9</a:t>
            </a:fld>
            <a:endParaRPr lang="en-US"/>
          </a:p>
        </p:txBody>
      </p:sp>
      <p:sp>
        <p:nvSpPr>
          <p:cNvPr id="151555" name="Rectangle 2"/>
          <p:cNvSpPr>
            <a:spLocks noGrp="1" noRot="1" noChangeAspect="1" noChangeArrowheads="1" noTextEdit="1"/>
          </p:cNvSpPr>
          <p:nvPr>
            <p:ph type="sldImg"/>
          </p:nvPr>
        </p:nvSpPr>
        <p:spPr>
          <a:ln/>
        </p:spPr>
      </p:sp>
      <p:sp>
        <p:nvSpPr>
          <p:cNvPr id="151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Rectangle 2"/>
          <p:cNvSpPr>
            <a:spLocks noGrp="1" noRot="1" noChangeAspect="1" noChangeArrowheads="1" noTextEdit="1"/>
          </p:cNvSpPr>
          <p:nvPr>
            <p:ph type="sldImg"/>
          </p:nvPr>
        </p:nvSpPr>
        <p:spPr>
          <a:xfrm>
            <a:off x="1187450" y="700088"/>
            <a:ext cx="4646613" cy="3486150"/>
          </a:xfrm>
          <a:ln/>
        </p:spPr>
      </p:sp>
      <p:sp>
        <p:nvSpPr>
          <p:cNvPr id="234499" name="Rectangle 3"/>
          <p:cNvSpPr>
            <a:spLocks noGrp="1" noChangeArrowheads="1"/>
          </p:cNvSpPr>
          <p:nvPr>
            <p:ph type="body" idx="1"/>
          </p:nvPr>
        </p:nvSpPr>
        <p:spPr>
          <a:xfrm>
            <a:off x="936625" y="4419600"/>
            <a:ext cx="5146675"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Rectangle 2"/>
          <p:cNvSpPr>
            <a:spLocks noGrp="1" noRot="1" noChangeAspect="1" noChangeArrowheads="1" noTextEdit="1"/>
          </p:cNvSpPr>
          <p:nvPr>
            <p:ph type="sldImg"/>
          </p:nvPr>
        </p:nvSpPr>
        <p:spPr>
          <a:xfrm>
            <a:off x="1187450" y="698500"/>
            <a:ext cx="4651375" cy="3489325"/>
          </a:xfrm>
          <a:ln/>
        </p:spPr>
      </p:sp>
      <p:sp>
        <p:nvSpPr>
          <p:cNvPr id="235523" name="Rectangle 3"/>
          <p:cNvSpPr>
            <a:spLocks noGrp="1" noChangeArrowheads="1"/>
          </p:cNvSpPr>
          <p:nvPr>
            <p:ph type="body" idx="1"/>
          </p:nvPr>
        </p:nvSpPr>
        <p:spPr>
          <a:xfrm>
            <a:off x="935038" y="4419600"/>
            <a:ext cx="5149850" cy="41894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Rectangle 2"/>
          <p:cNvSpPr>
            <a:spLocks noGrp="1" noRot="1" noChangeAspect="1" noChangeArrowheads="1" noTextEdit="1"/>
          </p:cNvSpPr>
          <p:nvPr>
            <p:ph type="sldImg"/>
          </p:nvPr>
        </p:nvSpPr>
        <p:spPr>
          <a:xfrm>
            <a:off x="1187450" y="700088"/>
            <a:ext cx="4646613" cy="3486150"/>
          </a:xfrm>
          <a:ln/>
        </p:spPr>
      </p:sp>
      <p:sp>
        <p:nvSpPr>
          <p:cNvPr id="236547" name="Rectangle 3"/>
          <p:cNvSpPr>
            <a:spLocks noGrp="1" noChangeArrowheads="1"/>
          </p:cNvSpPr>
          <p:nvPr>
            <p:ph type="body" idx="1"/>
          </p:nvPr>
        </p:nvSpPr>
        <p:spPr>
          <a:xfrm>
            <a:off x="936625" y="4419600"/>
            <a:ext cx="5146675"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Rectangle 2"/>
          <p:cNvSpPr>
            <a:spLocks noGrp="1" noRot="1" noChangeAspect="1" noChangeArrowheads="1" noTextEdit="1"/>
          </p:cNvSpPr>
          <p:nvPr>
            <p:ph type="sldImg"/>
          </p:nvPr>
        </p:nvSpPr>
        <p:spPr>
          <a:xfrm>
            <a:off x="1185863" y="698500"/>
            <a:ext cx="4649787" cy="3487738"/>
          </a:xfrm>
          <a:ln/>
        </p:spPr>
      </p:sp>
      <p:sp>
        <p:nvSpPr>
          <p:cNvPr id="237571" name="Rectangle 3"/>
          <p:cNvSpPr>
            <a:spLocks noGrp="1" noChangeArrowheads="1"/>
          </p:cNvSpPr>
          <p:nvPr>
            <p:ph type="body" idx="1"/>
          </p:nvPr>
        </p:nvSpPr>
        <p:spPr>
          <a:xfrm>
            <a:off x="936625" y="4421188"/>
            <a:ext cx="5146675"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1437" tIns="44916" rIns="91437" bIns="44916"/>
          <a:lstStyle/>
          <a:p>
            <a:endParaRPr lang="en-US"/>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2"/>
          <p:cNvSpPr>
            <a:spLocks noGrp="1" noRot="1" noChangeAspect="1" noChangeArrowheads="1" noTextEdit="1"/>
          </p:cNvSpPr>
          <p:nvPr>
            <p:ph type="sldImg"/>
          </p:nvPr>
        </p:nvSpPr>
        <p:spPr>
          <a:xfrm>
            <a:off x="1187450" y="698500"/>
            <a:ext cx="4651375" cy="3489325"/>
          </a:xfrm>
          <a:ln/>
        </p:spPr>
      </p:sp>
      <p:sp>
        <p:nvSpPr>
          <p:cNvPr id="238595" name="Rectangle 3"/>
          <p:cNvSpPr>
            <a:spLocks noGrp="1" noChangeArrowheads="1"/>
          </p:cNvSpPr>
          <p:nvPr>
            <p:ph type="body" idx="1"/>
          </p:nvPr>
        </p:nvSpPr>
        <p:spPr>
          <a:xfrm>
            <a:off x="933450" y="4419600"/>
            <a:ext cx="5153025" cy="41894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1703" tIns="45851" rIns="91703" bIns="45851"/>
          <a:lstStyle/>
          <a:p>
            <a:endParaRPr lang="en-US"/>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Rectangle 2"/>
          <p:cNvSpPr>
            <a:spLocks noGrp="1" noRot="1" noChangeAspect="1" noChangeArrowheads="1" noTextEdit="1"/>
          </p:cNvSpPr>
          <p:nvPr>
            <p:ph type="sldImg"/>
          </p:nvPr>
        </p:nvSpPr>
        <p:spPr>
          <a:xfrm>
            <a:off x="1187450" y="700088"/>
            <a:ext cx="4646613" cy="3486150"/>
          </a:xfrm>
          <a:ln/>
        </p:spPr>
      </p:sp>
      <p:sp>
        <p:nvSpPr>
          <p:cNvPr id="239619" name="Rectangle 3"/>
          <p:cNvSpPr>
            <a:spLocks noGrp="1" noChangeArrowheads="1"/>
          </p:cNvSpPr>
          <p:nvPr>
            <p:ph type="body" idx="1"/>
          </p:nvPr>
        </p:nvSpPr>
        <p:spPr>
          <a:xfrm>
            <a:off x="936625" y="4419600"/>
            <a:ext cx="5146675"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Rectangle 2"/>
          <p:cNvSpPr>
            <a:spLocks noGrp="1" noRot="1" noChangeAspect="1" noChangeArrowheads="1" noTextEdit="1"/>
          </p:cNvSpPr>
          <p:nvPr>
            <p:ph type="sldImg"/>
          </p:nvPr>
        </p:nvSpPr>
        <p:spPr>
          <a:xfrm>
            <a:off x="1187450" y="698500"/>
            <a:ext cx="4651375" cy="3489325"/>
          </a:xfrm>
          <a:ln/>
        </p:spPr>
      </p:sp>
      <p:sp>
        <p:nvSpPr>
          <p:cNvPr id="240643" name="Rectangle 3"/>
          <p:cNvSpPr>
            <a:spLocks noGrp="1" noChangeArrowheads="1"/>
          </p:cNvSpPr>
          <p:nvPr>
            <p:ph type="body" idx="1"/>
          </p:nvPr>
        </p:nvSpPr>
        <p:spPr>
          <a:xfrm>
            <a:off x="933450" y="4419600"/>
            <a:ext cx="5153025" cy="41894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1714" tIns="45856" rIns="91714" bIns="45856"/>
          <a:lstStyle/>
          <a:p>
            <a:endParaRPr lang="en-US"/>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Rectangle 2"/>
          <p:cNvSpPr>
            <a:spLocks noGrp="1" noRot="1" noChangeAspect="1" noChangeArrowheads="1" noTextEdit="1"/>
          </p:cNvSpPr>
          <p:nvPr>
            <p:ph type="sldImg"/>
          </p:nvPr>
        </p:nvSpPr>
        <p:spPr>
          <a:xfrm>
            <a:off x="1187450" y="698500"/>
            <a:ext cx="4651375" cy="3489325"/>
          </a:xfrm>
          <a:ln/>
        </p:spPr>
      </p:sp>
      <p:sp>
        <p:nvSpPr>
          <p:cNvPr id="241667" name="Rectangle 3"/>
          <p:cNvSpPr>
            <a:spLocks noGrp="1" noChangeArrowheads="1"/>
          </p:cNvSpPr>
          <p:nvPr>
            <p:ph type="body" idx="1"/>
          </p:nvPr>
        </p:nvSpPr>
        <p:spPr>
          <a:xfrm>
            <a:off x="933450" y="4421188"/>
            <a:ext cx="5153025"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2"/>
          <p:cNvSpPr>
            <a:spLocks noGrp="1" noRot="1" noChangeAspect="1" noChangeArrowheads="1" noTextEdit="1"/>
          </p:cNvSpPr>
          <p:nvPr>
            <p:ph type="sldImg"/>
          </p:nvPr>
        </p:nvSpPr>
        <p:spPr>
          <a:xfrm>
            <a:off x="1187450" y="698500"/>
            <a:ext cx="4651375" cy="3489325"/>
          </a:xfrm>
          <a:ln/>
        </p:spPr>
      </p:sp>
      <p:sp>
        <p:nvSpPr>
          <p:cNvPr id="242691" name="Rectangle 3"/>
          <p:cNvSpPr>
            <a:spLocks noGrp="1" noChangeArrowheads="1"/>
          </p:cNvSpPr>
          <p:nvPr>
            <p:ph type="body" idx="1"/>
          </p:nvPr>
        </p:nvSpPr>
        <p:spPr>
          <a:xfrm>
            <a:off x="933450" y="4419600"/>
            <a:ext cx="5153025" cy="41894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1714" tIns="45856" rIns="91714" bIns="45856"/>
          <a:lstStyle/>
          <a:p>
            <a:endParaRPr lang="en-US"/>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4" name="Rectangle 2"/>
          <p:cNvSpPr>
            <a:spLocks noGrp="1" noRot="1" noChangeAspect="1" noChangeArrowheads="1" noTextEdit="1"/>
          </p:cNvSpPr>
          <p:nvPr>
            <p:ph type="sldImg"/>
          </p:nvPr>
        </p:nvSpPr>
        <p:spPr>
          <a:xfrm>
            <a:off x="1187450" y="698500"/>
            <a:ext cx="4651375" cy="3489325"/>
          </a:xfrm>
          <a:ln/>
        </p:spPr>
      </p:sp>
      <p:sp>
        <p:nvSpPr>
          <p:cNvPr id="243715" name="Rectangle 3"/>
          <p:cNvSpPr>
            <a:spLocks noGrp="1" noChangeArrowheads="1"/>
          </p:cNvSpPr>
          <p:nvPr>
            <p:ph type="body" idx="1"/>
          </p:nvPr>
        </p:nvSpPr>
        <p:spPr>
          <a:xfrm>
            <a:off x="933450" y="4421188"/>
            <a:ext cx="5153025" cy="4187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3" Type="http://schemas.openxmlformats.org/officeDocument/2006/relationships/oleObject" Target="../embeddings/oleObject9.bin"/><Relationship Id="rId4" Type="http://schemas.openxmlformats.org/officeDocument/2006/relationships/image" Target="../media/image2.png"/><Relationship Id="rId1" Type="http://schemas.openxmlformats.org/officeDocument/2006/relationships/vmlDrawing" Target="../drawings/vmlDrawing9.vml"/><Relationship Id="rId2" Type="http://schemas.openxmlformats.org/officeDocument/2006/relationships/slideMaster" Target="../slideMasters/slideMaster16.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2.xml.rels><?xml version="1.0" encoding="UTF-8" standalone="yes"?>
<Relationships xmlns="http://schemas.openxmlformats.org/package/2006/relationships"><Relationship Id="rId3" Type="http://schemas.openxmlformats.org/officeDocument/2006/relationships/oleObject" Target="../embeddings/oleObject12.bin"/><Relationship Id="rId4" Type="http://schemas.openxmlformats.org/officeDocument/2006/relationships/image" Target="../media/image4.png"/><Relationship Id="rId1" Type="http://schemas.openxmlformats.org/officeDocument/2006/relationships/vmlDrawing" Target="../drawings/vmlDrawing12.vml"/><Relationship Id="rId2" Type="http://schemas.openxmlformats.org/officeDocument/2006/relationships/slideMaster" Target="../slideMasters/slideMaster18.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7.xml.rels><?xml version="1.0" encoding="UTF-8" standalone="yes"?>
<Relationships xmlns="http://schemas.openxmlformats.org/package/2006/relationships"><Relationship Id="rId3" Type="http://schemas.openxmlformats.org/officeDocument/2006/relationships/oleObject" Target="../embeddings/oleObject15.bin"/><Relationship Id="rId4" Type="http://schemas.openxmlformats.org/officeDocument/2006/relationships/image" Target="../media/image4.png"/><Relationship Id="rId1" Type="http://schemas.openxmlformats.org/officeDocument/2006/relationships/vmlDrawing" Target="../drawings/vmlDrawing15.vml"/><Relationship Id="rId2" Type="http://schemas.openxmlformats.org/officeDocument/2006/relationships/slideMaster" Target="../slideMasters/slideMaster22.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0319037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32192229"/>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23760006"/>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05588" y="228600"/>
            <a:ext cx="1998662" cy="4343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28600"/>
            <a:ext cx="5843588" cy="4343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04015039"/>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447800" y="228600"/>
            <a:ext cx="6696075" cy="8763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609600" y="1676400"/>
            <a:ext cx="7994650" cy="2895600"/>
          </a:xfrm>
        </p:spPr>
        <p:txBody>
          <a:bodyPr/>
          <a:lstStyle/>
          <a:p>
            <a:pPr lvl="0"/>
            <a:endParaRPr lang="en-US" noProof="0" smtClean="0"/>
          </a:p>
        </p:txBody>
      </p:sp>
    </p:spTree>
    <p:extLst>
      <p:ext uri="{BB962C8B-B14F-4D97-AF65-F5344CB8AC3E}">
        <p14:creationId xmlns:p14="http://schemas.microsoft.com/office/powerpoint/2010/main" val="2529543950"/>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769008473"/>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80335539"/>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223919249"/>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76400"/>
            <a:ext cx="3921125"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3125" y="1676400"/>
            <a:ext cx="3921125"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64040055"/>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3906870"/>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707961815"/>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26681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535792"/>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18132951"/>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314425858"/>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64795475"/>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05588" y="228600"/>
            <a:ext cx="1998662" cy="4343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28600"/>
            <a:ext cx="5843588" cy="4343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6380251"/>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187409"/>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684809136"/>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8"/>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566049363"/>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8"/>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232134192"/>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8"/>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921436328"/>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Rectangle 8"/>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4846371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981270195"/>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8"/>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470541474"/>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494870544"/>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064543739"/>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919500565"/>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112156171"/>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072394851"/>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85916340"/>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79309449"/>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76400"/>
            <a:ext cx="3921125"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3125" y="1676400"/>
            <a:ext cx="3921125"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13227981"/>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966602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60379073"/>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84510923"/>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27217028"/>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639826247"/>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687424225"/>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62032218"/>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05588" y="228600"/>
            <a:ext cx="1998662" cy="4343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28600"/>
            <a:ext cx="5843588" cy="4343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04184732"/>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528488333"/>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7778931"/>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837844081"/>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59259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655549017"/>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99622794"/>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extLst>
      <p:ext uri="{BB962C8B-B14F-4D97-AF65-F5344CB8AC3E}">
        <p14:creationId xmlns:p14="http://schemas.microsoft.com/office/powerpoint/2010/main" val="3567305695"/>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34432905"/>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33391057"/>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29856756"/>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49659270"/>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40753898"/>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838600052"/>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97993370"/>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7654269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26343169"/>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80548251"/>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41192213"/>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extLst>
      <p:ext uri="{BB962C8B-B14F-4D97-AF65-F5344CB8AC3E}">
        <p14:creationId xmlns:p14="http://schemas.microsoft.com/office/powerpoint/2010/main" val="639835768"/>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37703530"/>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35500657"/>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17921500"/>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81879966"/>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60481334"/>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276224912"/>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425039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47496520"/>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774971043"/>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76400"/>
            <a:ext cx="3919538"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1538" y="1676400"/>
            <a:ext cx="3921125"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78410063"/>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87745239"/>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95551386"/>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8081688"/>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34825047"/>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137886113"/>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4449371"/>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05588" y="228600"/>
            <a:ext cx="1997075" cy="4343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28600"/>
            <a:ext cx="5843588" cy="4343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87021794"/>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9760680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extLst>
      <p:ext uri="{BB962C8B-B14F-4D97-AF65-F5344CB8AC3E}">
        <p14:creationId xmlns:p14="http://schemas.microsoft.com/office/powerpoint/2010/main" val="2120292990"/>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76122532"/>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185714393"/>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76400"/>
            <a:ext cx="3919538"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1538" y="1676400"/>
            <a:ext cx="3921125"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89649740"/>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95629548"/>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514984631"/>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65702255"/>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37789930"/>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3118090"/>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36989659"/>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05588" y="228600"/>
            <a:ext cx="1997075" cy="4343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28600"/>
            <a:ext cx="5843588" cy="4343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517691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88774562"/>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showMasterSp="0" type="tbl">
  <p:cSld name="Title and Table">
    <p:spTree>
      <p:nvGrpSpPr>
        <p:cNvPr id="1" name=""/>
        <p:cNvGrpSpPr/>
        <p:nvPr/>
      </p:nvGrpSpPr>
      <p:grpSpPr>
        <a:xfrm>
          <a:off x="0" y="0"/>
          <a:ext cx="0" cy="0"/>
          <a:chOff x="0" y="0"/>
          <a:chExt cx="0" cy="0"/>
        </a:xfrm>
      </p:grpSpPr>
      <p:grpSp>
        <p:nvGrpSpPr>
          <p:cNvPr id="4" name="Group 4"/>
          <p:cNvGrpSpPr>
            <a:grpSpLocks/>
          </p:cNvGrpSpPr>
          <p:nvPr/>
        </p:nvGrpSpPr>
        <p:grpSpPr bwMode="auto">
          <a:xfrm>
            <a:off x="0" y="1333500"/>
            <a:ext cx="7986713" cy="19050"/>
            <a:chOff x="0" y="840"/>
            <a:chExt cx="5660" cy="12"/>
          </a:xfrm>
        </p:grpSpPr>
        <p:sp>
          <p:nvSpPr>
            <p:cNvPr id="5" name="Line 5"/>
            <p:cNvSpPr>
              <a:spLocks noChangeShapeType="1"/>
            </p:cNvSpPr>
            <p:nvPr/>
          </p:nvSpPr>
          <p:spPr bwMode="auto">
            <a:xfrm>
              <a:off x="5" y="852"/>
              <a:ext cx="5655" cy="0"/>
            </a:xfrm>
            <a:prstGeom prst="line">
              <a:avLst/>
            </a:prstGeom>
            <a:noFill/>
            <a:ln w="50800">
              <a:solidFill>
                <a:srgbClr val="001760"/>
              </a:solidFill>
              <a:round/>
              <a:headEnd/>
              <a:tailEnd/>
            </a:ln>
            <a:effectLst/>
          </p:spPr>
          <p:txBody>
            <a:bodyPr wrap="none" anchor="ctr"/>
            <a:lstStyle/>
            <a:p>
              <a:pPr algn="ctr">
                <a:defRPr/>
              </a:pPr>
              <a:endParaRPr lang="en-US">
                <a:ea typeface="+mn-ea"/>
              </a:endParaRPr>
            </a:p>
          </p:txBody>
        </p:sp>
        <p:sp>
          <p:nvSpPr>
            <p:cNvPr id="6" name="Line 6"/>
            <p:cNvSpPr>
              <a:spLocks noChangeShapeType="1"/>
            </p:cNvSpPr>
            <p:nvPr/>
          </p:nvSpPr>
          <p:spPr bwMode="auto">
            <a:xfrm>
              <a:off x="0" y="840"/>
              <a:ext cx="5655" cy="0"/>
            </a:xfrm>
            <a:prstGeom prst="line">
              <a:avLst/>
            </a:prstGeom>
            <a:noFill/>
            <a:ln w="50800">
              <a:solidFill>
                <a:srgbClr val="99CCFF"/>
              </a:solidFill>
              <a:round/>
              <a:headEnd/>
              <a:tailEnd/>
            </a:ln>
            <a:effectLst/>
          </p:spPr>
          <p:txBody>
            <a:bodyPr wrap="none" anchor="ctr"/>
            <a:lstStyle/>
            <a:p>
              <a:pPr algn="ctr">
                <a:defRPr/>
              </a:pPr>
              <a:endParaRPr lang="en-US">
                <a:ea typeface="+mn-ea"/>
              </a:endParaRPr>
            </a:p>
          </p:txBody>
        </p:sp>
      </p:grpSp>
      <p:graphicFrame>
        <p:nvGraphicFramePr>
          <p:cNvPr id="7" name="Object 7"/>
          <p:cNvGraphicFramePr>
            <a:graphicFrameLocks noChangeAspect="1"/>
          </p:cNvGraphicFramePr>
          <p:nvPr/>
        </p:nvGraphicFramePr>
        <p:xfrm>
          <a:off x="142875" y="317500"/>
          <a:ext cx="1428750" cy="671513"/>
        </p:xfrm>
        <a:graphic>
          <a:graphicData uri="http://schemas.openxmlformats.org/presentationml/2006/ole">
            <mc:AlternateContent xmlns:mc="http://schemas.openxmlformats.org/markup-compatibility/2006">
              <mc:Choice xmlns:v="urn:schemas-microsoft-com:vml" Requires="v">
                <p:oleObj spid="_x0000_s516098" name="Photo Editor Photo" r:id="rId3" imgW="3486637" imgH="1638529" progId="">
                  <p:embed/>
                </p:oleObj>
              </mc:Choice>
              <mc:Fallback>
                <p:oleObj name="Photo Editor Photo" r:id="rId3" imgW="3486637" imgH="1638529"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2875" y="317500"/>
                        <a:ext cx="1428750" cy="671513"/>
                      </a:xfrm>
                      <a:prstGeom prst="rect">
                        <a:avLst/>
                      </a:prstGeom>
                      <a:noFill/>
                      <a:ln>
                        <a:noFill/>
                      </a:ln>
                      <a:effectLst/>
                      <a:extLst>
                        <a:ext uri="{909E8E84-426E-40dd-AFC4-6F175D3DCCD1}">
                          <a14:hiddenFill xmlns:a14="http://schemas.microsoft.com/office/drawing/2010/main">
                            <a:solidFill>
                              <a:srgbClr val="8CF4EA"/>
                            </a:solidFill>
                          </a14:hiddenFill>
                        </a:ex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blurRad="63500" dist="38099" dir="2700000" algn="ctr" rotWithShape="0">
                                <a:srgbClr val="00279F">
                                  <a:alpha val="74998"/>
                                </a:srgbClr>
                              </a:outerShdw>
                            </a:effectLst>
                          </a14:hiddenEffects>
                        </a:ext>
                      </a:extLst>
                    </p:spPr>
                  </p:pic>
                </p:oleObj>
              </mc:Fallback>
            </mc:AlternateContent>
          </a:graphicData>
        </a:graphic>
      </p:graphicFrame>
      <p:sp>
        <p:nvSpPr>
          <p:cNvPr id="2" name="Title 1"/>
          <p:cNvSpPr>
            <a:spLocks noGrp="1"/>
          </p:cNvSpPr>
          <p:nvPr>
            <p:ph type="title"/>
          </p:nvPr>
        </p:nvSpPr>
        <p:spPr>
          <a:xfrm>
            <a:off x="457200" y="275699"/>
            <a:ext cx="8229600" cy="1141956"/>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599365"/>
            <a:ext cx="8229600" cy="4527095"/>
          </a:xfrm>
        </p:spPr>
        <p:txBody>
          <a:bodyPr/>
          <a:lstStyle/>
          <a:p>
            <a:pPr lvl="0"/>
            <a:endParaRPr lang="en-US" noProof="0" smtClean="0"/>
          </a:p>
        </p:txBody>
      </p:sp>
      <p:sp>
        <p:nvSpPr>
          <p:cNvPr id="8" name="Rectangle 4"/>
          <p:cNvSpPr>
            <a:spLocks noGrp="1" noChangeArrowheads="1"/>
          </p:cNvSpPr>
          <p:nvPr>
            <p:ph type="dt" sz="half" idx="10"/>
          </p:nvPr>
        </p:nvSpPr>
        <p:spPr>
          <a:xfrm>
            <a:off x="457200" y="6245225"/>
            <a:ext cx="2133600" cy="476250"/>
          </a:xfrm>
          <a:prstGeom prst="rect">
            <a:avLst/>
          </a:prstGeom>
        </p:spPr>
        <p:txBody>
          <a:bodyPr/>
          <a:lstStyle>
            <a:lvl1pPr>
              <a:defRPr>
                <a:latin typeface="Arial" charset="0"/>
                <a:ea typeface="+mn-ea"/>
              </a:defRPr>
            </a:lvl1pPr>
          </a:lstStyle>
          <a:p>
            <a:pPr>
              <a:defRPr/>
            </a:pPr>
            <a:endParaRPr lang="en-US"/>
          </a:p>
        </p:txBody>
      </p:sp>
      <p:sp>
        <p:nvSpPr>
          <p:cNvPr id="9" name="Rectangle 5"/>
          <p:cNvSpPr>
            <a:spLocks noGrp="1" noChangeArrowheads="1"/>
          </p:cNvSpPr>
          <p:nvPr>
            <p:ph type="ftr" sz="quarter" idx="11"/>
          </p:nvPr>
        </p:nvSpPr>
        <p:spPr>
          <a:xfrm>
            <a:off x="3124200" y="6245225"/>
            <a:ext cx="2895600" cy="476250"/>
          </a:xfrm>
          <a:prstGeom prst="rect">
            <a:avLst/>
          </a:prstGeom>
        </p:spPr>
        <p:txBody>
          <a:bodyPr/>
          <a:lstStyle>
            <a:lvl1pPr>
              <a:defRPr>
                <a:latin typeface="Arial" charset="0"/>
                <a:ea typeface="+mn-ea"/>
              </a:defRPr>
            </a:lvl1pPr>
          </a:lstStyle>
          <a:p>
            <a:pPr>
              <a:defRPr/>
            </a:pPr>
            <a:endParaRPr lang="en-US"/>
          </a:p>
        </p:txBody>
      </p:sp>
      <p:sp>
        <p:nvSpPr>
          <p:cNvPr id="10" name="Rectangle 6"/>
          <p:cNvSpPr>
            <a:spLocks noGrp="1" noChangeArrowheads="1"/>
          </p:cNvSpPr>
          <p:nvPr>
            <p:ph type="sldNum" sz="quarter" idx="12"/>
          </p:nvPr>
        </p:nvSpPr>
        <p:spPr>
          <a:xfrm>
            <a:off x="6553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a:lvl1pPr>
          </a:lstStyle>
          <a:p>
            <a:fld id="{178858D5-4600-2240-A415-6DE3E3CEC513}" type="slidenum">
              <a:rPr lang="en-US"/>
              <a:pPr/>
              <a:t>‹#›</a:t>
            </a:fld>
            <a:endParaRPr lang="en-US"/>
          </a:p>
        </p:txBody>
      </p:sp>
    </p:spTree>
    <p:extLst>
      <p:ext uri="{BB962C8B-B14F-4D97-AF65-F5344CB8AC3E}">
        <p14:creationId xmlns:p14="http://schemas.microsoft.com/office/powerpoint/2010/main" val="2938230914"/>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022799194"/>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39669732"/>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258382335"/>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76400"/>
            <a:ext cx="3919538"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1538" y="1676400"/>
            <a:ext cx="3921125"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28155988"/>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87597283"/>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294185460"/>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41267443"/>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917757939"/>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1511071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913938470"/>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78763584"/>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05588" y="228600"/>
            <a:ext cx="1997075" cy="4343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28600"/>
            <a:ext cx="5843588" cy="4343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6856305"/>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4"/>
          <p:cNvGrpSpPr>
            <a:grpSpLocks/>
          </p:cNvGrpSpPr>
          <p:nvPr userDrawn="1"/>
        </p:nvGrpSpPr>
        <p:grpSpPr bwMode="auto">
          <a:xfrm>
            <a:off x="0" y="3867150"/>
            <a:ext cx="7986713" cy="19050"/>
            <a:chOff x="0" y="840"/>
            <a:chExt cx="5660" cy="12"/>
          </a:xfrm>
        </p:grpSpPr>
        <p:sp>
          <p:nvSpPr>
            <p:cNvPr id="5" name="Line 5"/>
            <p:cNvSpPr>
              <a:spLocks noChangeShapeType="1"/>
            </p:cNvSpPr>
            <p:nvPr/>
          </p:nvSpPr>
          <p:spPr bwMode="auto">
            <a:xfrm>
              <a:off x="5" y="852"/>
              <a:ext cx="5655" cy="0"/>
            </a:xfrm>
            <a:prstGeom prst="line">
              <a:avLst/>
            </a:prstGeom>
            <a:noFill/>
            <a:ln w="50800">
              <a:solidFill>
                <a:srgbClr val="001760"/>
              </a:solidFill>
              <a:round/>
              <a:headEnd/>
              <a:tailEnd/>
            </a:ln>
            <a:effectLst/>
          </p:spPr>
          <p:txBody>
            <a:bodyPr wrap="none" anchor="ctr"/>
            <a:lstStyle/>
            <a:p>
              <a:pPr>
                <a:defRPr/>
              </a:pPr>
              <a:endParaRPr lang="en-US">
                <a:ea typeface="+mn-ea"/>
              </a:endParaRPr>
            </a:p>
          </p:txBody>
        </p:sp>
        <p:sp>
          <p:nvSpPr>
            <p:cNvPr id="6" name="Line 6"/>
            <p:cNvSpPr>
              <a:spLocks noChangeShapeType="1"/>
            </p:cNvSpPr>
            <p:nvPr/>
          </p:nvSpPr>
          <p:spPr bwMode="auto">
            <a:xfrm>
              <a:off x="0" y="840"/>
              <a:ext cx="5655" cy="0"/>
            </a:xfrm>
            <a:prstGeom prst="line">
              <a:avLst/>
            </a:prstGeom>
            <a:noFill/>
            <a:ln w="50800">
              <a:solidFill>
                <a:srgbClr val="99CCFF"/>
              </a:solidFill>
              <a:round/>
              <a:headEnd/>
              <a:tailEnd/>
            </a:ln>
            <a:effectLst/>
          </p:spPr>
          <p:txBody>
            <a:bodyPr wrap="none" anchor="ctr"/>
            <a:lstStyle/>
            <a:p>
              <a:pPr>
                <a:defRPr/>
              </a:pPr>
              <a:endParaRPr lang="en-US">
                <a:ea typeface="+mn-ea"/>
              </a:endParaRPr>
            </a:p>
          </p:txBody>
        </p:sp>
      </p:grpSp>
      <p:graphicFrame>
        <p:nvGraphicFramePr>
          <p:cNvPr id="7" name="Object 7"/>
          <p:cNvGraphicFramePr>
            <a:graphicFrameLocks noChangeAspect="1"/>
          </p:cNvGraphicFramePr>
          <p:nvPr userDrawn="1"/>
        </p:nvGraphicFramePr>
        <p:xfrm>
          <a:off x="990600" y="381000"/>
          <a:ext cx="7164388" cy="1695450"/>
        </p:xfrm>
        <a:graphic>
          <a:graphicData uri="http://schemas.openxmlformats.org/presentationml/2006/ole">
            <mc:AlternateContent xmlns:mc="http://schemas.openxmlformats.org/markup-compatibility/2006">
              <mc:Choice xmlns:v="urn:schemas-microsoft-com:vml" Requires="v">
                <p:oleObj spid="_x0000_s517122" name="Photo Editor Photo" r:id="rId3" imgW="6400000" imgH="1514686" progId="">
                  <p:embed/>
                </p:oleObj>
              </mc:Choice>
              <mc:Fallback>
                <p:oleObj name="Photo Editor Photo" r:id="rId3" imgW="6400000" imgH="1514686"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0600" y="381000"/>
                        <a:ext cx="7164388" cy="1695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1871874" name="Rectangle 2"/>
          <p:cNvSpPr>
            <a:spLocks noGrp="1" noChangeArrowheads="1"/>
          </p:cNvSpPr>
          <p:nvPr>
            <p:ph type="ctrTitle"/>
          </p:nvPr>
        </p:nvSpPr>
        <p:spPr>
          <a:xfrm>
            <a:off x="609600" y="2819400"/>
            <a:ext cx="7789863" cy="915988"/>
          </a:xfrm>
        </p:spPr>
        <p:txBody>
          <a:bodyPr/>
          <a:lstStyle>
            <a:lvl1pPr>
              <a:defRPr/>
            </a:lvl1pPr>
          </a:lstStyle>
          <a:p>
            <a:r>
              <a:rPr lang="en-US"/>
              <a:t>Click to edit Master title style and use in 1 or 2 lines</a:t>
            </a:r>
          </a:p>
        </p:txBody>
      </p:sp>
      <p:sp>
        <p:nvSpPr>
          <p:cNvPr id="1871875" name="Rectangle 3"/>
          <p:cNvSpPr>
            <a:spLocks noGrp="1" noChangeArrowheads="1"/>
          </p:cNvSpPr>
          <p:nvPr>
            <p:ph type="subTitle" idx="1"/>
          </p:nvPr>
        </p:nvSpPr>
        <p:spPr>
          <a:xfrm>
            <a:off x="1150938" y="3962400"/>
            <a:ext cx="6435725" cy="2133600"/>
          </a:xfrm>
        </p:spPr>
        <p:txBody>
          <a:bodyPr/>
          <a:lstStyle>
            <a:lvl1pPr marL="0" indent="0" algn="ctr">
              <a:buFont typeface="Wingdings" pitchFamily="2" charset="2"/>
              <a:buNone/>
              <a:defRPr/>
            </a:lvl1pPr>
          </a:lstStyle>
          <a:p>
            <a:r>
              <a:rPr lang="en-US"/>
              <a:t>Click to edit Master subtitle style and use in 1 or more lines</a:t>
            </a:r>
          </a:p>
        </p:txBody>
      </p:sp>
    </p:spTree>
    <p:extLst>
      <p:ext uri="{BB962C8B-B14F-4D97-AF65-F5344CB8AC3E}">
        <p14:creationId xmlns:p14="http://schemas.microsoft.com/office/powerpoint/2010/main" val="4181788863"/>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30675291"/>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865383183"/>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76400"/>
            <a:ext cx="3919538"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1538" y="1676400"/>
            <a:ext cx="3921125"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365205"/>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92111811"/>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952189344"/>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7647000"/>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932589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8863112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168064227"/>
      </p:ext>
    </p:extLst>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02477699"/>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10311752"/>
      </p:ext>
    </p:extLst>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05588" y="228600"/>
            <a:ext cx="1997075" cy="4343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28600"/>
            <a:ext cx="5843588" cy="4343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9975728"/>
      </p:ext>
    </p:extLst>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447800" y="228600"/>
            <a:ext cx="6697663" cy="8763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09600" y="1676400"/>
            <a:ext cx="7993063" cy="2895600"/>
          </a:xfrm>
        </p:spPr>
        <p:txBody>
          <a:bodyPr/>
          <a:lstStyle/>
          <a:p>
            <a:pPr lvl="0"/>
            <a:endParaRPr lang="en-US" noProof="0" smtClean="0"/>
          </a:p>
        </p:txBody>
      </p:sp>
    </p:spTree>
    <p:extLst>
      <p:ext uri="{BB962C8B-B14F-4D97-AF65-F5344CB8AC3E}">
        <p14:creationId xmlns:p14="http://schemas.microsoft.com/office/powerpoint/2010/main" val="3331524123"/>
      </p:ext>
    </p:extLst>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21991625"/>
      </p:ext>
    </p:extLst>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85665277"/>
      </p:ext>
    </p:extLst>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234667699"/>
      </p:ext>
    </p:extLst>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76400"/>
            <a:ext cx="3919538"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1538" y="1676400"/>
            <a:ext cx="3921125"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563964"/>
      </p:ext>
    </p:extLst>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23303448"/>
      </p:ext>
    </p:extLst>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7269721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54274916"/>
      </p:ext>
    </p:extLst>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51301591"/>
      </p:ext>
    </p:extLst>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65015437"/>
      </p:ext>
    </p:extLst>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11127287"/>
      </p:ext>
    </p:extLst>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00963768"/>
      </p:ext>
    </p:extLst>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05588" y="228600"/>
            <a:ext cx="1997075" cy="4343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28600"/>
            <a:ext cx="5843588" cy="4343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87075760"/>
      </p:ext>
    </p:extLst>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713803145"/>
      </p:ext>
    </p:extLst>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91011574"/>
      </p:ext>
    </p:extLst>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9782739"/>
      </p:ext>
    </p:extLst>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76400"/>
            <a:ext cx="3919538"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1538" y="1676400"/>
            <a:ext cx="3921125"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72870182"/>
      </p:ext>
    </p:extLst>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7131342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02933550"/>
      </p:ext>
    </p:extLst>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894801434"/>
      </p:ext>
    </p:extLst>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0292527"/>
      </p:ext>
    </p:extLst>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80571375"/>
      </p:ext>
    </p:extLst>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176163297"/>
      </p:ext>
    </p:extLst>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00567202"/>
      </p:ext>
    </p:extLst>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05588" y="228600"/>
            <a:ext cx="1997075" cy="4343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28600"/>
            <a:ext cx="5843588" cy="4343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08102014"/>
      </p:ext>
    </p:extLst>
  </p:cSld>
  <p:clrMapOvr>
    <a:masterClrMapping/>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4"/>
          <p:cNvGrpSpPr>
            <a:grpSpLocks/>
          </p:cNvGrpSpPr>
          <p:nvPr userDrawn="1"/>
        </p:nvGrpSpPr>
        <p:grpSpPr bwMode="auto">
          <a:xfrm>
            <a:off x="0" y="3867150"/>
            <a:ext cx="7986713" cy="19050"/>
            <a:chOff x="0" y="840"/>
            <a:chExt cx="5660" cy="12"/>
          </a:xfrm>
        </p:grpSpPr>
        <p:sp>
          <p:nvSpPr>
            <p:cNvPr id="5" name="Line 5"/>
            <p:cNvSpPr>
              <a:spLocks noChangeShapeType="1"/>
            </p:cNvSpPr>
            <p:nvPr/>
          </p:nvSpPr>
          <p:spPr bwMode="auto">
            <a:xfrm>
              <a:off x="5" y="852"/>
              <a:ext cx="5655" cy="0"/>
            </a:xfrm>
            <a:prstGeom prst="line">
              <a:avLst/>
            </a:prstGeom>
            <a:noFill/>
            <a:ln w="50800">
              <a:solidFill>
                <a:srgbClr val="001760"/>
              </a:solidFill>
              <a:round/>
              <a:headEnd/>
              <a:tailEnd/>
            </a:ln>
            <a:effectLst/>
          </p:spPr>
          <p:txBody>
            <a:bodyPr wrap="none" anchor="ctr"/>
            <a:lstStyle/>
            <a:p>
              <a:pPr>
                <a:defRPr/>
              </a:pPr>
              <a:endParaRPr lang="en-US">
                <a:ea typeface="+mn-ea"/>
              </a:endParaRPr>
            </a:p>
          </p:txBody>
        </p:sp>
        <p:sp>
          <p:nvSpPr>
            <p:cNvPr id="6" name="Line 6"/>
            <p:cNvSpPr>
              <a:spLocks noChangeShapeType="1"/>
            </p:cNvSpPr>
            <p:nvPr/>
          </p:nvSpPr>
          <p:spPr bwMode="auto">
            <a:xfrm>
              <a:off x="0" y="840"/>
              <a:ext cx="5655" cy="0"/>
            </a:xfrm>
            <a:prstGeom prst="line">
              <a:avLst/>
            </a:prstGeom>
            <a:noFill/>
            <a:ln w="50800">
              <a:solidFill>
                <a:srgbClr val="99CCFF"/>
              </a:solidFill>
              <a:round/>
              <a:headEnd/>
              <a:tailEnd/>
            </a:ln>
            <a:effectLst/>
          </p:spPr>
          <p:txBody>
            <a:bodyPr wrap="none" anchor="ctr"/>
            <a:lstStyle/>
            <a:p>
              <a:pPr>
                <a:defRPr/>
              </a:pPr>
              <a:endParaRPr lang="en-US">
                <a:ea typeface="+mn-ea"/>
              </a:endParaRPr>
            </a:p>
          </p:txBody>
        </p:sp>
      </p:grpSp>
      <p:sp>
        <p:nvSpPr>
          <p:cNvPr id="751618" name="Rectangle 2"/>
          <p:cNvSpPr>
            <a:spLocks noGrp="1" noChangeArrowheads="1"/>
          </p:cNvSpPr>
          <p:nvPr>
            <p:ph type="ctrTitle"/>
          </p:nvPr>
        </p:nvSpPr>
        <p:spPr>
          <a:xfrm>
            <a:off x="609600" y="2819400"/>
            <a:ext cx="7789863" cy="915988"/>
          </a:xfrm>
        </p:spPr>
        <p:txBody>
          <a:bodyPr/>
          <a:lstStyle>
            <a:lvl1pPr>
              <a:defRPr/>
            </a:lvl1pPr>
          </a:lstStyle>
          <a:p>
            <a:r>
              <a:rPr lang="en-US"/>
              <a:t>Click to edit Master title style and use in 1 or 2 lines</a:t>
            </a:r>
          </a:p>
        </p:txBody>
      </p:sp>
      <p:sp>
        <p:nvSpPr>
          <p:cNvPr id="751619" name="Rectangle 3"/>
          <p:cNvSpPr>
            <a:spLocks noGrp="1" noChangeArrowheads="1"/>
          </p:cNvSpPr>
          <p:nvPr>
            <p:ph type="subTitle" idx="1"/>
          </p:nvPr>
        </p:nvSpPr>
        <p:spPr>
          <a:xfrm>
            <a:off x="1150938" y="3962400"/>
            <a:ext cx="6435725" cy="2133600"/>
          </a:xfrm>
        </p:spPr>
        <p:txBody>
          <a:bodyPr/>
          <a:lstStyle>
            <a:lvl1pPr marL="0" indent="0" algn="ctr">
              <a:buFont typeface="Wingdings" pitchFamily="2" charset="2"/>
              <a:buNone/>
              <a:defRPr/>
            </a:lvl1pPr>
          </a:lstStyle>
          <a:p>
            <a:r>
              <a:rPr lang="en-US"/>
              <a:t>Click to edit Master subtitle style and use in 1 or more lines</a:t>
            </a:r>
          </a:p>
        </p:txBody>
      </p:sp>
    </p:spTree>
    <p:extLst>
      <p:ext uri="{BB962C8B-B14F-4D97-AF65-F5344CB8AC3E}">
        <p14:creationId xmlns:p14="http://schemas.microsoft.com/office/powerpoint/2010/main" val="2603328001"/>
      </p:ext>
    </p:extLst>
  </p:cSld>
  <p:clrMapOvr>
    <a:masterClrMapping/>
  </p:clrMapOvr>
</p:sldLayout>
</file>

<file path=ppt/slideLayouts/slideLayout2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4"/>
          <p:cNvGrpSpPr>
            <a:grpSpLocks/>
          </p:cNvGrpSpPr>
          <p:nvPr userDrawn="1"/>
        </p:nvGrpSpPr>
        <p:grpSpPr bwMode="auto">
          <a:xfrm>
            <a:off x="0" y="3867150"/>
            <a:ext cx="7986713" cy="19050"/>
            <a:chOff x="0" y="840"/>
            <a:chExt cx="5660" cy="12"/>
          </a:xfrm>
        </p:grpSpPr>
        <p:sp>
          <p:nvSpPr>
            <p:cNvPr id="5" name="Line 5"/>
            <p:cNvSpPr>
              <a:spLocks noChangeShapeType="1"/>
            </p:cNvSpPr>
            <p:nvPr/>
          </p:nvSpPr>
          <p:spPr bwMode="auto">
            <a:xfrm>
              <a:off x="5" y="852"/>
              <a:ext cx="5655" cy="0"/>
            </a:xfrm>
            <a:prstGeom prst="line">
              <a:avLst/>
            </a:prstGeom>
            <a:noFill/>
            <a:ln w="50800">
              <a:solidFill>
                <a:srgbClr val="001760"/>
              </a:solidFill>
              <a:round/>
              <a:headEnd/>
              <a:tailEnd/>
            </a:ln>
            <a:effectLst/>
          </p:spPr>
          <p:txBody>
            <a:bodyPr wrap="none" anchor="ctr"/>
            <a:lstStyle/>
            <a:p>
              <a:pPr>
                <a:defRPr/>
              </a:pPr>
              <a:endParaRPr lang="en-US">
                <a:ea typeface="+mn-ea"/>
              </a:endParaRPr>
            </a:p>
          </p:txBody>
        </p:sp>
        <p:sp>
          <p:nvSpPr>
            <p:cNvPr id="6" name="Line 6"/>
            <p:cNvSpPr>
              <a:spLocks noChangeShapeType="1"/>
            </p:cNvSpPr>
            <p:nvPr/>
          </p:nvSpPr>
          <p:spPr bwMode="auto">
            <a:xfrm>
              <a:off x="0" y="840"/>
              <a:ext cx="5655" cy="0"/>
            </a:xfrm>
            <a:prstGeom prst="line">
              <a:avLst/>
            </a:prstGeom>
            <a:noFill/>
            <a:ln w="50800">
              <a:solidFill>
                <a:srgbClr val="99CCFF"/>
              </a:solidFill>
              <a:round/>
              <a:headEnd/>
              <a:tailEnd/>
            </a:ln>
            <a:effectLst/>
          </p:spPr>
          <p:txBody>
            <a:bodyPr wrap="none" anchor="ctr"/>
            <a:lstStyle/>
            <a:p>
              <a:pPr>
                <a:defRPr/>
              </a:pPr>
              <a:endParaRPr lang="en-US">
                <a:ea typeface="+mn-ea"/>
              </a:endParaRPr>
            </a:p>
          </p:txBody>
        </p:sp>
      </p:grpSp>
      <p:graphicFrame>
        <p:nvGraphicFramePr>
          <p:cNvPr id="7" name="Object 7"/>
          <p:cNvGraphicFramePr>
            <a:graphicFrameLocks noChangeAspect="1"/>
          </p:cNvGraphicFramePr>
          <p:nvPr userDrawn="1"/>
        </p:nvGraphicFramePr>
        <p:xfrm>
          <a:off x="990600" y="381000"/>
          <a:ext cx="7164388" cy="1695450"/>
        </p:xfrm>
        <a:graphic>
          <a:graphicData uri="http://schemas.openxmlformats.org/presentationml/2006/ole">
            <mc:AlternateContent xmlns:mc="http://schemas.openxmlformats.org/markup-compatibility/2006">
              <mc:Choice xmlns:v="urn:schemas-microsoft-com:vml" Requires="v">
                <p:oleObj spid="_x0000_s519170" name="Photo Editor Photo" r:id="rId3" imgW="6400000" imgH="1514686" progId="">
                  <p:embed/>
                </p:oleObj>
              </mc:Choice>
              <mc:Fallback>
                <p:oleObj name="Photo Editor Photo" r:id="rId3" imgW="6400000" imgH="1514686"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0600" y="381000"/>
                        <a:ext cx="7164388" cy="1695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826370" name="Rectangle 2"/>
          <p:cNvSpPr>
            <a:spLocks noGrp="1" noChangeArrowheads="1"/>
          </p:cNvSpPr>
          <p:nvPr>
            <p:ph type="ctrTitle"/>
          </p:nvPr>
        </p:nvSpPr>
        <p:spPr>
          <a:xfrm>
            <a:off x="609600" y="2819400"/>
            <a:ext cx="7789863" cy="915988"/>
          </a:xfrm>
        </p:spPr>
        <p:txBody>
          <a:bodyPr/>
          <a:lstStyle>
            <a:lvl1pPr>
              <a:defRPr/>
            </a:lvl1pPr>
          </a:lstStyle>
          <a:p>
            <a:r>
              <a:rPr lang="en-US"/>
              <a:t>Click to edit Master title style and use in 1 or 2 lines</a:t>
            </a:r>
          </a:p>
        </p:txBody>
      </p:sp>
      <p:sp>
        <p:nvSpPr>
          <p:cNvPr id="826371" name="Rectangle 3"/>
          <p:cNvSpPr>
            <a:spLocks noGrp="1" noChangeArrowheads="1"/>
          </p:cNvSpPr>
          <p:nvPr>
            <p:ph type="subTitle" idx="1"/>
          </p:nvPr>
        </p:nvSpPr>
        <p:spPr>
          <a:xfrm>
            <a:off x="1150938" y="3962400"/>
            <a:ext cx="6435725" cy="2133600"/>
          </a:xfrm>
        </p:spPr>
        <p:txBody>
          <a:bodyPr/>
          <a:lstStyle>
            <a:lvl1pPr marL="0" indent="0" algn="ctr">
              <a:buFont typeface="Wingdings" pitchFamily="2" charset="2"/>
              <a:buNone/>
              <a:defRPr/>
            </a:lvl1pPr>
          </a:lstStyle>
          <a:p>
            <a:r>
              <a:rPr lang="en-US"/>
              <a:t>Click to edit Master subtitle style and use in 1 or more lines</a:t>
            </a:r>
          </a:p>
        </p:txBody>
      </p:sp>
    </p:spTree>
    <p:extLst>
      <p:ext uri="{BB962C8B-B14F-4D97-AF65-F5344CB8AC3E}">
        <p14:creationId xmlns:p14="http://schemas.microsoft.com/office/powerpoint/2010/main" val="1198557213"/>
      </p:ext>
    </p:extLst>
  </p:cSld>
  <p:clrMapOvr>
    <a:masterClrMapping/>
  </p:clrMapOvr>
</p:sldLayout>
</file>

<file path=ppt/slideLayouts/slideLayout2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4"/>
          <p:cNvGrpSpPr>
            <a:grpSpLocks/>
          </p:cNvGrpSpPr>
          <p:nvPr userDrawn="1"/>
        </p:nvGrpSpPr>
        <p:grpSpPr bwMode="auto">
          <a:xfrm>
            <a:off x="0" y="3867150"/>
            <a:ext cx="7986713" cy="19050"/>
            <a:chOff x="0" y="840"/>
            <a:chExt cx="5660" cy="12"/>
          </a:xfrm>
        </p:grpSpPr>
        <p:sp>
          <p:nvSpPr>
            <p:cNvPr id="5" name="Line 5"/>
            <p:cNvSpPr>
              <a:spLocks noChangeShapeType="1"/>
            </p:cNvSpPr>
            <p:nvPr/>
          </p:nvSpPr>
          <p:spPr bwMode="auto">
            <a:xfrm>
              <a:off x="5" y="852"/>
              <a:ext cx="5655" cy="0"/>
            </a:xfrm>
            <a:prstGeom prst="line">
              <a:avLst/>
            </a:prstGeom>
            <a:noFill/>
            <a:ln w="50800">
              <a:solidFill>
                <a:srgbClr val="001760"/>
              </a:solidFill>
              <a:round/>
              <a:headEnd/>
              <a:tailEnd/>
            </a:ln>
            <a:effectLst/>
          </p:spPr>
          <p:txBody>
            <a:bodyPr wrap="none" anchor="ctr"/>
            <a:lstStyle/>
            <a:p>
              <a:pPr>
                <a:defRPr/>
              </a:pPr>
              <a:endParaRPr lang="en-US">
                <a:ea typeface="+mn-ea"/>
              </a:endParaRPr>
            </a:p>
          </p:txBody>
        </p:sp>
        <p:sp>
          <p:nvSpPr>
            <p:cNvPr id="6" name="Line 6"/>
            <p:cNvSpPr>
              <a:spLocks noChangeShapeType="1"/>
            </p:cNvSpPr>
            <p:nvPr/>
          </p:nvSpPr>
          <p:spPr bwMode="auto">
            <a:xfrm>
              <a:off x="0" y="840"/>
              <a:ext cx="5655" cy="0"/>
            </a:xfrm>
            <a:prstGeom prst="line">
              <a:avLst/>
            </a:prstGeom>
            <a:noFill/>
            <a:ln w="50800">
              <a:solidFill>
                <a:srgbClr val="99CCFF"/>
              </a:solidFill>
              <a:round/>
              <a:headEnd/>
              <a:tailEnd/>
            </a:ln>
            <a:effectLst/>
          </p:spPr>
          <p:txBody>
            <a:bodyPr wrap="none" anchor="ctr"/>
            <a:lstStyle/>
            <a:p>
              <a:pPr>
                <a:defRPr/>
              </a:pPr>
              <a:endParaRPr lang="en-US">
                <a:ea typeface="+mn-ea"/>
              </a:endParaRPr>
            </a:p>
          </p:txBody>
        </p:sp>
      </p:grpSp>
      <p:sp>
        <p:nvSpPr>
          <p:cNvPr id="832514" name="Rectangle 2"/>
          <p:cNvSpPr>
            <a:spLocks noGrp="1" noChangeArrowheads="1"/>
          </p:cNvSpPr>
          <p:nvPr>
            <p:ph type="ctrTitle"/>
          </p:nvPr>
        </p:nvSpPr>
        <p:spPr>
          <a:xfrm>
            <a:off x="609600" y="2819400"/>
            <a:ext cx="7789863" cy="915988"/>
          </a:xfrm>
        </p:spPr>
        <p:txBody>
          <a:bodyPr/>
          <a:lstStyle>
            <a:lvl1pPr>
              <a:defRPr/>
            </a:lvl1pPr>
          </a:lstStyle>
          <a:p>
            <a:r>
              <a:rPr lang="en-US"/>
              <a:t>Click to edit Master title style and use in 1 or 2 lines</a:t>
            </a:r>
          </a:p>
        </p:txBody>
      </p:sp>
      <p:sp>
        <p:nvSpPr>
          <p:cNvPr id="832515" name="Rectangle 3"/>
          <p:cNvSpPr>
            <a:spLocks noGrp="1" noChangeArrowheads="1"/>
          </p:cNvSpPr>
          <p:nvPr>
            <p:ph type="subTitle" idx="1"/>
          </p:nvPr>
        </p:nvSpPr>
        <p:spPr>
          <a:xfrm>
            <a:off x="1150938" y="3962400"/>
            <a:ext cx="6435725" cy="2133600"/>
          </a:xfrm>
        </p:spPr>
        <p:txBody>
          <a:bodyPr/>
          <a:lstStyle>
            <a:lvl1pPr marL="0" indent="0" algn="ctr">
              <a:buFont typeface="Wingdings" pitchFamily="2" charset="2"/>
              <a:buNone/>
              <a:defRPr/>
            </a:lvl1pPr>
          </a:lstStyle>
          <a:p>
            <a:r>
              <a:rPr lang="en-US"/>
              <a:t>Click to edit Master subtitle style and use in 1 or more lines</a:t>
            </a:r>
          </a:p>
        </p:txBody>
      </p:sp>
    </p:spTree>
    <p:extLst>
      <p:ext uri="{BB962C8B-B14F-4D97-AF65-F5344CB8AC3E}">
        <p14:creationId xmlns:p14="http://schemas.microsoft.com/office/powerpoint/2010/main" val="41588398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48298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663535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19731779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4014503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5730107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extLst>
      <p:ext uri="{BB962C8B-B14F-4D97-AF65-F5344CB8AC3E}">
        <p14:creationId xmlns:p14="http://schemas.microsoft.com/office/powerpoint/2010/main" val="420459956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94871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63746793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6128239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3400387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8514929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6163595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13085249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82018505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8"/>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04509978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8"/>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33952573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8"/>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41956518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Rectangle 8"/>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113065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4272275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8"/>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99516738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91301167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91607529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32773776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09523824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55467681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8887383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7338130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9867392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789251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5459797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extLst>
      <p:ext uri="{BB962C8B-B14F-4D97-AF65-F5344CB8AC3E}">
        <p14:creationId xmlns:p14="http://schemas.microsoft.com/office/powerpoint/2010/main" val="26965699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3279477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9111118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08341040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3028851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5965843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72876252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6375541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3403008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936571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extLst>
      <p:ext uri="{BB962C8B-B14F-4D97-AF65-F5344CB8AC3E}">
        <p14:creationId xmlns:p14="http://schemas.microsoft.com/office/powerpoint/2010/main" val="153455330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568499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extLst>
      <p:ext uri="{BB962C8B-B14F-4D97-AF65-F5344CB8AC3E}">
        <p14:creationId xmlns:p14="http://schemas.microsoft.com/office/powerpoint/2010/main" val="396995618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2268434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4381959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24569533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0674230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4534273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2162759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0514028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9912753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667821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76400"/>
            <a:ext cx="3921125"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3125" y="1676400"/>
            <a:ext cx="3921125"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9018366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0771184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59599351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02528004"/>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373478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49377358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3268741"/>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05588" y="228600"/>
            <a:ext cx="1998662" cy="4343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28600"/>
            <a:ext cx="5843588" cy="4343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273210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447800" y="228600"/>
            <a:ext cx="6696075" cy="8763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09600" y="1676400"/>
            <a:ext cx="7994650" cy="2895600"/>
          </a:xfrm>
        </p:spPr>
        <p:txBody>
          <a:bodyPr/>
          <a:lstStyle/>
          <a:p>
            <a:pPr lvl="0"/>
            <a:endParaRPr lang="en-US" noProof="0" smtClean="0"/>
          </a:p>
        </p:txBody>
      </p:sp>
    </p:spTree>
    <p:extLst>
      <p:ext uri="{BB962C8B-B14F-4D97-AF65-F5344CB8AC3E}">
        <p14:creationId xmlns:p14="http://schemas.microsoft.com/office/powerpoint/2010/main" val="107796805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447800" y="228600"/>
            <a:ext cx="6696075" cy="8763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609600" y="1676400"/>
            <a:ext cx="7994650" cy="2895600"/>
          </a:xfrm>
        </p:spPr>
        <p:txBody>
          <a:bodyPr/>
          <a:lstStyle/>
          <a:p>
            <a:pPr lvl="0"/>
            <a:endParaRPr lang="en-US" noProof="0" smtClean="0"/>
          </a:p>
        </p:txBody>
      </p:sp>
    </p:spTree>
    <p:extLst>
      <p:ext uri="{BB962C8B-B14F-4D97-AF65-F5344CB8AC3E}">
        <p14:creationId xmlns:p14="http://schemas.microsoft.com/office/powerpoint/2010/main" val="3582701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1764207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08241730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85544639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8"/>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4325723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8"/>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26916163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8"/>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958060452"/>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Rectangle 8"/>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414968933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8"/>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262184215"/>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285543543"/>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563233978"/>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0856797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181832578"/>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ftr" sz="quarter" idx="10"/>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856198155"/>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089061023"/>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01882739"/>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222844567"/>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76400"/>
            <a:ext cx="3921125"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3125" y="1676400"/>
            <a:ext cx="3921125"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71236767"/>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93275075"/>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82626283"/>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690376"/>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61405560"/>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72857570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1" Type="http://schemas.openxmlformats.org/officeDocument/2006/relationships/slideLayout" Target="../slideLayouts/slideLayout113.xml"/><Relationship Id="rId12" Type="http://schemas.openxmlformats.org/officeDocument/2006/relationships/theme" Target="../theme/theme10.xml"/><Relationship Id="rId13" Type="http://schemas.openxmlformats.org/officeDocument/2006/relationships/vmlDrawing" Target="../drawings/vmlDrawing3.vml"/><Relationship Id="rId14" Type="http://schemas.openxmlformats.org/officeDocument/2006/relationships/oleObject" Target="../embeddings/oleObject3.bin"/><Relationship Id="rId15" Type="http://schemas.openxmlformats.org/officeDocument/2006/relationships/image" Target="../media/image2.png"/><Relationship Id="rId16" Type="http://schemas.openxmlformats.org/officeDocument/2006/relationships/image" Target="../media/image3.wmf"/><Relationship Id="rId1" Type="http://schemas.openxmlformats.org/officeDocument/2006/relationships/slideLayout" Target="../slideLayouts/slideLayout103.xml"/><Relationship Id="rId2" Type="http://schemas.openxmlformats.org/officeDocument/2006/relationships/slideLayout" Target="../slideLayouts/slideLayout104.xml"/><Relationship Id="rId3" Type="http://schemas.openxmlformats.org/officeDocument/2006/relationships/slideLayout" Target="../slideLayouts/slideLayout105.xml"/><Relationship Id="rId4" Type="http://schemas.openxmlformats.org/officeDocument/2006/relationships/slideLayout" Target="../slideLayouts/slideLayout106.xml"/><Relationship Id="rId5" Type="http://schemas.openxmlformats.org/officeDocument/2006/relationships/slideLayout" Target="../slideLayouts/slideLayout107.xml"/><Relationship Id="rId6" Type="http://schemas.openxmlformats.org/officeDocument/2006/relationships/slideLayout" Target="../slideLayouts/slideLayout108.xml"/><Relationship Id="rId7" Type="http://schemas.openxmlformats.org/officeDocument/2006/relationships/slideLayout" Target="../slideLayouts/slideLayout109.xml"/><Relationship Id="rId8" Type="http://schemas.openxmlformats.org/officeDocument/2006/relationships/slideLayout" Target="../slideLayouts/slideLayout110.xml"/><Relationship Id="rId9" Type="http://schemas.openxmlformats.org/officeDocument/2006/relationships/slideLayout" Target="../slideLayouts/slideLayout111.xml"/><Relationship Id="rId10" Type="http://schemas.openxmlformats.org/officeDocument/2006/relationships/slideLayout" Target="../slideLayouts/slideLayout112.xml"/></Relationships>
</file>

<file path=ppt/slideMasters/_rels/slideMaster11.xml.rels><?xml version="1.0" encoding="UTF-8" standalone="yes"?>
<Relationships xmlns="http://schemas.openxmlformats.org/package/2006/relationships"><Relationship Id="rId11" Type="http://schemas.openxmlformats.org/officeDocument/2006/relationships/slideLayout" Target="../slideLayouts/slideLayout124.xml"/><Relationship Id="rId12" Type="http://schemas.openxmlformats.org/officeDocument/2006/relationships/theme" Target="../theme/theme11.xml"/><Relationship Id="rId13" Type="http://schemas.openxmlformats.org/officeDocument/2006/relationships/image" Target="../media/image1.jpeg"/><Relationship Id="rId1" Type="http://schemas.openxmlformats.org/officeDocument/2006/relationships/slideLayout" Target="../slideLayouts/slideLayout114.xml"/><Relationship Id="rId2" Type="http://schemas.openxmlformats.org/officeDocument/2006/relationships/slideLayout" Target="../slideLayouts/slideLayout115.xml"/><Relationship Id="rId3" Type="http://schemas.openxmlformats.org/officeDocument/2006/relationships/slideLayout" Target="../slideLayouts/slideLayout116.xml"/><Relationship Id="rId4" Type="http://schemas.openxmlformats.org/officeDocument/2006/relationships/slideLayout" Target="../slideLayouts/slideLayout117.xml"/><Relationship Id="rId5" Type="http://schemas.openxmlformats.org/officeDocument/2006/relationships/slideLayout" Target="../slideLayouts/slideLayout118.xml"/><Relationship Id="rId6" Type="http://schemas.openxmlformats.org/officeDocument/2006/relationships/slideLayout" Target="../slideLayouts/slideLayout119.xml"/><Relationship Id="rId7" Type="http://schemas.openxmlformats.org/officeDocument/2006/relationships/slideLayout" Target="../slideLayouts/slideLayout120.xml"/><Relationship Id="rId8" Type="http://schemas.openxmlformats.org/officeDocument/2006/relationships/slideLayout" Target="../slideLayouts/slideLayout121.xml"/><Relationship Id="rId9" Type="http://schemas.openxmlformats.org/officeDocument/2006/relationships/slideLayout" Target="../slideLayouts/slideLayout122.xml"/><Relationship Id="rId10" Type="http://schemas.openxmlformats.org/officeDocument/2006/relationships/slideLayout" Target="../slideLayouts/slideLayout123.xml"/></Relationships>
</file>

<file path=ppt/slideMasters/_rels/slideMaster12.xml.rels><?xml version="1.0" encoding="UTF-8" standalone="yes"?>
<Relationships xmlns="http://schemas.openxmlformats.org/package/2006/relationships"><Relationship Id="rId11" Type="http://schemas.openxmlformats.org/officeDocument/2006/relationships/slideLayout" Target="../slideLayouts/slideLayout135.xml"/><Relationship Id="rId12" Type="http://schemas.openxmlformats.org/officeDocument/2006/relationships/theme" Target="../theme/theme12.xml"/><Relationship Id="rId13" Type="http://schemas.openxmlformats.org/officeDocument/2006/relationships/vmlDrawing" Target="../drawings/vmlDrawing4.vml"/><Relationship Id="rId14" Type="http://schemas.openxmlformats.org/officeDocument/2006/relationships/oleObject" Target="../embeddings/oleObject4.bin"/><Relationship Id="rId15" Type="http://schemas.openxmlformats.org/officeDocument/2006/relationships/image" Target="../media/image2.png"/><Relationship Id="rId16" Type="http://schemas.openxmlformats.org/officeDocument/2006/relationships/image" Target="../media/image3.wmf"/><Relationship Id="rId1" Type="http://schemas.openxmlformats.org/officeDocument/2006/relationships/slideLayout" Target="../slideLayouts/slideLayout125.xml"/><Relationship Id="rId2" Type="http://schemas.openxmlformats.org/officeDocument/2006/relationships/slideLayout" Target="../slideLayouts/slideLayout126.xml"/><Relationship Id="rId3" Type="http://schemas.openxmlformats.org/officeDocument/2006/relationships/slideLayout" Target="../slideLayouts/slideLayout127.xml"/><Relationship Id="rId4" Type="http://schemas.openxmlformats.org/officeDocument/2006/relationships/slideLayout" Target="../slideLayouts/slideLayout128.xml"/><Relationship Id="rId5" Type="http://schemas.openxmlformats.org/officeDocument/2006/relationships/slideLayout" Target="../slideLayouts/slideLayout129.xml"/><Relationship Id="rId6" Type="http://schemas.openxmlformats.org/officeDocument/2006/relationships/slideLayout" Target="../slideLayouts/slideLayout130.xml"/><Relationship Id="rId7" Type="http://schemas.openxmlformats.org/officeDocument/2006/relationships/slideLayout" Target="../slideLayouts/slideLayout131.xml"/><Relationship Id="rId8" Type="http://schemas.openxmlformats.org/officeDocument/2006/relationships/slideLayout" Target="../slideLayouts/slideLayout132.xml"/><Relationship Id="rId9" Type="http://schemas.openxmlformats.org/officeDocument/2006/relationships/slideLayout" Target="../slideLayouts/slideLayout133.xml"/><Relationship Id="rId10" Type="http://schemas.openxmlformats.org/officeDocument/2006/relationships/slideLayout" Target="../slideLayouts/slideLayout134.xml"/></Relationships>
</file>

<file path=ppt/slideMasters/_rels/slideMaster13.xml.rels><?xml version="1.0" encoding="UTF-8" standalone="yes"?>
<Relationships xmlns="http://schemas.openxmlformats.org/package/2006/relationships"><Relationship Id="rId11" Type="http://schemas.openxmlformats.org/officeDocument/2006/relationships/slideLayout" Target="../slideLayouts/slideLayout146.xml"/><Relationship Id="rId12" Type="http://schemas.openxmlformats.org/officeDocument/2006/relationships/theme" Target="../theme/theme13.xml"/><Relationship Id="rId13" Type="http://schemas.openxmlformats.org/officeDocument/2006/relationships/vmlDrawing" Target="../drawings/vmlDrawing5.vml"/><Relationship Id="rId14" Type="http://schemas.openxmlformats.org/officeDocument/2006/relationships/oleObject" Target="../embeddings/oleObject5.bin"/><Relationship Id="rId15" Type="http://schemas.openxmlformats.org/officeDocument/2006/relationships/image" Target="../media/image2.png"/><Relationship Id="rId1" Type="http://schemas.openxmlformats.org/officeDocument/2006/relationships/slideLayout" Target="../slideLayouts/slideLayout136.xml"/><Relationship Id="rId2" Type="http://schemas.openxmlformats.org/officeDocument/2006/relationships/slideLayout" Target="../slideLayouts/slideLayout137.xml"/><Relationship Id="rId3" Type="http://schemas.openxmlformats.org/officeDocument/2006/relationships/slideLayout" Target="../slideLayouts/slideLayout138.xml"/><Relationship Id="rId4" Type="http://schemas.openxmlformats.org/officeDocument/2006/relationships/slideLayout" Target="../slideLayouts/slideLayout139.xml"/><Relationship Id="rId5" Type="http://schemas.openxmlformats.org/officeDocument/2006/relationships/slideLayout" Target="../slideLayouts/slideLayout140.xml"/><Relationship Id="rId6" Type="http://schemas.openxmlformats.org/officeDocument/2006/relationships/slideLayout" Target="../slideLayouts/slideLayout141.xml"/><Relationship Id="rId7" Type="http://schemas.openxmlformats.org/officeDocument/2006/relationships/slideLayout" Target="../slideLayouts/slideLayout142.xml"/><Relationship Id="rId8" Type="http://schemas.openxmlformats.org/officeDocument/2006/relationships/slideLayout" Target="../slideLayouts/slideLayout143.xml"/><Relationship Id="rId9" Type="http://schemas.openxmlformats.org/officeDocument/2006/relationships/slideLayout" Target="../slideLayouts/slideLayout144.xml"/><Relationship Id="rId10" Type="http://schemas.openxmlformats.org/officeDocument/2006/relationships/slideLayout" Target="../slideLayouts/slideLayout145.xml"/></Relationships>
</file>

<file path=ppt/slideMasters/_rels/slideMaster14.xml.rels><?xml version="1.0" encoding="UTF-8" standalone="yes"?>
<Relationships xmlns="http://schemas.openxmlformats.org/package/2006/relationships"><Relationship Id="rId11" Type="http://schemas.openxmlformats.org/officeDocument/2006/relationships/slideLayout" Target="../slideLayouts/slideLayout157.xml"/><Relationship Id="rId12" Type="http://schemas.openxmlformats.org/officeDocument/2006/relationships/theme" Target="../theme/theme14.xml"/><Relationship Id="rId13" Type="http://schemas.openxmlformats.org/officeDocument/2006/relationships/vmlDrawing" Target="../drawings/vmlDrawing6.vml"/><Relationship Id="rId14" Type="http://schemas.openxmlformats.org/officeDocument/2006/relationships/oleObject" Target="../embeddings/oleObject6.bin"/><Relationship Id="rId15" Type="http://schemas.openxmlformats.org/officeDocument/2006/relationships/image" Target="../media/image2.png"/><Relationship Id="rId1" Type="http://schemas.openxmlformats.org/officeDocument/2006/relationships/slideLayout" Target="../slideLayouts/slideLayout147.xml"/><Relationship Id="rId2" Type="http://schemas.openxmlformats.org/officeDocument/2006/relationships/slideLayout" Target="../slideLayouts/slideLayout148.xml"/><Relationship Id="rId3" Type="http://schemas.openxmlformats.org/officeDocument/2006/relationships/slideLayout" Target="../slideLayouts/slideLayout149.xml"/><Relationship Id="rId4" Type="http://schemas.openxmlformats.org/officeDocument/2006/relationships/slideLayout" Target="../slideLayouts/slideLayout150.xml"/><Relationship Id="rId5" Type="http://schemas.openxmlformats.org/officeDocument/2006/relationships/slideLayout" Target="../slideLayouts/slideLayout151.xml"/><Relationship Id="rId6" Type="http://schemas.openxmlformats.org/officeDocument/2006/relationships/slideLayout" Target="../slideLayouts/slideLayout152.xml"/><Relationship Id="rId7" Type="http://schemas.openxmlformats.org/officeDocument/2006/relationships/slideLayout" Target="../slideLayouts/slideLayout153.xml"/><Relationship Id="rId8" Type="http://schemas.openxmlformats.org/officeDocument/2006/relationships/slideLayout" Target="../slideLayouts/slideLayout154.xml"/><Relationship Id="rId9" Type="http://schemas.openxmlformats.org/officeDocument/2006/relationships/slideLayout" Target="../slideLayouts/slideLayout155.xml"/><Relationship Id="rId10" Type="http://schemas.openxmlformats.org/officeDocument/2006/relationships/slideLayout" Target="../slideLayouts/slideLayout156.xml"/></Relationships>
</file>

<file path=ppt/slideMasters/_rels/slideMaster15.xml.rels><?xml version="1.0" encoding="UTF-8" standalone="yes"?>
<Relationships xmlns="http://schemas.openxmlformats.org/package/2006/relationships"><Relationship Id="rId11" Type="http://schemas.openxmlformats.org/officeDocument/2006/relationships/slideLayout" Target="../slideLayouts/slideLayout168.xml"/><Relationship Id="rId12" Type="http://schemas.openxmlformats.org/officeDocument/2006/relationships/theme" Target="../theme/theme15.xml"/><Relationship Id="rId13" Type="http://schemas.openxmlformats.org/officeDocument/2006/relationships/vmlDrawing" Target="../drawings/vmlDrawing7.vml"/><Relationship Id="rId14" Type="http://schemas.openxmlformats.org/officeDocument/2006/relationships/oleObject" Target="../embeddings/oleObject7.bin"/><Relationship Id="rId15" Type="http://schemas.openxmlformats.org/officeDocument/2006/relationships/image" Target="../media/image4.png"/><Relationship Id="rId1" Type="http://schemas.openxmlformats.org/officeDocument/2006/relationships/slideLayout" Target="../slideLayouts/slideLayout158.xml"/><Relationship Id="rId2" Type="http://schemas.openxmlformats.org/officeDocument/2006/relationships/slideLayout" Target="../slideLayouts/slideLayout159.xml"/><Relationship Id="rId3" Type="http://schemas.openxmlformats.org/officeDocument/2006/relationships/slideLayout" Target="../slideLayouts/slideLayout160.xml"/><Relationship Id="rId4" Type="http://schemas.openxmlformats.org/officeDocument/2006/relationships/slideLayout" Target="../slideLayouts/slideLayout161.xml"/><Relationship Id="rId5" Type="http://schemas.openxmlformats.org/officeDocument/2006/relationships/slideLayout" Target="../slideLayouts/slideLayout162.xml"/><Relationship Id="rId6" Type="http://schemas.openxmlformats.org/officeDocument/2006/relationships/slideLayout" Target="../slideLayouts/slideLayout163.xml"/><Relationship Id="rId7" Type="http://schemas.openxmlformats.org/officeDocument/2006/relationships/slideLayout" Target="../slideLayouts/slideLayout164.xml"/><Relationship Id="rId8" Type="http://schemas.openxmlformats.org/officeDocument/2006/relationships/slideLayout" Target="../slideLayouts/slideLayout165.xml"/><Relationship Id="rId9" Type="http://schemas.openxmlformats.org/officeDocument/2006/relationships/slideLayout" Target="../slideLayouts/slideLayout166.xml"/><Relationship Id="rId10" Type="http://schemas.openxmlformats.org/officeDocument/2006/relationships/slideLayout" Target="../slideLayouts/slideLayout167.xml"/></Relationships>
</file>

<file path=ppt/slideMasters/_rels/slideMaster16.xml.rels><?xml version="1.0" encoding="UTF-8" standalone="yes"?>
<Relationships xmlns="http://schemas.openxmlformats.org/package/2006/relationships"><Relationship Id="rId11" Type="http://schemas.openxmlformats.org/officeDocument/2006/relationships/slideLayout" Target="../slideLayouts/slideLayout179.xml"/><Relationship Id="rId12" Type="http://schemas.openxmlformats.org/officeDocument/2006/relationships/slideLayout" Target="../slideLayouts/slideLayout180.xml"/><Relationship Id="rId13" Type="http://schemas.openxmlformats.org/officeDocument/2006/relationships/theme" Target="../theme/theme16.xml"/><Relationship Id="rId14" Type="http://schemas.openxmlformats.org/officeDocument/2006/relationships/vmlDrawing" Target="../drawings/vmlDrawing8.vml"/><Relationship Id="rId15" Type="http://schemas.openxmlformats.org/officeDocument/2006/relationships/oleObject" Target="../embeddings/oleObject8.bin"/><Relationship Id="rId16" Type="http://schemas.openxmlformats.org/officeDocument/2006/relationships/image" Target="../media/image2.png"/><Relationship Id="rId1" Type="http://schemas.openxmlformats.org/officeDocument/2006/relationships/slideLayout" Target="../slideLayouts/slideLayout169.xml"/><Relationship Id="rId2" Type="http://schemas.openxmlformats.org/officeDocument/2006/relationships/slideLayout" Target="../slideLayouts/slideLayout170.xml"/><Relationship Id="rId3" Type="http://schemas.openxmlformats.org/officeDocument/2006/relationships/slideLayout" Target="../slideLayouts/slideLayout171.xml"/><Relationship Id="rId4" Type="http://schemas.openxmlformats.org/officeDocument/2006/relationships/slideLayout" Target="../slideLayouts/slideLayout172.xml"/><Relationship Id="rId5" Type="http://schemas.openxmlformats.org/officeDocument/2006/relationships/slideLayout" Target="../slideLayouts/slideLayout173.xml"/><Relationship Id="rId6" Type="http://schemas.openxmlformats.org/officeDocument/2006/relationships/slideLayout" Target="../slideLayouts/slideLayout174.xml"/><Relationship Id="rId7" Type="http://schemas.openxmlformats.org/officeDocument/2006/relationships/slideLayout" Target="../slideLayouts/slideLayout175.xml"/><Relationship Id="rId8" Type="http://schemas.openxmlformats.org/officeDocument/2006/relationships/slideLayout" Target="../slideLayouts/slideLayout176.xml"/><Relationship Id="rId9" Type="http://schemas.openxmlformats.org/officeDocument/2006/relationships/slideLayout" Target="../slideLayouts/slideLayout177.xml"/><Relationship Id="rId10" Type="http://schemas.openxmlformats.org/officeDocument/2006/relationships/slideLayout" Target="../slideLayouts/slideLayout178.xml"/></Relationships>
</file>

<file path=ppt/slideMasters/_rels/slideMaster17.xml.rels><?xml version="1.0" encoding="UTF-8" standalone="yes"?>
<Relationships xmlns="http://schemas.openxmlformats.org/package/2006/relationships"><Relationship Id="rId11" Type="http://schemas.openxmlformats.org/officeDocument/2006/relationships/slideLayout" Target="../slideLayouts/slideLayout191.xml"/><Relationship Id="rId12" Type="http://schemas.openxmlformats.org/officeDocument/2006/relationships/theme" Target="../theme/theme17.xml"/><Relationship Id="rId13" Type="http://schemas.openxmlformats.org/officeDocument/2006/relationships/vmlDrawing" Target="../drawings/vmlDrawing10.vml"/><Relationship Id="rId14" Type="http://schemas.openxmlformats.org/officeDocument/2006/relationships/oleObject" Target="../embeddings/oleObject10.bin"/><Relationship Id="rId15" Type="http://schemas.openxmlformats.org/officeDocument/2006/relationships/image" Target="../media/image4.png"/><Relationship Id="rId1" Type="http://schemas.openxmlformats.org/officeDocument/2006/relationships/slideLayout" Target="../slideLayouts/slideLayout181.xml"/><Relationship Id="rId2" Type="http://schemas.openxmlformats.org/officeDocument/2006/relationships/slideLayout" Target="../slideLayouts/slideLayout182.xml"/><Relationship Id="rId3" Type="http://schemas.openxmlformats.org/officeDocument/2006/relationships/slideLayout" Target="../slideLayouts/slideLayout183.xml"/><Relationship Id="rId4" Type="http://schemas.openxmlformats.org/officeDocument/2006/relationships/slideLayout" Target="../slideLayouts/slideLayout184.xml"/><Relationship Id="rId5" Type="http://schemas.openxmlformats.org/officeDocument/2006/relationships/slideLayout" Target="../slideLayouts/slideLayout185.xml"/><Relationship Id="rId6" Type="http://schemas.openxmlformats.org/officeDocument/2006/relationships/slideLayout" Target="../slideLayouts/slideLayout186.xml"/><Relationship Id="rId7" Type="http://schemas.openxmlformats.org/officeDocument/2006/relationships/slideLayout" Target="../slideLayouts/slideLayout187.xml"/><Relationship Id="rId8" Type="http://schemas.openxmlformats.org/officeDocument/2006/relationships/slideLayout" Target="../slideLayouts/slideLayout188.xml"/><Relationship Id="rId9" Type="http://schemas.openxmlformats.org/officeDocument/2006/relationships/slideLayout" Target="../slideLayouts/slideLayout189.xml"/><Relationship Id="rId10" Type="http://schemas.openxmlformats.org/officeDocument/2006/relationships/slideLayout" Target="../slideLayouts/slideLayout190.xml"/></Relationships>
</file>

<file path=ppt/slideMasters/_rels/slideMaster18.xml.rels><?xml version="1.0" encoding="UTF-8" standalone="yes"?>
<Relationships xmlns="http://schemas.openxmlformats.org/package/2006/relationships"><Relationship Id="rId11" Type="http://schemas.openxmlformats.org/officeDocument/2006/relationships/slideLayout" Target="../slideLayouts/slideLayout202.xml"/><Relationship Id="rId12" Type="http://schemas.openxmlformats.org/officeDocument/2006/relationships/slideLayout" Target="../slideLayouts/slideLayout203.xml"/><Relationship Id="rId13" Type="http://schemas.openxmlformats.org/officeDocument/2006/relationships/theme" Target="../theme/theme18.xml"/><Relationship Id="rId14" Type="http://schemas.openxmlformats.org/officeDocument/2006/relationships/vmlDrawing" Target="../drawings/vmlDrawing11.vml"/><Relationship Id="rId15" Type="http://schemas.openxmlformats.org/officeDocument/2006/relationships/oleObject" Target="../embeddings/oleObject11.bin"/><Relationship Id="rId16" Type="http://schemas.openxmlformats.org/officeDocument/2006/relationships/image" Target="../media/image2.png"/><Relationship Id="rId1" Type="http://schemas.openxmlformats.org/officeDocument/2006/relationships/slideLayout" Target="../slideLayouts/slideLayout192.xml"/><Relationship Id="rId2" Type="http://schemas.openxmlformats.org/officeDocument/2006/relationships/slideLayout" Target="../slideLayouts/slideLayout193.xml"/><Relationship Id="rId3" Type="http://schemas.openxmlformats.org/officeDocument/2006/relationships/slideLayout" Target="../slideLayouts/slideLayout194.xml"/><Relationship Id="rId4" Type="http://schemas.openxmlformats.org/officeDocument/2006/relationships/slideLayout" Target="../slideLayouts/slideLayout195.xml"/><Relationship Id="rId5" Type="http://schemas.openxmlformats.org/officeDocument/2006/relationships/slideLayout" Target="../slideLayouts/slideLayout196.xml"/><Relationship Id="rId6" Type="http://schemas.openxmlformats.org/officeDocument/2006/relationships/slideLayout" Target="../slideLayouts/slideLayout197.xml"/><Relationship Id="rId7" Type="http://schemas.openxmlformats.org/officeDocument/2006/relationships/slideLayout" Target="../slideLayouts/slideLayout198.xml"/><Relationship Id="rId8" Type="http://schemas.openxmlformats.org/officeDocument/2006/relationships/slideLayout" Target="../slideLayouts/slideLayout199.xml"/><Relationship Id="rId9" Type="http://schemas.openxmlformats.org/officeDocument/2006/relationships/slideLayout" Target="../slideLayouts/slideLayout200.xml"/><Relationship Id="rId10" Type="http://schemas.openxmlformats.org/officeDocument/2006/relationships/slideLayout" Target="../slideLayouts/slideLayout201.xml"/></Relationships>
</file>

<file path=ppt/slideMasters/_rels/slideMaster19.xml.rels><?xml version="1.0" encoding="UTF-8" standalone="yes"?>
<Relationships xmlns="http://schemas.openxmlformats.org/package/2006/relationships"><Relationship Id="rId11" Type="http://schemas.openxmlformats.org/officeDocument/2006/relationships/slideLayout" Target="../slideLayouts/slideLayout214.xml"/><Relationship Id="rId12" Type="http://schemas.openxmlformats.org/officeDocument/2006/relationships/theme" Target="../theme/theme19.xml"/><Relationship Id="rId13" Type="http://schemas.openxmlformats.org/officeDocument/2006/relationships/vmlDrawing" Target="../drawings/vmlDrawing13.vml"/><Relationship Id="rId14" Type="http://schemas.openxmlformats.org/officeDocument/2006/relationships/oleObject" Target="../embeddings/oleObject13.bin"/><Relationship Id="rId15" Type="http://schemas.openxmlformats.org/officeDocument/2006/relationships/image" Target="../media/image4.png"/><Relationship Id="rId1" Type="http://schemas.openxmlformats.org/officeDocument/2006/relationships/slideLayout" Target="../slideLayouts/slideLayout204.xml"/><Relationship Id="rId2" Type="http://schemas.openxmlformats.org/officeDocument/2006/relationships/slideLayout" Target="../slideLayouts/slideLayout205.xml"/><Relationship Id="rId3" Type="http://schemas.openxmlformats.org/officeDocument/2006/relationships/slideLayout" Target="../slideLayouts/slideLayout206.xml"/><Relationship Id="rId4" Type="http://schemas.openxmlformats.org/officeDocument/2006/relationships/slideLayout" Target="../slideLayouts/slideLayout207.xml"/><Relationship Id="rId5" Type="http://schemas.openxmlformats.org/officeDocument/2006/relationships/slideLayout" Target="../slideLayouts/slideLayout208.xml"/><Relationship Id="rId6" Type="http://schemas.openxmlformats.org/officeDocument/2006/relationships/slideLayout" Target="../slideLayouts/slideLayout209.xml"/><Relationship Id="rId7" Type="http://schemas.openxmlformats.org/officeDocument/2006/relationships/slideLayout" Target="../slideLayouts/slideLayout210.xml"/><Relationship Id="rId8" Type="http://schemas.openxmlformats.org/officeDocument/2006/relationships/slideLayout" Target="../slideLayouts/slideLayout211.xml"/><Relationship Id="rId9" Type="http://schemas.openxmlformats.org/officeDocument/2006/relationships/slideLayout" Target="../slideLayouts/slideLayout212.xml"/><Relationship Id="rId10" Type="http://schemas.openxmlformats.org/officeDocument/2006/relationships/slideLayout" Target="../slideLayouts/slideLayout213.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3" Type="http://schemas.openxmlformats.org/officeDocument/2006/relationships/image" Target="../media/image1.jpeg"/><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20.xml.rels><?xml version="1.0" encoding="UTF-8" standalone="yes"?>
<Relationships xmlns="http://schemas.openxmlformats.org/package/2006/relationships"><Relationship Id="rId11" Type="http://schemas.openxmlformats.org/officeDocument/2006/relationships/slideLayout" Target="../slideLayouts/slideLayout225.xml"/><Relationship Id="rId12" Type="http://schemas.openxmlformats.org/officeDocument/2006/relationships/theme" Target="../theme/theme20.xml"/><Relationship Id="rId13" Type="http://schemas.openxmlformats.org/officeDocument/2006/relationships/vmlDrawing" Target="../drawings/vmlDrawing14.vml"/><Relationship Id="rId14" Type="http://schemas.openxmlformats.org/officeDocument/2006/relationships/oleObject" Target="../embeddings/oleObject14.bin"/><Relationship Id="rId15" Type="http://schemas.openxmlformats.org/officeDocument/2006/relationships/image" Target="../media/image2.png"/><Relationship Id="rId1" Type="http://schemas.openxmlformats.org/officeDocument/2006/relationships/slideLayout" Target="../slideLayouts/slideLayout215.xml"/><Relationship Id="rId2" Type="http://schemas.openxmlformats.org/officeDocument/2006/relationships/slideLayout" Target="../slideLayouts/slideLayout216.xml"/><Relationship Id="rId3" Type="http://schemas.openxmlformats.org/officeDocument/2006/relationships/slideLayout" Target="../slideLayouts/slideLayout217.xml"/><Relationship Id="rId4" Type="http://schemas.openxmlformats.org/officeDocument/2006/relationships/slideLayout" Target="../slideLayouts/slideLayout218.xml"/><Relationship Id="rId5" Type="http://schemas.openxmlformats.org/officeDocument/2006/relationships/slideLayout" Target="../slideLayouts/slideLayout219.xml"/><Relationship Id="rId6" Type="http://schemas.openxmlformats.org/officeDocument/2006/relationships/slideLayout" Target="../slideLayouts/slideLayout220.xml"/><Relationship Id="rId7" Type="http://schemas.openxmlformats.org/officeDocument/2006/relationships/slideLayout" Target="../slideLayouts/slideLayout221.xml"/><Relationship Id="rId8" Type="http://schemas.openxmlformats.org/officeDocument/2006/relationships/slideLayout" Target="../slideLayouts/slideLayout222.xml"/><Relationship Id="rId9" Type="http://schemas.openxmlformats.org/officeDocument/2006/relationships/slideLayout" Target="../slideLayouts/slideLayout223.xml"/><Relationship Id="rId10" Type="http://schemas.openxmlformats.org/officeDocument/2006/relationships/slideLayout" Target="../slideLayouts/slideLayout224.xml"/></Relationships>
</file>

<file path=ppt/slideMasters/_rels/slideMaster21.xml.rels><?xml version="1.0" encoding="UTF-8" standalone="yes"?>
<Relationships xmlns="http://schemas.openxmlformats.org/package/2006/relationships"><Relationship Id="rId1" Type="http://schemas.openxmlformats.org/officeDocument/2006/relationships/slideLayout" Target="../slideLayouts/slideLayout226.xml"/><Relationship Id="rId2" Type="http://schemas.openxmlformats.org/officeDocument/2006/relationships/theme" Target="../theme/theme21.xml"/></Relationships>
</file>

<file path=ppt/slideMasters/_rels/slideMaster22.xml.rels><?xml version="1.0" encoding="UTF-8" standalone="yes"?>
<Relationships xmlns="http://schemas.openxmlformats.org/package/2006/relationships"><Relationship Id="rId1" Type="http://schemas.openxmlformats.org/officeDocument/2006/relationships/slideLayout" Target="../slideLayouts/slideLayout227.xml"/><Relationship Id="rId2" Type="http://schemas.openxmlformats.org/officeDocument/2006/relationships/theme" Target="../theme/theme22.xml"/></Relationships>
</file>

<file path=ppt/slideMasters/_rels/slideMaster23.xml.rels><?xml version="1.0" encoding="UTF-8" standalone="yes"?>
<Relationships xmlns="http://schemas.openxmlformats.org/package/2006/relationships"><Relationship Id="rId1" Type="http://schemas.openxmlformats.org/officeDocument/2006/relationships/slideLayout" Target="../slideLayouts/slideLayout228.xml"/><Relationship Id="rId2" Type="http://schemas.openxmlformats.org/officeDocument/2006/relationships/theme" Target="../theme/theme23.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3" Type="http://schemas.openxmlformats.org/officeDocument/2006/relationships/image" Target="../media/image1.jpeg"/><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3" Type="http://schemas.openxmlformats.org/officeDocument/2006/relationships/image" Target="../media/image1.jpeg"/><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5.xml"/><Relationship Id="rId13" Type="http://schemas.openxmlformats.org/officeDocument/2006/relationships/image" Target="../media/image1.jpeg"/><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6.xml"/><Relationship Id="rId12" Type="http://schemas.openxmlformats.org/officeDocument/2006/relationships/theme" Target="../theme/theme6.xml"/><Relationship Id="rId13" Type="http://schemas.openxmlformats.org/officeDocument/2006/relationships/image" Target="../media/image1.jpeg"/><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77.xml"/><Relationship Id="rId12" Type="http://schemas.openxmlformats.org/officeDocument/2006/relationships/slideLayout" Target="../slideLayouts/slideLayout78.xml"/><Relationship Id="rId13" Type="http://schemas.openxmlformats.org/officeDocument/2006/relationships/slideLayout" Target="../slideLayouts/slideLayout79.xml"/><Relationship Id="rId14" Type="http://schemas.openxmlformats.org/officeDocument/2006/relationships/theme" Target="../theme/theme7.xml"/><Relationship Id="rId15" Type="http://schemas.openxmlformats.org/officeDocument/2006/relationships/vmlDrawing" Target="../drawings/vmlDrawing1.vml"/><Relationship Id="rId16" Type="http://schemas.openxmlformats.org/officeDocument/2006/relationships/oleObject" Target="../embeddings/oleObject1.bin"/><Relationship Id="rId17" Type="http://schemas.openxmlformats.org/officeDocument/2006/relationships/image" Target="../media/image2.png"/><Relationship Id="rId18" Type="http://schemas.openxmlformats.org/officeDocument/2006/relationships/image" Target="../media/image3.wmf"/><Relationship Id="rId1" Type="http://schemas.openxmlformats.org/officeDocument/2006/relationships/slideLayout" Target="../slideLayouts/slideLayout67.xml"/><Relationship Id="rId2" Type="http://schemas.openxmlformats.org/officeDocument/2006/relationships/slideLayout" Target="../slideLayouts/slideLayout68.xml"/><Relationship Id="rId3" Type="http://schemas.openxmlformats.org/officeDocument/2006/relationships/slideLayout" Target="../slideLayouts/slideLayout69.xml"/><Relationship Id="rId4" Type="http://schemas.openxmlformats.org/officeDocument/2006/relationships/slideLayout" Target="../slideLayouts/slideLayout70.xml"/><Relationship Id="rId5" Type="http://schemas.openxmlformats.org/officeDocument/2006/relationships/slideLayout" Target="../slideLayouts/slideLayout71.xml"/><Relationship Id="rId6" Type="http://schemas.openxmlformats.org/officeDocument/2006/relationships/slideLayout" Target="../slideLayouts/slideLayout72.xml"/><Relationship Id="rId7" Type="http://schemas.openxmlformats.org/officeDocument/2006/relationships/slideLayout" Target="../slideLayouts/slideLayout73.xml"/><Relationship Id="rId8" Type="http://schemas.openxmlformats.org/officeDocument/2006/relationships/slideLayout" Target="../slideLayouts/slideLayout74.xml"/><Relationship Id="rId9" Type="http://schemas.openxmlformats.org/officeDocument/2006/relationships/slideLayout" Target="../slideLayouts/slideLayout75.xml"/><Relationship Id="rId10"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90.xml"/><Relationship Id="rId12" Type="http://schemas.openxmlformats.org/officeDocument/2006/relationships/theme" Target="../theme/theme8.xml"/><Relationship Id="rId13" Type="http://schemas.openxmlformats.org/officeDocument/2006/relationships/image" Target="../media/image1.jpeg"/><Relationship Id="rId1" Type="http://schemas.openxmlformats.org/officeDocument/2006/relationships/slideLayout" Target="../slideLayouts/slideLayout80.xml"/><Relationship Id="rId2" Type="http://schemas.openxmlformats.org/officeDocument/2006/relationships/slideLayout" Target="../slideLayouts/slideLayout81.xml"/><Relationship Id="rId3" Type="http://schemas.openxmlformats.org/officeDocument/2006/relationships/slideLayout" Target="../slideLayouts/slideLayout82.xml"/><Relationship Id="rId4" Type="http://schemas.openxmlformats.org/officeDocument/2006/relationships/slideLayout" Target="../slideLayouts/slideLayout83.xml"/><Relationship Id="rId5" Type="http://schemas.openxmlformats.org/officeDocument/2006/relationships/slideLayout" Target="../slideLayouts/slideLayout84.xml"/><Relationship Id="rId6" Type="http://schemas.openxmlformats.org/officeDocument/2006/relationships/slideLayout" Target="../slideLayouts/slideLayout85.xml"/><Relationship Id="rId7" Type="http://schemas.openxmlformats.org/officeDocument/2006/relationships/slideLayout" Target="../slideLayouts/slideLayout86.xml"/><Relationship Id="rId8" Type="http://schemas.openxmlformats.org/officeDocument/2006/relationships/slideLayout" Target="../slideLayouts/slideLayout87.xml"/><Relationship Id="rId9" Type="http://schemas.openxmlformats.org/officeDocument/2006/relationships/slideLayout" Target="../slideLayouts/slideLayout88.xml"/><Relationship Id="rId10" Type="http://schemas.openxmlformats.org/officeDocument/2006/relationships/slideLayout" Target="../slideLayouts/slideLayout89.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101.xml"/><Relationship Id="rId12" Type="http://schemas.openxmlformats.org/officeDocument/2006/relationships/slideLayout" Target="../slideLayouts/slideLayout102.xml"/><Relationship Id="rId13" Type="http://schemas.openxmlformats.org/officeDocument/2006/relationships/theme" Target="../theme/theme9.xml"/><Relationship Id="rId14" Type="http://schemas.openxmlformats.org/officeDocument/2006/relationships/vmlDrawing" Target="../drawings/vmlDrawing2.vml"/><Relationship Id="rId15" Type="http://schemas.openxmlformats.org/officeDocument/2006/relationships/oleObject" Target="../embeddings/oleObject2.bin"/><Relationship Id="rId16" Type="http://schemas.openxmlformats.org/officeDocument/2006/relationships/image" Target="../media/image2.png"/><Relationship Id="rId17" Type="http://schemas.openxmlformats.org/officeDocument/2006/relationships/image" Target="../media/image3.wmf"/><Relationship Id="rId1" Type="http://schemas.openxmlformats.org/officeDocument/2006/relationships/slideLayout" Target="../slideLayouts/slideLayout91.xml"/><Relationship Id="rId2" Type="http://schemas.openxmlformats.org/officeDocument/2006/relationships/slideLayout" Target="../slideLayouts/slideLayout92.xml"/><Relationship Id="rId3" Type="http://schemas.openxmlformats.org/officeDocument/2006/relationships/slideLayout" Target="../slideLayouts/slideLayout93.xml"/><Relationship Id="rId4" Type="http://schemas.openxmlformats.org/officeDocument/2006/relationships/slideLayout" Target="../slideLayouts/slideLayout94.xml"/><Relationship Id="rId5" Type="http://schemas.openxmlformats.org/officeDocument/2006/relationships/slideLayout" Target="../slideLayouts/slideLayout95.xml"/><Relationship Id="rId6" Type="http://schemas.openxmlformats.org/officeDocument/2006/relationships/slideLayout" Target="../slideLayouts/slideLayout96.xml"/><Relationship Id="rId7" Type="http://schemas.openxmlformats.org/officeDocument/2006/relationships/slideLayout" Target="../slideLayouts/slideLayout97.xml"/><Relationship Id="rId8" Type="http://schemas.openxmlformats.org/officeDocument/2006/relationships/slideLayout" Target="../slideLayouts/slideLayout98.xml"/><Relationship Id="rId9" Type="http://schemas.openxmlformats.org/officeDocument/2006/relationships/slideLayout" Target="../slideLayouts/slideLayout99.xml"/><Relationship Id="rId10" Type="http://schemas.openxmlformats.org/officeDocument/2006/relationships/slideLayout" Target="../slideLayouts/slideLayout10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21506" name="Group 2"/>
          <p:cNvGrpSpPr>
            <a:grpSpLocks/>
          </p:cNvGrpSpPr>
          <p:nvPr/>
        </p:nvGrpSpPr>
        <p:grpSpPr bwMode="auto">
          <a:xfrm>
            <a:off x="0" y="1333500"/>
            <a:ext cx="7907338" cy="20638"/>
            <a:chOff x="0" y="840"/>
            <a:chExt cx="5660" cy="12"/>
          </a:xfrm>
        </p:grpSpPr>
        <p:sp>
          <p:nvSpPr>
            <p:cNvPr id="299011" name="Line 3"/>
            <p:cNvSpPr>
              <a:spLocks noChangeShapeType="1"/>
            </p:cNvSpPr>
            <p:nvPr/>
          </p:nvSpPr>
          <p:spPr bwMode="auto">
            <a:xfrm>
              <a:off x="5" y="852"/>
              <a:ext cx="5655" cy="0"/>
            </a:xfrm>
            <a:prstGeom prst="line">
              <a:avLst/>
            </a:prstGeom>
            <a:noFill/>
            <a:ln w="50800">
              <a:solidFill>
                <a:srgbClr val="0000A8"/>
              </a:solidFill>
              <a:round/>
              <a:headEnd/>
              <a:tailEnd/>
            </a:ln>
            <a:effectLst/>
          </p:spPr>
          <p:txBody>
            <a:bodyPr wrap="none" anchor="ctr"/>
            <a:lstStyle/>
            <a:p>
              <a:pPr>
                <a:defRPr/>
              </a:pPr>
              <a:endParaRPr lang="en-US">
                <a:ea typeface="+mn-ea"/>
              </a:endParaRPr>
            </a:p>
          </p:txBody>
        </p:sp>
        <p:sp>
          <p:nvSpPr>
            <p:cNvPr id="299012" name="Line 4"/>
            <p:cNvSpPr>
              <a:spLocks noChangeShapeType="1"/>
            </p:cNvSpPr>
            <p:nvPr/>
          </p:nvSpPr>
          <p:spPr bwMode="auto">
            <a:xfrm>
              <a:off x="0" y="840"/>
              <a:ext cx="5655" cy="0"/>
            </a:xfrm>
            <a:prstGeom prst="line">
              <a:avLst/>
            </a:prstGeom>
            <a:noFill/>
            <a:ln w="50800">
              <a:solidFill>
                <a:srgbClr val="0000A8"/>
              </a:solidFill>
              <a:round/>
              <a:headEnd/>
              <a:tailEnd/>
            </a:ln>
            <a:effectLst/>
          </p:spPr>
          <p:txBody>
            <a:bodyPr wrap="none" anchor="ctr"/>
            <a:lstStyle/>
            <a:p>
              <a:pPr>
                <a:defRPr/>
              </a:pPr>
              <a:endParaRPr lang="en-US">
                <a:ea typeface="+mn-ea"/>
              </a:endParaRPr>
            </a:p>
          </p:txBody>
        </p:sp>
      </p:grpSp>
      <p:sp>
        <p:nvSpPr>
          <p:cNvPr id="299013" name="Rectangle 5"/>
          <p:cNvSpPr>
            <a:spLocks noChangeArrowheads="1"/>
          </p:cNvSpPr>
          <p:nvPr/>
        </p:nvSpPr>
        <p:spPr bwMode="auto">
          <a:xfrm>
            <a:off x="0" y="0"/>
            <a:ext cx="9144000" cy="6858000"/>
          </a:xfrm>
          <a:prstGeom prst="rect">
            <a:avLst/>
          </a:prstGeom>
          <a:noFill/>
          <a:ln w="76200">
            <a:solidFill>
              <a:srgbClr val="0000A8"/>
            </a:solidFill>
            <a:miter lim="800000"/>
            <a:headEnd/>
            <a:tailEnd/>
          </a:ln>
          <a:effectLst/>
        </p:spPr>
        <p:txBody>
          <a:bodyPr wrap="none" lIns="107352" tIns="53677" rIns="107352" bIns="53677" anchor="ctr"/>
          <a:lstStyle/>
          <a:p>
            <a:pPr algn="ctr" defTabSz="912813">
              <a:defRPr/>
            </a:pPr>
            <a:endParaRPr lang="en-US">
              <a:solidFill>
                <a:srgbClr val="0000CC"/>
              </a:solidFill>
              <a:ea typeface="+mn-ea"/>
            </a:endParaRPr>
          </a:p>
        </p:txBody>
      </p:sp>
      <p:pic>
        <p:nvPicPr>
          <p:cNvPr id="21508" name="Picture 6" descr="AHRQ_NEW_logo_small copy"/>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30175" y="250825"/>
            <a:ext cx="1604963"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90392" r:id="rId1"/>
    <p:sldLayoutId id="2147490179" r:id="rId2"/>
    <p:sldLayoutId id="2147490180" r:id="rId3"/>
    <p:sldLayoutId id="2147490181" r:id="rId4"/>
    <p:sldLayoutId id="2147490182" r:id="rId5"/>
    <p:sldLayoutId id="2147490183" r:id="rId6"/>
    <p:sldLayoutId id="2147490184" r:id="rId7"/>
    <p:sldLayoutId id="2147490185" r:id="rId8"/>
    <p:sldLayoutId id="2147490186" r:id="rId9"/>
    <p:sldLayoutId id="2147490187" r:id="rId10"/>
    <p:sldLayoutId id="2147490188" r:id="rId11"/>
  </p:sldLayoutIdLst>
  <p:txStyles>
    <p:titleStyle>
      <a:lvl1pPr algn="ctr" defTabSz="912813" rtl="0" eaLnBrk="0" fontAlgn="base" hangingPunct="0">
        <a:spcBef>
          <a:spcPct val="0"/>
        </a:spcBef>
        <a:spcAft>
          <a:spcPct val="0"/>
        </a:spcAft>
        <a:defRPr sz="2400" b="1">
          <a:solidFill>
            <a:srgbClr val="0000CC"/>
          </a:solidFill>
          <a:latin typeface="+mj-lt"/>
          <a:ea typeface="ＭＳ Ｐゴシック" charset="0"/>
          <a:cs typeface="+mj-cs"/>
        </a:defRPr>
      </a:lvl1pPr>
      <a:lvl2pPr algn="ctr" defTabSz="912813" rtl="0" eaLnBrk="0" fontAlgn="base" hangingPunct="0">
        <a:spcBef>
          <a:spcPct val="0"/>
        </a:spcBef>
        <a:spcAft>
          <a:spcPct val="0"/>
        </a:spcAft>
        <a:defRPr sz="2400" b="1">
          <a:solidFill>
            <a:srgbClr val="0000CC"/>
          </a:solidFill>
          <a:latin typeface="Arial" charset="0"/>
          <a:ea typeface="ＭＳ Ｐゴシック" charset="0"/>
        </a:defRPr>
      </a:lvl2pPr>
      <a:lvl3pPr algn="ctr" defTabSz="912813" rtl="0" eaLnBrk="0" fontAlgn="base" hangingPunct="0">
        <a:spcBef>
          <a:spcPct val="0"/>
        </a:spcBef>
        <a:spcAft>
          <a:spcPct val="0"/>
        </a:spcAft>
        <a:defRPr sz="2400" b="1">
          <a:solidFill>
            <a:srgbClr val="0000CC"/>
          </a:solidFill>
          <a:latin typeface="Arial" charset="0"/>
          <a:ea typeface="ＭＳ Ｐゴシック" charset="0"/>
        </a:defRPr>
      </a:lvl3pPr>
      <a:lvl4pPr algn="ctr" defTabSz="912813" rtl="0" eaLnBrk="0" fontAlgn="base" hangingPunct="0">
        <a:spcBef>
          <a:spcPct val="0"/>
        </a:spcBef>
        <a:spcAft>
          <a:spcPct val="0"/>
        </a:spcAft>
        <a:defRPr sz="2400" b="1">
          <a:solidFill>
            <a:srgbClr val="0000CC"/>
          </a:solidFill>
          <a:latin typeface="Arial" charset="0"/>
          <a:ea typeface="ＭＳ Ｐゴシック" charset="0"/>
        </a:defRPr>
      </a:lvl4pPr>
      <a:lvl5pPr algn="ctr" defTabSz="912813" rtl="0" eaLnBrk="0" fontAlgn="base" hangingPunct="0">
        <a:spcBef>
          <a:spcPct val="0"/>
        </a:spcBef>
        <a:spcAft>
          <a:spcPct val="0"/>
        </a:spcAft>
        <a:defRPr sz="2400" b="1">
          <a:solidFill>
            <a:srgbClr val="0000CC"/>
          </a:solidFill>
          <a:latin typeface="Arial" charset="0"/>
          <a:ea typeface="ＭＳ Ｐゴシック" charset="0"/>
        </a:defRPr>
      </a:lvl5pPr>
      <a:lvl6pPr marL="457200" algn="ctr" defTabSz="912813" rtl="0" fontAlgn="base">
        <a:spcBef>
          <a:spcPct val="0"/>
        </a:spcBef>
        <a:spcAft>
          <a:spcPct val="0"/>
        </a:spcAft>
        <a:defRPr sz="2400" b="1">
          <a:solidFill>
            <a:srgbClr val="0000CC"/>
          </a:solidFill>
          <a:latin typeface="Arial" charset="0"/>
        </a:defRPr>
      </a:lvl6pPr>
      <a:lvl7pPr marL="914400" algn="ctr" defTabSz="912813" rtl="0" fontAlgn="base">
        <a:spcBef>
          <a:spcPct val="0"/>
        </a:spcBef>
        <a:spcAft>
          <a:spcPct val="0"/>
        </a:spcAft>
        <a:defRPr sz="2400" b="1">
          <a:solidFill>
            <a:srgbClr val="0000CC"/>
          </a:solidFill>
          <a:latin typeface="Arial" charset="0"/>
        </a:defRPr>
      </a:lvl7pPr>
      <a:lvl8pPr marL="1371600" algn="ctr" defTabSz="912813" rtl="0" fontAlgn="base">
        <a:spcBef>
          <a:spcPct val="0"/>
        </a:spcBef>
        <a:spcAft>
          <a:spcPct val="0"/>
        </a:spcAft>
        <a:defRPr sz="2400" b="1">
          <a:solidFill>
            <a:srgbClr val="0000CC"/>
          </a:solidFill>
          <a:latin typeface="Arial" charset="0"/>
        </a:defRPr>
      </a:lvl8pPr>
      <a:lvl9pPr marL="1828800" algn="ctr" defTabSz="912813" rtl="0" fontAlgn="base">
        <a:spcBef>
          <a:spcPct val="0"/>
        </a:spcBef>
        <a:spcAft>
          <a:spcPct val="0"/>
        </a:spcAft>
        <a:defRPr sz="2400" b="1">
          <a:solidFill>
            <a:srgbClr val="0000CC"/>
          </a:solidFill>
          <a:latin typeface="Arial" charset="0"/>
        </a:defRPr>
      </a:lvl9pPr>
    </p:titleStyle>
    <p:bodyStyle>
      <a:lvl1pPr marL="344488" indent="-344488" algn="l" defTabSz="912813" rtl="0" eaLnBrk="0" fontAlgn="base" hangingPunct="0">
        <a:spcBef>
          <a:spcPct val="20000"/>
        </a:spcBef>
        <a:spcAft>
          <a:spcPct val="0"/>
        </a:spcAft>
        <a:buChar char="•"/>
        <a:defRPr sz="3100">
          <a:solidFill>
            <a:schemeClr val="tx1"/>
          </a:solidFill>
          <a:latin typeface="+mn-lt"/>
          <a:ea typeface="ＭＳ Ｐゴシック" charset="0"/>
          <a:cs typeface="+mn-cs"/>
        </a:defRPr>
      </a:lvl1pPr>
      <a:lvl2pPr marL="742950" indent="-285750" algn="l" defTabSz="912813" rtl="0" eaLnBrk="0" fontAlgn="base" hangingPunct="0">
        <a:spcBef>
          <a:spcPct val="20000"/>
        </a:spcBef>
        <a:spcAft>
          <a:spcPct val="0"/>
        </a:spcAft>
        <a:buChar char="–"/>
        <a:defRPr sz="2800">
          <a:solidFill>
            <a:schemeClr val="tx1"/>
          </a:solidFill>
          <a:latin typeface="+mn-lt"/>
          <a:ea typeface="ＭＳ Ｐゴシック" charset="0"/>
        </a:defRPr>
      </a:lvl2pPr>
      <a:lvl3pPr marL="1143000" indent="-230188" algn="l" defTabSz="912813" rtl="0" eaLnBrk="0" fontAlgn="base" hangingPunct="0">
        <a:spcBef>
          <a:spcPct val="20000"/>
        </a:spcBef>
        <a:spcAft>
          <a:spcPct val="0"/>
        </a:spcAft>
        <a:buChar char="•"/>
        <a:defRPr sz="2400">
          <a:solidFill>
            <a:schemeClr val="tx1"/>
          </a:solidFill>
          <a:latin typeface="+mn-lt"/>
          <a:ea typeface="ＭＳ Ｐゴシック" charset="0"/>
        </a:defRPr>
      </a:lvl3pPr>
      <a:lvl4pPr marL="1598613" indent="-227013" algn="l" defTabSz="912813"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defTabSz="912813"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defTabSz="912813" rtl="0" fontAlgn="base">
        <a:spcBef>
          <a:spcPct val="20000"/>
        </a:spcBef>
        <a:spcAft>
          <a:spcPct val="0"/>
        </a:spcAft>
        <a:buChar char="»"/>
        <a:defRPr sz="2000">
          <a:solidFill>
            <a:schemeClr val="tx1"/>
          </a:solidFill>
          <a:latin typeface="+mn-lt"/>
        </a:defRPr>
      </a:lvl6pPr>
      <a:lvl7pPr marL="2971800" indent="-228600" algn="l" defTabSz="912813" rtl="0" fontAlgn="base">
        <a:spcBef>
          <a:spcPct val="20000"/>
        </a:spcBef>
        <a:spcAft>
          <a:spcPct val="0"/>
        </a:spcAft>
        <a:buChar char="»"/>
        <a:defRPr sz="2000">
          <a:solidFill>
            <a:schemeClr val="tx1"/>
          </a:solidFill>
          <a:latin typeface="+mn-lt"/>
        </a:defRPr>
      </a:lvl7pPr>
      <a:lvl8pPr marL="3429000" indent="-228600" algn="l" defTabSz="912813" rtl="0" fontAlgn="base">
        <a:spcBef>
          <a:spcPct val="20000"/>
        </a:spcBef>
        <a:spcAft>
          <a:spcPct val="0"/>
        </a:spcAft>
        <a:buChar char="»"/>
        <a:defRPr sz="2000">
          <a:solidFill>
            <a:schemeClr val="tx1"/>
          </a:solidFill>
          <a:latin typeface="+mn-lt"/>
        </a:defRPr>
      </a:lvl8pPr>
      <a:lvl9pPr marL="3886200" indent="-228600" algn="l" defTabSz="912813"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rgbClr val="0000A8"/>
            </a:gs>
            <a:gs pos="100000">
              <a:srgbClr val="1B8DFF"/>
            </a:gs>
          </a:gsLst>
          <a:lin ang="5400000" scaled="1"/>
        </a:gradFill>
        <a:effectLst/>
      </p:bgPr>
    </p:bg>
    <p:spTree>
      <p:nvGrpSpPr>
        <p:cNvPr id="1" name=""/>
        <p:cNvGrpSpPr/>
        <p:nvPr/>
      </p:nvGrpSpPr>
      <p:grpSpPr>
        <a:xfrm>
          <a:off x="0" y="0"/>
          <a:ext cx="0" cy="0"/>
          <a:chOff x="0" y="0"/>
          <a:chExt cx="0" cy="0"/>
        </a:xfrm>
      </p:grpSpPr>
      <p:sp>
        <p:nvSpPr>
          <p:cNvPr id="824322" name="Rectangle 2"/>
          <p:cNvSpPr>
            <a:spLocks noGrp="1" noChangeArrowheads="1"/>
          </p:cNvSpPr>
          <p:nvPr>
            <p:ph type="title"/>
          </p:nvPr>
        </p:nvSpPr>
        <p:spPr bwMode="auto">
          <a:xfrm>
            <a:off x="1447800" y="228600"/>
            <a:ext cx="6696075" cy="876300"/>
          </a:xfrm>
          <a:prstGeom prst="rect">
            <a:avLst/>
          </a:prstGeom>
          <a:noFill/>
          <a:ln w="12700">
            <a:noFill/>
            <a:miter lim="800000"/>
            <a:headEnd/>
            <a:tailEnd/>
          </a:ln>
          <a:effectLst/>
        </p:spPr>
        <p:txBody>
          <a:bodyPr vert="horz" wrap="square" lIns="90462" tIns="44438" rIns="90462" bIns="44438" numCol="1" anchor="b" anchorCtr="0" compatLnSpc="1">
            <a:prstTxWarp prst="textNoShape">
              <a:avLst/>
            </a:prstTxWarp>
          </a:bodyPr>
          <a:lstStyle/>
          <a:p>
            <a:pPr lvl="0"/>
            <a:r>
              <a:rPr lang="en-US" smtClean="0"/>
              <a:t>Click to Edit Master Title Style</a:t>
            </a:r>
          </a:p>
        </p:txBody>
      </p:sp>
      <p:sp>
        <p:nvSpPr>
          <p:cNvPr id="824323" name="Rectangle 3"/>
          <p:cNvSpPr>
            <a:spLocks noGrp="1" noChangeArrowheads="1"/>
          </p:cNvSpPr>
          <p:nvPr>
            <p:ph type="body" idx="1"/>
          </p:nvPr>
        </p:nvSpPr>
        <p:spPr bwMode="auto">
          <a:xfrm>
            <a:off x="609600" y="1676400"/>
            <a:ext cx="7994650" cy="2895600"/>
          </a:xfrm>
          <a:prstGeom prst="rect">
            <a:avLst/>
          </a:prstGeom>
          <a:noFill/>
          <a:ln w="12700">
            <a:noFill/>
            <a:miter lim="800000"/>
            <a:headEnd/>
            <a:tailEnd/>
          </a:ln>
          <a:effectLst/>
        </p:spPr>
        <p:txBody>
          <a:bodyPr vert="horz" wrap="square" lIns="90462" tIns="44438" rIns="90462" bIns="44438" numCol="1" anchor="t" anchorCtr="0" compatLnSpc="1">
            <a:prstTxWarp prst="textNoShape">
              <a:avLst/>
            </a:prstTxWarp>
          </a:bodyPr>
          <a:lstStyle/>
          <a:p>
            <a:pPr lvl="0"/>
            <a:r>
              <a:rPr lang="en-US" smtClean="0"/>
              <a:t>Click to edit Master text styles and use use in 1 or more lines</a:t>
            </a:r>
          </a:p>
          <a:p>
            <a:pPr lvl="1"/>
            <a:r>
              <a:rPr lang="en-US" smtClean="0"/>
              <a:t>Second level</a:t>
            </a:r>
          </a:p>
          <a:p>
            <a:pPr lvl="2"/>
            <a:r>
              <a:rPr lang="en-US" smtClean="0"/>
              <a:t>Third level</a:t>
            </a:r>
          </a:p>
          <a:p>
            <a:pPr lvl="3"/>
            <a:r>
              <a:rPr lang="en-US" smtClean="0"/>
              <a:t>Fourth level</a:t>
            </a:r>
          </a:p>
          <a:p>
            <a:pPr lvl="4"/>
            <a:r>
              <a:rPr lang="en-US" smtClean="0"/>
              <a:t>Fifth level</a:t>
            </a:r>
          </a:p>
        </p:txBody>
      </p:sp>
      <p:grpSp>
        <p:nvGrpSpPr>
          <p:cNvPr id="3078" name="Group 4"/>
          <p:cNvGrpSpPr>
            <a:grpSpLocks/>
          </p:cNvGrpSpPr>
          <p:nvPr/>
        </p:nvGrpSpPr>
        <p:grpSpPr bwMode="auto">
          <a:xfrm>
            <a:off x="0" y="1333500"/>
            <a:ext cx="7986713" cy="20638"/>
            <a:chOff x="0" y="840"/>
            <a:chExt cx="5660" cy="12"/>
          </a:xfrm>
        </p:grpSpPr>
        <p:sp>
          <p:nvSpPr>
            <p:cNvPr id="824325" name="Line 5"/>
            <p:cNvSpPr>
              <a:spLocks noChangeShapeType="1"/>
            </p:cNvSpPr>
            <p:nvPr/>
          </p:nvSpPr>
          <p:spPr bwMode="auto">
            <a:xfrm>
              <a:off x="5" y="852"/>
              <a:ext cx="5655" cy="0"/>
            </a:xfrm>
            <a:prstGeom prst="line">
              <a:avLst/>
            </a:prstGeom>
            <a:noFill/>
            <a:ln w="50800">
              <a:solidFill>
                <a:srgbClr val="001760"/>
              </a:solidFill>
              <a:round/>
              <a:headEnd/>
              <a:tailEnd/>
            </a:ln>
            <a:effectLst/>
          </p:spPr>
          <p:txBody>
            <a:bodyPr wrap="none" anchor="ctr"/>
            <a:lstStyle/>
            <a:p>
              <a:pPr>
                <a:defRPr/>
              </a:pPr>
              <a:endParaRPr lang="en-US">
                <a:ea typeface="+mn-ea"/>
              </a:endParaRPr>
            </a:p>
          </p:txBody>
        </p:sp>
        <p:sp>
          <p:nvSpPr>
            <p:cNvPr id="824326" name="Line 6"/>
            <p:cNvSpPr>
              <a:spLocks noChangeShapeType="1"/>
            </p:cNvSpPr>
            <p:nvPr/>
          </p:nvSpPr>
          <p:spPr bwMode="auto">
            <a:xfrm>
              <a:off x="0" y="840"/>
              <a:ext cx="5655" cy="0"/>
            </a:xfrm>
            <a:prstGeom prst="line">
              <a:avLst/>
            </a:prstGeom>
            <a:noFill/>
            <a:ln w="50800">
              <a:solidFill>
                <a:srgbClr val="99CCFF"/>
              </a:solidFill>
              <a:round/>
              <a:headEnd/>
              <a:tailEnd/>
            </a:ln>
            <a:effectLst/>
          </p:spPr>
          <p:txBody>
            <a:bodyPr wrap="none" anchor="ctr"/>
            <a:lstStyle/>
            <a:p>
              <a:pPr>
                <a:defRPr/>
              </a:pPr>
              <a:endParaRPr lang="en-US">
                <a:ea typeface="+mn-ea"/>
              </a:endParaRPr>
            </a:p>
          </p:txBody>
        </p:sp>
      </p:grpSp>
      <p:graphicFrame>
        <p:nvGraphicFramePr>
          <p:cNvPr id="3074" name="Object 7"/>
          <p:cNvGraphicFramePr>
            <a:graphicFrameLocks noChangeAspect="1"/>
          </p:cNvGraphicFramePr>
          <p:nvPr/>
        </p:nvGraphicFramePr>
        <p:xfrm>
          <a:off x="144463" y="317500"/>
          <a:ext cx="1428750" cy="671513"/>
        </p:xfrm>
        <a:graphic>
          <a:graphicData uri="http://schemas.openxmlformats.org/presentationml/2006/ole">
            <mc:AlternateContent xmlns:mc="http://schemas.openxmlformats.org/markup-compatibility/2006">
              <mc:Choice xmlns:v="urn:schemas-microsoft-com:vml" Requires="v">
                <p:oleObj spid="_x0000_s3083" name="Photo Editor Photo" r:id="rId14" imgW="3486637" imgH="1638529" progId="">
                  <p:embed/>
                </p:oleObj>
              </mc:Choice>
              <mc:Fallback>
                <p:oleObj name="Photo Editor Photo" r:id="rId14" imgW="3486637" imgH="1638529" progId="">
                  <p:embed/>
                  <p:pic>
                    <p:nvPicPr>
                      <p:cNvPr id="0" name="Object 7"/>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44463" y="317500"/>
                        <a:ext cx="1428750" cy="671513"/>
                      </a:xfrm>
                      <a:prstGeom prst="rect">
                        <a:avLst/>
                      </a:prstGeom>
                      <a:noFill/>
                      <a:ln>
                        <a:noFill/>
                      </a:ln>
                      <a:effectLst/>
                      <a:extLst>
                        <a:ext uri="{909E8E84-426E-40dd-AFC4-6F175D3DCCD1}">
                          <a14:hiddenFill xmlns:a14="http://schemas.microsoft.com/office/drawing/2010/main">
                            <a:solidFill>
                              <a:srgbClr val="8CF4EA"/>
                            </a:solidFill>
                          </a14:hiddenFill>
                        </a:ex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blurRad="63500" dist="38099" dir="2700000" algn="ctr" rotWithShape="0">
                                <a:srgbClr val="00279F">
                                  <a:alpha val="74998"/>
                                </a:srgbClr>
                              </a:outerShdw>
                            </a:effectLst>
                          </a14:hiddenEffects>
                        </a:ext>
                      </a:extLst>
                    </p:spPr>
                  </p:pic>
                </p:oleObj>
              </mc:Fallback>
            </mc:AlternateContent>
          </a:graphicData>
        </a:graphic>
      </p:graphicFrame>
      <p:pic>
        <p:nvPicPr>
          <p:cNvPr id="3079" name="Picture 8"/>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69863" y="152400"/>
            <a:ext cx="879475"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cSld>
  <p:clrMap bg1="dk2" tx1="lt1" bg2="dk1" tx2="lt2" accent1="accent1" accent2="accent2" accent3="accent3" accent4="accent4" accent5="accent5" accent6="accent6" hlink="hlink" folHlink="folHlink"/>
  <p:sldLayoutIdLst>
    <p:sldLayoutId id="2147490274" r:id="rId1"/>
    <p:sldLayoutId id="2147490275" r:id="rId2"/>
    <p:sldLayoutId id="2147490276" r:id="rId3"/>
    <p:sldLayoutId id="2147490277" r:id="rId4"/>
    <p:sldLayoutId id="2147490278" r:id="rId5"/>
    <p:sldLayoutId id="2147490279" r:id="rId6"/>
    <p:sldLayoutId id="2147490280" r:id="rId7"/>
    <p:sldLayoutId id="2147490281" r:id="rId8"/>
    <p:sldLayoutId id="2147490282" r:id="rId9"/>
    <p:sldLayoutId id="2147490283" r:id="rId10"/>
    <p:sldLayoutId id="2147490284" r:id="rId11"/>
  </p:sldLayoutIdLst>
  <p:txStyles>
    <p:titleStyle>
      <a:lvl1pPr algn="ctr" defTabSz="912813"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mj-lt"/>
          <a:ea typeface="ＭＳ Ｐゴシック" charset="0"/>
          <a:cs typeface="+mj-cs"/>
        </a:defRPr>
      </a:lvl1pPr>
      <a:lvl2pPr algn="ctr" defTabSz="912813"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ea typeface="ＭＳ Ｐゴシック" charset="0"/>
        </a:defRPr>
      </a:lvl2pPr>
      <a:lvl3pPr algn="ctr" defTabSz="912813"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ea typeface="ＭＳ Ｐゴシック" charset="0"/>
        </a:defRPr>
      </a:lvl3pPr>
      <a:lvl4pPr algn="ctr" defTabSz="912813"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ea typeface="ＭＳ Ｐゴシック" charset="0"/>
        </a:defRPr>
      </a:lvl4pPr>
      <a:lvl5pPr algn="ctr" defTabSz="912813"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ea typeface="ＭＳ Ｐゴシック" charset="0"/>
        </a:defRPr>
      </a:lvl5pPr>
      <a:lvl6pPr marL="457200" algn="ctr" defTabSz="912813" rtl="0" fontAlgn="base">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6pPr>
      <a:lvl7pPr marL="914400" algn="ctr" defTabSz="912813" rtl="0" fontAlgn="base">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7pPr>
      <a:lvl8pPr marL="1371600" algn="ctr" defTabSz="912813" rtl="0" fontAlgn="base">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8pPr>
      <a:lvl9pPr marL="1828800" algn="ctr" defTabSz="912813" rtl="0" fontAlgn="base">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9pPr>
    </p:titleStyle>
    <p:bodyStyle>
      <a:lvl1pPr marL="465138" indent="-465138" algn="l" defTabSz="912813" rtl="0" eaLnBrk="0" fontAlgn="base" hangingPunct="0">
        <a:lnSpc>
          <a:spcPct val="90000"/>
        </a:lnSpc>
        <a:spcBef>
          <a:spcPct val="30000"/>
        </a:spcBef>
        <a:spcAft>
          <a:spcPct val="0"/>
        </a:spcAft>
        <a:buClr>
          <a:schemeClr val="tx2"/>
        </a:buClr>
        <a:buSzPct val="95000"/>
        <a:buFont typeface="Wingdings" charset="0"/>
        <a:buChar char="n"/>
        <a:defRPr sz="3100">
          <a:solidFill>
            <a:srgbClr val="FFFFFF"/>
          </a:solidFill>
          <a:effectLst>
            <a:outerShdw blurRad="38100" dist="38100" dir="2700000" algn="tl">
              <a:srgbClr val="000000"/>
            </a:outerShdw>
          </a:effectLst>
          <a:latin typeface="+mn-lt"/>
          <a:ea typeface="ＭＳ Ｐゴシック" charset="0"/>
          <a:cs typeface="+mn-cs"/>
        </a:defRPr>
      </a:lvl1pPr>
      <a:lvl2pPr marL="973138" indent="-393700" algn="l" defTabSz="912813" rtl="0" eaLnBrk="0" fontAlgn="base" hangingPunct="0">
        <a:lnSpc>
          <a:spcPct val="90000"/>
        </a:lnSpc>
        <a:spcBef>
          <a:spcPct val="30000"/>
        </a:spcBef>
        <a:spcAft>
          <a:spcPct val="0"/>
        </a:spcAft>
        <a:buClr>
          <a:schemeClr val="tx2"/>
        </a:buClr>
        <a:buSzPct val="95000"/>
        <a:buChar char="–"/>
        <a:defRPr sz="2800">
          <a:solidFill>
            <a:srgbClr val="FFFFFF"/>
          </a:solidFill>
          <a:effectLst>
            <a:outerShdw blurRad="38100" dist="38100" dir="2700000" algn="tl">
              <a:srgbClr val="000000"/>
            </a:outerShdw>
          </a:effectLst>
          <a:latin typeface="+mn-lt"/>
          <a:ea typeface="ＭＳ Ｐゴシック" charset="0"/>
        </a:defRPr>
      </a:lvl2pPr>
      <a:lvl3pPr marL="1439863" indent="-350838" algn="l" defTabSz="912813" rtl="0" eaLnBrk="0" fontAlgn="base" hangingPunct="0">
        <a:lnSpc>
          <a:spcPct val="90000"/>
        </a:lnSpc>
        <a:spcBef>
          <a:spcPct val="30000"/>
        </a:spcBef>
        <a:spcAft>
          <a:spcPct val="0"/>
        </a:spcAft>
        <a:buClr>
          <a:schemeClr val="tx2"/>
        </a:buClr>
        <a:buSzPct val="95000"/>
        <a:buFont typeface="Wingdings" charset="0"/>
        <a:buChar char="n"/>
        <a:defRPr sz="2400">
          <a:solidFill>
            <a:srgbClr val="FFFFFF"/>
          </a:solidFill>
          <a:effectLst>
            <a:outerShdw blurRad="38100" dist="38100" dir="2700000" algn="tl">
              <a:srgbClr val="000000"/>
            </a:outerShdw>
          </a:effectLst>
          <a:latin typeface="+mn-lt"/>
          <a:ea typeface="ＭＳ Ｐゴシック" charset="0"/>
        </a:defRPr>
      </a:lvl3pPr>
      <a:lvl4pPr marL="1781175" indent="-228600" algn="l" defTabSz="912813" rtl="0" eaLnBrk="0" fontAlgn="base" hangingPunct="0">
        <a:lnSpc>
          <a:spcPct val="90000"/>
        </a:lnSpc>
        <a:spcBef>
          <a:spcPct val="30000"/>
        </a:spcBef>
        <a:spcAft>
          <a:spcPct val="0"/>
        </a:spcAft>
        <a:buClr>
          <a:srgbClr val="66FFFF"/>
        </a:buClr>
        <a:buSzPct val="65000"/>
        <a:buFont typeface="Monotype Sorts" charset="0"/>
        <a:buChar char="u"/>
        <a:defRPr sz="2000">
          <a:solidFill>
            <a:srgbClr val="FFFFFF"/>
          </a:solidFill>
          <a:effectLst>
            <a:outerShdw blurRad="38100" dist="38100" dir="2700000" algn="tl">
              <a:srgbClr val="000000"/>
            </a:outerShdw>
          </a:effectLst>
          <a:latin typeface="+mn-lt"/>
          <a:ea typeface="ＭＳ Ｐゴシック" charset="0"/>
        </a:defRPr>
      </a:lvl4pPr>
      <a:lvl5pPr marL="2122488" indent="-225425" algn="l" defTabSz="912813"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ea typeface="ＭＳ Ｐゴシック" charset="0"/>
        </a:defRPr>
      </a:lvl5pPr>
      <a:lvl6pPr marL="2579688" indent="-225425" algn="l" defTabSz="912813"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6pPr>
      <a:lvl7pPr marL="3036888" indent="-225425" algn="l" defTabSz="912813"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7pPr>
      <a:lvl8pPr marL="3494088" indent="-225425" algn="l" defTabSz="912813"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8pPr>
      <a:lvl9pPr marL="3951288" indent="-225425" algn="l" defTabSz="912813"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28674" name="Group 2"/>
          <p:cNvGrpSpPr>
            <a:grpSpLocks/>
          </p:cNvGrpSpPr>
          <p:nvPr/>
        </p:nvGrpSpPr>
        <p:grpSpPr bwMode="auto">
          <a:xfrm>
            <a:off x="0" y="1333500"/>
            <a:ext cx="7907338" cy="20638"/>
            <a:chOff x="0" y="840"/>
            <a:chExt cx="5660" cy="12"/>
          </a:xfrm>
        </p:grpSpPr>
        <p:sp>
          <p:nvSpPr>
            <p:cNvPr id="831491" name="Line 3"/>
            <p:cNvSpPr>
              <a:spLocks noChangeShapeType="1"/>
            </p:cNvSpPr>
            <p:nvPr/>
          </p:nvSpPr>
          <p:spPr bwMode="auto">
            <a:xfrm>
              <a:off x="5" y="852"/>
              <a:ext cx="5655" cy="0"/>
            </a:xfrm>
            <a:prstGeom prst="line">
              <a:avLst/>
            </a:prstGeom>
            <a:noFill/>
            <a:ln w="50800">
              <a:solidFill>
                <a:srgbClr val="0000A8"/>
              </a:solidFill>
              <a:round/>
              <a:headEnd/>
              <a:tailEnd/>
            </a:ln>
            <a:effectLst/>
          </p:spPr>
          <p:txBody>
            <a:bodyPr wrap="none" anchor="ctr"/>
            <a:lstStyle/>
            <a:p>
              <a:pPr>
                <a:defRPr/>
              </a:pPr>
              <a:endParaRPr lang="en-US">
                <a:ea typeface="+mn-ea"/>
              </a:endParaRPr>
            </a:p>
          </p:txBody>
        </p:sp>
        <p:sp>
          <p:nvSpPr>
            <p:cNvPr id="831492" name="Line 4"/>
            <p:cNvSpPr>
              <a:spLocks noChangeShapeType="1"/>
            </p:cNvSpPr>
            <p:nvPr/>
          </p:nvSpPr>
          <p:spPr bwMode="auto">
            <a:xfrm>
              <a:off x="0" y="840"/>
              <a:ext cx="5655" cy="0"/>
            </a:xfrm>
            <a:prstGeom prst="line">
              <a:avLst/>
            </a:prstGeom>
            <a:noFill/>
            <a:ln w="50800">
              <a:solidFill>
                <a:srgbClr val="0000A8"/>
              </a:solidFill>
              <a:round/>
              <a:headEnd/>
              <a:tailEnd/>
            </a:ln>
            <a:effectLst/>
          </p:spPr>
          <p:txBody>
            <a:bodyPr wrap="none" anchor="ctr"/>
            <a:lstStyle/>
            <a:p>
              <a:pPr>
                <a:defRPr/>
              </a:pPr>
              <a:endParaRPr lang="en-US">
                <a:ea typeface="+mn-ea"/>
              </a:endParaRPr>
            </a:p>
          </p:txBody>
        </p:sp>
      </p:grpSp>
      <p:sp>
        <p:nvSpPr>
          <p:cNvPr id="831493" name="Rectangle 5"/>
          <p:cNvSpPr>
            <a:spLocks noChangeArrowheads="1"/>
          </p:cNvSpPr>
          <p:nvPr/>
        </p:nvSpPr>
        <p:spPr bwMode="auto">
          <a:xfrm>
            <a:off x="0" y="0"/>
            <a:ext cx="9144000" cy="6858000"/>
          </a:xfrm>
          <a:prstGeom prst="rect">
            <a:avLst/>
          </a:prstGeom>
          <a:noFill/>
          <a:ln w="76200">
            <a:solidFill>
              <a:srgbClr val="0000A8"/>
            </a:solidFill>
            <a:miter lim="800000"/>
            <a:headEnd/>
            <a:tailEnd/>
          </a:ln>
          <a:effectLst/>
        </p:spPr>
        <p:txBody>
          <a:bodyPr wrap="none" lIns="107460" tIns="53730" rIns="107460" bIns="53730" anchor="ctr"/>
          <a:lstStyle/>
          <a:p>
            <a:pPr algn="ctr">
              <a:defRPr/>
            </a:pPr>
            <a:endParaRPr lang="en-US">
              <a:solidFill>
                <a:srgbClr val="0000CC"/>
              </a:solidFill>
              <a:ea typeface="+mn-ea"/>
            </a:endParaRPr>
          </a:p>
        </p:txBody>
      </p:sp>
      <p:sp>
        <p:nvSpPr>
          <p:cNvPr id="831494" name="Rectangle 6"/>
          <p:cNvSpPr>
            <a:spLocks noChangeArrowheads="1"/>
          </p:cNvSpPr>
          <p:nvPr/>
        </p:nvSpPr>
        <p:spPr bwMode="auto">
          <a:xfrm>
            <a:off x="381000" y="6248400"/>
            <a:ext cx="8515350" cy="422275"/>
          </a:xfrm>
          <a:prstGeom prst="rect">
            <a:avLst/>
          </a:prstGeom>
          <a:noFill/>
          <a:ln w="12700">
            <a:noFill/>
            <a:miter lim="800000"/>
            <a:headEnd/>
            <a:tailEnd/>
          </a:ln>
          <a:effectLst/>
        </p:spPr>
        <p:txBody>
          <a:bodyPr lIns="85335" tIns="42667" rIns="85335" bIns="42667">
            <a:spAutoFit/>
          </a:bodyPr>
          <a:lstStyle/>
          <a:p>
            <a:pPr defTabSz="852488" eaLnBrk="0" hangingPunct="0">
              <a:spcBef>
                <a:spcPts val="500"/>
              </a:spcBef>
              <a:spcAft>
                <a:spcPts val="500"/>
              </a:spcAft>
              <a:defRPr/>
            </a:pPr>
            <a:r>
              <a:rPr lang="en-US" sz="1100">
                <a:solidFill>
                  <a:schemeClr val="accent2"/>
                </a:solidFill>
                <a:ea typeface="+mn-ea"/>
              </a:rPr>
              <a:t>Source: Center for Financing, Access, and Cost Trends, AHRQ, Household Component of the Medical Expenditure Panel Survey, 2000 and 2005</a:t>
            </a:r>
            <a:endParaRPr lang="en-US" sz="1100">
              <a:solidFill>
                <a:srgbClr val="FF0000"/>
              </a:solidFill>
              <a:ea typeface="+mn-ea"/>
            </a:endParaRPr>
          </a:p>
        </p:txBody>
      </p:sp>
      <p:pic>
        <p:nvPicPr>
          <p:cNvPr id="28677" name="Picture 7" descr="AHRQ_NEW_logo_small copy"/>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31763" y="250825"/>
            <a:ext cx="1603375"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31496" name="Rectangle 8"/>
          <p:cNvSpPr>
            <a:spLocks noGrp="1" noChangeArrowheads="1"/>
          </p:cNvSpPr>
          <p:nvPr>
            <p:ph type="ftr" sz="quarter" idx="3"/>
          </p:nvPr>
        </p:nvSpPr>
        <p:spPr bwMode="auto">
          <a:xfrm>
            <a:off x="358775" y="5942013"/>
            <a:ext cx="3257550" cy="381000"/>
          </a:xfrm>
          <a:prstGeom prst="rect">
            <a:avLst/>
          </a:prstGeom>
          <a:noFill/>
          <a:ln w="9525">
            <a:noFill/>
            <a:miter lim="800000"/>
            <a:headEnd/>
            <a:tailEnd/>
          </a:ln>
          <a:effectLst/>
        </p:spPr>
        <p:txBody>
          <a:bodyPr vert="horz" wrap="square" lIns="107460" tIns="53730" rIns="107460" bIns="53730" numCol="1" anchor="t" anchorCtr="0" compatLnSpc="1">
            <a:prstTxWarp prst="textNoShape">
              <a:avLst/>
            </a:prstTxWarp>
          </a:bodyPr>
          <a:lstStyle>
            <a:lvl1pPr>
              <a:defRPr sz="1200">
                <a:solidFill>
                  <a:schemeClr val="accent2"/>
                </a:solidFill>
                <a:latin typeface="Arial" charset="0"/>
                <a:ea typeface="+mn-ea"/>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90399" r:id="rId1"/>
    <p:sldLayoutId id="2147490285" r:id="rId2"/>
    <p:sldLayoutId id="2147490286" r:id="rId3"/>
    <p:sldLayoutId id="2147490287" r:id="rId4"/>
    <p:sldLayoutId id="2147490288" r:id="rId5"/>
    <p:sldLayoutId id="2147490289" r:id="rId6"/>
    <p:sldLayoutId id="2147490290" r:id="rId7"/>
    <p:sldLayoutId id="2147490291" r:id="rId8"/>
    <p:sldLayoutId id="2147490292" r:id="rId9"/>
    <p:sldLayoutId id="2147490293" r:id="rId10"/>
    <p:sldLayoutId id="2147490294" r:id="rId11"/>
  </p:sldLayoutIdLst>
  <p:txStyles>
    <p:titleStyle>
      <a:lvl1pPr algn="ctr" rtl="0" eaLnBrk="0" fontAlgn="base" hangingPunct="0">
        <a:spcBef>
          <a:spcPct val="0"/>
        </a:spcBef>
        <a:spcAft>
          <a:spcPct val="0"/>
        </a:spcAft>
        <a:defRPr sz="2400" b="1">
          <a:solidFill>
            <a:srgbClr val="0000CC"/>
          </a:solidFill>
          <a:latin typeface="+mj-lt"/>
          <a:ea typeface="ＭＳ Ｐゴシック" charset="0"/>
          <a:cs typeface="+mj-cs"/>
        </a:defRPr>
      </a:lvl1pPr>
      <a:lvl2pPr algn="ctr" rtl="0" eaLnBrk="0" fontAlgn="base" hangingPunct="0">
        <a:spcBef>
          <a:spcPct val="0"/>
        </a:spcBef>
        <a:spcAft>
          <a:spcPct val="0"/>
        </a:spcAft>
        <a:defRPr sz="2400" b="1">
          <a:solidFill>
            <a:srgbClr val="0000CC"/>
          </a:solidFill>
          <a:latin typeface="Arial" charset="0"/>
          <a:ea typeface="ＭＳ Ｐゴシック" charset="0"/>
        </a:defRPr>
      </a:lvl2pPr>
      <a:lvl3pPr algn="ctr" rtl="0" eaLnBrk="0" fontAlgn="base" hangingPunct="0">
        <a:spcBef>
          <a:spcPct val="0"/>
        </a:spcBef>
        <a:spcAft>
          <a:spcPct val="0"/>
        </a:spcAft>
        <a:defRPr sz="2400" b="1">
          <a:solidFill>
            <a:srgbClr val="0000CC"/>
          </a:solidFill>
          <a:latin typeface="Arial" charset="0"/>
          <a:ea typeface="ＭＳ Ｐゴシック" charset="0"/>
        </a:defRPr>
      </a:lvl3pPr>
      <a:lvl4pPr algn="ctr" rtl="0" eaLnBrk="0" fontAlgn="base" hangingPunct="0">
        <a:spcBef>
          <a:spcPct val="0"/>
        </a:spcBef>
        <a:spcAft>
          <a:spcPct val="0"/>
        </a:spcAft>
        <a:defRPr sz="2400" b="1">
          <a:solidFill>
            <a:srgbClr val="0000CC"/>
          </a:solidFill>
          <a:latin typeface="Arial" charset="0"/>
          <a:ea typeface="ＭＳ Ｐゴシック" charset="0"/>
        </a:defRPr>
      </a:lvl4pPr>
      <a:lvl5pPr algn="ctr" rtl="0" eaLnBrk="0" fontAlgn="base" hangingPunct="0">
        <a:spcBef>
          <a:spcPct val="0"/>
        </a:spcBef>
        <a:spcAft>
          <a:spcPct val="0"/>
        </a:spcAft>
        <a:defRPr sz="2400" b="1">
          <a:solidFill>
            <a:srgbClr val="0000CC"/>
          </a:solidFill>
          <a:latin typeface="Arial" charset="0"/>
          <a:ea typeface="ＭＳ Ｐゴシック" charset="0"/>
        </a:defRPr>
      </a:lvl5pPr>
      <a:lvl6pPr marL="457200" algn="ctr" rtl="0" fontAlgn="base">
        <a:spcBef>
          <a:spcPct val="0"/>
        </a:spcBef>
        <a:spcAft>
          <a:spcPct val="0"/>
        </a:spcAft>
        <a:defRPr sz="2400" b="1">
          <a:solidFill>
            <a:srgbClr val="0000CC"/>
          </a:solidFill>
          <a:latin typeface="Arial" charset="0"/>
        </a:defRPr>
      </a:lvl6pPr>
      <a:lvl7pPr marL="914400" algn="ctr" rtl="0" fontAlgn="base">
        <a:spcBef>
          <a:spcPct val="0"/>
        </a:spcBef>
        <a:spcAft>
          <a:spcPct val="0"/>
        </a:spcAft>
        <a:defRPr sz="2400" b="1">
          <a:solidFill>
            <a:srgbClr val="0000CC"/>
          </a:solidFill>
          <a:latin typeface="Arial" charset="0"/>
        </a:defRPr>
      </a:lvl7pPr>
      <a:lvl8pPr marL="1371600" algn="ctr" rtl="0" fontAlgn="base">
        <a:spcBef>
          <a:spcPct val="0"/>
        </a:spcBef>
        <a:spcAft>
          <a:spcPct val="0"/>
        </a:spcAft>
        <a:defRPr sz="2400" b="1">
          <a:solidFill>
            <a:srgbClr val="0000CC"/>
          </a:solidFill>
          <a:latin typeface="Arial" charset="0"/>
        </a:defRPr>
      </a:lvl8pPr>
      <a:lvl9pPr marL="1828800" algn="ctr" rtl="0" fontAlgn="base">
        <a:spcBef>
          <a:spcPct val="0"/>
        </a:spcBef>
        <a:spcAft>
          <a:spcPct val="0"/>
        </a:spcAft>
        <a:defRPr sz="2400" b="1">
          <a:solidFill>
            <a:srgbClr val="0000CC"/>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rgbClr val="0000A8"/>
            </a:gs>
            <a:gs pos="100000">
              <a:srgbClr val="1B8DFF"/>
            </a:gs>
          </a:gsLst>
          <a:lin ang="5400000" scaled="1"/>
        </a:gradFill>
        <a:effectLst/>
      </p:bgPr>
    </p:bg>
    <p:spTree>
      <p:nvGrpSpPr>
        <p:cNvPr id="1" name=""/>
        <p:cNvGrpSpPr/>
        <p:nvPr/>
      </p:nvGrpSpPr>
      <p:grpSpPr>
        <a:xfrm>
          <a:off x="0" y="0"/>
          <a:ext cx="0" cy="0"/>
          <a:chOff x="0" y="0"/>
          <a:chExt cx="0" cy="0"/>
        </a:xfrm>
      </p:grpSpPr>
      <p:sp>
        <p:nvSpPr>
          <p:cNvPr id="1126402" name="Rectangle 2"/>
          <p:cNvSpPr>
            <a:spLocks noGrp="1" noChangeArrowheads="1"/>
          </p:cNvSpPr>
          <p:nvPr>
            <p:ph type="title"/>
          </p:nvPr>
        </p:nvSpPr>
        <p:spPr bwMode="auto">
          <a:xfrm>
            <a:off x="1447800" y="228600"/>
            <a:ext cx="6696075" cy="876300"/>
          </a:xfrm>
          <a:prstGeom prst="rect">
            <a:avLst/>
          </a:prstGeom>
          <a:noFill/>
          <a:ln w="12700">
            <a:noFill/>
            <a:miter lim="800000"/>
            <a:headEnd/>
            <a:tailEnd/>
          </a:ln>
          <a:effectLst/>
        </p:spPr>
        <p:txBody>
          <a:bodyPr vert="horz" wrap="square" lIns="90436" tIns="44426" rIns="90436" bIns="44426" numCol="1" anchor="b" anchorCtr="0" compatLnSpc="1">
            <a:prstTxWarp prst="textNoShape">
              <a:avLst/>
            </a:prstTxWarp>
          </a:bodyPr>
          <a:lstStyle/>
          <a:p>
            <a:pPr lvl="0"/>
            <a:r>
              <a:rPr lang="en-US" smtClean="0"/>
              <a:t>Click to Edit Master Title Style</a:t>
            </a:r>
          </a:p>
        </p:txBody>
      </p:sp>
      <p:sp>
        <p:nvSpPr>
          <p:cNvPr id="1126403" name="Rectangle 3"/>
          <p:cNvSpPr>
            <a:spLocks noGrp="1" noChangeArrowheads="1"/>
          </p:cNvSpPr>
          <p:nvPr>
            <p:ph type="body" idx="1"/>
          </p:nvPr>
        </p:nvSpPr>
        <p:spPr bwMode="auto">
          <a:xfrm>
            <a:off x="609600" y="1676400"/>
            <a:ext cx="7994650" cy="2895600"/>
          </a:xfrm>
          <a:prstGeom prst="rect">
            <a:avLst/>
          </a:prstGeom>
          <a:noFill/>
          <a:ln w="12700">
            <a:noFill/>
            <a:miter lim="800000"/>
            <a:headEnd/>
            <a:tailEnd/>
          </a:ln>
          <a:effectLst/>
        </p:spPr>
        <p:txBody>
          <a:bodyPr vert="horz" wrap="square" lIns="90436" tIns="44426" rIns="90436" bIns="44426" numCol="1" anchor="t" anchorCtr="0" compatLnSpc="1">
            <a:prstTxWarp prst="textNoShape">
              <a:avLst/>
            </a:prstTxWarp>
          </a:bodyPr>
          <a:lstStyle/>
          <a:p>
            <a:pPr lvl="0"/>
            <a:r>
              <a:rPr lang="en-US" smtClean="0"/>
              <a:t>Click to edit Master text styles and use use in 1 or more lines</a:t>
            </a:r>
          </a:p>
          <a:p>
            <a:pPr lvl="1"/>
            <a:r>
              <a:rPr lang="en-US" smtClean="0"/>
              <a:t>Second level</a:t>
            </a:r>
          </a:p>
          <a:p>
            <a:pPr lvl="2"/>
            <a:r>
              <a:rPr lang="en-US" smtClean="0"/>
              <a:t>Third level</a:t>
            </a:r>
          </a:p>
          <a:p>
            <a:pPr lvl="3"/>
            <a:r>
              <a:rPr lang="en-US" smtClean="0"/>
              <a:t>Fourth level</a:t>
            </a:r>
          </a:p>
          <a:p>
            <a:pPr lvl="4"/>
            <a:r>
              <a:rPr lang="en-US" smtClean="0"/>
              <a:t>Fifth level</a:t>
            </a:r>
          </a:p>
        </p:txBody>
      </p:sp>
      <p:grpSp>
        <p:nvGrpSpPr>
          <p:cNvPr id="4102" name="Group 4"/>
          <p:cNvGrpSpPr>
            <a:grpSpLocks/>
          </p:cNvGrpSpPr>
          <p:nvPr/>
        </p:nvGrpSpPr>
        <p:grpSpPr bwMode="auto">
          <a:xfrm>
            <a:off x="0" y="1333500"/>
            <a:ext cx="7986713" cy="20638"/>
            <a:chOff x="0" y="840"/>
            <a:chExt cx="5660" cy="12"/>
          </a:xfrm>
        </p:grpSpPr>
        <p:sp>
          <p:nvSpPr>
            <p:cNvPr id="1126405" name="Line 5"/>
            <p:cNvSpPr>
              <a:spLocks noChangeShapeType="1"/>
            </p:cNvSpPr>
            <p:nvPr/>
          </p:nvSpPr>
          <p:spPr bwMode="auto">
            <a:xfrm>
              <a:off x="5" y="852"/>
              <a:ext cx="5655" cy="0"/>
            </a:xfrm>
            <a:prstGeom prst="line">
              <a:avLst/>
            </a:prstGeom>
            <a:noFill/>
            <a:ln w="50800">
              <a:solidFill>
                <a:srgbClr val="001760"/>
              </a:solidFill>
              <a:round/>
              <a:headEnd/>
              <a:tailEnd/>
            </a:ln>
            <a:effectLst/>
          </p:spPr>
          <p:txBody>
            <a:bodyPr wrap="none" anchor="ctr"/>
            <a:lstStyle/>
            <a:p>
              <a:pPr>
                <a:defRPr/>
              </a:pPr>
              <a:endParaRPr lang="en-US">
                <a:ea typeface="+mn-ea"/>
              </a:endParaRPr>
            </a:p>
          </p:txBody>
        </p:sp>
        <p:sp>
          <p:nvSpPr>
            <p:cNvPr id="1126406" name="Line 6"/>
            <p:cNvSpPr>
              <a:spLocks noChangeShapeType="1"/>
            </p:cNvSpPr>
            <p:nvPr/>
          </p:nvSpPr>
          <p:spPr bwMode="auto">
            <a:xfrm>
              <a:off x="0" y="840"/>
              <a:ext cx="5655" cy="0"/>
            </a:xfrm>
            <a:prstGeom prst="line">
              <a:avLst/>
            </a:prstGeom>
            <a:noFill/>
            <a:ln w="50800">
              <a:solidFill>
                <a:srgbClr val="99CCFF"/>
              </a:solidFill>
              <a:round/>
              <a:headEnd/>
              <a:tailEnd/>
            </a:ln>
            <a:effectLst/>
          </p:spPr>
          <p:txBody>
            <a:bodyPr wrap="none" anchor="ctr"/>
            <a:lstStyle/>
            <a:p>
              <a:pPr>
                <a:defRPr/>
              </a:pPr>
              <a:endParaRPr lang="en-US">
                <a:ea typeface="+mn-ea"/>
              </a:endParaRPr>
            </a:p>
          </p:txBody>
        </p:sp>
      </p:grpSp>
      <p:graphicFrame>
        <p:nvGraphicFramePr>
          <p:cNvPr id="4098" name="Object 7"/>
          <p:cNvGraphicFramePr>
            <a:graphicFrameLocks noChangeAspect="1"/>
          </p:cNvGraphicFramePr>
          <p:nvPr/>
        </p:nvGraphicFramePr>
        <p:xfrm>
          <a:off x="144463" y="317500"/>
          <a:ext cx="1428750" cy="671513"/>
        </p:xfrm>
        <a:graphic>
          <a:graphicData uri="http://schemas.openxmlformats.org/presentationml/2006/ole">
            <mc:AlternateContent xmlns:mc="http://schemas.openxmlformats.org/markup-compatibility/2006">
              <mc:Choice xmlns:v="urn:schemas-microsoft-com:vml" Requires="v">
                <p:oleObj spid="_x0000_s4107" name="Photo Editor Photo" r:id="rId14" imgW="3486637" imgH="1638529" progId="">
                  <p:embed/>
                </p:oleObj>
              </mc:Choice>
              <mc:Fallback>
                <p:oleObj name="Photo Editor Photo" r:id="rId14" imgW="3486637" imgH="1638529" progId="">
                  <p:embed/>
                  <p:pic>
                    <p:nvPicPr>
                      <p:cNvPr id="0" name="Object 7"/>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44463" y="317500"/>
                        <a:ext cx="1428750" cy="671513"/>
                      </a:xfrm>
                      <a:prstGeom prst="rect">
                        <a:avLst/>
                      </a:prstGeom>
                      <a:noFill/>
                      <a:ln>
                        <a:noFill/>
                      </a:ln>
                      <a:effectLst/>
                      <a:extLst>
                        <a:ext uri="{909E8E84-426E-40dd-AFC4-6F175D3DCCD1}">
                          <a14:hiddenFill xmlns:a14="http://schemas.microsoft.com/office/drawing/2010/main">
                            <a:solidFill>
                              <a:srgbClr val="8CF4EA"/>
                            </a:solidFill>
                          </a14:hiddenFill>
                        </a:ex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blurRad="63500" dist="38099" dir="2700000" algn="ctr" rotWithShape="0">
                                <a:srgbClr val="00279F">
                                  <a:alpha val="74998"/>
                                </a:srgbClr>
                              </a:outerShdw>
                            </a:effectLst>
                          </a14:hiddenEffects>
                        </a:ext>
                      </a:extLst>
                    </p:spPr>
                  </p:pic>
                </p:oleObj>
              </mc:Fallback>
            </mc:AlternateContent>
          </a:graphicData>
        </a:graphic>
      </p:graphicFrame>
      <p:pic>
        <p:nvPicPr>
          <p:cNvPr id="4103" name="Picture 8"/>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69863" y="152400"/>
            <a:ext cx="879475"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cSld>
  <p:clrMap bg1="dk2" tx1="lt1" bg2="dk1" tx2="lt2" accent1="accent1" accent2="accent2" accent3="accent3" accent4="accent4" accent5="accent5" accent6="accent6" hlink="hlink" folHlink="folHlink"/>
  <p:sldLayoutIdLst>
    <p:sldLayoutId id="2147490295" r:id="rId1"/>
    <p:sldLayoutId id="2147490296" r:id="rId2"/>
    <p:sldLayoutId id="2147490297" r:id="rId3"/>
    <p:sldLayoutId id="2147490298" r:id="rId4"/>
    <p:sldLayoutId id="2147490299" r:id="rId5"/>
    <p:sldLayoutId id="2147490300" r:id="rId6"/>
    <p:sldLayoutId id="2147490301" r:id="rId7"/>
    <p:sldLayoutId id="2147490302" r:id="rId8"/>
    <p:sldLayoutId id="2147490303" r:id="rId9"/>
    <p:sldLayoutId id="2147490304" r:id="rId10"/>
    <p:sldLayoutId id="2147490305" r:id="rId11"/>
  </p:sldLayoutIdLst>
  <p:txStyles>
    <p:titleStyle>
      <a:lvl1pPr algn="ctr" defTabSz="912813"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mj-lt"/>
          <a:ea typeface="ＭＳ Ｐゴシック" charset="0"/>
          <a:cs typeface="+mj-cs"/>
        </a:defRPr>
      </a:lvl1pPr>
      <a:lvl2pPr algn="ctr" defTabSz="912813"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ea typeface="ＭＳ Ｐゴシック" charset="0"/>
        </a:defRPr>
      </a:lvl2pPr>
      <a:lvl3pPr algn="ctr" defTabSz="912813"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ea typeface="ＭＳ Ｐゴシック" charset="0"/>
        </a:defRPr>
      </a:lvl3pPr>
      <a:lvl4pPr algn="ctr" defTabSz="912813"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ea typeface="ＭＳ Ｐゴシック" charset="0"/>
        </a:defRPr>
      </a:lvl4pPr>
      <a:lvl5pPr algn="ctr" defTabSz="912813"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ea typeface="ＭＳ Ｐゴシック" charset="0"/>
        </a:defRPr>
      </a:lvl5pPr>
      <a:lvl6pPr marL="457200" algn="ctr" defTabSz="912813" rtl="0" fontAlgn="base">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6pPr>
      <a:lvl7pPr marL="914400" algn="ctr" defTabSz="912813" rtl="0" fontAlgn="base">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7pPr>
      <a:lvl8pPr marL="1371600" algn="ctr" defTabSz="912813" rtl="0" fontAlgn="base">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8pPr>
      <a:lvl9pPr marL="1828800" algn="ctr" defTabSz="912813" rtl="0" fontAlgn="base">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9pPr>
    </p:titleStyle>
    <p:bodyStyle>
      <a:lvl1pPr marL="465138" indent="-465138" algn="l" defTabSz="912813" rtl="0" eaLnBrk="0" fontAlgn="base" hangingPunct="0">
        <a:lnSpc>
          <a:spcPct val="90000"/>
        </a:lnSpc>
        <a:spcBef>
          <a:spcPct val="30000"/>
        </a:spcBef>
        <a:spcAft>
          <a:spcPct val="0"/>
        </a:spcAft>
        <a:buClr>
          <a:schemeClr val="tx2"/>
        </a:buClr>
        <a:buSzPct val="95000"/>
        <a:buFont typeface="Wingdings" charset="0"/>
        <a:buChar char="n"/>
        <a:defRPr sz="3100">
          <a:solidFill>
            <a:srgbClr val="FFFFFF"/>
          </a:solidFill>
          <a:effectLst>
            <a:outerShdw blurRad="38100" dist="38100" dir="2700000" algn="tl">
              <a:srgbClr val="000000"/>
            </a:outerShdw>
          </a:effectLst>
          <a:latin typeface="+mn-lt"/>
          <a:ea typeface="ＭＳ Ｐゴシック" charset="0"/>
          <a:cs typeface="+mn-cs"/>
        </a:defRPr>
      </a:lvl1pPr>
      <a:lvl2pPr marL="973138" indent="-393700" algn="l" defTabSz="912813" rtl="0" eaLnBrk="0" fontAlgn="base" hangingPunct="0">
        <a:lnSpc>
          <a:spcPct val="90000"/>
        </a:lnSpc>
        <a:spcBef>
          <a:spcPct val="30000"/>
        </a:spcBef>
        <a:spcAft>
          <a:spcPct val="0"/>
        </a:spcAft>
        <a:buClr>
          <a:schemeClr val="tx2"/>
        </a:buClr>
        <a:buSzPct val="95000"/>
        <a:buChar char="–"/>
        <a:defRPr sz="2800">
          <a:solidFill>
            <a:srgbClr val="FFFFFF"/>
          </a:solidFill>
          <a:effectLst>
            <a:outerShdw blurRad="38100" dist="38100" dir="2700000" algn="tl">
              <a:srgbClr val="000000"/>
            </a:outerShdw>
          </a:effectLst>
          <a:latin typeface="+mn-lt"/>
          <a:ea typeface="ＭＳ Ｐゴシック" charset="0"/>
        </a:defRPr>
      </a:lvl2pPr>
      <a:lvl3pPr marL="1439863" indent="-350838" algn="l" defTabSz="912813" rtl="0" eaLnBrk="0" fontAlgn="base" hangingPunct="0">
        <a:lnSpc>
          <a:spcPct val="90000"/>
        </a:lnSpc>
        <a:spcBef>
          <a:spcPct val="30000"/>
        </a:spcBef>
        <a:spcAft>
          <a:spcPct val="0"/>
        </a:spcAft>
        <a:buClr>
          <a:schemeClr val="tx2"/>
        </a:buClr>
        <a:buSzPct val="95000"/>
        <a:buFont typeface="Wingdings" charset="0"/>
        <a:buChar char="n"/>
        <a:defRPr sz="2400">
          <a:solidFill>
            <a:srgbClr val="FFFFFF"/>
          </a:solidFill>
          <a:effectLst>
            <a:outerShdw blurRad="38100" dist="38100" dir="2700000" algn="tl">
              <a:srgbClr val="000000"/>
            </a:outerShdw>
          </a:effectLst>
          <a:latin typeface="+mn-lt"/>
          <a:ea typeface="ＭＳ Ｐゴシック" charset="0"/>
        </a:defRPr>
      </a:lvl3pPr>
      <a:lvl4pPr marL="1781175" indent="-228600" algn="l" defTabSz="912813" rtl="0" eaLnBrk="0" fontAlgn="base" hangingPunct="0">
        <a:lnSpc>
          <a:spcPct val="90000"/>
        </a:lnSpc>
        <a:spcBef>
          <a:spcPct val="30000"/>
        </a:spcBef>
        <a:spcAft>
          <a:spcPct val="0"/>
        </a:spcAft>
        <a:buClr>
          <a:srgbClr val="66FFFF"/>
        </a:buClr>
        <a:buSzPct val="65000"/>
        <a:buFont typeface="Monotype Sorts" charset="0"/>
        <a:buChar char="u"/>
        <a:defRPr sz="2000">
          <a:solidFill>
            <a:srgbClr val="FFFFFF"/>
          </a:solidFill>
          <a:effectLst>
            <a:outerShdw blurRad="38100" dist="38100" dir="2700000" algn="tl">
              <a:srgbClr val="000000"/>
            </a:outerShdw>
          </a:effectLst>
          <a:latin typeface="+mn-lt"/>
          <a:ea typeface="ＭＳ Ｐゴシック" charset="0"/>
        </a:defRPr>
      </a:lvl4pPr>
      <a:lvl5pPr marL="2122488" indent="-225425" algn="l" defTabSz="912813"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ea typeface="ＭＳ Ｐゴシック" charset="0"/>
        </a:defRPr>
      </a:lvl5pPr>
      <a:lvl6pPr marL="2579688" indent="-225425" algn="l" defTabSz="912813"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6pPr>
      <a:lvl7pPr marL="3036888" indent="-225425" algn="l" defTabSz="912813"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7pPr>
      <a:lvl8pPr marL="3494088" indent="-225425" algn="l" defTabSz="912813"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8pPr>
      <a:lvl9pPr marL="3951288" indent="-225425" algn="l" defTabSz="912813"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5124" name="Group 2"/>
          <p:cNvGrpSpPr>
            <a:grpSpLocks/>
          </p:cNvGrpSpPr>
          <p:nvPr/>
        </p:nvGrpSpPr>
        <p:grpSpPr bwMode="auto">
          <a:xfrm>
            <a:off x="0" y="1333500"/>
            <a:ext cx="7907338" cy="20638"/>
            <a:chOff x="0" y="840"/>
            <a:chExt cx="5660" cy="12"/>
          </a:xfrm>
        </p:grpSpPr>
        <p:sp>
          <p:nvSpPr>
            <p:cNvPr id="1238019" name="Line 3"/>
            <p:cNvSpPr>
              <a:spLocks noChangeShapeType="1"/>
            </p:cNvSpPr>
            <p:nvPr/>
          </p:nvSpPr>
          <p:spPr bwMode="auto">
            <a:xfrm>
              <a:off x="5" y="852"/>
              <a:ext cx="5655" cy="0"/>
            </a:xfrm>
            <a:prstGeom prst="line">
              <a:avLst/>
            </a:prstGeom>
            <a:noFill/>
            <a:ln w="50800">
              <a:solidFill>
                <a:srgbClr val="0000A8"/>
              </a:solidFill>
              <a:round/>
              <a:headEnd/>
              <a:tailEnd/>
            </a:ln>
            <a:effectLst/>
          </p:spPr>
          <p:txBody>
            <a:bodyPr wrap="none" anchor="ctr"/>
            <a:lstStyle/>
            <a:p>
              <a:pPr>
                <a:defRPr/>
              </a:pPr>
              <a:endParaRPr lang="en-US">
                <a:ea typeface="+mn-ea"/>
              </a:endParaRPr>
            </a:p>
          </p:txBody>
        </p:sp>
        <p:sp>
          <p:nvSpPr>
            <p:cNvPr id="1238020" name="Line 4"/>
            <p:cNvSpPr>
              <a:spLocks noChangeShapeType="1"/>
            </p:cNvSpPr>
            <p:nvPr/>
          </p:nvSpPr>
          <p:spPr bwMode="auto">
            <a:xfrm>
              <a:off x="0" y="840"/>
              <a:ext cx="5655" cy="0"/>
            </a:xfrm>
            <a:prstGeom prst="line">
              <a:avLst/>
            </a:prstGeom>
            <a:noFill/>
            <a:ln w="50800">
              <a:solidFill>
                <a:srgbClr val="0000A8"/>
              </a:solidFill>
              <a:round/>
              <a:headEnd/>
              <a:tailEnd/>
            </a:ln>
            <a:effectLst/>
          </p:spPr>
          <p:txBody>
            <a:bodyPr wrap="none" anchor="ctr"/>
            <a:lstStyle/>
            <a:p>
              <a:pPr>
                <a:defRPr/>
              </a:pPr>
              <a:endParaRPr lang="en-US">
                <a:ea typeface="+mn-ea"/>
              </a:endParaRPr>
            </a:p>
          </p:txBody>
        </p:sp>
      </p:grpSp>
      <p:sp>
        <p:nvSpPr>
          <p:cNvPr id="1238021" name="Rectangle 5"/>
          <p:cNvSpPr>
            <a:spLocks noChangeArrowheads="1"/>
          </p:cNvSpPr>
          <p:nvPr/>
        </p:nvSpPr>
        <p:spPr bwMode="auto">
          <a:xfrm>
            <a:off x="0" y="0"/>
            <a:ext cx="9144000" cy="6858000"/>
          </a:xfrm>
          <a:prstGeom prst="rect">
            <a:avLst/>
          </a:prstGeom>
          <a:noFill/>
          <a:ln w="76200">
            <a:solidFill>
              <a:srgbClr val="0000A8"/>
            </a:solidFill>
            <a:miter lim="800000"/>
            <a:headEnd/>
            <a:tailEnd/>
          </a:ln>
          <a:effectLst/>
        </p:spPr>
        <p:txBody>
          <a:bodyPr wrap="none" lIns="107460" tIns="53730" rIns="107460" bIns="53730" anchor="ctr"/>
          <a:lstStyle/>
          <a:p>
            <a:pPr algn="ctr">
              <a:defRPr/>
            </a:pPr>
            <a:endParaRPr lang="en-US">
              <a:solidFill>
                <a:srgbClr val="0000CC"/>
              </a:solidFill>
              <a:ea typeface="+mn-ea"/>
            </a:endParaRPr>
          </a:p>
        </p:txBody>
      </p:sp>
      <p:sp>
        <p:nvSpPr>
          <p:cNvPr id="1238022" name="Rectangle 6"/>
          <p:cNvSpPr>
            <a:spLocks noChangeArrowheads="1"/>
          </p:cNvSpPr>
          <p:nvPr/>
        </p:nvSpPr>
        <p:spPr bwMode="auto">
          <a:xfrm>
            <a:off x="358775" y="6188075"/>
            <a:ext cx="8540750" cy="254000"/>
          </a:xfrm>
          <a:prstGeom prst="rect">
            <a:avLst/>
          </a:prstGeom>
          <a:noFill/>
          <a:ln w="12700">
            <a:noFill/>
            <a:miter lim="800000"/>
            <a:headEnd/>
            <a:tailEnd/>
          </a:ln>
          <a:effectLst/>
        </p:spPr>
        <p:txBody>
          <a:bodyPr lIns="85335" tIns="42667" rIns="85335" bIns="42667">
            <a:spAutoFit/>
          </a:bodyPr>
          <a:lstStyle/>
          <a:p>
            <a:pPr defTabSz="852488" eaLnBrk="0" hangingPunct="0">
              <a:spcBef>
                <a:spcPts val="500"/>
              </a:spcBef>
              <a:spcAft>
                <a:spcPts val="500"/>
              </a:spcAft>
              <a:defRPr/>
            </a:pPr>
            <a:r>
              <a:rPr lang="en-US" sz="1100">
                <a:solidFill>
                  <a:schemeClr val="accent2"/>
                </a:solidFill>
                <a:ea typeface="+mn-ea"/>
              </a:rPr>
              <a:t>Source: Center for Financing, Access, and Cost Trends, AHRQ, Household Component of the Medical Expenditure Panel Survey, 2006</a:t>
            </a:r>
            <a:endParaRPr lang="en-US" sz="1100">
              <a:solidFill>
                <a:srgbClr val="FF0000"/>
              </a:solidFill>
              <a:ea typeface="+mn-ea"/>
            </a:endParaRPr>
          </a:p>
        </p:txBody>
      </p:sp>
      <p:graphicFrame>
        <p:nvGraphicFramePr>
          <p:cNvPr id="5122" name="Object 7"/>
          <p:cNvGraphicFramePr>
            <a:graphicFrameLocks noChangeAspect="1"/>
          </p:cNvGraphicFramePr>
          <p:nvPr/>
        </p:nvGraphicFramePr>
        <p:xfrm>
          <a:off x="44450" y="250825"/>
          <a:ext cx="1784350" cy="838200"/>
        </p:xfrm>
        <a:graphic>
          <a:graphicData uri="http://schemas.openxmlformats.org/presentationml/2006/ole">
            <mc:AlternateContent xmlns:mc="http://schemas.openxmlformats.org/markup-compatibility/2006">
              <mc:Choice xmlns:v="urn:schemas-microsoft-com:vml" Requires="v">
                <p:oleObj spid="_x0000_s5130" name="Photo Editor Photo" r:id="rId14" imgW="3486637" imgH="1638529" progId="">
                  <p:embed/>
                </p:oleObj>
              </mc:Choice>
              <mc:Fallback>
                <p:oleObj name="Photo Editor Photo" r:id="rId14" imgW="3486637" imgH="1638529" progId="">
                  <p:embed/>
                  <p:pic>
                    <p:nvPicPr>
                      <p:cNvPr id="0" name="Object 7"/>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4450" y="250825"/>
                        <a:ext cx="1784350" cy="838200"/>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12700">
                            <a:solidFill>
                              <a:schemeClr val="tx1"/>
                            </a:solidFill>
                            <a:miter lim="800000"/>
                            <a:headEnd/>
                            <a:tailEnd/>
                          </a14:hiddenLine>
                        </a:ext>
                      </a:extLst>
                    </p:spPr>
                  </p:pic>
                </p:oleObj>
              </mc:Fallback>
            </mc:AlternateContent>
          </a:graphicData>
        </a:graphic>
      </p:graphicFrame>
    </p:spTree>
  </p:cSld>
  <p:clrMap bg1="lt1" tx1="dk1" bg2="lt2" tx2="dk2" accent1="accent1" accent2="accent2" accent3="accent3" accent4="accent4" accent5="accent5" accent6="accent6" hlink="hlink" folHlink="folHlink"/>
  <p:sldLayoutIdLst>
    <p:sldLayoutId id="2147490400" r:id="rId1"/>
    <p:sldLayoutId id="2147490306" r:id="rId2"/>
    <p:sldLayoutId id="2147490307" r:id="rId3"/>
    <p:sldLayoutId id="2147490308" r:id="rId4"/>
    <p:sldLayoutId id="2147490309" r:id="rId5"/>
    <p:sldLayoutId id="2147490310" r:id="rId6"/>
    <p:sldLayoutId id="2147490311" r:id="rId7"/>
    <p:sldLayoutId id="2147490312" r:id="rId8"/>
    <p:sldLayoutId id="2147490313" r:id="rId9"/>
    <p:sldLayoutId id="2147490314" r:id="rId10"/>
    <p:sldLayoutId id="2147490315" r:id="rId11"/>
  </p:sldLayoutIdLst>
  <p:txStyles>
    <p:titleStyle>
      <a:lvl1pPr algn="ctr" rtl="0" eaLnBrk="0" fontAlgn="base" hangingPunct="0">
        <a:spcBef>
          <a:spcPct val="0"/>
        </a:spcBef>
        <a:spcAft>
          <a:spcPct val="0"/>
        </a:spcAft>
        <a:defRPr sz="2400" b="1">
          <a:solidFill>
            <a:srgbClr val="0000CC"/>
          </a:solidFill>
          <a:latin typeface="+mj-lt"/>
          <a:ea typeface="ＭＳ Ｐゴシック" charset="0"/>
          <a:cs typeface="+mj-cs"/>
        </a:defRPr>
      </a:lvl1pPr>
      <a:lvl2pPr algn="ctr" rtl="0" eaLnBrk="0" fontAlgn="base" hangingPunct="0">
        <a:spcBef>
          <a:spcPct val="0"/>
        </a:spcBef>
        <a:spcAft>
          <a:spcPct val="0"/>
        </a:spcAft>
        <a:defRPr sz="2400" b="1">
          <a:solidFill>
            <a:srgbClr val="0000CC"/>
          </a:solidFill>
          <a:latin typeface="Arial" charset="0"/>
          <a:ea typeface="ＭＳ Ｐゴシック" charset="0"/>
        </a:defRPr>
      </a:lvl2pPr>
      <a:lvl3pPr algn="ctr" rtl="0" eaLnBrk="0" fontAlgn="base" hangingPunct="0">
        <a:spcBef>
          <a:spcPct val="0"/>
        </a:spcBef>
        <a:spcAft>
          <a:spcPct val="0"/>
        </a:spcAft>
        <a:defRPr sz="2400" b="1">
          <a:solidFill>
            <a:srgbClr val="0000CC"/>
          </a:solidFill>
          <a:latin typeface="Arial" charset="0"/>
          <a:ea typeface="ＭＳ Ｐゴシック" charset="0"/>
        </a:defRPr>
      </a:lvl3pPr>
      <a:lvl4pPr algn="ctr" rtl="0" eaLnBrk="0" fontAlgn="base" hangingPunct="0">
        <a:spcBef>
          <a:spcPct val="0"/>
        </a:spcBef>
        <a:spcAft>
          <a:spcPct val="0"/>
        </a:spcAft>
        <a:defRPr sz="2400" b="1">
          <a:solidFill>
            <a:srgbClr val="0000CC"/>
          </a:solidFill>
          <a:latin typeface="Arial" charset="0"/>
          <a:ea typeface="ＭＳ Ｐゴシック" charset="0"/>
        </a:defRPr>
      </a:lvl4pPr>
      <a:lvl5pPr algn="ctr" rtl="0" eaLnBrk="0" fontAlgn="base" hangingPunct="0">
        <a:spcBef>
          <a:spcPct val="0"/>
        </a:spcBef>
        <a:spcAft>
          <a:spcPct val="0"/>
        </a:spcAft>
        <a:defRPr sz="2400" b="1">
          <a:solidFill>
            <a:srgbClr val="0000CC"/>
          </a:solidFill>
          <a:latin typeface="Arial" charset="0"/>
          <a:ea typeface="ＭＳ Ｐゴシック" charset="0"/>
        </a:defRPr>
      </a:lvl5pPr>
      <a:lvl6pPr marL="457200" algn="ctr" rtl="0" fontAlgn="base">
        <a:spcBef>
          <a:spcPct val="0"/>
        </a:spcBef>
        <a:spcAft>
          <a:spcPct val="0"/>
        </a:spcAft>
        <a:defRPr sz="2400" b="1">
          <a:solidFill>
            <a:srgbClr val="0000CC"/>
          </a:solidFill>
          <a:latin typeface="Arial" charset="0"/>
        </a:defRPr>
      </a:lvl6pPr>
      <a:lvl7pPr marL="914400" algn="ctr" rtl="0" fontAlgn="base">
        <a:spcBef>
          <a:spcPct val="0"/>
        </a:spcBef>
        <a:spcAft>
          <a:spcPct val="0"/>
        </a:spcAft>
        <a:defRPr sz="2400" b="1">
          <a:solidFill>
            <a:srgbClr val="0000CC"/>
          </a:solidFill>
          <a:latin typeface="Arial" charset="0"/>
        </a:defRPr>
      </a:lvl7pPr>
      <a:lvl8pPr marL="1371600" algn="ctr" rtl="0" fontAlgn="base">
        <a:spcBef>
          <a:spcPct val="0"/>
        </a:spcBef>
        <a:spcAft>
          <a:spcPct val="0"/>
        </a:spcAft>
        <a:defRPr sz="2400" b="1">
          <a:solidFill>
            <a:srgbClr val="0000CC"/>
          </a:solidFill>
          <a:latin typeface="Arial" charset="0"/>
        </a:defRPr>
      </a:lvl8pPr>
      <a:lvl9pPr marL="1828800" algn="ctr" rtl="0" fontAlgn="base">
        <a:spcBef>
          <a:spcPct val="0"/>
        </a:spcBef>
        <a:spcAft>
          <a:spcPct val="0"/>
        </a:spcAft>
        <a:defRPr sz="2400" b="1">
          <a:solidFill>
            <a:srgbClr val="0000CC"/>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6148" name="Group 2"/>
          <p:cNvGrpSpPr>
            <a:grpSpLocks/>
          </p:cNvGrpSpPr>
          <p:nvPr/>
        </p:nvGrpSpPr>
        <p:grpSpPr bwMode="auto">
          <a:xfrm>
            <a:off x="0" y="1333500"/>
            <a:ext cx="7907338" cy="20638"/>
            <a:chOff x="0" y="840"/>
            <a:chExt cx="5660" cy="12"/>
          </a:xfrm>
        </p:grpSpPr>
        <p:sp>
          <p:nvSpPr>
            <p:cNvPr id="1244163" name="Line 3"/>
            <p:cNvSpPr>
              <a:spLocks noChangeShapeType="1"/>
            </p:cNvSpPr>
            <p:nvPr/>
          </p:nvSpPr>
          <p:spPr bwMode="auto">
            <a:xfrm>
              <a:off x="5" y="852"/>
              <a:ext cx="5655" cy="0"/>
            </a:xfrm>
            <a:prstGeom prst="line">
              <a:avLst/>
            </a:prstGeom>
            <a:noFill/>
            <a:ln w="50800">
              <a:solidFill>
                <a:schemeClr val="accent2"/>
              </a:solidFill>
              <a:round/>
              <a:headEnd/>
              <a:tailEnd/>
            </a:ln>
            <a:effectLst/>
          </p:spPr>
          <p:txBody>
            <a:bodyPr wrap="none" anchor="ctr"/>
            <a:lstStyle/>
            <a:p>
              <a:pPr>
                <a:defRPr/>
              </a:pPr>
              <a:endParaRPr lang="en-US">
                <a:ea typeface="+mn-ea"/>
              </a:endParaRPr>
            </a:p>
          </p:txBody>
        </p:sp>
        <p:sp>
          <p:nvSpPr>
            <p:cNvPr id="1244164" name="Line 4"/>
            <p:cNvSpPr>
              <a:spLocks noChangeShapeType="1"/>
            </p:cNvSpPr>
            <p:nvPr/>
          </p:nvSpPr>
          <p:spPr bwMode="auto">
            <a:xfrm>
              <a:off x="0" y="840"/>
              <a:ext cx="5655" cy="0"/>
            </a:xfrm>
            <a:prstGeom prst="line">
              <a:avLst/>
            </a:prstGeom>
            <a:noFill/>
            <a:ln w="50800">
              <a:solidFill>
                <a:schemeClr val="accent2"/>
              </a:solidFill>
              <a:round/>
              <a:headEnd/>
              <a:tailEnd/>
            </a:ln>
            <a:effectLst/>
          </p:spPr>
          <p:txBody>
            <a:bodyPr wrap="none" anchor="ctr"/>
            <a:lstStyle/>
            <a:p>
              <a:pPr>
                <a:defRPr/>
              </a:pPr>
              <a:endParaRPr lang="en-US">
                <a:ea typeface="+mn-ea"/>
              </a:endParaRPr>
            </a:p>
          </p:txBody>
        </p:sp>
      </p:grpSp>
      <p:sp>
        <p:nvSpPr>
          <p:cNvPr id="1244165" name="Rectangle 5"/>
          <p:cNvSpPr>
            <a:spLocks noChangeArrowheads="1"/>
          </p:cNvSpPr>
          <p:nvPr/>
        </p:nvSpPr>
        <p:spPr bwMode="auto">
          <a:xfrm>
            <a:off x="0" y="0"/>
            <a:ext cx="9144000" cy="6858000"/>
          </a:xfrm>
          <a:prstGeom prst="rect">
            <a:avLst/>
          </a:prstGeom>
          <a:noFill/>
          <a:ln w="76200">
            <a:solidFill>
              <a:schemeClr val="accent2"/>
            </a:solidFill>
            <a:miter lim="800000"/>
            <a:headEnd/>
            <a:tailEnd/>
          </a:ln>
          <a:effectLst/>
        </p:spPr>
        <p:txBody>
          <a:bodyPr wrap="none" lIns="107445" tIns="53722" rIns="107445" bIns="53722" anchor="ctr"/>
          <a:lstStyle/>
          <a:p>
            <a:pPr algn="ctr">
              <a:defRPr/>
            </a:pPr>
            <a:endParaRPr lang="en-US">
              <a:solidFill>
                <a:srgbClr val="0000CC"/>
              </a:solidFill>
              <a:ea typeface="+mn-ea"/>
            </a:endParaRPr>
          </a:p>
        </p:txBody>
      </p:sp>
      <p:sp>
        <p:nvSpPr>
          <p:cNvPr id="1244166" name="Rectangle 6"/>
          <p:cNvSpPr>
            <a:spLocks noChangeArrowheads="1"/>
          </p:cNvSpPr>
          <p:nvPr/>
        </p:nvSpPr>
        <p:spPr bwMode="auto">
          <a:xfrm>
            <a:off x="177800" y="6315075"/>
            <a:ext cx="9099550" cy="450850"/>
          </a:xfrm>
          <a:prstGeom prst="rect">
            <a:avLst/>
          </a:prstGeom>
          <a:noFill/>
          <a:ln w="12700">
            <a:noFill/>
            <a:miter lim="800000"/>
            <a:headEnd/>
            <a:tailEnd/>
          </a:ln>
          <a:effectLst/>
        </p:spPr>
        <p:txBody>
          <a:bodyPr lIns="85323" tIns="42661" rIns="85323" bIns="42661">
            <a:spAutoFit/>
          </a:bodyPr>
          <a:lstStyle/>
          <a:p>
            <a:pPr defTabSz="852488" eaLnBrk="0" hangingPunct="0">
              <a:spcBef>
                <a:spcPts val="500"/>
              </a:spcBef>
              <a:spcAft>
                <a:spcPts val="500"/>
              </a:spcAft>
              <a:defRPr/>
            </a:pPr>
            <a:r>
              <a:rPr lang="en-US" sz="1200">
                <a:solidFill>
                  <a:schemeClr val="accent2"/>
                </a:solidFill>
                <a:ea typeface="+mn-ea"/>
              </a:rPr>
              <a:t>Source: Center for Financing, Access, and Cost Trends, AHRQ, Household Component of the Medical Expenditure Panel Survey 2004.</a:t>
            </a:r>
            <a:endParaRPr lang="en-US" sz="1200">
              <a:solidFill>
                <a:srgbClr val="FF0000"/>
              </a:solidFill>
              <a:ea typeface="+mn-ea"/>
            </a:endParaRPr>
          </a:p>
        </p:txBody>
      </p:sp>
      <p:graphicFrame>
        <p:nvGraphicFramePr>
          <p:cNvPr id="6146" name="Object 7"/>
          <p:cNvGraphicFramePr>
            <a:graphicFrameLocks noChangeAspect="1"/>
          </p:cNvGraphicFramePr>
          <p:nvPr/>
        </p:nvGraphicFramePr>
        <p:xfrm>
          <a:off x="44450" y="250825"/>
          <a:ext cx="1784350" cy="838200"/>
        </p:xfrm>
        <a:graphic>
          <a:graphicData uri="http://schemas.openxmlformats.org/presentationml/2006/ole">
            <mc:AlternateContent xmlns:mc="http://schemas.openxmlformats.org/markup-compatibility/2006">
              <mc:Choice xmlns:v="urn:schemas-microsoft-com:vml" Requires="v">
                <p:oleObj spid="_x0000_s6154" name="Photo Editor Photo" r:id="rId14" imgW="3486637" imgH="1638529" progId="">
                  <p:embed/>
                </p:oleObj>
              </mc:Choice>
              <mc:Fallback>
                <p:oleObj name="Photo Editor Photo" r:id="rId14" imgW="3486637" imgH="1638529" progId="">
                  <p:embed/>
                  <p:pic>
                    <p:nvPicPr>
                      <p:cNvPr id="0" name="Object 7"/>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4450" y="250825"/>
                        <a:ext cx="1784350" cy="838200"/>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12700">
                            <a:solidFill>
                              <a:schemeClr val="tx1"/>
                            </a:solidFill>
                            <a:miter lim="800000"/>
                            <a:headEnd/>
                            <a:tailEnd/>
                          </a14:hiddenLine>
                        </a:ext>
                      </a:extLst>
                    </p:spPr>
                  </p:pic>
                </p:oleObj>
              </mc:Fallback>
            </mc:AlternateContent>
          </a:graphicData>
        </a:graphic>
      </p:graphicFrame>
    </p:spTree>
  </p:cSld>
  <p:clrMap bg1="lt1" tx1="dk1" bg2="lt2" tx2="dk2" accent1="accent1" accent2="accent2" accent3="accent3" accent4="accent4" accent5="accent5" accent6="accent6" hlink="hlink" folHlink="folHlink"/>
  <p:sldLayoutIdLst>
    <p:sldLayoutId id="2147490401" r:id="rId1"/>
    <p:sldLayoutId id="2147490316" r:id="rId2"/>
    <p:sldLayoutId id="2147490317" r:id="rId3"/>
    <p:sldLayoutId id="2147490318" r:id="rId4"/>
    <p:sldLayoutId id="2147490319" r:id="rId5"/>
    <p:sldLayoutId id="2147490320" r:id="rId6"/>
    <p:sldLayoutId id="2147490321" r:id="rId7"/>
    <p:sldLayoutId id="2147490322" r:id="rId8"/>
    <p:sldLayoutId id="2147490323" r:id="rId9"/>
    <p:sldLayoutId id="2147490324" r:id="rId10"/>
    <p:sldLayoutId id="2147490325" r:id="rId11"/>
  </p:sldLayoutIdLst>
  <p:txStyles>
    <p:titleStyle>
      <a:lvl1pPr algn="ctr" rtl="0" eaLnBrk="0" fontAlgn="base" hangingPunct="0">
        <a:spcBef>
          <a:spcPct val="0"/>
        </a:spcBef>
        <a:spcAft>
          <a:spcPct val="0"/>
        </a:spcAft>
        <a:defRPr sz="2400" b="1">
          <a:solidFill>
            <a:srgbClr val="0000CC"/>
          </a:solidFill>
          <a:latin typeface="+mj-lt"/>
          <a:ea typeface="ＭＳ Ｐゴシック" charset="0"/>
          <a:cs typeface="+mj-cs"/>
        </a:defRPr>
      </a:lvl1pPr>
      <a:lvl2pPr algn="ctr" rtl="0" eaLnBrk="0" fontAlgn="base" hangingPunct="0">
        <a:spcBef>
          <a:spcPct val="0"/>
        </a:spcBef>
        <a:spcAft>
          <a:spcPct val="0"/>
        </a:spcAft>
        <a:defRPr sz="2400" b="1">
          <a:solidFill>
            <a:srgbClr val="0000CC"/>
          </a:solidFill>
          <a:latin typeface="Arial" charset="0"/>
          <a:ea typeface="ＭＳ Ｐゴシック" charset="0"/>
        </a:defRPr>
      </a:lvl2pPr>
      <a:lvl3pPr algn="ctr" rtl="0" eaLnBrk="0" fontAlgn="base" hangingPunct="0">
        <a:spcBef>
          <a:spcPct val="0"/>
        </a:spcBef>
        <a:spcAft>
          <a:spcPct val="0"/>
        </a:spcAft>
        <a:defRPr sz="2400" b="1">
          <a:solidFill>
            <a:srgbClr val="0000CC"/>
          </a:solidFill>
          <a:latin typeface="Arial" charset="0"/>
          <a:ea typeface="ＭＳ Ｐゴシック" charset="0"/>
        </a:defRPr>
      </a:lvl3pPr>
      <a:lvl4pPr algn="ctr" rtl="0" eaLnBrk="0" fontAlgn="base" hangingPunct="0">
        <a:spcBef>
          <a:spcPct val="0"/>
        </a:spcBef>
        <a:spcAft>
          <a:spcPct val="0"/>
        </a:spcAft>
        <a:defRPr sz="2400" b="1">
          <a:solidFill>
            <a:srgbClr val="0000CC"/>
          </a:solidFill>
          <a:latin typeface="Arial" charset="0"/>
          <a:ea typeface="ＭＳ Ｐゴシック" charset="0"/>
        </a:defRPr>
      </a:lvl4pPr>
      <a:lvl5pPr algn="ctr" rtl="0" eaLnBrk="0" fontAlgn="base" hangingPunct="0">
        <a:spcBef>
          <a:spcPct val="0"/>
        </a:spcBef>
        <a:spcAft>
          <a:spcPct val="0"/>
        </a:spcAft>
        <a:defRPr sz="2400" b="1">
          <a:solidFill>
            <a:srgbClr val="0000CC"/>
          </a:solidFill>
          <a:latin typeface="Arial" charset="0"/>
          <a:ea typeface="ＭＳ Ｐゴシック" charset="0"/>
        </a:defRPr>
      </a:lvl5pPr>
      <a:lvl6pPr marL="457200" algn="ctr" rtl="0" fontAlgn="base">
        <a:spcBef>
          <a:spcPct val="0"/>
        </a:spcBef>
        <a:spcAft>
          <a:spcPct val="0"/>
        </a:spcAft>
        <a:defRPr sz="2400" b="1">
          <a:solidFill>
            <a:srgbClr val="0000CC"/>
          </a:solidFill>
          <a:latin typeface="Arial" charset="0"/>
        </a:defRPr>
      </a:lvl6pPr>
      <a:lvl7pPr marL="914400" algn="ctr" rtl="0" fontAlgn="base">
        <a:spcBef>
          <a:spcPct val="0"/>
        </a:spcBef>
        <a:spcAft>
          <a:spcPct val="0"/>
        </a:spcAft>
        <a:defRPr sz="2400" b="1">
          <a:solidFill>
            <a:srgbClr val="0000CC"/>
          </a:solidFill>
          <a:latin typeface="Arial" charset="0"/>
        </a:defRPr>
      </a:lvl7pPr>
      <a:lvl8pPr marL="1371600" algn="ctr" rtl="0" fontAlgn="base">
        <a:spcBef>
          <a:spcPct val="0"/>
        </a:spcBef>
        <a:spcAft>
          <a:spcPct val="0"/>
        </a:spcAft>
        <a:defRPr sz="2400" b="1">
          <a:solidFill>
            <a:srgbClr val="0000CC"/>
          </a:solidFill>
          <a:latin typeface="Arial" charset="0"/>
        </a:defRPr>
      </a:lvl8pPr>
      <a:lvl9pPr marL="1828800" algn="ctr" rtl="0" fontAlgn="base">
        <a:spcBef>
          <a:spcPct val="0"/>
        </a:spcBef>
        <a:spcAft>
          <a:spcPct val="0"/>
        </a:spcAft>
        <a:defRPr sz="2400" b="1">
          <a:solidFill>
            <a:srgbClr val="0000CC"/>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rgbClr val="0000A8"/>
            </a:gs>
            <a:gs pos="100000">
              <a:srgbClr val="1B8DFF"/>
            </a:gs>
          </a:gsLst>
          <a:lin ang="5400000" scaled="1"/>
        </a:gradFill>
        <a:effectLst/>
      </p:bgPr>
    </p:bg>
    <p:spTree>
      <p:nvGrpSpPr>
        <p:cNvPr id="1" name=""/>
        <p:cNvGrpSpPr/>
        <p:nvPr/>
      </p:nvGrpSpPr>
      <p:grpSpPr>
        <a:xfrm>
          <a:off x="0" y="0"/>
          <a:ext cx="0" cy="0"/>
          <a:chOff x="0" y="0"/>
          <a:chExt cx="0" cy="0"/>
        </a:xfrm>
      </p:grpSpPr>
      <p:grpSp>
        <p:nvGrpSpPr>
          <p:cNvPr id="7172" name="Group 4"/>
          <p:cNvGrpSpPr>
            <a:grpSpLocks/>
          </p:cNvGrpSpPr>
          <p:nvPr/>
        </p:nvGrpSpPr>
        <p:grpSpPr bwMode="auto">
          <a:xfrm>
            <a:off x="0" y="3867150"/>
            <a:ext cx="7986713" cy="19050"/>
            <a:chOff x="0" y="840"/>
            <a:chExt cx="5660" cy="12"/>
          </a:xfrm>
        </p:grpSpPr>
        <p:sp>
          <p:nvSpPr>
            <p:cNvPr id="9" name="Line 5"/>
            <p:cNvSpPr>
              <a:spLocks noChangeShapeType="1"/>
            </p:cNvSpPr>
            <p:nvPr/>
          </p:nvSpPr>
          <p:spPr bwMode="auto">
            <a:xfrm>
              <a:off x="5" y="852"/>
              <a:ext cx="5655" cy="0"/>
            </a:xfrm>
            <a:prstGeom prst="line">
              <a:avLst/>
            </a:prstGeom>
            <a:noFill/>
            <a:ln w="50800">
              <a:solidFill>
                <a:srgbClr val="001760"/>
              </a:solidFill>
              <a:round/>
              <a:headEnd/>
              <a:tailEnd/>
            </a:ln>
            <a:effectLst/>
          </p:spPr>
          <p:txBody>
            <a:bodyPr wrap="none" anchor="ctr"/>
            <a:lstStyle/>
            <a:p>
              <a:pPr algn="ctr">
                <a:defRPr/>
              </a:pPr>
              <a:endParaRPr lang="en-US">
                <a:ea typeface="+mn-ea"/>
              </a:endParaRPr>
            </a:p>
          </p:txBody>
        </p:sp>
        <p:sp>
          <p:nvSpPr>
            <p:cNvPr id="10" name="Line 6"/>
            <p:cNvSpPr>
              <a:spLocks noChangeShapeType="1"/>
            </p:cNvSpPr>
            <p:nvPr/>
          </p:nvSpPr>
          <p:spPr bwMode="auto">
            <a:xfrm>
              <a:off x="0" y="840"/>
              <a:ext cx="5655" cy="0"/>
            </a:xfrm>
            <a:prstGeom prst="line">
              <a:avLst/>
            </a:prstGeom>
            <a:noFill/>
            <a:ln w="50800">
              <a:solidFill>
                <a:srgbClr val="99CCFF"/>
              </a:solidFill>
              <a:round/>
              <a:headEnd/>
              <a:tailEnd/>
            </a:ln>
            <a:effectLst/>
          </p:spPr>
          <p:txBody>
            <a:bodyPr wrap="none" anchor="ctr"/>
            <a:lstStyle/>
            <a:p>
              <a:pPr algn="ctr">
                <a:defRPr/>
              </a:pPr>
              <a:endParaRPr lang="en-US">
                <a:ea typeface="+mn-ea"/>
              </a:endParaRPr>
            </a:p>
          </p:txBody>
        </p:sp>
      </p:grpSp>
      <p:graphicFrame>
        <p:nvGraphicFramePr>
          <p:cNvPr id="7170" name="Object 7"/>
          <p:cNvGraphicFramePr>
            <a:graphicFrameLocks noChangeAspect="1"/>
          </p:cNvGraphicFramePr>
          <p:nvPr/>
        </p:nvGraphicFramePr>
        <p:xfrm>
          <a:off x="990600" y="381000"/>
          <a:ext cx="7162800" cy="1695450"/>
        </p:xfrm>
        <a:graphic>
          <a:graphicData uri="http://schemas.openxmlformats.org/presentationml/2006/ole">
            <mc:AlternateContent xmlns:mc="http://schemas.openxmlformats.org/markup-compatibility/2006">
              <mc:Choice xmlns:v="urn:schemas-microsoft-com:vml" Requires="v">
                <p:oleObj spid="_x0000_s7178" name="Photo Editor Photo" r:id="rId14" imgW="6400000" imgH="1514686" progId="">
                  <p:embed/>
                </p:oleObj>
              </mc:Choice>
              <mc:Fallback>
                <p:oleObj name="Photo Editor Photo" r:id="rId14" imgW="6400000" imgH="1514686" progId="">
                  <p:embed/>
                  <p:pic>
                    <p:nvPicPr>
                      <p:cNvPr id="0" name="Object 7"/>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990600" y="381000"/>
                        <a:ext cx="7162800" cy="1695450"/>
                      </a:xfrm>
                      <a:prstGeom prst="rect">
                        <a:avLst/>
                      </a:prstGeom>
                      <a:noFill/>
                      <a:ln>
                        <a:noFill/>
                      </a:ln>
                      <a:effectLst/>
                      <a:extLst>
                        <a:ext uri="{909E8E84-426E-40dd-AFC4-6F175D3DCCD1}">
                          <a14:hiddenFill xmlns:a14="http://schemas.microsoft.com/office/drawing/2010/main">
                            <a:solidFill>
                              <a:srgbClr val="8CF4EA"/>
                            </a:solidFill>
                          </a14:hiddenFill>
                        </a:ex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blurRad="63500" dist="38099" dir="2700000" algn="ctr" rotWithShape="0">
                                <a:srgbClr val="00279F">
                                  <a:alpha val="74998"/>
                                </a:srgbClr>
                              </a:outerShdw>
                            </a:effectLst>
                          </a14:hiddenEffects>
                        </a:ext>
                      </a:extLst>
                    </p:spPr>
                  </p:pic>
                </p:oleObj>
              </mc:Fallback>
            </mc:AlternateContent>
          </a:graphicData>
        </a:graphic>
      </p:graphicFrame>
      <p:sp>
        <p:nvSpPr>
          <p:cNvPr id="7173" name="Rectangle 2"/>
          <p:cNvSpPr>
            <a:spLocks noGrp="1" noChangeArrowheads="1"/>
          </p:cNvSpPr>
          <p:nvPr>
            <p:ph type="title"/>
          </p:nvPr>
        </p:nvSpPr>
        <p:spPr bwMode="auto">
          <a:xfrm>
            <a:off x="1447800" y="228600"/>
            <a:ext cx="6697663"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0488" tIns="44450" rIns="90488" bIns="44450" numCol="1" anchor="b" anchorCtr="0" compatLnSpc="1">
            <a:prstTxWarp prst="textNoShape">
              <a:avLst/>
            </a:prstTxWarp>
          </a:bodyPr>
          <a:lstStyle/>
          <a:p>
            <a:pPr lvl="0"/>
            <a:r>
              <a:rPr lang="en-US"/>
              <a:t>Click to Edit Master Title Style</a:t>
            </a:r>
          </a:p>
        </p:txBody>
      </p:sp>
      <p:sp>
        <p:nvSpPr>
          <p:cNvPr id="7174" name="Rectangle 3"/>
          <p:cNvSpPr>
            <a:spLocks noGrp="1" noChangeArrowheads="1"/>
          </p:cNvSpPr>
          <p:nvPr>
            <p:ph type="body" idx="1"/>
          </p:nvPr>
        </p:nvSpPr>
        <p:spPr bwMode="auto">
          <a:xfrm>
            <a:off x="609600" y="1676400"/>
            <a:ext cx="7993063"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0488" tIns="44450" rIns="90488" bIns="44450" numCol="1" anchor="t" anchorCtr="0" compatLnSpc="1">
            <a:prstTxWarp prst="textNoShape">
              <a:avLst/>
            </a:prstTxWarp>
          </a:bodyPr>
          <a:lstStyle/>
          <a:p>
            <a:pPr lvl="0"/>
            <a:r>
              <a:rPr lang="en-US"/>
              <a:t>Click to edit Master text styles and use use in 1 or more lines</a:t>
            </a:r>
          </a:p>
          <a:p>
            <a:pPr lvl="1"/>
            <a:r>
              <a:rPr lang="en-US"/>
              <a:t>Second level</a:t>
            </a:r>
          </a:p>
          <a:p>
            <a:pPr lvl="2"/>
            <a:r>
              <a:rPr lang="en-US"/>
              <a:t>Third level</a:t>
            </a:r>
          </a:p>
          <a:p>
            <a:pPr lvl="3"/>
            <a:r>
              <a:rPr lang="en-US"/>
              <a:t>Fourth level</a:t>
            </a:r>
          </a:p>
          <a:p>
            <a:pPr lvl="4"/>
            <a:r>
              <a:rPr lang="en-US"/>
              <a:t>Fifth level</a:t>
            </a:r>
          </a:p>
        </p:txBody>
      </p:sp>
    </p:spTree>
  </p:cSld>
  <p:clrMap bg1="dk2" tx1="lt1" bg2="dk1" tx2="lt2" accent1="accent1" accent2="accent2" accent3="accent3" accent4="accent4" accent5="accent5" accent6="accent6" hlink="hlink" folHlink="folHlink"/>
  <p:sldLayoutIdLst>
    <p:sldLayoutId id="2147490326" r:id="rId1"/>
    <p:sldLayoutId id="2147490327" r:id="rId2"/>
    <p:sldLayoutId id="2147490328" r:id="rId3"/>
    <p:sldLayoutId id="2147490329" r:id="rId4"/>
    <p:sldLayoutId id="2147490330" r:id="rId5"/>
    <p:sldLayoutId id="2147490331" r:id="rId6"/>
    <p:sldLayoutId id="2147490332" r:id="rId7"/>
    <p:sldLayoutId id="2147490333" r:id="rId8"/>
    <p:sldLayoutId id="2147490334" r:id="rId9"/>
    <p:sldLayoutId id="2147490335" r:id="rId10"/>
    <p:sldLayoutId id="2147490336" r:id="rId11"/>
  </p:sldLayoutIdLst>
  <p:txStyles>
    <p:titleStyle>
      <a:lvl1pPr algn="ctr" rtl="0" eaLnBrk="0" fontAlgn="base" hangingPunct="0">
        <a:lnSpc>
          <a:spcPct val="90000"/>
        </a:lnSpc>
        <a:spcBef>
          <a:spcPct val="0"/>
        </a:spcBef>
        <a:spcAft>
          <a:spcPct val="0"/>
        </a:spcAft>
        <a:defRPr sz="4000" b="1">
          <a:solidFill>
            <a:schemeClr val="tx2"/>
          </a:solidFill>
          <a:latin typeface="+mj-lt"/>
          <a:ea typeface="ＭＳ Ｐゴシック" charset="0"/>
          <a:cs typeface="+mj-cs"/>
        </a:defRPr>
      </a:lvl1pPr>
      <a:lvl2pPr algn="ctr" rtl="0" eaLnBrk="0" fontAlgn="base" hangingPunct="0">
        <a:lnSpc>
          <a:spcPct val="90000"/>
        </a:lnSpc>
        <a:spcBef>
          <a:spcPct val="0"/>
        </a:spcBef>
        <a:spcAft>
          <a:spcPct val="0"/>
        </a:spcAft>
        <a:defRPr sz="4000" b="1">
          <a:solidFill>
            <a:schemeClr val="tx2"/>
          </a:solidFill>
          <a:latin typeface="Arial" charset="0"/>
          <a:ea typeface="ＭＳ Ｐゴシック" charset="0"/>
        </a:defRPr>
      </a:lvl2pPr>
      <a:lvl3pPr algn="ctr" rtl="0" eaLnBrk="0" fontAlgn="base" hangingPunct="0">
        <a:lnSpc>
          <a:spcPct val="90000"/>
        </a:lnSpc>
        <a:spcBef>
          <a:spcPct val="0"/>
        </a:spcBef>
        <a:spcAft>
          <a:spcPct val="0"/>
        </a:spcAft>
        <a:defRPr sz="4000" b="1">
          <a:solidFill>
            <a:schemeClr val="tx2"/>
          </a:solidFill>
          <a:latin typeface="Arial" charset="0"/>
          <a:ea typeface="ＭＳ Ｐゴシック" charset="0"/>
        </a:defRPr>
      </a:lvl3pPr>
      <a:lvl4pPr algn="ctr" rtl="0" eaLnBrk="0" fontAlgn="base" hangingPunct="0">
        <a:lnSpc>
          <a:spcPct val="90000"/>
        </a:lnSpc>
        <a:spcBef>
          <a:spcPct val="0"/>
        </a:spcBef>
        <a:spcAft>
          <a:spcPct val="0"/>
        </a:spcAft>
        <a:defRPr sz="4000" b="1">
          <a:solidFill>
            <a:schemeClr val="tx2"/>
          </a:solidFill>
          <a:latin typeface="Arial" charset="0"/>
          <a:ea typeface="ＭＳ Ｐゴシック" charset="0"/>
        </a:defRPr>
      </a:lvl4pPr>
      <a:lvl5pPr algn="ctr" rtl="0" eaLnBrk="0" fontAlgn="base" hangingPunct="0">
        <a:lnSpc>
          <a:spcPct val="90000"/>
        </a:lnSpc>
        <a:spcBef>
          <a:spcPct val="0"/>
        </a:spcBef>
        <a:spcAft>
          <a:spcPct val="0"/>
        </a:spcAft>
        <a:defRPr sz="4000" b="1">
          <a:solidFill>
            <a:schemeClr val="tx2"/>
          </a:solidFill>
          <a:latin typeface="Arial" charset="0"/>
          <a:ea typeface="ＭＳ Ｐゴシック" charset="0"/>
        </a:defRPr>
      </a:lvl5pPr>
      <a:lvl6pPr marL="457200" algn="ctr" rtl="0" eaLnBrk="0" fontAlgn="base" hangingPunct="0">
        <a:lnSpc>
          <a:spcPct val="90000"/>
        </a:lnSpc>
        <a:spcBef>
          <a:spcPct val="0"/>
        </a:spcBef>
        <a:spcAft>
          <a:spcPct val="0"/>
        </a:spcAft>
        <a:defRPr sz="4000" b="1">
          <a:solidFill>
            <a:schemeClr val="tx2"/>
          </a:solidFill>
          <a:latin typeface="Arial" charset="0"/>
        </a:defRPr>
      </a:lvl6pPr>
      <a:lvl7pPr marL="914400" algn="ctr" rtl="0" eaLnBrk="0" fontAlgn="base" hangingPunct="0">
        <a:lnSpc>
          <a:spcPct val="90000"/>
        </a:lnSpc>
        <a:spcBef>
          <a:spcPct val="0"/>
        </a:spcBef>
        <a:spcAft>
          <a:spcPct val="0"/>
        </a:spcAft>
        <a:defRPr sz="4000" b="1">
          <a:solidFill>
            <a:schemeClr val="tx2"/>
          </a:solidFill>
          <a:latin typeface="Arial" charset="0"/>
        </a:defRPr>
      </a:lvl7pPr>
      <a:lvl8pPr marL="1371600" algn="ctr" rtl="0" eaLnBrk="0" fontAlgn="base" hangingPunct="0">
        <a:lnSpc>
          <a:spcPct val="90000"/>
        </a:lnSpc>
        <a:spcBef>
          <a:spcPct val="0"/>
        </a:spcBef>
        <a:spcAft>
          <a:spcPct val="0"/>
        </a:spcAft>
        <a:defRPr sz="4000" b="1">
          <a:solidFill>
            <a:schemeClr val="tx2"/>
          </a:solidFill>
          <a:latin typeface="Arial" charset="0"/>
        </a:defRPr>
      </a:lvl8pPr>
      <a:lvl9pPr marL="1828800" algn="ctr" rtl="0" eaLnBrk="0" fontAlgn="base" hangingPunct="0">
        <a:lnSpc>
          <a:spcPct val="90000"/>
        </a:lnSpc>
        <a:spcBef>
          <a:spcPct val="0"/>
        </a:spcBef>
        <a:spcAft>
          <a:spcPct val="0"/>
        </a:spcAft>
        <a:defRPr sz="4000" b="1">
          <a:solidFill>
            <a:schemeClr val="tx2"/>
          </a:solidFill>
          <a:latin typeface="Arial" charset="0"/>
        </a:defRPr>
      </a:lvl9pPr>
    </p:titleStyle>
    <p:bodyStyle>
      <a:lvl1pPr marL="465138" indent="-465138" algn="l" rtl="0" eaLnBrk="0" fontAlgn="base" hangingPunct="0">
        <a:lnSpc>
          <a:spcPct val="90000"/>
        </a:lnSpc>
        <a:spcBef>
          <a:spcPct val="30000"/>
        </a:spcBef>
        <a:spcAft>
          <a:spcPct val="0"/>
        </a:spcAft>
        <a:buClr>
          <a:schemeClr val="tx2"/>
        </a:buClr>
        <a:buSzPct val="95000"/>
        <a:buFont typeface="Wingdings" charset="0"/>
        <a:buChar char="n"/>
        <a:defRPr sz="3200">
          <a:solidFill>
            <a:srgbClr val="FFFFFF"/>
          </a:solidFill>
          <a:latin typeface="+mn-lt"/>
          <a:ea typeface="ＭＳ Ｐゴシック" charset="0"/>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800">
          <a:solidFill>
            <a:srgbClr val="FFFFFF"/>
          </a:solidFill>
          <a:latin typeface="+mn-lt"/>
          <a:ea typeface="ＭＳ Ｐゴシック" charset="0"/>
        </a:defRPr>
      </a:lvl2pPr>
      <a:lvl3pPr marL="1439863" indent="-349250" algn="l" rtl="0" eaLnBrk="0" fontAlgn="base" hangingPunct="0">
        <a:lnSpc>
          <a:spcPct val="90000"/>
        </a:lnSpc>
        <a:spcBef>
          <a:spcPct val="30000"/>
        </a:spcBef>
        <a:spcAft>
          <a:spcPct val="0"/>
        </a:spcAft>
        <a:buClr>
          <a:schemeClr val="tx2"/>
        </a:buClr>
        <a:buSzPct val="95000"/>
        <a:buFont typeface="Wingdings" charset="0"/>
        <a:buChar char="n"/>
        <a:defRPr sz="2400">
          <a:solidFill>
            <a:srgbClr val="FFFFFF"/>
          </a:solidFill>
          <a:latin typeface="+mn-lt"/>
          <a:ea typeface="ＭＳ Ｐゴシック" charset="0"/>
        </a:defRPr>
      </a:lvl3pPr>
      <a:lvl4pPr marL="1782763" indent="-228600" algn="l" rtl="0" eaLnBrk="0" fontAlgn="base" hangingPunct="0">
        <a:lnSpc>
          <a:spcPct val="90000"/>
        </a:lnSpc>
        <a:spcBef>
          <a:spcPct val="30000"/>
        </a:spcBef>
        <a:spcAft>
          <a:spcPct val="0"/>
        </a:spcAft>
        <a:buClr>
          <a:srgbClr val="66FFFF"/>
        </a:buClr>
        <a:buSzPct val="65000"/>
        <a:buFont typeface="Monotype Sorts" charset="0"/>
        <a:buChar char="u"/>
        <a:defRPr sz="2000">
          <a:solidFill>
            <a:srgbClr val="FFFFFF"/>
          </a:solidFill>
          <a:latin typeface="+mn-lt"/>
          <a:ea typeface="ＭＳ Ｐゴシック" charset="0"/>
        </a:defRPr>
      </a:lvl4pPr>
      <a:lvl5pPr marL="2125663" indent="-228600" algn="l" rtl="0" eaLnBrk="0" fontAlgn="base" hangingPunct="0">
        <a:lnSpc>
          <a:spcPct val="90000"/>
        </a:lnSpc>
        <a:spcBef>
          <a:spcPct val="30000"/>
        </a:spcBef>
        <a:spcAft>
          <a:spcPct val="0"/>
        </a:spcAft>
        <a:buClr>
          <a:schemeClr val="tx1"/>
        </a:buClr>
        <a:buSzPct val="100000"/>
        <a:buChar char="–"/>
        <a:defRPr sz="2000">
          <a:solidFill>
            <a:srgbClr val="FFFFFF"/>
          </a:solidFill>
          <a:latin typeface="+mn-lt"/>
          <a:ea typeface="ＭＳ Ｐゴシック" charset="0"/>
        </a:defRPr>
      </a:lvl5pPr>
      <a:lvl6pPr marL="2582863" indent="-228600" algn="l" rtl="0" eaLnBrk="0" fontAlgn="base" hangingPunct="0">
        <a:lnSpc>
          <a:spcPct val="90000"/>
        </a:lnSpc>
        <a:spcBef>
          <a:spcPct val="30000"/>
        </a:spcBef>
        <a:spcAft>
          <a:spcPct val="0"/>
        </a:spcAft>
        <a:buClr>
          <a:schemeClr val="tx1"/>
        </a:buClr>
        <a:buSzPct val="100000"/>
        <a:buChar char="–"/>
        <a:defRPr sz="2000">
          <a:solidFill>
            <a:srgbClr val="FFFFFF"/>
          </a:solidFill>
          <a:latin typeface="+mn-lt"/>
        </a:defRPr>
      </a:lvl6pPr>
      <a:lvl7pPr marL="3040063" indent="-228600" algn="l" rtl="0" eaLnBrk="0" fontAlgn="base" hangingPunct="0">
        <a:lnSpc>
          <a:spcPct val="90000"/>
        </a:lnSpc>
        <a:spcBef>
          <a:spcPct val="30000"/>
        </a:spcBef>
        <a:spcAft>
          <a:spcPct val="0"/>
        </a:spcAft>
        <a:buClr>
          <a:schemeClr val="tx1"/>
        </a:buClr>
        <a:buSzPct val="100000"/>
        <a:buChar char="–"/>
        <a:defRPr sz="2000">
          <a:solidFill>
            <a:srgbClr val="FFFFFF"/>
          </a:solidFill>
          <a:latin typeface="+mn-lt"/>
        </a:defRPr>
      </a:lvl7pPr>
      <a:lvl8pPr marL="3497263" indent="-228600" algn="l" rtl="0" eaLnBrk="0" fontAlgn="base" hangingPunct="0">
        <a:lnSpc>
          <a:spcPct val="90000"/>
        </a:lnSpc>
        <a:spcBef>
          <a:spcPct val="30000"/>
        </a:spcBef>
        <a:spcAft>
          <a:spcPct val="0"/>
        </a:spcAft>
        <a:buClr>
          <a:schemeClr val="tx1"/>
        </a:buClr>
        <a:buSzPct val="100000"/>
        <a:buChar char="–"/>
        <a:defRPr sz="2000">
          <a:solidFill>
            <a:srgbClr val="FFFFFF"/>
          </a:solidFill>
          <a:latin typeface="+mn-lt"/>
        </a:defRPr>
      </a:lvl8pPr>
      <a:lvl9pPr marL="3954463" indent="-228600" algn="l" rtl="0" eaLnBrk="0" fontAlgn="base" hangingPunct="0">
        <a:lnSpc>
          <a:spcPct val="90000"/>
        </a:lnSpc>
        <a:spcBef>
          <a:spcPct val="30000"/>
        </a:spcBef>
        <a:spcAft>
          <a:spcPct val="0"/>
        </a:spcAft>
        <a:buClr>
          <a:schemeClr val="tx1"/>
        </a:buClr>
        <a:buSzPct val="100000"/>
        <a:buChar char="–"/>
        <a:defRPr sz="2000">
          <a:solidFill>
            <a:srgbClr val="FFFF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rgbClr val="0000A8"/>
            </a:gs>
            <a:gs pos="100000">
              <a:srgbClr val="1B8DFF"/>
            </a:gs>
          </a:gsLst>
          <a:lin ang="5400000" scaled="1"/>
        </a:gradFill>
        <a:effectLst/>
      </p:bgPr>
    </p:bg>
    <p:spTree>
      <p:nvGrpSpPr>
        <p:cNvPr id="1" name=""/>
        <p:cNvGrpSpPr/>
        <p:nvPr/>
      </p:nvGrpSpPr>
      <p:grpSpPr>
        <a:xfrm>
          <a:off x="0" y="0"/>
          <a:ext cx="0" cy="0"/>
          <a:chOff x="0" y="0"/>
          <a:chExt cx="0" cy="0"/>
        </a:xfrm>
      </p:grpSpPr>
      <p:sp>
        <p:nvSpPr>
          <p:cNvPr id="8196" name="Rectangle 2"/>
          <p:cNvSpPr>
            <a:spLocks noGrp="1" noChangeArrowheads="1"/>
          </p:cNvSpPr>
          <p:nvPr>
            <p:ph type="title"/>
          </p:nvPr>
        </p:nvSpPr>
        <p:spPr bwMode="auto">
          <a:xfrm>
            <a:off x="1447800" y="228600"/>
            <a:ext cx="6697663"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0488" tIns="44450" rIns="90488" bIns="44450" numCol="1" anchor="b" anchorCtr="0" compatLnSpc="1">
            <a:prstTxWarp prst="textNoShape">
              <a:avLst/>
            </a:prstTxWarp>
          </a:bodyPr>
          <a:lstStyle/>
          <a:p>
            <a:pPr lvl="0"/>
            <a:r>
              <a:rPr lang="en-US"/>
              <a:t>Click to Edit Master Title Style</a:t>
            </a:r>
          </a:p>
        </p:txBody>
      </p:sp>
      <p:sp>
        <p:nvSpPr>
          <p:cNvPr id="8197" name="Rectangle 3"/>
          <p:cNvSpPr>
            <a:spLocks noGrp="1" noChangeArrowheads="1"/>
          </p:cNvSpPr>
          <p:nvPr>
            <p:ph type="body" idx="1"/>
          </p:nvPr>
        </p:nvSpPr>
        <p:spPr bwMode="auto">
          <a:xfrm>
            <a:off x="609600" y="1676400"/>
            <a:ext cx="7993063"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0488" tIns="44450" rIns="90488" bIns="44450" numCol="1" anchor="t" anchorCtr="0" compatLnSpc="1">
            <a:prstTxWarp prst="textNoShape">
              <a:avLst/>
            </a:prstTxWarp>
          </a:bodyPr>
          <a:lstStyle/>
          <a:p>
            <a:pPr lvl="0"/>
            <a:r>
              <a:rPr lang="en-US"/>
              <a:t>Click to edit Master text styles and use use in 1 or more lines</a:t>
            </a:r>
          </a:p>
          <a:p>
            <a:pPr lvl="1"/>
            <a:r>
              <a:rPr lang="en-US"/>
              <a:t>Second level</a:t>
            </a:r>
          </a:p>
          <a:p>
            <a:pPr lvl="2"/>
            <a:r>
              <a:rPr lang="en-US"/>
              <a:t>Third level</a:t>
            </a:r>
          </a:p>
          <a:p>
            <a:pPr lvl="3"/>
            <a:r>
              <a:rPr lang="en-US"/>
              <a:t>Fourth level</a:t>
            </a:r>
          </a:p>
          <a:p>
            <a:pPr lvl="4"/>
            <a:r>
              <a:rPr lang="en-US"/>
              <a:t>Fifth level</a:t>
            </a:r>
          </a:p>
        </p:txBody>
      </p:sp>
      <p:grpSp>
        <p:nvGrpSpPr>
          <p:cNvPr id="8198" name="Group 4"/>
          <p:cNvGrpSpPr>
            <a:grpSpLocks/>
          </p:cNvGrpSpPr>
          <p:nvPr/>
        </p:nvGrpSpPr>
        <p:grpSpPr bwMode="auto">
          <a:xfrm>
            <a:off x="0" y="1333500"/>
            <a:ext cx="7986713" cy="19050"/>
            <a:chOff x="0" y="840"/>
            <a:chExt cx="5660" cy="12"/>
          </a:xfrm>
        </p:grpSpPr>
        <p:sp>
          <p:nvSpPr>
            <p:cNvPr id="7173" name="Line 5"/>
            <p:cNvSpPr>
              <a:spLocks noChangeShapeType="1"/>
            </p:cNvSpPr>
            <p:nvPr/>
          </p:nvSpPr>
          <p:spPr bwMode="auto">
            <a:xfrm>
              <a:off x="5" y="852"/>
              <a:ext cx="5655" cy="0"/>
            </a:xfrm>
            <a:prstGeom prst="line">
              <a:avLst/>
            </a:prstGeom>
            <a:noFill/>
            <a:ln w="50800">
              <a:solidFill>
                <a:srgbClr val="001760"/>
              </a:solidFill>
              <a:round/>
              <a:headEnd/>
              <a:tailEnd/>
            </a:ln>
            <a:effectLst/>
          </p:spPr>
          <p:txBody>
            <a:bodyPr wrap="none" anchor="ctr"/>
            <a:lstStyle/>
            <a:p>
              <a:pPr algn="ctr">
                <a:defRPr/>
              </a:pPr>
              <a:endParaRPr lang="en-US">
                <a:ea typeface="+mn-ea"/>
              </a:endParaRPr>
            </a:p>
          </p:txBody>
        </p:sp>
        <p:sp>
          <p:nvSpPr>
            <p:cNvPr id="7174" name="Line 6"/>
            <p:cNvSpPr>
              <a:spLocks noChangeShapeType="1"/>
            </p:cNvSpPr>
            <p:nvPr/>
          </p:nvSpPr>
          <p:spPr bwMode="auto">
            <a:xfrm>
              <a:off x="0" y="840"/>
              <a:ext cx="5655" cy="0"/>
            </a:xfrm>
            <a:prstGeom prst="line">
              <a:avLst/>
            </a:prstGeom>
            <a:noFill/>
            <a:ln w="50800">
              <a:solidFill>
                <a:srgbClr val="99CCFF"/>
              </a:solidFill>
              <a:round/>
              <a:headEnd/>
              <a:tailEnd/>
            </a:ln>
            <a:effectLst/>
          </p:spPr>
          <p:txBody>
            <a:bodyPr wrap="none" anchor="ctr"/>
            <a:lstStyle/>
            <a:p>
              <a:pPr algn="ctr">
                <a:defRPr/>
              </a:pPr>
              <a:endParaRPr lang="en-US">
                <a:ea typeface="+mn-ea"/>
              </a:endParaRPr>
            </a:p>
          </p:txBody>
        </p:sp>
      </p:grpSp>
      <p:graphicFrame>
        <p:nvGraphicFramePr>
          <p:cNvPr id="8194" name="Object 7"/>
          <p:cNvGraphicFramePr>
            <a:graphicFrameLocks noChangeAspect="1"/>
          </p:cNvGraphicFramePr>
          <p:nvPr/>
        </p:nvGraphicFramePr>
        <p:xfrm>
          <a:off x="142875" y="317500"/>
          <a:ext cx="1428750" cy="671513"/>
        </p:xfrm>
        <a:graphic>
          <a:graphicData uri="http://schemas.openxmlformats.org/presentationml/2006/ole">
            <mc:AlternateContent xmlns:mc="http://schemas.openxmlformats.org/markup-compatibility/2006">
              <mc:Choice xmlns:v="urn:schemas-microsoft-com:vml" Requires="v">
                <p:oleObj spid="_x0000_s8202" name="Photo Editor Photo" r:id="rId15" imgW="3486637" imgH="1638529" progId="">
                  <p:embed/>
                </p:oleObj>
              </mc:Choice>
              <mc:Fallback>
                <p:oleObj name="Photo Editor Photo" r:id="rId15" imgW="3486637" imgH="1638529" progId="">
                  <p:embed/>
                  <p:pic>
                    <p:nvPicPr>
                      <p:cNvPr id="0" name="Object 7"/>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42875" y="317500"/>
                        <a:ext cx="1428750" cy="671513"/>
                      </a:xfrm>
                      <a:prstGeom prst="rect">
                        <a:avLst/>
                      </a:prstGeom>
                      <a:noFill/>
                      <a:ln>
                        <a:noFill/>
                      </a:ln>
                      <a:effectLst/>
                      <a:extLst>
                        <a:ext uri="{909E8E84-426E-40dd-AFC4-6F175D3DCCD1}">
                          <a14:hiddenFill xmlns:a14="http://schemas.microsoft.com/office/drawing/2010/main">
                            <a:solidFill>
                              <a:srgbClr val="8CF4EA"/>
                            </a:solidFill>
                          </a14:hiddenFill>
                        </a:ex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blurRad="63500" dist="38099" dir="2700000" algn="ctr" rotWithShape="0">
                                <a:srgbClr val="00279F">
                                  <a:alpha val="74998"/>
                                </a:srgbClr>
                              </a:outerShdw>
                            </a:effectLst>
                          </a14:hiddenEffects>
                        </a:ext>
                      </a:extLst>
                    </p:spPr>
                  </p:pic>
                </p:oleObj>
              </mc:Fallback>
            </mc:AlternateContent>
          </a:graphicData>
        </a:graphic>
      </p:graphicFrame>
    </p:spTree>
  </p:cSld>
  <p:clrMap bg1="dk2" tx1="lt1" bg2="dk1" tx2="lt2" accent1="accent1" accent2="accent2" accent3="accent3" accent4="accent4" accent5="accent5" accent6="accent6" hlink="hlink" folHlink="folHlink"/>
  <p:sldLayoutIdLst>
    <p:sldLayoutId id="2147490337" r:id="rId1"/>
    <p:sldLayoutId id="2147490338" r:id="rId2"/>
    <p:sldLayoutId id="2147490339" r:id="rId3"/>
    <p:sldLayoutId id="2147490340" r:id="rId4"/>
    <p:sldLayoutId id="2147490341" r:id="rId5"/>
    <p:sldLayoutId id="2147490342" r:id="rId6"/>
    <p:sldLayoutId id="2147490343" r:id="rId7"/>
    <p:sldLayoutId id="2147490344" r:id="rId8"/>
    <p:sldLayoutId id="2147490345" r:id="rId9"/>
    <p:sldLayoutId id="2147490346" r:id="rId10"/>
    <p:sldLayoutId id="2147490347" r:id="rId11"/>
    <p:sldLayoutId id="2147490402" r:id="rId12"/>
  </p:sldLayoutIdLst>
  <p:txStyles>
    <p:titleStyle>
      <a:lvl1pPr algn="ctr" rtl="0" eaLnBrk="0" fontAlgn="base" hangingPunct="0">
        <a:lnSpc>
          <a:spcPct val="90000"/>
        </a:lnSpc>
        <a:spcBef>
          <a:spcPct val="0"/>
        </a:spcBef>
        <a:spcAft>
          <a:spcPct val="0"/>
        </a:spcAft>
        <a:defRPr sz="4000" b="1">
          <a:solidFill>
            <a:schemeClr val="tx2"/>
          </a:solidFill>
          <a:latin typeface="+mj-lt"/>
          <a:ea typeface="ＭＳ Ｐゴシック" charset="0"/>
          <a:cs typeface="+mj-cs"/>
        </a:defRPr>
      </a:lvl1pPr>
      <a:lvl2pPr algn="ctr" rtl="0" eaLnBrk="0" fontAlgn="base" hangingPunct="0">
        <a:lnSpc>
          <a:spcPct val="90000"/>
        </a:lnSpc>
        <a:spcBef>
          <a:spcPct val="0"/>
        </a:spcBef>
        <a:spcAft>
          <a:spcPct val="0"/>
        </a:spcAft>
        <a:defRPr sz="4000" b="1">
          <a:solidFill>
            <a:schemeClr val="tx2"/>
          </a:solidFill>
          <a:latin typeface="Arial" charset="0"/>
          <a:ea typeface="ＭＳ Ｐゴシック" charset="0"/>
        </a:defRPr>
      </a:lvl2pPr>
      <a:lvl3pPr algn="ctr" rtl="0" eaLnBrk="0" fontAlgn="base" hangingPunct="0">
        <a:lnSpc>
          <a:spcPct val="90000"/>
        </a:lnSpc>
        <a:spcBef>
          <a:spcPct val="0"/>
        </a:spcBef>
        <a:spcAft>
          <a:spcPct val="0"/>
        </a:spcAft>
        <a:defRPr sz="4000" b="1">
          <a:solidFill>
            <a:schemeClr val="tx2"/>
          </a:solidFill>
          <a:latin typeface="Arial" charset="0"/>
          <a:ea typeface="ＭＳ Ｐゴシック" charset="0"/>
        </a:defRPr>
      </a:lvl3pPr>
      <a:lvl4pPr algn="ctr" rtl="0" eaLnBrk="0" fontAlgn="base" hangingPunct="0">
        <a:lnSpc>
          <a:spcPct val="90000"/>
        </a:lnSpc>
        <a:spcBef>
          <a:spcPct val="0"/>
        </a:spcBef>
        <a:spcAft>
          <a:spcPct val="0"/>
        </a:spcAft>
        <a:defRPr sz="4000" b="1">
          <a:solidFill>
            <a:schemeClr val="tx2"/>
          </a:solidFill>
          <a:latin typeface="Arial" charset="0"/>
          <a:ea typeface="ＭＳ Ｐゴシック" charset="0"/>
        </a:defRPr>
      </a:lvl4pPr>
      <a:lvl5pPr algn="ctr" rtl="0" eaLnBrk="0" fontAlgn="base" hangingPunct="0">
        <a:lnSpc>
          <a:spcPct val="90000"/>
        </a:lnSpc>
        <a:spcBef>
          <a:spcPct val="0"/>
        </a:spcBef>
        <a:spcAft>
          <a:spcPct val="0"/>
        </a:spcAft>
        <a:defRPr sz="4000" b="1">
          <a:solidFill>
            <a:schemeClr val="tx2"/>
          </a:solidFill>
          <a:latin typeface="Arial" charset="0"/>
          <a:ea typeface="ＭＳ Ｐゴシック" charset="0"/>
        </a:defRPr>
      </a:lvl5pPr>
      <a:lvl6pPr marL="457200" algn="ctr" rtl="0" eaLnBrk="0" fontAlgn="base" hangingPunct="0">
        <a:lnSpc>
          <a:spcPct val="90000"/>
        </a:lnSpc>
        <a:spcBef>
          <a:spcPct val="0"/>
        </a:spcBef>
        <a:spcAft>
          <a:spcPct val="0"/>
        </a:spcAft>
        <a:defRPr sz="4000" b="1">
          <a:solidFill>
            <a:schemeClr val="tx2"/>
          </a:solidFill>
          <a:latin typeface="Arial" charset="0"/>
        </a:defRPr>
      </a:lvl6pPr>
      <a:lvl7pPr marL="914400" algn="ctr" rtl="0" eaLnBrk="0" fontAlgn="base" hangingPunct="0">
        <a:lnSpc>
          <a:spcPct val="90000"/>
        </a:lnSpc>
        <a:spcBef>
          <a:spcPct val="0"/>
        </a:spcBef>
        <a:spcAft>
          <a:spcPct val="0"/>
        </a:spcAft>
        <a:defRPr sz="4000" b="1">
          <a:solidFill>
            <a:schemeClr val="tx2"/>
          </a:solidFill>
          <a:latin typeface="Arial" charset="0"/>
        </a:defRPr>
      </a:lvl7pPr>
      <a:lvl8pPr marL="1371600" algn="ctr" rtl="0" eaLnBrk="0" fontAlgn="base" hangingPunct="0">
        <a:lnSpc>
          <a:spcPct val="90000"/>
        </a:lnSpc>
        <a:spcBef>
          <a:spcPct val="0"/>
        </a:spcBef>
        <a:spcAft>
          <a:spcPct val="0"/>
        </a:spcAft>
        <a:defRPr sz="4000" b="1">
          <a:solidFill>
            <a:schemeClr val="tx2"/>
          </a:solidFill>
          <a:latin typeface="Arial" charset="0"/>
        </a:defRPr>
      </a:lvl8pPr>
      <a:lvl9pPr marL="1828800" algn="ctr" rtl="0" eaLnBrk="0" fontAlgn="base" hangingPunct="0">
        <a:lnSpc>
          <a:spcPct val="90000"/>
        </a:lnSpc>
        <a:spcBef>
          <a:spcPct val="0"/>
        </a:spcBef>
        <a:spcAft>
          <a:spcPct val="0"/>
        </a:spcAft>
        <a:defRPr sz="4000" b="1">
          <a:solidFill>
            <a:schemeClr val="tx2"/>
          </a:solidFill>
          <a:latin typeface="Arial" charset="0"/>
        </a:defRPr>
      </a:lvl9pPr>
    </p:titleStyle>
    <p:bodyStyle>
      <a:lvl1pPr marL="465138" indent="-465138" algn="l" rtl="0" eaLnBrk="0" fontAlgn="base" hangingPunct="0">
        <a:lnSpc>
          <a:spcPct val="90000"/>
        </a:lnSpc>
        <a:spcBef>
          <a:spcPct val="30000"/>
        </a:spcBef>
        <a:spcAft>
          <a:spcPct val="0"/>
        </a:spcAft>
        <a:buClr>
          <a:schemeClr val="tx2"/>
        </a:buClr>
        <a:buSzPct val="95000"/>
        <a:buFont typeface="Wingdings" charset="0"/>
        <a:buChar char="n"/>
        <a:defRPr sz="3200">
          <a:solidFill>
            <a:srgbClr val="FFFFFF"/>
          </a:solidFill>
          <a:latin typeface="+mn-lt"/>
          <a:ea typeface="ＭＳ Ｐゴシック" charset="0"/>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800">
          <a:solidFill>
            <a:srgbClr val="FFFFFF"/>
          </a:solidFill>
          <a:latin typeface="+mn-lt"/>
          <a:ea typeface="ＭＳ Ｐゴシック" charset="0"/>
        </a:defRPr>
      </a:lvl2pPr>
      <a:lvl3pPr marL="1439863" indent="-349250" algn="l" rtl="0" eaLnBrk="0" fontAlgn="base" hangingPunct="0">
        <a:lnSpc>
          <a:spcPct val="90000"/>
        </a:lnSpc>
        <a:spcBef>
          <a:spcPct val="30000"/>
        </a:spcBef>
        <a:spcAft>
          <a:spcPct val="0"/>
        </a:spcAft>
        <a:buClr>
          <a:schemeClr val="tx2"/>
        </a:buClr>
        <a:buSzPct val="95000"/>
        <a:buFont typeface="Wingdings" charset="0"/>
        <a:buChar char="n"/>
        <a:defRPr sz="2400">
          <a:solidFill>
            <a:srgbClr val="FFFFFF"/>
          </a:solidFill>
          <a:latin typeface="+mn-lt"/>
          <a:ea typeface="ＭＳ Ｐゴシック" charset="0"/>
        </a:defRPr>
      </a:lvl3pPr>
      <a:lvl4pPr marL="1782763" indent="-228600" algn="l" rtl="0" eaLnBrk="0" fontAlgn="base" hangingPunct="0">
        <a:lnSpc>
          <a:spcPct val="90000"/>
        </a:lnSpc>
        <a:spcBef>
          <a:spcPct val="30000"/>
        </a:spcBef>
        <a:spcAft>
          <a:spcPct val="0"/>
        </a:spcAft>
        <a:buClr>
          <a:srgbClr val="66FFFF"/>
        </a:buClr>
        <a:buSzPct val="65000"/>
        <a:buFont typeface="Monotype Sorts" charset="0"/>
        <a:buChar char="u"/>
        <a:defRPr sz="2000">
          <a:solidFill>
            <a:srgbClr val="FFFFFF"/>
          </a:solidFill>
          <a:latin typeface="+mn-lt"/>
          <a:ea typeface="ＭＳ Ｐゴシック" charset="0"/>
        </a:defRPr>
      </a:lvl4pPr>
      <a:lvl5pPr marL="2125663" indent="-228600" algn="l" rtl="0" eaLnBrk="0" fontAlgn="base" hangingPunct="0">
        <a:lnSpc>
          <a:spcPct val="90000"/>
        </a:lnSpc>
        <a:spcBef>
          <a:spcPct val="30000"/>
        </a:spcBef>
        <a:spcAft>
          <a:spcPct val="0"/>
        </a:spcAft>
        <a:buClr>
          <a:schemeClr val="tx1"/>
        </a:buClr>
        <a:buSzPct val="100000"/>
        <a:buChar char="–"/>
        <a:defRPr sz="2000">
          <a:solidFill>
            <a:srgbClr val="FFFFFF"/>
          </a:solidFill>
          <a:latin typeface="+mn-lt"/>
          <a:ea typeface="ＭＳ Ｐゴシック" charset="0"/>
        </a:defRPr>
      </a:lvl5pPr>
      <a:lvl6pPr marL="2582863" indent="-228600" algn="l" rtl="0" eaLnBrk="0" fontAlgn="base" hangingPunct="0">
        <a:lnSpc>
          <a:spcPct val="90000"/>
        </a:lnSpc>
        <a:spcBef>
          <a:spcPct val="30000"/>
        </a:spcBef>
        <a:spcAft>
          <a:spcPct val="0"/>
        </a:spcAft>
        <a:buClr>
          <a:schemeClr val="tx1"/>
        </a:buClr>
        <a:buSzPct val="100000"/>
        <a:buChar char="–"/>
        <a:defRPr sz="2000">
          <a:solidFill>
            <a:srgbClr val="FFFFFF"/>
          </a:solidFill>
          <a:latin typeface="+mn-lt"/>
        </a:defRPr>
      </a:lvl6pPr>
      <a:lvl7pPr marL="3040063" indent="-228600" algn="l" rtl="0" eaLnBrk="0" fontAlgn="base" hangingPunct="0">
        <a:lnSpc>
          <a:spcPct val="90000"/>
        </a:lnSpc>
        <a:spcBef>
          <a:spcPct val="30000"/>
        </a:spcBef>
        <a:spcAft>
          <a:spcPct val="0"/>
        </a:spcAft>
        <a:buClr>
          <a:schemeClr val="tx1"/>
        </a:buClr>
        <a:buSzPct val="100000"/>
        <a:buChar char="–"/>
        <a:defRPr sz="2000">
          <a:solidFill>
            <a:srgbClr val="FFFFFF"/>
          </a:solidFill>
          <a:latin typeface="+mn-lt"/>
        </a:defRPr>
      </a:lvl7pPr>
      <a:lvl8pPr marL="3497263" indent="-228600" algn="l" rtl="0" eaLnBrk="0" fontAlgn="base" hangingPunct="0">
        <a:lnSpc>
          <a:spcPct val="90000"/>
        </a:lnSpc>
        <a:spcBef>
          <a:spcPct val="30000"/>
        </a:spcBef>
        <a:spcAft>
          <a:spcPct val="0"/>
        </a:spcAft>
        <a:buClr>
          <a:schemeClr val="tx1"/>
        </a:buClr>
        <a:buSzPct val="100000"/>
        <a:buChar char="–"/>
        <a:defRPr sz="2000">
          <a:solidFill>
            <a:srgbClr val="FFFFFF"/>
          </a:solidFill>
          <a:latin typeface="+mn-lt"/>
        </a:defRPr>
      </a:lvl8pPr>
      <a:lvl9pPr marL="3954463" indent="-228600" algn="l" rtl="0" eaLnBrk="0" fontAlgn="base" hangingPunct="0">
        <a:lnSpc>
          <a:spcPct val="90000"/>
        </a:lnSpc>
        <a:spcBef>
          <a:spcPct val="30000"/>
        </a:spcBef>
        <a:spcAft>
          <a:spcPct val="0"/>
        </a:spcAft>
        <a:buClr>
          <a:schemeClr val="tx1"/>
        </a:buClr>
        <a:buSzPct val="100000"/>
        <a:buChar char="–"/>
        <a:defRPr sz="2000">
          <a:solidFill>
            <a:srgbClr val="FFFF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rgbClr val="0000A8"/>
            </a:gs>
            <a:gs pos="100000">
              <a:srgbClr val="1B8DFF"/>
            </a:gs>
          </a:gsLst>
          <a:lin ang="5400000" scaled="1"/>
        </a:gradFill>
        <a:effectLst/>
      </p:bgPr>
    </p:bg>
    <p:spTree>
      <p:nvGrpSpPr>
        <p:cNvPr id="1" name=""/>
        <p:cNvGrpSpPr/>
        <p:nvPr/>
      </p:nvGrpSpPr>
      <p:grpSpPr>
        <a:xfrm>
          <a:off x="0" y="0"/>
          <a:ext cx="0" cy="0"/>
          <a:chOff x="0" y="0"/>
          <a:chExt cx="0" cy="0"/>
        </a:xfrm>
      </p:grpSpPr>
      <p:grpSp>
        <p:nvGrpSpPr>
          <p:cNvPr id="10244" name="Group 4"/>
          <p:cNvGrpSpPr>
            <a:grpSpLocks/>
          </p:cNvGrpSpPr>
          <p:nvPr/>
        </p:nvGrpSpPr>
        <p:grpSpPr bwMode="auto">
          <a:xfrm>
            <a:off x="0" y="3867150"/>
            <a:ext cx="7986713" cy="19050"/>
            <a:chOff x="0" y="840"/>
            <a:chExt cx="5660" cy="12"/>
          </a:xfrm>
        </p:grpSpPr>
        <p:sp>
          <p:nvSpPr>
            <p:cNvPr id="9" name="Line 5"/>
            <p:cNvSpPr>
              <a:spLocks noChangeShapeType="1"/>
            </p:cNvSpPr>
            <p:nvPr/>
          </p:nvSpPr>
          <p:spPr bwMode="auto">
            <a:xfrm>
              <a:off x="5" y="852"/>
              <a:ext cx="5655" cy="0"/>
            </a:xfrm>
            <a:prstGeom prst="line">
              <a:avLst/>
            </a:prstGeom>
            <a:noFill/>
            <a:ln w="50800">
              <a:solidFill>
                <a:srgbClr val="001760"/>
              </a:solidFill>
              <a:round/>
              <a:headEnd/>
              <a:tailEnd/>
            </a:ln>
            <a:effectLst/>
          </p:spPr>
          <p:txBody>
            <a:bodyPr wrap="none" anchor="ctr"/>
            <a:lstStyle/>
            <a:p>
              <a:pPr algn="ctr">
                <a:defRPr/>
              </a:pPr>
              <a:endParaRPr lang="en-US">
                <a:ea typeface="+mn-ea"/>
              </a:endParaRPr>
            </a:p>
          </p:txBody>
        </p:sp>
        <p:sp>
          <p:nvSpPr>
            <p:cNvPr id="10" name="Line 6"/>
            <p:cNvSpPr>
              <a:spLocks noChangeShapeType="1"/>
            </p:cNvSpPr>
            <p:nvPr/>
          </p:nvSpPr>
          <p:spPr bwMode="auto">
            <a:xfrm>
              <a:off x="0" y="840"/>
              <a:ext cx="5655" cy="0"/>
            </a:xfrm>
            <a:prstGeom prst="line">
              <a:avLst/>
            </a:prstGeom>
            <a:noFill/>
            <a:ln w="50800">
              <a:solidFill>
                <a:srgbClr val="99CCFF"/>
              </a:solidFill>
              <a:round/>
              <a:headEnd/>
              <a:tailEnd/>
            </a:ln>
            <a:effectLst/>
          </p:spPr>
          <p:txBody>
            <a:bodyPr wrap="none" anchor="ctr"/>
            <a:lstStyle/>
            <a:p>
              <a:pPr algn="ctr">
                <a:defRPr/>
              </a:pPr>
              <a:endParaRPr lang="en-US">
                <a:ea typeface="+mn-ea"/>
              </a:endParaRPr>
            </a:p>
          </p:txBody>
        </p:sp>
      </p:grpSp>
      <p:graphicFrame>
        <p:nvGraphicFramePr>
          <p:cNvPr id="10242" name="Object 7"/>
          <p:cNvGraphicFramePr>
            <a:graphicFrameLocks noChangeAspect="1"/>
          </p:cNvGraphicFramePr>
          <p:nvPr/>
        </p:nvGraphicFramePr>
        <p:xfrm>
          <a:off x="990600" y="381000"/>
          <a:ext cx="7164388" cy="1695450"/>
        </p:xfrm>
        <a:graphic>
          <a:graphicData uri="http://schemas.openxmlformats.org/presentationml/2006/ole">
            <mc:AlternateContent xmlns:mc="http://schemas.openxmlformats.org/markup-compatibility/2006">
              <mc:Choice xmlns:v="urn:schemas-microsoft-com:vml" Requires="v">
                <p:oleObj spid="_x0000_s10250" name="Photo Editor Photo" r:id="rId14" imgW="6400000" imgH="1514686" progId="">
                  <p:embed/>
                </p:oleObj>
              </mc:Choice>
              <mc:Fallback>
                <p:oleObj name="Photo Editor Photo" r:id="rId14" imgW="6400000" imgH="1514686" progId="">
                  <p:embed/>
                  <p:pic>
                    <p:nvPicPr>
                      <p:cNvPr id="0" name="Object 7"/>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990600" y="381000"/>
                        <a:ext cx="7164388" cy="1695450"/>
                      </a:xfrm>
                      <a:prstGeom prst="rect">
                        <a:avLst/>
                      </a:prstGeom>
                      <a:noFill/>
                      <a:ln>
                        <a:noFill/>
                      </a:ln>
                      <a:effectLst/>
                      <a:extLst>
                        <a:ext uri="{909E8E84-426E-40dd-AFC4-6F175D3DCCD1}">
                          <a14:hiddenFill xmlns:a14="http://schemas.microsoft.com/office/drawing/2010/main">
                            <a:solidFill>
                              <a:srgbClr val="8CF4EA"/>
                            </a:solidFill>
                          </a14:hiddenFill>
                        </a:ex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blurRad="63500" dist="38099" dir="2700000" algn="ctr" rotWithShape="0">
                                <a:srgbClr val="00279F">
                                  <a:alpha val="74998"/>
                                </a:srgbClr>
                              </a:outerShdw>
                            </a:effectLst>
                          </a14:hiddenEffects>
                        </a:ext>
                      </a:extLst>
                    </p:spPr>
                  </p:pic>
                </p:oleObj>
              </mc:Fallback>
            </mc:AlternateContent>
          </a:graphicData>
        </a:graphic>
      </p:graphicFrame>
      <p:sp>
        <p:nvSpPr>
          <p:cNvPr id="10245" name="Rectangle 2"/>
          <p:cNvSpPr>
            <a:spLocks noGrp="1" noChangeArrowheads="1"/>
          </p:cNvSpPr>
          <p:nvPr>
            <p:ph type="title"/>
          </p:nvPr>
        </p:nvSpPr>
        <p:spPr bwMode="auto">
          <a:xfrm>
            <a:off x="1447800" y="228600"/>
            <a:ext cx="6697663"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0488" tIns="44450" rIns="90488" bIns="44450" numCol="1" anchor="b" anchorCtr="0" compatLnSpc="1">
            <a:prstTxWarp prst="textNoShape">
              <a:avLst/>
            </a:prstTxWarp>
          </a:bodyPr>
          <a:lstStyle/>
          <a:p>
            <a:pPr lvl="0"/>
            <a:r>
              <a:rPr lang="en-US"/>
              <a:t>Click to Edit Master Title Style</a:t>
            </a:r>
          </a:p>
        </p:txBody>
      </p:sp>
      <p:sp>
        <p:nvSpPr>
          <p:cNvPr id="10246" name="Rectangle 3"/>
          <p:cNvSpPr>
            <a:spLocks noGrp="1" noChangeArrowheads="1"/>
          </p:cNvSpPr>
          <p:nvPr>
            <p:ph type="body" idx="1"/>
          </p:nvPr>
        </p:nvSpPr>
        <p:spPr bwMode="auto">
          <a:xfrm>
            <a:off x="609600" y="1676400"/>
            <a:ext cx="7993063"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0488" tIns="44450" rIns="90488" bIns="44450" numCol="1" anchor="t" anchorCtr="0" compatLnSpc="1">
            <a:prstTxWarp prst="textNoShape">
              <a:avLst/>
            </a:prstTxWarp>
          </a:bodyPr>
          <a:lstStyle/>
          <a:p>
            <a:pPr lvl="0"/>
            <a:r>
              <a:rPr lang="en-US"/>
              <a:t>Click to edit Master text styles and use use in 1 or more lines</a:t>
            </a:r>
          </a:p>
          <a:p>
            <a:pPr lvl="1"/>
            <a:r>
              <a:rPr lang="en-US"/>
              <a:t>Second level</a:t>
            </a:r>
          </a:p>
          <a:p>
            <a:pPr lvl="2"/>
            <a:r>
              <a:rPr lang="en-US"/>
              <a:t>Third level</a:t>
            </a:r>
          </a:p>
          <a:p>
            <a:pPr lvl="3"/>
            <a:r>
              <a:rPr lang="en-US"/>
              <a:t>Fourth level</a:t>
            </a:r>
          </a:p>
          <a:p>
            <a:pPr lvl="4"/>
            <a:r>
              <a:rPr lang="en-US"/>
              <a:t>Fifth level</a:t>
            </a:r>
          </a:p>
        </p:txBody>
      </p:sp>
    </p:spTree>
  </p:cSld>
  <p:clrMap bg1="dk2" tx1="lt1" bg2="dk1" tx2="lt2" accent1="accent1" accent2="accent2" accent3="accent3" accent4="accent4" accent5="accent5" accent6="accent6" hlink="hlink" folHlink="folHlink"/>
  <p:sldLayoutIdLst>
    <p:sldLayoutId id="2147490348" r:id="rId1"/>
    <p:sldLayoutId id="2147490349" r:id="rId2"/>
    <p:sldLayoutId id="2147490350" r:id="rId3"/>
    <p:sldLayoutId id="2147490351" r:id="rId4"/>
    <p:sldLayoutId id="2147490352" r:id="rId5"/>
    <p:sldLayoutId id="2147490353" r:id="rId6"/>
    <p:sldLayoutId id="2147490354" r:id="rId7"/>
    <p:sldLayoutId id="2147490355" r:id="rId8"/>
    <p:sldLayoutId id="2147490356" r:id="rId9"/>
    <p:sldLayoutId id="2147490357" r:id="rId10"/>
    <p:sldLayoutId id="2147490358" r:id="rId11"/>
  </p:sldLayoutIdLst>
  <p:txStyles>
    <p:titleStyle>
      <a:lvl1pPr algn="ctr" rtl="0" eaLnBrk="0" fontAlgn="base" hangingPunct="0">
        <a:lnSpc>
          <a:spcPct val="90000"/>
        </a:lnSpc>
        <a:spcBef>
          <a:spcPct val="0"/>
        </a:spcBef>
        <a:spcAft>
          <a:spcPct val="0"/>
        </a:spcAft>
        <a:defRPr sz="4000" b="1">
          <a:solidFill>
            <a:schemeClr val="tx2"/>
          </a:solidFill>
          <a:latin typeface="+mj-lt"/>
          <a:ea typeface="ＭＳ Ｐゴシック" charset="0"/>
          <a:cs typeface="+mj-cs"/>
        </a:defRPr>
      </a:lvl1pPr>
      <a:lvl2pPr algn="ctr" rtl="0" eaLnBrk="0" fontAlgn="base" hangingPunct="0">
        <a:lnSpc>
          <a:spcPct val="90000"/>
        </a:lnSpc>
        <a:spcBef>
          <a:spcPct val="0"/>
        </a:spcBef>
        <a:spcAft>
          <a:spcPct val="0"/>
        </a:spcAft>
        <a:defRPr sz="4000" b="1">
          <a:solidFill>
            <a:schemeClr val="tx2"/>
          </a:solidFill>
          <a:latin typeface="Arial" charset="0"/>
          <a:ea typeface="ＭＳ Ｐゴシック" charset="0"/>
        </a:defRPr>
      </a:lvl2pPr>
      <a:lvl3pPr algn="ctr" rtl="0" eaLnBrk="0" fontAlgn="base" hangingPunct="0">
        <a:lnSpc>
          <a:spcPct val="90000"/>
        </a:lnSpc>
        <a:spcBef>
          <a:spcPct val="0"/>
        </a:spcBef>
        <a:spcAft>
          <a:spcPct val="0"/>
        </a:spcAft>
        <a:defRPr sz="4000" b="1">
          <a:solidFill>
            <a:schemeClr val="tx2"/>
          </a:solidFill>
          <a:latin typeface="Arial" charset="0"/>
          <a:ea typeface="ＭＳ Ｐゴシック" charset="0"/>
        </a:defRPr>
      </a:lvl3pPr>
      <a:lvl4pPr algn="ctr" rtl="0" eaLnBrk="0" fontAlgn="base" hangingPunct="0">
        <a:lnSpc>
          <a:spcPct val="90000"/>
        </a:lnSpc>
        <a:spcBef>
          <a:spcPct val="0"/>
        </a:spcBef>
        <a:spcAft>
          <a:spcPct val="0"/>
        </a:spcAft>
        <a:defRPr sz="4000" b="1">
          <a:solidFill>
            <a:schemeClr val="tx2"/>
          </a:solidFill>
          <a:latin typeface="Arial" charset="0"/>
          <a:ea typeface="ＭＳ Ｐゴシック" charset="0"/>
        </a:defRPr>
      </a:lvl4pPr>
      <a:lvl5pPr algn="ctr" rtl="0" eaLnBrk="0" fontAlgn="base" hangingPunct="0">
        <a:lnSpc>
          <a:spcPct val="90000"/>
        </a:lnSpc>
        <a:spcBef>
          <a:spcPct val="0"/>
        </a:spcBef>
        <a:spcAft>
          <a:spcPct val="0"/>
        </a:spcAft>
        <a:defRPr sz="4000" b="1">
          <a:solidFill>
            <a:schemeClr val="tx2"/>
          </a:solidFill>
          <a:latin typeface="Arial" charset="0"/>
          <a:ea typeface="ＭＳ Ｐゴシック" charset="0"/>
        </a:defRPr>
      </a:lvl5pPr>
      <a:lvl6pPr marL="457200" algn="ctr" rtl="0" eaLnBrk="0" fontAlgn="base" hangingPunct="0">
        <a:lnSpc>
          <a:spcPct val="90000"/>
        </a:lnSpc>
        <a:spcBef>
          <a:spcPct val="0"/>
        </a:spcBef>
        <a:spcAft>
          <a:spcPct val="0"/>
        </a:spcAft>
        <a:defRPr sz="4000" b="1">
          <a:solidFill>
            <a:schemeClr val="tx2"/>
          </a:solidFill>
          <a:latin typeface="Arial" charset="0"/>
        </a:defRPr>
      </a:lvl6pPr>
      <a:lvl7pPr marL="914400" algn="ctr" rtl="0" eaLnBrk="0" fontAlgn="base" hangingPunct="0">
        <a:lnSpc>
          <a:spcPct val="90000"/>
        </a:lnSpc>
        <a:spcBef>
          <a:spcPct val="0"/>
        </a:spcBef>
        <a:spcAft>
          <a:spcPct val="0"/>
        </a:spcAft>
        <a:defRPr sz="4000" b="1">
          <a:solidFill>
            <a:schemeClr val="tx2"/>
          </a:solidFill>
          <a:latin typeface="Arial" charset="0"/>
        </a:defRPr>
      </a:lvl7pPr>
      <a:lvl8pPr marL="1371600" algn="ctr" rtl="0" eaLnBrk="0" fontAlgn="base" hangingPunct="0">
        <a:lnSpc>
          <a:spcPct val="90000"/>
        </a:lnSpc>
        <a:spcBef>
          <a:spcPct val="0"/>
        </a:spcBef>
        <a:spcAft>
          <a:spcPct val="0"/>
        </a:spcAft>
        <a:defRPr sz="4000" b="1">
          <a:solidFill>
            <a:schemeClr val="tx2"/>
          </a:solidFill>
          <a:latin typeface="Arial" charset="0"/>
        </a:defRPr>
      </a:lvl8pPr>
      <a:lvl9pPr marL="1828800" algn="ctr" rtl="0" eaLnBrk="0" fontAlgn="base" hangingPunct="0">
        <a:lnSpc>
          <a:spcPct val="90000"/>
        </a:lnSpc>
        <a:spcBef>
          <a:spcPct val="0"/>
        </a:spcBef>
        <a:spcAft>
          <a:spcPct val="0"/>
        </a:spcAft>
        <a:defRPr sz="4000" b="1">
          <a:solidFill>
            <a:schemeClr val="tx2"/>
          </a:solidFill>
          <a:latin typeface="Arial" charset="0"/>
        </a:defRPr>
      </a:lvl9pPr>
    </p:titleStyle>
    <p:bodyStyle>
      <a:lvl1pPr marL="465138" indent="-465138" algn="l" rtl="0" eaLnBrk="0" fontAlgn="base" hangingPunct="0">
        <a:lnSpc>
          <a:spcPct val="90000"/>
        </a:lnSpc>
        <a:spcBef>
          <a:spcPct val="30000"/>
        </a:spcBef>
        <a:spcAft>
          <a:spcPct val="0"/>
        </a:spcAft>
        <a:buClr>
          <a:schemeClr val="tx2"/>
        </a:buClr>
        <a:buSzPct val="95000"/>
        <a:buFont typeface="Wingdings" charset="0"/>
        <a:buChar char="n"/>
        <a:defRPr sz="3200">
          <a:solidFill>
            <a:srgbClr val="FFFFFF"/>
          </a:solidFill>
          <a:latin typeface="+mn-lt"/>
          <a:ea typeface="ＭＳ Ｐゴシック" charset="0"/>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800">
          <a:solidFill>
            <a:srgbClr val="FFFFFF"/>
          </a:solidFill>
          <a:latin typeface="+mn-lt"/>
          <a:ea typeface="ＭＳ Ｐゴシック" charset="0"/>
        </a:defRPr>
      </a:lvl2pPr>
      <a:lvl3pPr marL="1439863" indent="-349250" algn="l" rtl="0" eaLnBrk="0" fontAlgn="base" hangingPunct="0">
        <a:lnSpc>
          <a:spcPct val="90000"/>
        </a:lnSpc>
        <a:spcBef>
          <a:spcPct val="30000"/>
        </a:spcBef>
        <a:spcAft>
          <a:spcPct val="0"/>
        </a:spcAft>
        <a:buClr>
          <a:schemeClr val="tx2"/>
        </a:buClr>
        <a:buSzPct val="95000"/>
        <a:buFont typeface="Wingdings" charset="0"/>
        <a:buChar char="n"/>
        <a:defRPr sz="2400">
          <a:solidFill>
            <a:srgbClr val="FFFFFF"/>
          </a:solidFill>
          <a:latin typeface="+mn-lt"/>
          <a:ea typeface="ＭＳ Ｐゴシック" charset="0"/>
        </a:defRPr>
      </a:lvl3pPr>
      <a:lvl4pPr marL="1782763" indent="-228600" algn="l" rtl="0" eaLnBrk="0" fontAlgn="base" hangingPunct="0">
        <a:lnSpc>
          <a:spcPct val="90000"/>
        </a:lnSpc>
        <a:spcBef>
          <a:spcPct val="30000"/>
        </a:spcBef>
        <a:spcAft>
          <a:spcPct val="0"/>
        </a:spcAft>
        <a:buClr>
          <a:srgbClr val="66FFFF"/>
        </a:buClr>
        <a:buSzPct val="65000"/>
        <a:buFont typeface="Monotype Sorts" charset="0"/>
        <a:buChar char="u"/>
        <a:defRPr sz="2000">
          <a:solidFill>
            <a:srgbClr val="FFFFFF"/>
          </a:solidFill>
          <a:latin typeface="+mn-lt"/>
          <a:ea typeface="ＭＳ Ｐゴシック" charset="0"/>
        </a:defRPr>
      </a:lvl4pPr>
      <a:lvl5pPr marL="2125663" indent="-228600" algn="l" rtl="0" eaLnBrk="0" fontAlgn="base" hangingPunct="0">
        <a:lnSpc>
          <a:spcPct val="90000"/>
        </a:lnSpc>
        <a:spcBef>
          <a:spcPct val="30000"/>
        </a:spcBef>
        <a:spcAft>
          <a:spcPct val="0"/>
        </a:spcAft>
        <a:buClr>
          <a:schemeClr val="tx1"/>
        </a:buClr>
        <a:buSzPct val="100000"/>
        <a:buChar char="–"/>
        <a:defRPr sz="2000">
          <a:solidFill>
            <a:srgbClr val="FFFFFF"/>
          </a:solidFill>
          <a:latin typeface="+mn-lt"/>
          <a:ea typeface="ＭＳ Ｐゴシック" charset="0"/>
        </a:defRPr>
      </a:lvl5pPr>
      <a:lvl6pPr marL="2582863" indent="-228600" algn="l" rtl="0" eaLnBrk="0" fontAlgn="base" hangingPunct="0">
        <a:lnSpc>
          <a:spcPct val="90000"/>
        </a:lnSpc>
        <a:spcBef>
          <a:spcPct val="30000"/>
        </a:spcBef>
        <a:spcAft>
          <a:spcPct val="0"/>
        </a:spcAft>
        <a:buClr>
          <a:schemeClr val="tx1"/>
        </a:buClr>
        <a:buSzPct val="100000"/>
        <a:buChar char="–"/>
        <a:defRPr sz="2000">
          <a:solidFill>
            <a:srgbClr val="FFFFFF"/>
          </a:solidFill>
          <a:latin typeface="+mn-lt"/>
        </a:defRPr>
      </a:lvl6pPr>
      <a:lvl7pPr marL="3040063" indent="-228600" algn="l" rtl="0" eaLnBrk="0" fontAlgn="base" hangingPunct="0">
        <a:lnSpc>
          <a:spcPct val="90000"/>
        </a:lnSpc>
        <a:spcBef>
          <a:spcPct val="30000"/>
        </a:spcBef>
        <a:spcAft>
          <a:spcPct val="0"/>
        </a:spcAft>
        <a:buClr>
          <a:schemeClr val="tx1"/>
        </a:buClr>
        <a:buSzPct val="100000"/>
        <a:buChar char="–"/>
        <a:defRPr sz="2000">
          <a:solidFill>
            <a:srgbClr val="FFFFFF"/>
          </a:solidFill>
          <a:latin typeface="+mn-lt"/>
        </a:defRPr>
      </a:lvl7pPr>
      <a:lvl8pPr marL="3497263" indent="-228600" algn="l" rtl="0" eaLnBrk="0" fontAlgn="base" hangingPunct="0">
        <a:lnSpc>
          <a:spcPct val="90000"/>
        </a:lnSpc>
        <a:spcBef>
          <a:spcPct val="30000"/>
        </a:spcBef>
        <a:spcAft>
          <a:spcPct val="0"/>
        </a:spcAft>
        <a:buClr>
          <a:schemeClr val="tx1"/>
        </a:buClr>
        <a:buSzPct val="100000"/>
        <a:buChar char="–"/>
        <a:defRPr sz="2000">
          <a:solidFill>
            <a:srgbClr val="FFFFFF"/>
          </a:solidFill>
          <a:latin typeface="+mn-lt"/>
        </a:defRPr>
      </a:lvl8pPr>
      <a:lvl9pPr marL="3954463" indent="-228600" algn="l" rtl="0" eaLnBrk="0" fontAlgn="base" hangingPunct="0">
        <a:lnSpc>
          <a:spcPct val="90000"/>
        </a:lnSpc>
        <a:spcBef>
          <a:spcPct val="30000"/>
        </a:spcBef>
        <a:spcAft>
          <a:spcPct val="0"/>
        </a:spcAft>
        <a:buClr>
          <a:schemeClr val="tx1"/>
        </a:buClr>
        <a:buSzPct val="100000"/>
        <a:buChar char="–"/>
        <a:defRPr sz="2000">
          <a:solidFill>
            <a:srgbClr val="FFFF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A8"/>
            </a:gs>
            <a:gs pos="100000">
              <a:srgbClr val="1B8DFF"/>
            </a:gs>
          </a:gsLst>
          <a:lin ang="5400000" scaled="1"/>
        </a:gradFill>
        <a:effectLst/>
      </p:bgPr>
    </p:bg>
    <p:spTree>
      <p:nvGrpSpPr>
        <p:cNvPr id="1" name=""/>
        <p:cNvGrpSpPr/>
        <p:nvPr/>
      </p:nvGrpSpPr>
      <p:grpSpPr>
        <a:xfrm>
          <a:off x="0" y="0"/>
          <a:ext cx="0" cy="0"/>
          <a:chOff x="0" y="0"/>
          <a:chExt cx="0" cy="0"/>
        </a:xfrm>
      </p:grpSpPr>
      <p:sp>
        <p:nvSpPr>
          <p:cNvPr id="1870850" name="Rectangle 2"/>
          <p:cNvSpPr>
            <a:spLocks noGrp="1" noChangeArrowheads="1"/>
          </p:cNvSpPr>
          <p:nvPr>
            <p:ph type="title"/>
          </p:nvPr>
        </p:nvSpPr>
        <p:spPr bwMode="auto">
          <a:xfrm>
            <a:off x="1447800" y="228600"/>
            <a:ext cx="6697663" cy="876300"/>
          </a:xfrm>
          <a:prstGeom prst="rect">
            <a:avLst/>
          </a:prstGeom>
          <a:noFill/>
          <a:ln w="12700">
            <a:noFill/>
            <a:miter lim="800000"/>
            <a:headEnd/>
            <a:tailEnd/>
          </a:ln>
          <a:effectLst/>
        </p:spPr>
        <p:txBody>
          <a:bodyPr vert="horz" wrap="square" lIns="90398" tIns="44407" rIns="90398" bIns="44407" numCol="1" anchor="b" anchorCtr="0" compatLnSpc="1">
            <a:prstTxWarp prst="textNoShape">
              <a:avLst/>
            </a:prstTxWarp>
          </a:bodyPr>
          <a:lstStyle/>
          <a:p>
            <a:pPr lvl="0"/>
            <a:r>
              <a:rPr lang="en-US" smtClean="0"/>
              <a:t>Click to Edit Master Title Style</a:t>
            </a:r>
          </a:p>
        </p:txBody>
      </p:sp>
      <p:sp>
        <p:nvSpPr>
          <p:cNvPr id="1870851" name="Rectangle 3"/>
          <p:cNvSpPr>
            <a:spLocks noGrp="1" noChangeArrowheads="1"/>
          </p:cNvSpPr>
          <p:nvPr>
            <p:ph type="body" idx="1"/>
          </p:nvPr>
        </p:nvSpPr>
        <p:spPr bwMode="auto">
          <a:xfrm>
            <a:off x="609600" y="1676400"/>
            <a:ext cx="7993063" cy="2895600"/>
          </a:xfrm>
          <a:prstGeom prst="rect">
            <a:avLst/>
          </a:prstGeom>
          <a:noFill/>
          <a:ln w="12700">
            <a:noFill/>
            <a:miter lim="800000"/>
            <a:headEnd/>
            <a:tailEnd/>
          </a:ln>
          <a:effectLst/>
        </p:spPr>
        <p:txBody>
          <a:bodyPr vert="horz" wrap="square" lIns="90398" tIns="44407" rIns="90398" bIns="44407" numCol="1" anchor="t" anchorCtr="0" compatLnSpc="1">
            <a:prstTxWarp prst="textNoShape">
              <a:avLst/>
            </a:prstTxWarp>
          </a:bodyPr>
          <a:lstStyle/>
          <a:p>
            <a:pPr lvl="0"/>
            <a:r>
              <a:rPr lang="en-US" smtClean="0"/>
              <a:t>Click to edit Master text styles and use use in 1 or more lines</a:t>
            </a:r>
          </a:p>
          <a:p>
            <a:pPr lvl="1"/>
            <a:r>
              <a:rPr lang="en-US" smtClean="0"/>
              <a:t>Second level</a:t>
            </a:r>
          </a:p>
          <a:p>
            <a:pPr lvl="2"/>
            <a:r>
              <a:rPr lang="en-US" smtClean="0"/>
              <a:t>Third level</a:t>
            </a:r>
          </a:p>
          <a:p>
            <a:pPr lvl="3"/>
            <a:r>
              <a:rPr lang="en-US" smtClean="0"/>
              <a:t>Fourth level</a:t>
            </a:r>
          </a:p>
          <a:p>
            <a:pPr lvl="4"/>
            <a:r>
              <a:rPr lang="en-US" smtClean="0"/>
              <a:t>Fifth level</a:t>
            </a:r>
          </a:p>
        </p:txBody>
      </p:sp>
      <p:grpSp>
        <p:nvGrpSpPr>
          <p:cNvPr id="11270" name="Group 4"/>
          <p:cNvGrpSpPr>
            <a:grpSpLocks/>
          </p:cNvGrpSpPr>
          <p:nvPr/>
        </p:nvGrpSpPr>
        <p:grpSpPr bwMode="auto">
          <a:xfrm>
            <a:off x="0" y="1333500"/>
            <a:ext cx="7986713" cy="20638"/>
            <a:chOff x="0" y="840"/>
            <a:chExt cx="5660" cy="12"/>
          </a:xfrm>
        </p:grpSpPr>
        <p:sp>
          <p:nvSpPr>
            <p:cNvPr id="1870853" name="Line 5"/>
            <p:cNvSpPr>
              <a:spLocks noChangeShapeType="1"/>
            </p:cNvSpPr>
            <p:nvPr/>
          </p:nvSpPr>
          <p:spPr bwMode="auto">
            <a:xfrm>
              <a:off x="5" y="852"/>
              <a:ext cx="5655" cy="0"/>
            </a:xfrm>
            <a:prstGeom prst="line">
              <a:avLst/>
            </a:prstGeom>
            <a:noFill/>
            <a:ln w="50800">
              <a:solidFill>
                <a:srgbClr val="001760"/>
              </a:solidFill>
              <a:round/>
              <a:headEnd/>
              <a:tailEnd/>
            </a:ln>
            <a:effectLst/>
          </p:spPr>
          <p:txBody>
            <a:bodyPr wrap="none" anchor="ctr"/>
            <a:lstStyle/>
            <a:p>
              <a:pPr>
                <a:defRPr/>
              </a:pPr>
              <a:endParaRPr lang="en-US">
                <a:ea typeface="+mn-ea"/>
              </a:endParaRPr>
            </a:p>
          </p:txBody>
        </p:sp>
        <p:sp>
          <p:nvSpPr>
            <p:cNvPr id="1870854" name="Line 6"/>
            <p:cNvSpPr>
              <a:spLocks noChangeShapeType="1"/>
            </p:cNvSpPr>
            <p:nvPr/>
          </p:nvSpPr>
          <p:spPr bwMode="auto">
            <a:xfrm>
              <a:off x="0" y="840"/>
              <a:ext cx="5655" cy="0"/>
            </a:xfrm>
            <a:prstGeom prst="line">
              <a:avLst/>
            </a:prstGeom>
            <a:noFill/>
            <a:ln w="50800">
              <a:solidFill>
                <a:srgbClr val="99CCFF"/>
              </a:solidFill>
              <a:round/>
              <a:headEnd/>
              <a:tailEnd/>
            </a:ln>
            <a:effectLst/>
          </p:spPr>
          <p:txBody>
            <a:bodyPr wrap="none" anchor="ctr"/>
            <a:lstStyle/>
            <a:p>
              <a:pPr>
                <a:defRPr/>
              </a:pPr>
              <a:endParaRPr lang="en-US">
                <a:ea typeface="+mn-ea"/>
              </a:endParaRPr>
            </a:p>
          </p:txBody>
        </p:sp>
      </p:grpSp>
      <p:graphicFrame>
        <p:nvGraphicFramePr>
          <p:cNvPr id="11266" name="Object 7"/>
          <p:cNvGraphicFramePr>
            <a:graphicFrameLocks noChangeAspect="1"/>
          </p:cNvGraphicFramePr>
          <p:nvPr/>
        </p:nvGraphicFramePr>
        <p:xfrm>
          <a:off x="144463" y="317500"/>
          <a:ext cx="1428750" cy="671513"/>
        </p:xfrm>
        <a:graphic>
          <a:graphicData uri="http://schemas.openxmlformats.org/presentationml/2006/ole">
            <mc:AlternateContent xmlns:mc="http://schemas.openxmlformats.org/markup-compatibility/2006">
              <mc:Choice xmlns:v="urn:schemas-microsoft-com:vml" Requires="v">
                <p:oleObj spid="_x0000_s11274" name="Photo Editor Photo" r:id="rId15" imgW="3486637" imgH="1638529" progId="">
                  <p:embed/>
                </p:oleObj>
              </mc:Choice>
              <mc:Fallback>
                <p:oleObj name="Photo Editor Photo" r:id="rId15" imgW="3486637" imgH="1638529" progId="">
                  <p:embed/>
                  <p:pic>
                    <p:nvPicPr>
                      <p:cNvPr id="0" name="Object 7"/>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44463" y="317500"/>
                        <a:ext cx="1428750" cy="671513"/>
                      </a:xfrm>
                      <a:prstGeom prst="rect">
                        <a:avLst/>
                      </a:prstGeom>
                      <a:noFill/>
                      <a:ln>
                        <a:noFill/>
                      </a:ln>
                      <a:effectLst/>
                      <a:extLst>
                        <a:ext uri="{909E8E84-426E-40dd-AFC4-6F175D3DCCD1}">
                          <a14:hiddenFill xmlns:a14="http://schemas.microsoft.com/office/drawing/2010/main">
                            <a:solidFill>
                              <a:srgbClr val="8CF4EA"/>
                            </a:solidFill>
                          </a14:hiddenFill>
                        </a:ex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blurRad="63500" dist="38099" dir="2700000" algn="ctr" rotWithShape="0">
                                <a:srgbClr val="00279F">
                                  <a:alpha val="74998"/>
                                </a:srgbClr>
                              </a:outerShdw>
                            </a:effectLst>
                          </a14:hiddenEffects>
                        </a:ext>
                      </a:extLst>
                    </p:spPr>
                  </p:pic>
                </p:oleObj>
              </mc:Fallback>
            </mc:AlternateContent>
          </a:graphicData>
        </a:graphic>
      </p:graphicFrame>
    </p:spTree>
  </p:cSld>
  <p:clrMap bg1="dk2" tx1="lt1" bg2="dk1" tx2="lt2" accent1="accent1" accent2="accent2" accent3="accent3" accent4="accent4" accent5="accent5" accent6="accent6" hlink="hlink" folHlink="folHlink"/>
  <p:sldLayoutIdLst>
    <p:sldLayoutId id="2147490403" r:id="rId1"/>
    <p:sldLayoutId id="2147490359" r:id="rId2"/>
    <p:sldLayoutId id="2147490360" r:id="rId3"/>
    <p:sldLayoutId id="2147490361" r:id="rId4"/>
    <p:sldLayoutId id="2147490362" r:id="rId5"/>
    <p:sldLayoutId id="2147490363" r:id="rId6"/>
    <p:sldLayoutId id="2147490364" r:id="rId7"/>
    <p:sldLayoutId id="2147490365" r:id="rId8"/>
    <p:sldLayoutId id="2147490366" r:id="rId9"/>
    <p:sldLayoutId id="2147490367" r:id="rId10"/>
    <p:sldLayoutId id="2147490368" r:id="rId11"/>
    <p:sldLayoutId id="2147490369" r:id="rId12"/>
  </p:sldLayoutIdLst>
  <p:txStyles>
    <p:titleStyle>
      <a:lvl1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mj-lt"/>
          <a:ea typeface="ＭＳ Ｐゴシック" charset="0"/>
          <a:cs typeface="+mj-cs"/>
        </a:defRPr>
      </a:lvl1pPr>
      <a:lvl2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ea typeface="ＭＳ Ｐゴシック" charset="0"/>
        </a:defRPr>
      </a:lvl2pPr>
      <a:lvl3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ea typeface="ＭＳ Ｐゴシック" charset="0"/>
        </a:defRPr>
      </a:lvl3pPr>
      <a:lvl4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ea typeface="ＭＳ Ｐゴシック" charset="0"/>
        </a:defRPr>
      </a:lvl4pPr>
      <a:lvl5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ea typeface="ＭＳ Ｐゴシック" charset="0"/>
        </a:defRPr>
      </a:lvl5pPr>
      <a:lvl6pPr marL="457200" algn="ctr" rtl="0" fontAlgn="base">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6pPr>
      <a:lvl7pPr marL="914400" algn="ctr" rtl="0" fontAlgn="base">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7pPr>
      <a:lvl8pPr marL="1371600" algn="ctr" rtl="0" fontAlgn="base">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8pPr>
      <a:lvl9pPr marL="1828800" algn="ctr" rtl="0" fontAlgn="base">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9pPr>
    </p:titleStyle>
    <p:bodyStyle>
      <a:lvl1pPr marL="465138" indent="-465138" algn="l" rtl="0" eaLnBrk="0" fontAlgn="base" hangingPunct="0">
        <a:lnSpc>
          <a:spcPct val="90000"/>
        </a:lnSpc>
        <a:spcBef>
          <a:spcPct val="30000"/>
        </a:spcBef>
        <a:spcAft>
          <a:spcPct val="0"/>
        </a:spcAft>
        <a:buClr>
          <a:schemeClr val="tx2"/>
        </a:buClr>
        <a:buSzPct val="95000"/>
        <a:buFont typeface="Wingdings" charset="0"/>
        <a:buChar char="n"/>
        <a:defRPr sz="3200">
          <a:solidFill>
            <a:srgbClr val="FFFFFF"/>
          </a:solidFill>
          <a:effectLst>
            <a:outerShdw blurRad="38100" dist="38100" dir="2700000" algn="tl">
              <a:srgbClr val="000000"/>
            </a:outerShdw>
          </a:effectLst>
          <a:latin typeface="+mn-lt"/>
          <a:ea typeface="ＭＳ Ｐゴシック" charset="0"/>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800">
          <a:solidFill>
            <a:srgbClr val="FFFFFF"/>
          </a:solidFill>
          <a:effectLst>
            <a:outerShdw blurRad="38100" dist="38100" dir="2700000" algn="tl">
              <a:srgbClr val="000000"/>
            </a:outerShdw>
          </a:effectLst>
          <a:latin typeface="+mn-lt"/>
          <a:ea typeface="ＭＳ Ｐゴシック" charset="0"/>
        </a:defRPr>
      </a:lvl2pPr>
      <a:lvl3pPr marL="1439863" indent="-350838" algn="l" rtl="0" eaLnBrk="0" fontAlgn="base" hangingPunct="0">
        <a:lnSpc>
          <a:spcPct val="90000"/>
        </a:lnSpc>
        <a:spcBef>
          <a:spcPct val="30000"/>
        </a:spcBef>
        <a:spcAft>
          <a:spcPct val="0"/>
        </a:spcAft>
        <a:buClr>
          <a:schemeClr val="tx2"/>
        </a:buClr>
        <a:buSzPct val="95000"/>
        <a:buFont typeface="Wingdings" charset="0"/>
        <a:buChar char="n"/>
        <a:defRPr sz="2400">
          <a:solidFill>
            <a:srgbClr val="FFFFFF"/>
          </a:solidFill>
          <a:effectLst>
            <a:outerShdw blurRad="38100" dist="38100" dir="2700000" algn="tl">
              <a:srgbClr val="000000"/>
            </a:outerShdw>
          </a:effectLst>
          <a:latin typeface="+mn-lt"/>
          <a:ea typeface="ＭＳ Ｐゴシック" charset="0"/>
        </a:defRPr>
      </a:lvl3pPr>
      <a:lvl4pPr marL="1781175" indent="-227013" algn="l" rtl="0" eaLnBrk="0" fontAlgn="base" hangingPunct="0">
        <a:lnSpc>
          <a:spcPct val="90000"/>
        </a:lnSpc>
        <a:spcBef>
          <a:spcPct val="30000"/>
        </a:spcBef>
        <a:spcAft>
          <a:spcPct val="0"/>
        </a:spcAft>
        <a:buClr>
          <a:srgbClr val="66FFFF"/>
        </a:buClr>
        <a:buSzPct val="65000"/>
        <a:buFont typeface="Monotype Sorts" charset="0"/>
        <a:buChar char="u"/>
        <a:defRPr sz="2000">
          <a:solidFill>
            <a:srgbClr val="FFFFFF"/>
          </a:solidFill>
          <a:effectLst>
            <a:outerShdw blurRad="38100" dist="38100" dir="2700000" algn="tl">
              <a:srgbClr val="000000"/>
            </a:outerShdw>
          </a:effectLst>
          <a:latin typeface="+mn-lt"/>
          <a:ea typeface="ＭＳ Ｐゴシック" charset="0"/>
        </a:defRPr>
      </a:lvl4pPr>
      <a:lvl5pPr marL="21256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ea typeface="ＭＳ Ｐゴシック" charset="0"/>
        </a:defRPr>
      </a:lvl5pPr>
      <a:lvl6pPr marL="2582863" indent="-228600" algn="l"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6pPr>
      <a:lvl7pPr marL="3040063" indent="-228600" algn="l"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7pPr>
      <a:lvl8pPr marL="3497263" indent="-228600" algn="l"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8pPr>
      <a:lvl9pPr marL="3954463" indent="-228600" algn="l"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A8"/>
            </a:gs>
            <a:gs pos="100000">
              <a:srgbClr val="1B8DFF"/>
            </a:gs>
          </a:gsLst>
          <a:lin ang="5400000" scaled="1"/>
        </a:gradFill>
        <a:effectLst/>
      </p:bgPr>
    </p:bg>
    <p:spTree>
      <p:nvGrpSpPr>
        <p:cNvPr id="1" name=""/>
        <p:cNvGrpSpPr/>
        <p:nvPr/>
      </p:nvGrpSpPr>
      <p:grpSpPr>
        <a:xfrm>
          <a:off x="0" y="0"/>
          <a:ext cx="0" cy="0"/>
          <a:chOff x="0" y="0"/>
          <a:chExt cx="0" cy="0"/>
        </a:xfrm>
      </p:grpSpPr>
      <p:grpSp>
        <p:nvGrpSpPr>
          <p:cNvPr id="13316" name="Group 4"/>
          <p:cNvGrpSpPr>
            <a:grpSpLocks/>
          </p:cNvGrpSpPr>
          <p:nvPr/>
        </p:nvGrpSpPr>
        <p:grpSpPr bwMode="auto">
          <a:xfrm>
            <a:off x="0" y="3867150"/>
            <a:ext cx="7986713" cy="19050"/>
            <a:chOff x="0" y="840"/>
            <a:chExt cx="5660" cy="12"/>
          </a:xfrm>
        </p:grpSpPr>
        <p:sp>
          <p:nvSpPr>
            <p:cNvPr id="9" name="Line 5"/>
            <p:cNvSpPr>
              <a:spLocks noChangeShapeType="1"/>
            </p:cNvSpPr>
            <p:nvPr/>
          </p:nvSpPr>
          <p:spPr bwMode="auto">
            <a:xfrm>
              <a:off x="5" y="852"/>
              <a:ext cx="5655" cy="0"/>
            </a:xfrm>
            <a:prstGeom prst="line">
              <a:avLst/>
            </a:prstGeom>
            <a:noFill/>
            <a:ln w="50800">
              <a:solidFill>
                <a:srgbClr val="001760"/>
              </a:solidFill>
              <a:round/>
              <a:headEnd/>
              <a:tailEnd/>
            </a:ln>
            <a:effectLst/>
          </p:spPr>
          <p:txBody>
            <a:bodyPr wrap="none" anchor="ctr"/>
            <a:lstStyle/>
            <a:p>
              <a:pPr>
                <a:defRPr/>
              </a:pPr>
              <a:endParaRPr lang="en-US">
                <a:ea typeface="+mn-ea"/>
              </a:endParaRPr>
            </a:p>
          </p:txBody>
        </p:sp>
        <p:sp>
          <p:nvSpPr>
            <p:cNvPr id="10" name="Line 6"/>
            <p:cNvSpPr>
              <a:spLocks noChangeShapeType="1"/>
            </p:cNvSpPr>
            <p:nvPr/>
          </p:nvSpPr>
          <p:spPr bwMode="auto">
            <a:xfrm>
              <a:off x="0" y="840"/>
              <a:ext cx="5655" cy="0"/>
            </a:xfrm>
            <a:prstGeom prst="line">
              <a:avLst/>
            </a:prstGeom>
            <a:noFill/>
            <a:ln w="50800">
              <a:solidFill>
                <a:srgbClr val="99CCFF"/>
              </a:solidFill>
              <a:round/>
              <a:headEnd/>
              <a:tailEnd/>
            </a:ln>
            <a:effectLst/>
          </p:spPr>
          <p:txBody>
            <a:bodyPr wrap="none" anchor="ctr"/>
            <a:lstStyle/>
            <a:p>
              <a:pPr>
                <a:defRPr/>
              </a:pPr>
              <a:endParaRPr lang="en-US">
                <a:ea typeface="+mn-ea"/>
              </a:endParaRPr>
            </a:p>
          </p:txBody>
        </p:sp>
      </p:grpSp>
      <p:graphicFrame>
        <p:nvGraphicFramePr>
          <p:cNvPr id="13314" name="Object 7"/>
          <p:cNvGraphicFramePr>
            <a:graphicFrameLocks noChangeAspect="1"/>
          </p:cNvGraphicFramePr>
          <p:nvPr/>
        </p:nvGraphicFramePr>
        <p:xfrm>
          <a:off x="990600" y="381000"/>
          <a:ext cx="7164388" cy="1695450"/>
        </p:xfrm>
        <a:graphic>
          <a:graphicData uri="http://schemas.openxmlformats.org/presentationml/2006/ole">
            <mc:AlternateContent xmlns:mc="http://schemas.openxmlformats.org/markup-compatibility/2006">
              <mc:Choice xmlns:v="urn:schemas-microsoft-com:vml" Requires="v">
                <p:oleObj spid="_x0000_s13322" name="Photo Editor Photo" r:id="rId14" imgW="6400000" imgH="1514686" progId="">
                  <p:embed/>
                </p:oleObj>
              </mc:Choice>
              <mc:Fallback>
                <p:oleObj name="Photo Editor Photo" r:id="rId14" imgW="6400000" imgH="1514686" progId="">
                  <p:embed/>
                  <p:pic>
                    <p:nvPicPr>
                      <p:cNvPr id="0" name="Object 7"/>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990600" y="381000"/>
                        <a:ext cx="7164388" cy="1695450"/>
                      </a:xfrm>
                      <a:prstGeom prst="rect">
                        <a:avLst/>
                      </a:prstGeom>
                      <a:noFill/>
                      <a:ln>
                        <a:noFill/>
                      </a:ln>
                      <a:effectLst/>
                      <a:extLst>
                        <a:ext uri="{909E8E84-426E-40dd-AFC4-6F175D3DCCD1}">
                          <a14:hiddenFill xmlns:a14="http://schemas.microsoft.com/office/drawing/2010/main">
                            <a:solidFill>
                              <a:srgbClr val="8CF4EA"/>
                            </a:solidFill>
                          </a14:hiddenFill>
                        </a:ex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blurRad="63500" dist="38099" dir="2700000" algn="ctr" rotWithShape="0">
                                <a:srgbClr val="00279F">
                                  <a:alpha val="74998"/>
                                </a:srgbClr>
                              </a:outerShdw>
                            </a:effectLst>
                          </a14:hiddenEffects>
                        </a:ext>
                      </a:extLst>
                    </p:spPr>
                  </p:pic>
                </p:oleObj>
              </mc:Fallback>
            </mc:AlternateContent>
          </a:graphicData>
        </a:graphic>
      </p:graphicFrame>
      <p:sp>
        <p:nvSpPr>
          <p:cNvPr id="13317" name="Rectangle 2"/>
          <p:cNvSpPr>
            <a:spLocks noGrp="1" noChangeArrowheads="1"/>
          </p:cNvSpPr>
          <p:nvPr>
            <p:ph type="title"/>
          </p:nvPr>
        </p:nvSpPr>
        <p:spPr bwMode="auto">
          <a:xfrm>
            <a:off x="1447800" y="228600"/>
            <a:ext cx="6697663"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0410" tIns="44414" rIns="90410" bIns="44414" numCol="1" anchor="b" anchorCtr="0" compatLnSpc="1">
            <a:prstTxWarp prst="textNoShape">
              <a:avLst/>
            </a:prstTxWarp>
          </a:bodyPr>
          <a:lstStyle/>
          <a:p>
            <a:pPr lvl="0"/>
            <a:r>
              <a:rPr lang="en-US"/>
              <a:t>Click to Edit Master Title Style</a:t>
            </a:r>
          </a:p>
        </p:txBody>
      </p:sp>
      <p:sp>
        <p:nvSpPr>
          <p:cNvPr id="13318" name="Rectangle 3"/>
          <p:cNvSpPr>
            <a:spLocks noGrp="1" noChangeArrowheads="1"/>
          </p:cNvSpPr>
          <p:nvPr>
            <p:ph type="body" idx="1"/>
          </p:nvPr>
        </p:nvSpPr>
        <p:spPr bwMode="auto">
          <a:xfrm>
            <a:off x="609600" y="1676400"/>
            <a:ext cx="7993063"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0410" tIns="44414" rIns="90410" bIns="44414" numCol="1" anchor="t" anchorCtr="0" compatLnSpc="1">
            <a:prstTxWarp prst="textNoShape">
              <a:avLst/>
            </a:prstTxWarp>
          </a:bodyPr>
          <a:lstStyle/>
          <a:p>
            <a:pPr lvl="0"/>
            <a:r>
              <a:rPr lang="en-US"/>
              <a:t>Click to edit Master text styles and use use in 1 or more lines</a:t>
            </a:r>
          </a:p>
          <a:p>
            <a:pPr lvl="1"/>
            <a:r>
              <a:rPr lang="en-US"/>
              <a:t>Second level</a:t>
            </a:r>
          </a:p>
          <a:p>
            <a:pPr lvl="2"/>
            <a:r>
              <a:rPr lang="en-US"/>
              <a:t>Third level</a:t>
            </a:r>
          </a:p>
          <a:p>
            <a:pPr lvl="3"/>
            <a:r>
              <a:rPr lang="en-US"/>
              <a:t>Fourth level</a:t>
            </a:r>
          </a:p>
          <a:p>
            <a:pPr lvl="4"/>
            <a:r>
              <a:rPr lang="en-US"/>
              <a:t>Fifth level</a:t>
            </a:r>
          </a:p>
        </p:txBody>
      </p:sp>
    </p:spTree>
  </p:cSld>
  <p:clrMap bg1="dk2" tx1="lt1" bg2="dk1" tx2="lt2" accent1="accent1" accent2="accent2" accent3="accent3" accent4="accent4" accent5="accent5" accent6="accent6" hlink="hlink" folHlink="folHlink"/>
  <p:sldLayoutIdLst>
    <p:sldLayoutId id="2147490370" r:id="rId1"/>
    <p:sldLayoutId id="2147490371" r:id="rId2"/>
    <p:sldLayoutId id="2147490372" r:id="rId3"/>
    <p:sldLayoutId id="2147490373" r:id="rId4"/>
    <p:sldLayoutId id="2147490374" r:id="rId5"/>
    <p:sldLayoutId id="2147490375" r:id="rId6"/>
    <p:sldLayoutId id="2147490376" r:id="rId7"/>
    <p:sldLayoutId id="2147490377" r:id="rId8"/>
    <p:sldLayoutId id="2147490378" r:id="rId9"/>
    <p:sldLayoutId id="2147490379" r:id="rId10"/>
    <p:sldLayoutId id="2147490380" r:id="rId11"/>
  </p:sldLayoutIdLst>
  <p:txStyles>
    <p:titleStyle>
      <a:lvl1pPr algn="ctr" rtl="0" eaLnBrk="0" fontAlgn="base" hangingPunct="0">
        <a:lnSpc>
          <a:spcPct val="90000"/>
        </a:lnSpc>
        <a:spcBef>
          <a:spcPct val="0"/>
        </a:spcBef>
        <a:spcAft>
          <a:spcPct val="0"/>
        </a:spcAft>
        <a:defRPr sz="4000" b="1">
          <a:solidFill>
            <a:schemeClr val="tx2"/>
          </a:solidFill>
          <a:latin typeface="+mj-lt"/>
          <a:ea typeface="ＭＳ Ｐゴシック" charset="0"/>
          <a:cs typeface="+mj-cs"/>
        </a:defRPr>
      </a:lvl1pPr>
      <a:lvl2pPr algn="ctr" rtl="0" eaLnBrk="0" fontAlgn="base" hangingPunct="0">
        <a:lnSpc>
          <a:spcPct val="90000"/>
        </a:lnSpc>
        <a:spcBef>
          <a:spcPct val="0"/>
        </a:spcBef>
        <a:spcAft>
          <a:spcPct val="0"/>
        </a:spcAft>
        <a:defRPr sz="4000" b="1">
          <a:solidFill>
            <a:schemeClr val="tx2"/>
          </a:solidFill>
          <a:latin typeface="Arial" charset="0"/>
          <a:ea typeface="ＭＳ Ｐゴシック" charset="0"/>
        </a:defRPr>
      </a:lvl2pPr>
      <a:lvl3pPr algn="ctr" rtl="0" eaLnBrk="0" fontAlgn="base" hangingPunct="0">
        <a:lnSpc>
          <a:spcPct val="90000"/>
        </a:lnSpc>
        <a:spcBef>
          <a:spcPct val="0"/>
        </a:spcBef>
        <a:spcAft>
          <a:spcPct val="0"/>
        </a:spcAft>
        <a:defRPr sz="4000" b="1">
          <a:solidFill>
            <a:schemeClr val="tx2"/>
          </a:solidFill>
          <a:latin typeface="Arial" charset="0"/>
          <a:ea typeface="ＭＳ Ｐゴシック" charset="0"/>
        </a:defRPr>
      </a:lvl3pPr>
      <a:lvl4pPr algn="ctr" rtl="0" eaLnBrk="0" fontAlgn="base" hangingPunct="0">
        <a:lnSpc>
          <a:spcPct val="90000"/>
        </a:lnSpc>
        <a:spcBef>
          <a:spcPct val="0"/>
        </a:spcBef>
        <a:spcAft>
          <a:spcPct val="0"/>
        </a:spcAft>
        <a:defRPr sz="4000" b="1">
          <a:solidFill>
            <a:schemeClr val="tx2"/>
          </a:solidFill>
          <a:latin typeface="Arial" charset="0"/>
          <a:ea typeface="ＭＳ Ｐゴシック" charset="0"/>
        </a:defRPr>
      </a:lvl4pPr>
      <a:lvl5pPr algn="ctr" rtl="0" eaLnBrk="0" fontAlgn="base" hangingPunct="0">
        <a:lnSpc>
          <a:spcPct val="90000"/>
        </a:lnSpc>
        <a:spcBef>
          <a:spcPct val="0"/>
        </a:spcBef>
        <a:spcAft>
          <a:spcPct val="0"/>
        </a:spcAft>
        <a:defRPr sz="4000" b="1">
          <a:solidFill>
            <a:schemeClr val="tx2"/>
          </a:solidFill>
          <a:latin typeface="Arial" charset="0"/>
          <a:ea typeface="ＭＳ Ｐゴシック" charset="0"/>
        </a:defRPr>
      </a:lvl5pPr>
      <a:lvl6pPr marL="457200" algn="ctr" rtl="0" eaLnBrk="0" fontAlgn="base" hangingPunct="0">
        <a:lnSpc>
          <a:spcPct val="90000"/>
        </a:lnSpc>
        <a:spcBef>
          <a:spcPct val="0"/>
        </a:spcBef>
        <a:spcAft>
          <a:spcPct val="0"/>
        </a:spcAft>
        <a:defRPr sz="4000" b="1">
          <a:solidFill>
            <a:schemeClr val="tx2"/>
          </a:solidFill>
          <a:latin typeface="Arial" charset="0"/>
        </a:defRPr>
      </a:lvl6pPr>
      <a:lvl7pPr marL="914400" algn="ctr" rtl="0" eaLnBrk="0" fontAlgn="base" hangingPunct="0">
        <a:lnSpc>
          <a:spcPct val="90000"/>
        </a:lnSpc>
        <a:spcBef>
          <a:spcPct val="0"/>
        </a:spcBef>
        <a:spcAft>
          <a:spcPct val="0"/>
        </a:spcAft>
        <a:defRPr sz="4000" b="1">
          <a:solidFill>
            <a:schemeClr val="tx2"/>
          </a:solidFill>
          <a:latin typeface="Arial" charset="0"/>
        </a:defRPr>
      </a:lvl7pPr>
      <a:lvl8pPr marL="1371600" algn="ctr" rtl="0" eaLnBrk="0" fontAlgn="base" hangingPunct="0">
        <a:lnSpc>
          <a:spcPct val="90000"/>
        </a:lnSpc>
        <a:spcBef>
          <a:spcPct val="0"/>
        </a:spcBef>
        <a:spcAft>
          <a:spcPct val="0"/>
        </a:spcAft>
        <a:defRPr sz="4000" b="1">
          <a:solidFill>
            <a:schemeClr val="tx2"/>
          </a:solidFill>
          <a:latin typeface="Arial" charset="0"/>
        </a:defRPr>
      </a:lvl8pPr>
      <a:lvl9pPr marL="1828800" algn="ctr" rtl="0" eaLnBrk="0" fontAlgn="base" hangingPunct="0">
        <a:lnSpc>
          <a:spcPct val="90000"/>
        </a:lnSpc>
        <a:spcBef>
          <a:spcPct val="0"/>
        </a:spcBef>
        <a:spcAft>
          <a:spcPct val="0"/>
        </a:spcAft>
        <a:defRPr sz="4000" b="1">
          <a:solidFill>
            <a:schemeClr val="tx2"/>
          </a:solidFill>
          <a:latin typeface="Arial" charset="0"/>
        </a:defRPr>
      </a:lvl9pPr>
    </p:titleStyle>
    <p:bodyStyle>
      <a:lvl1pPr marL="465138" indent="-465138" algn="l" rtl="0" eaLnBrk="0" fontAlgn="base" hangingPunct="0">
        <a:lnSpc>
          <a:spcPct val="90000"/>
        </a:lnSpc>
        <a:spcBef>
          <a:spcPct val="30000"/>
        </a:spcBef>
        <a:spcAft>
          <a:spcPct val="0"/>
        </a:spcAft>
        <a:buClr>
          <a:schemeClr val="tx2"/>
        </a:buClr>
        <a:buSzPct val="95000"/>
        <a:buFont typeface="Wingdings" charset="0"/>
        <a:buChar char="n"/>
        <a:defRPr sz="3200">
          <a:solidFill>
            <a:srgbClr val="FFFFFF"/>
          </a:solidFill>
          <a:latin typeface="+mn-lt"/>
          <a:ea typeface="ＭＳ Ｐゴシック" charset="0"/>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800">
          <a:solidFill>
            <a:srgbClr val="FFFFFF"/>
          </a:solidFill>
          <a:latin typeface="+mn-lt"/>
          <a:ea typeface="ＭＳ Ｐゴシック" charset="0"/>
        </a:defRPr>
      </a:lvl2pPr>
      <a:lvl3pPr marL="1439863" indent="-350838" algn="l" rtl="0" eaLnBrk="0" fontAlgn="base" hangingPunct="0">
        <a:lnSpc>
          <a:spcPct val="90000"/>
        </a:lnSpc>
        <a:spcBef>
          <a:spcPct val="30000"/>
        </a:spcBef>
        <a:spcAft>
          <a:spcPct val="0"/>
        </a:spcAft>
        <a:buClr>
          <a:schemeClr val="tx2"/>
        </a:buClr>
        <a:buSzPct val="95000"/>
        <a:buFont typeface="Wingdings" charset="0"/>
        <a:buChar char="n"/>
        <a:defRPr sz="2400">
          <a:solidFill>
            <a:srgbClr val="FFFFFF"/>
          </a:solidFill>
          <a:latin typeface="+mn-lt"/>
          <a:ea typeface="ＭＳ Ｐゴシック" charset="0"/>
        </a:defRPr>
      </a:lvl3pPr>
      <a:lvl4pPr marL="1781175" indent="-227013" algn="l" rtl="0" eaLnBrk="0" fontAlgn="base" hangingPunct="0">
        <a:lnSpc>
          <a:spcPct val="90000"/>
        </a:lnSpc>
        <a:spcBef>
          <a:spcPct val="30000"/>
        </a:spcBef>
        <a:spcAft>
          <a:spcPct val="0"/>
        </a:spcAft>
        <a:buClr>
          <a:srgbClr val="66FFFF"/>
        </a:buClr>
        <a:buSzPct val="65000"/>
        <a:buFont typeface="Monotype Sorts" charset="0"/>
        <a:buChar char="u"/>
        <a:defRPr sz="2000">
          <a:solidFill>
            <a:srgbClr val="FFFFFF"/>
          </a:solidFill>
          <a:latin typeface="+mn-lt"/>
          <a:ea typeface="ＭＳ Ｐゴシック" charset="0"/>
        </a:defRPr>
      </a:lvl4pPr>
      <a:lvl5pPr marL="2125663" indent="-228600" algn="l" rtl="0" eaLnBrk="0" fontAlgn="base" hangingPunct="0">
        <a:lnSpc>
          <a:spcPct val="90000"/>
        </a:lnSpc>
        <a:spcBef>
          <a:spcPct val="30000"/>
        </a:spcBef>
        <a:spcAft>
          <a:spcPct val="0"/>
        </a:spcAft>
        <a:buClr>
          <a:schemeClr val="tx1"/>
        </a:buClr>
        <a:buSzPct val="100000"/>
        <a:buChar char="–"/>
        <a:defRPr sz="2000">
          <a:solidFill>
            <a:srgbClr val="FFFFFF"/>
          </a:solidFill>
          <a:latin typeface="+mn-lt"/>
          <a:ea typeface="ＭＳ Ｐゴシック" charset="0"/>
        </a:defRPr>
      </a:lvl5pPr>
      <a:lvl6pPr marL="2582863" indent="-228600" algn="l" rtl="0" eaLnBrk="0" fontAlgn="base" hangingPunct="0">
        <a:lnSpc>
          <a:spcPct val="90000"/>
        </a:lnSpc>
        <a:spcBef>
          <a:spcPct val="30000"/>
        </a:spcBef>
        <a:spcAft>
          <a:spcPct val="0"/>
        </a:spcAft>
        <a:buClr>
          <a:schemeClr val="tx1"/>
        </a:buClr>
        <a:buSzPct val="100000"/>
        <a:buChar char="–"/>
        <a:defRPr sz="2000">
          <a:solidFill>
            <a:srgbClr val="FFFFFF"/>
          </a:solidFill>
          <a:latin typeface="+mn-lt"/>
        </a:defRPr>
      </a:lvl6pPr>
      <a:lvl7pPr marL="3040063" indent="-228600" algn="l" rtl="0" eaLnBrk="0" fontAlgn="base" hangingPunct="0">
        <a:lnSpc>
          <a:spcPct val="90000"/>
        </a:lnSpc>
        <a:spcBef>
          <a:spcPct val="30000"/>
        </a:spcBef>
        <a:spcAft>
          <a:spcPct val="0"/>
        </a:spcAft>
        <a:buClr>
          <a:schemeClr val="tx1"/>
        </a:buClr>
        <a:buSzPct val="100000"/>
        <a:buChar char="–"/>
        <a:defRPr sz="2000">
          <a:solidFill>
            <a:srgbClr val="FFFFFF"/>
          </a:solidFill>
          <a:latin typeface="+mn-lt"/>
        </a:defRPr>
      </a:lvl7pPr>
      <a:lvl8pPr marL="3497263" indent="-228600" algn="l" rtl="0" eaLnBrk="0" fontAlgn="base" hangingPunct="0">
        <a:lnSpc>
          <a:spcPct val="90000"/>
        </a:lnSpc>
        <a:spcBef>
          <a:spcPct val="30000"/>
        </a:spcBef>
        <a:spcAft>
          <a:spcPct val="0"/>
        </a:spcAft>
        <a:buClr>
          <a:schemeClr val="tx1"/>
        </a:buClr>
        <a:buSzPct val="100000"/>
        <a:buChar char="–"/>
        <a:defRPr sz="2000">
          <a:solidFill>
            <a:srgbClr val="FFFFFF"/>
          </a:solidFill>
          <a:latin typeface="+mn-lt"/>
        </a:defRPr>
      </a:lvl8pPr>
      <a:lvl9pPr marL="3954463" indent="-228600" algn="l" rtl="0" eaLnBrk="0" fontAlgn="base" hangingPunct="0">
        <a:lnSpc>
          <a:spcPct val="90000"/>
        </a:lnSpc>
        <a:spcBef>
          <a:spcPct val="30000"/>
        </a:spcBef>
        <a:spcAft>
          <a:spcPct val="0"/>
        </a:spcAft>
        <a:buClr>
          <a:schemeClr val="tx1"/>
        </a:buClr>
        <a:buSzPct val="100000"/>
        <a:buChar char="–"/>
        <a:defRPr sz="2000">
          <a:solidFill>
            <a:srgbClr val="FFFF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22530" name="Group 2"/>
          <p:cNvGrpSpPr>
            <a:grpSpLocks/>
          </p:cNvGrpSpPr>
          <p:nvPr/>
        </p:nvGrpSpPr>
        <p:grpSpPr bwMode="auto">
          <a:xfrm>
            <a:off x="0" y="1333500"/>
            <a:ext cx="7907338" cy="20638"/>
            <a:chOff x="0" y="840"/>
            <a:chExt cx="5660" cy="12"/>
          </a:xfrm>
        </p:grpSpPr>
        <p:sp>
          <p:nvSpPr>
            <p:cNvPr id="415747" name="Line 3"/>
            <p:cNvSpPr>
              <a:spLocks noChangeShapeType="1"/>
            </p:cNvSpPr>
            <p:nvPr/>
          </p:nvSpPr>
          <p:spPr bwMode="auto">
            <a:xfrm>
              <a:off x="5" y="852"/>
              <a:ext cx="5655" cy="0"/>
            </a:xfrm>
            <a:prstGeom prst="line">
              <a:avLst/>
            </a:prstGeom>
            <a:noFill/>
            <a:ln w="50800">
              <a:solidFill>
                <a:srgbClr val="0000A8"/>
              </a:solidFill>
              <a:round/>
              <a:headEnd/>
              <a:tailEnd/>
            </a:ln>
            <a:effectLst/>
          </p:spPr>
          <p:txBody>
            <a:bodyPr wrap="none" anchor="ctr"/>
            <a:lstStyle/>
            <a:p>
              <a:pPr>
                <a:defRPr/>
              </a:pPr>
              <a:endParaRPr lang="en-US">
                <a:ea typeface="+mn-ea"/>
              </a:endParaRPr>
            </a:p>
          </p:txBody>
        </p:sp>
        <p:sp>
          <p:nvSpPr>
            <p:cNvPr id="415748" name="Line 4"/>
            <p:cNvSpPr>
              <a:spLocks noChangeShapeType="1"/>
            </p:cNvSpPr>
            <p:nvPr/>
          </p:nvSpPr>
          <p:spPr bwMode="auto">
            <a:xfrm>
              <a:off x="0" y="840"/>
              <a:ext cx="5655" cy="0"/>
            </a:xfrm>
            <a:prstGeom prst="line">
              <a:avLst/>
            </a:prstGeom>
            <a:noFill/>
            <a:ln w="50800">
              <a:solidFill>
                <a:srgbClr val="0000A8"/>
              </a:solidFill>
              <a:round/>
              <a:headEnd/>
              <a:tailEnd/>
            </a:ln>
            <a:effectLst/>
          </p:spPr>
          <p:txBody>
            <a:bodyPr wrap="none" anchor="ctr"/>
            <a:lstStyle/>
            <a:p>
              <a:pPr>
                <a:defRPr/>
              </a:pPr>
              <a:endParaRPr lang="en-US">
                <a:ea typeface="+mn-ea"/>
              </a:endParaRPr>
            </a:p>
          </p:txBody>
        </p:sp>
      </p:grpSp>
      <p:sp>
        <p:nvSpPr>
          <p:cNvPr id="415749" name="Rectangle 5"/>
          <p:cNvSpPr>
            <a:spLocks noChangeArrowheads="1"/>
          </p:cNvSpPr>
          <p:nvPr/>
        </p:nvSpPr>
        <p:spPr bwMode="auto">
          <a:xfrm>
            <a:off x="0" y="0"/>
            <a:ext cx="9144000" cy="6858000"/>
          </a:xfrm>
          <a:prstGeom prst="rect">
            <a:avLst/>
          </a:prstGeom>
          <a:noFill/>
          <a:ln w="76200">
            <a:solidFill>
              <a:srgbClr val="0000A8"/>
            </a:solidFill>
            <a:miter lim="800000"/>
            <a:headEnd/>
            <a:tailEnd/>
          </a:ln>
          <a:effectLst/>
        </p:spPr>
        <p:txBody>
          <a:bodyPr wrap="none" lIns="107384" tIns="53694" rIns="107384" bIns="53694" anchor="ctr"/>
          <a:lstStyle/>
          <a:p>
            <a:pPr algn="ctr">
              <a:defRPr/>
            </a:pPr>
            <a:endParaRPr lang="en-US">
              <a:solidFill>
                <a:srgbClr val="0000CC"/>
              </a:solidFill>
              <a:ea typeface="+mn-ea"/>
            </a:endParaRPr>
          </a:p>
        </p:txBody>
      </p:sp>
      <p:sp>
        <p:nvSpPr>
          <p:cNvPr id="415750" name="Rectangle 6"/>
          <p:cNvSpPr>
            <a:spLocks noChangeArrowheads="1"/>
          </p:cNvSpPr>
          <p:nvPr/>
        </p:nvSpPr>
        <p:spPr bwMode="auto">
          <a:xfrm>
            <a:off x="212725" y="6351588"/>
            <a:ext cx="8785225" cy="542925"/>
          </a:xfrm>
          <a:prstGeom prst="rect">
            <a:avLst/>
          </a:prstGeom>
          <a:noFill/>
          <a:ln w="12700">
            <a:noFill/>
            <a:miter lim="800000"/>
            <a:headEnd/>
            <a:tailEnd/>
          </a:ln>
          <a:effectLst/>
        </p:spPr>
        <p:txBody>
          <a:bodyPr lIns="85276" tIns="42637" rIns="85276" bIns="42637">
            <a:spAutoFit/>
          </a:bodyPr>
          <a:lstStyle/>
          <a:p>
            <a:pPr defTabSz="852488" eaLnBrk="0" hangingPunct="0">
              <a:spcBef>
                <a:spcPts val="500"/>
              </a:spcBef>
              <a:spcAft>
                <a:spcPts val="500"/>
              </a:spcAft>
              <a:defRPr/>
            </a:pPr>
            <a:r>
              <a:rPr lang="en-US" sz="1200">
                <a:solidFill>
                  <a:schemeClr val="accent2"/>
                </a:solidFill>
                <a:ea typeface="+mn-ea"/>
              </a:rPr>
              <a:t>Source: Center for Financing, Access, and Cost Trends, AHRQ,</a:t>
            </a:r>
            <a:r>
              <a:rPr lang="en-US">
                <a:solidFill>
                  <a:schemeClr val="accent2"/>
                </a:solidFill>
                <a:ea typeface="+mn-ea"/>
              </a:rPr>
              <a:t> </a:t>
            </a:r>
            <a:r>
              <a:rPr lang="en-US" sz="1200">
                <a:solidFill>
                  <a:schemeClr val="accent2"/>
                </a:solidFill>
                <a:ea typeface="+mn-ea"/>
              </a:rPr>
              <a:t>Household Component of the Medical Expenditure Panel Survey, 2005</a:t>
            </a:r>
          </a:p>
        </p:txBody>
      </p:sp>
      <p:pic>
        <p:nvPicPr>
          <p:cNvPr id="22533" name="Picture 7" descr="AHRQ_NEW_logo_small copy"/>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31763" y="250825"/>
            <a:ext cx="1603375"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90393" r:id="rId1"/>
    <p:sldLayoutId id="2147490189" r:id="rId2"/>
    <p:sldLayoutId id="2147490190" r:id="rId3"/>
    <p:sldLayoutId id="2147490191" r:id="rId4"/>
    <p:sldLayoutId id="2147490192" r:id="rId5"/>
    <p:sldLayoutId id="2147490193" r:id="rId6"/>
    <p:sldLayoutId id="2147490194" r:id="rId7"/>
    <p:sldLayoutId id="2147490195" r:id="rId8"/>
    <p:sldLayoutId id="2147490196" r:id="rId9"/>
    <p:sldLayoutId id="2147490197" r:id="rId10"/>
    <p:sldLayoutId id="2147490198" r:id="rId11"/>
  </p:sldLayoutIdLst>
  <p:txStyles>
    <p:titleStyle>
      <a:lvl1pPr algn="ctr" rtl="0" eaLnBrk="0" fontAlgn="base" hangingPunct="0">
        <a:spcBef>
          <a:spcPct val="0"/>
        </a:spcBef>
        <a:spcAft>
          <a:spcPct val="0"/>
        </a:spcAft>
        <a:defRPr sz="2400" b="1">
          <a:solidFill>
            <a:srgbClr val="0000CC"/>
          </a:solidFill>
          <a:latin typeface="+mj-lt"/>
          <a:ea typeface="ＭＳ Ｐゴシック" charset="0"/>
          <a:cs typeface="+mj-cs"/>
        </a:defRPr>
      </a:lvl1pPr>
      <a:lvl2pPr algn="ctr" rtl="0" eaLnBrk="0" fontAlgn="base" hangingPunct="0">
        <a:spcBef>
          <a:spcPct val="0"/>
        </a:spcBef>
        <a:spcAft>
          <a:spcPct val="0"/>
        </a:spcAft>
        <a:defRPr sz="2400" b="1">
          <a:solidFill>
            <a:srgbClr val="0000CC"/>
          </a:solidFill>
          <a:latin typeface="Arial" charset="0"/>
          <a:ea typeface="ＭＳ Ｐゴシック" charset="0"/>
        </a:defRPr>
      </a:lvl2pPr>
      <a:lvl3pPr algn="ctr" rtl="0" eaLnBrk="0" fontAlgn="base" hangingPunct="0">
        <a:spcBef>
          <a:spcPct val="0"/>
        </a:spcBef>
        <a:spcAft>
          <a:spcPct val="0"/>
        </a:spcAft>
        <a:defRPr sz="2400" b="1">
          <a:solidFill>
            <a:srgbClr val="0000CC"/>
          </a:solidFill>
          <a:latin typeface="Arial" charset="0"/>
          <a:ea typeface="ＭＳ Ｐゴシック" charset="0"/>
        </a:defRPr>
      </a:lvl3pPr>
      <a:lvl4pPr algn="ctr" rtl="0" eaLnBrk="0" fontAlgn="base" hangingPunct="0">
        <a:spcBef>
          <a:spcPct val="0"/>
        </a:spcBef>
        <a:spcAft>
          <a:spcPct val="0"/>
        </a:spcAft>
        <a:defRPr sz="2400" b="1">
          <a:solidFill>
            <a:srgbClr val="0000CC"/>
          </a:solidFill>
          <a:latin typeface="Arial" charset="0"/>
          <a:ea typeface="ＭＳ Ｐゴシック" charset="0"/>
        </a:defRPr>
      </a:lvl4pPr>
      <a:lvl5pPr algn="ctr" rtl="0" eaLnBrk="0" fontAlgn="base" hangingPunct="0">
        <a:spcBef>
          <a:spcPct val="0"/>
        </a:spcBef>
        <a:spcAft>
          <a:spcPct val="0"/>
        </a:spcAft>
        <a:defRPr sz="2400" b="1">
          <a:solidFill>
            <a:srgbClr val="0000CC"/>
          </a:solidFill>
          <a:latin typeface="Arial" charset="0"/>
          <a:ea typeface="ＭＳ Ｐゴシック" charset="0"/>
        </a:defRPr>
      </a:lvl5pPr>
      <a:lvl6pPr marL="457200" algn="ctr" rtl="0" fontAlgn="base">
        <a:spcBef>
          <a:spcPct val="0"/>
        </a:spcBef>
        <a:spcAft>
          <a:spcPct val="0"/>
        </a:spcAft>
        <a:defRPr sz="2400" b="1">
          <a:solidFill>
            <a:srgbClr val="0000CC"/>
          </a:solidFill>
          <a:latin typeface="Arial" charset="0"/>
        </a:defRPr>
      </a:lvl6pPr>
      <a:lvl7pPr marL="914400" algn="ctr" rtl="0" fontAlgn="base">
        <a:spcBef>
          <a:spcPct val="0"/>
        </a:spcBef>
        <a:spcAft>
          <a:spcPct val="0"/>
        </a:spcAft>
        <a:defRPr sz="2400" b="1">
          <a:solidFill>
            <a:srgbClr val="0000CC"/>
          </a:solidFill>
          <a:latin typeface="Arial" charset="0"/>
        </a:defRPr>
      </a:lvl7pPr>
      <a:lvl8pPr marL="1371600" algn="ctr" rtl="0" fontAlgn="base">
        <a:spcBef>
          <a:spcPct val="0"/>
        </a:spcBef>
        <a:spcAft>
          <a:spcPct val="0"/>
        </a:spcAft>
        <a:defRPr sz="2400" b="1">
          <a:solidFill>
            <a:srgbClr val="0000CC"/>
          </a:solidFill>
          <a:latin typeface="Arial" charset="0"/>
        </a:defRPr>
      </a:lvl8pPr>
      <a:lvl9pPr marL="1828800" algn="ctr" rtl="0" fontAlgn="base">
        <a:spcBef>
          <a:spcPct val="0"/>
        </a:spcBef>
        <a:spcAft>
          <a:spcPct val="0"/>
        </a:spcAft>
        <a:defRPr sz="2400" b="1">
          <a:solidFill>
            <a:srgbClr val="0000CC"/>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A8"/>
            </a:gs>
            <a:gs pos="100000">
              <a:srgbClr val="1B8DFF"/>
            </a:gs>
          </a:gsLst>
          <a:lin ang="5400000" scaled="1"/>
        </a:gradFill>
        <a:effectLst/>
      </p:bgPr>
    </p:bg>
    <p:spTree>
      <p:nvGrpSpPr>
        <p:cNvPr id="1" name=""/>
        <p:cNvGrpSpPr/>
        <p:nvPr/>
      </p:nvGrpSpPr>
      <p:grpSpPr>
        <a:xfrm>
          <a:off x="0" y="0"/>
          <a:ext cx="0" cy="0"/>
          <a:chOff x="0" y="0"/>
          <a:chExt cx="0" cy="0"/>
        </a:xfrm>
      </p:grpSpPr>
      <p:sp>
        <p:nvSpPr>
          <p:cNvPr id="14340" name="Rectangle 2"/>
          <p:cNvSpPr>
            <a:spLocks noGrp="1" noChangeArrowheads="1"/>
          </p:cNvSpPr>
          <p:nvPr>
            <p:ph type="title"/>
          </p:nvPr>
        </p:nvSpPr>
        <p:spPr bwMode="auto">
          <a:xfrm>
            <a:off x="1447800" y="228600"/>
            <a:ext cx="6697663"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0410" tIns="44414" rIns="90410" bIns="44414" numCol="1" anchor="b" anchorCtr="0" compatLnSpc="1">
            <a:prstTxWarp prst="textNoShape">
              <a:avLst/>
            </a:prstTxWarp>
          </a:bodyPr>
          <a:lstStyle/>
          <a:p>
            <a:pPr lvl="0"/>
            <a:r>
              <a:rPr lang="en-US"/>
              <a:t>Click to Edit Master Title Style</a:t>
            </a:r>
          </a:p>
        </p:txBody>
      </p:sp>
      <p:sp>
        <p:nvSpPr>
          <p:cNvPr id="14341" name="Rectangle 3"/>
          <p:cNvSpPr>
            <a:spLocks noGrp="1" noChangeArrowheads="1"/>
          </p:cNvSpPr>
          <p:nvPr>
            <p:ph type="body" idx="1"/>
          </p:nvPr>
        </p:nvSpPr>
        <p:spPr bwMode="auto">
          <a:xfrm>
            <a:off x="609600" y="1676400"/>
            <a:ext cx="7993063"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0410" tIns="44414" rIns="90410" bIns="44414" numCol="1" anchor="t" anchorCtr="0" compatLnSpc="1">
            <a:prstTxWarp prst="textNoShape">
              <a:avLst/>
            </a:prstTxWarp>
          </a:bodyPr>
          <a:lstStyle/>
          <a:p>
            <a:pPr lvl="0"/>
            <a:r>
              <a:rPr lang="en-US"/>
              <a:t>Click to edit Master text styles and use use in 1 or more lines</a:t>
            </a:r>
          </a:p>
          <a:p>
            <a:pPr lvl="1"/>
            <a:r>
              <a:rPr lang="en-US"/>
              <a:t>Second level</a:t>
            </a:r>
          </a:p>
          <a:p>
            <a:pPr lvl="2"/>
            <a:r>
              <a:rPr lang="en-US"/>
              <a:t>Third level</a:t>
            </a:r>
          </a:p>
          <a:p>
            <a:pPr lvl="3"/>
            <a:r>
              <a:rPr lang="en-US"/>
              <a:t>Fourth level</a:t>
            </a:r>
          </a:p>
          <a:p>
            <a:pPr lvl="4"/>
            <a:r>
              <a:rPr lang="en-US"/>
              <a:t>Fifth level</a:t>
            </a:r>
          </a:p>
        </p:txBody>
      </p:sp>
      <p:grpSp>
        <p:nvGrpSpPr>
          <p:cNvPr id="14342" name="Group 4"/>
          <p:cNvGrpSpPr>
            <a:grpSpLocks/>
          </p:cNvGrpSpPr>
          <p:nvPr/>
        </p:nvGrpSpPr>
        <p:grpSpPr bwMode="auto">
          <a:xfrm>
            <a:off x="0" y="1333500"/>
            <a:ext cx="7986713" cy="20638"/>
            <a:chOff x="0" y="840"/>
            <a:chExt cx="5660" cy="12"/>
          </a:xfrm>
        </p:grpSpPr>
        <p:sp>
          <p:nvSpPr>
            <p:cNvPr id="18437" name="Line 5"/>
            <p:cNvSpPr>
              <a:spLocks noChangeShapeType="1"/>
            </p:cNvSpPr>
            <p:nvPr/>
          </p:nvSpPr>
          <p:spPr bwMode="auto">
            <a:xfrm>
              <a:off x="5" y="852"/>
              <a:ext cx="5655" cy="0"/>
            </a:xfrm>
            <a:prstGeom prst="line">
              <a:avLst/>
            </a:prstGeom>
            <a:noFill/>
            <a:ln w="50800">
              <a:solidFill>
                <a:srgbClr val="001760"/>
              </a:solidFill>
              <a:round/>
              <a:headEnd/>
              <a:tailEnd/>
            </a:ln>
            <a:effectLst/>
          </p:spPr>
          <p:txBody>
            <a:bodyPr wrap="none" anchor="ctr"/>
            <a:lstStyle/>
            <a:p>
              <a:pPr>
                <a:defRPr/>
              </a:pPr>
              <a:endParaRPr lang="en-US">
                <a:ea typeface="+mn-ea"/>
              </a:endParaRPr>
            </a:p>
          </p:txBody>
        </p:sp>
        <p:sp>
          <p:nvSpPr>
            <p:cNvPr id="18438" name="Line 6"/>
            <p:cNvSpPr>
              <a:spLocks noChangeShapeType="1"/>
            </p:cNvSpPr>
            <p:nvPr/>
          </p:nvSpPr>
          <p:spPr bwMode="auto">
            <a:xfrm>
              <a:off x="0" y="840"/>
              <a:ext cx="5655" cy="0"/>
            </a:xfrm>
            <a:prstGeom prst="line">
              <a:avLst/>
            </a:prstGeom>
            <a:noFill/>
            <a:ln w="50800">
              <a:solidFill>
                <a:srgbClr val="99CCFF"/>
              </a:solidFill>
              <a:round/>
              <a:headEnd/>
              <a:tailEnd/>
            </a:ln>
            <a:effectLst/>
          </p:spPr>
          <p:txBody>
            <a:bodyPr wrap="none" anchor="ctr"/>
            <a:lstStyle/>
            <a:p>
              <a:pPr>
                <a:defRPr/>
              </a:pPr>
              <a:endParaRPr lang="en-US">
                <a:ea typeface="+mn-ea"/>
              </a:endParaRPr>
            </a:p>
          </p:txBody>
        </p:sp>
      </p:grpSp>
      <p:graphicFrame>
        <p:nvGraphicFramePr>
          <p:cNvPr id="14338" name="Object 7"/>
          <p:cNvGraphicFramePr>
            <a:graphicFrameLocks noChangeAspect="1"/>
          </p:cNvGraphicFramePr>
          <p:nvPr/>
        </p:nvGraphicFramePr>
        <p:xfrm>
          <a:off x="144463" y="317500"/>
          <a:ext cx="1428750" cy="671513"/>
        </p:xfrm>
        <a:graphic>
          <a:graphicData uri="http://schemas.openxmlformats.org/presentationml/2006/ole">
            <mc:AlternateContent xmlns:mc="http://schemas.openxmlformats.org/markup-compatibility/2006">
              <mc:Choice xmlns:v="urn:schemas-microsoft-com:vml" Requires="v">
                <p:oleObj spid="_x0000_s14346" name="Photo Editor Photo" r:id="rId14" imgW="3486637" imgH="1638529" progId="">
                  <p:embed/>
                </p:oleObj>
              </mc:Choice>
              <mc:Fallback>
                <p:oleObj name="Photo Editor Photo" r:id="rId14" imgW="3486637" imgH="1638529" progId="">
                  <p:embed/>
                  <p:pic>
                    <p:nvPicPr>
                      <p:cNvPr id="0" name="Object 7"/>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44463" y="317500"/>
                        <a:ext cx="1428750" cy="671513"/>
                      </a:xfrm>
                      <a:prstGeom prst="rect">
                        <a:avLst/>
                      </a:prstGeom>
                      <a:noFill/>
                      <a:ln>
                        <a:noFill/>
                      </a:ln>
                      <a:effectLst/>
                      <a:extLst>
                        <a:ext uri="{909E8E84-426E-40dd-AFC4-6F175D3DCCD1}">
                          <a14:hiddenFill xmlns:a14="http://schemas.microsoft.com/office/drawing/2010/main">
                            <a:solidFill>
                              <a:srgbClr val="8CF4EA"/>
                            </a:solidFill>
                          </a14:hiddenFill>
                        </a:ex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blurRad="63500" dist="38099" dir="2700000" algn="ctr" rotWithShape="0">
                                <a:srgbClr val="00279F">
                                  <a:alpha val="74998"/>
                                </a:srgbClr>
                              </a:outerShdw>
                            </a:effectLst>
                          </a14:hiddenEffects>
                        </a:ext>
                      </a:extLst>
                    </p:spPr>
                  </p:pic>
                </p:oleObj>
              </mc:Fallback>
            </mc:AlternateContent>
          </a:graphicData>
        </a:graphic>
      </p:graphicFrame>
    </p:spTree>
  </p:cSld>
  <p:clrMap bg1="dk2" tx1="lt1" bg2="dk1" tx2="lt2" accent1="accent1" accent2="accent2" accent3="accent3" accent4="accent4" accent5="accent5" accent6="accent6" hlink="hlink" folHlink="folHlink"/>
  <p:sldLayoutIdLst>
    <p:sldLayoutId id="2147490381" r:id="rId1"/>
    <p:sldLayoutId id="2147490382" r:id="rId2"/>
    <p:sldLayoutId id="2147490383" r:id="rId3"/>
    <p:sldLayoutId id="2147490384" r:id="rId4"/>
    <p:sldLayoutId id="2147490385" r:id="rId5"/>
    <p:sldLayoutId id="2147490386" r:id="rId6"/>
    <p:sldLayoutId id="2147490387" r:id="rId7"/>
    <p:sldLayoutId id="2147490388" r:id="rId8"/>
    <p:sldLayoutId id="2147490389" r:id="rId9"/>
    <p:sldLayoutId id="2147490390" r:id="rId10"/>
    <p:sldLayoutId id="2147490391" r:id="rId11"/>
  </p:sldLayoutIdLst>
  <p:txStyles>
    <p:titleStyle>
      <a:lvl1pPr algn="ctr" rtl="0" eaLnBrk="0" fontAlgn="base" hangingPunct="0">
        <a:lnSpc>
          <a:spcPct val="90000"/>
        </a:lnSpc>
        <a:spcBef>
          <a:spcPct val="0"/>
        </a:spcBef>
        <a:spcAft>
          <a:spcPct val="0"/>
        </a:spcAft>
        <a:defRPr sz="4000" b="1">
          <a:solidFill>
            <a:schemeClr val="tx2"/>
          </a:solidFill>
          <a:latin typeface="+mj-lt"/>
          <a:ea typeface="ＭＳ Ｐゴシック" charset="0"/>
          <a:cs typeface="+mj-cs"/>
        </a:defRPr>
      </a:lvl1pPr>
      <a:lvl2pPr algn="ctr" rtl="0" eaLnBrk="0" fontAlgn="base" hangingPunct="0">
        <a:lnSpc>
          <a:spcPct val="90000"/>
        </a:lnSpc>
        <a:spcBef>
          <a:spcPct val="0"/>
        </a:spcBef>
        <a:spcAft>
          <a:spcPct val="0"/>
        </a:spcAft>
        <a:defRPr sz="4000" b="1">
          <a:solidFill>
            <a:schemeClr val="tx2"/>
          </a:solidFill>
          <a:latin typeface="Arial" charset="0"/>
          <a:ea typeface="ＭＳ Ｐゴシック" charset="0"/>
        </a:defRPr>
      </a:lvl2pPr>
      <a:lvl3pPr algn="ctr" rtl="0" eaLnBrk="0" fontAlgn="base" hangingPunct="0">
        <a:lnSpc>
          <a:spcPct val="90000"/>
        </a:lnSpc>
        <a:spcBef>
          <a:spcPct val="0"/>
        </a:spcBef>
        <a:spcAft>
          <a:spcPct val="0"/>
        </a:spcAft>
        <a:defRPr sz="4000" b="1">
          <a:solidFill>
            <a:schemeClr val="tx2"/>
          </a:solidFill>
          <a:latin typeface="Arial" charset="0"/>
          <a:ea typeface="ＭＳ Ｐゴシック" charset="0"/>
        </a:defRPr>
      </a:lvl3pPr>
      <a:lvl4pPr algn="ctr" rtl="0" eaLnBrk="0" fontAlgn="base" hangingPunct="0">
        <a:lnSpc>
          <a:spcPct val="90000"/>
        </a:lnSpc>
        <a:spcBef>
          <a:spcPct val="0"/>
        </a:spcBef>
        <a:spcAft>
          <a:spcPct val="0"/>
        </a:spcAft>
        <a:defRPr sz="4000" b="1">
          <a:solidFill>
            <a:schemeClr val="tx2"/>
          </a:solidFill>
          <a:latin typeface="Arial" charset="0"/>
          <a:ea typeface="ＭＳ Ｐゴシック" charset="0"/>
        </a:defRPr>
      </a:lvl4pPr>
      <a:lvl5pPr algn="ctr" rtl="0" eaLnBrk="0" fontAlgn="base" hangingPunct="0">
        <a:lnSpc>
          <a:spcPct val="90000"/>
        </a:lnSpc>
        <a:spcBef>
          <a:spcPct val="0"/>
        </a:spcBef>
        <a:spcAft>
          <a:spcPct val="0"/>
        </a:spcAft>
        <a:defRPr sz="4000" b="1">
          <a:solidFill>
            <a:schemeClr val="tx2"/>
          </a:solidFill>
          <a:latin typeface="Arial" charset="0"/>
          <a:ea typeface="ＭＳ Ｐゴシック" charset="0"/>
        </a:defRPr>
      </a:lvl5pPr>
      <a:lvl6pPr marL="457200" algn="ctr" rtl="0" eaLnBrk="0" fontAlgn="base" hangingPunct="0">
        <a:lnSpc>
          <a:spcPct val="90000"/>
        </a:lnSpc>
        <a:spcBef>
          <a:spcPct val="0"/>
        </a:spcBef>
        <a:spcAft>
          <a:spcPct val="0"/>
        </a:spcAft>
        <a:defRPr sz="4000" b="1">
          <a:solidFill>
            <a:schemeClr val="tx2"/>
          </a:solidFill>
          <a:latin typeface="Arial" charset="0"/>
        </a:defRPr>
      </a:lvl6pPr>
      <a:lvl7pPr marL="914400" algn="ctr" rtl="0" eaLnBrk="0" fontAlgn="base" hangingPunct="0">
        <a:lnSpc>
          <a:spcPct val="90000"/>
        </a:lnSpc>
        <a:spcBef>
          <a:spcPct val="0"/>
        </a:spcBef>
        <a:spcAft>
          <a:spcPct val="0"/>
        </a:spcAft>
        <a:defRPr sz="4000" b="1">
          <a:solidFill>
            <a:schemeClr val="tx2"/>
          </a:solidFill>
          <a:latin typeface="Arial" charset="0"/>
        </a:defRPr>
      </a:lvl7pPr>
      <a:lvl8pPr marL="1371600" algn="ctr" rtl="0" eaLnBrk="0" fontAlgn="base" hangingPunct="0">
        <a:lnSpc>
          <a:spcPct val="90000"/>
        </a:lnSpc>
        <a:spcBef>
          <a:spcPct val="0"/>
        </a:spcBef>
        <a:spcAft>
          <a:spcPct val="0"/>
        </a:spcAft>
        <a:defRPr sz="4000" b="1">
          <a:solidFill>
            <a:schemeClr val="tx2"/>
          </a:solidFill>
          <a:latin typeface="Arial" charset="0"/>
        </a:defRPr>
      </a:lvl8pPr>
      <a:lvl9pPr marL="1828800" algn="ctr" rtl="0" eaLnBrk="0" fontAlgn="base" hangingPunct="0">
        <a:lnSpc>
          <a:spcPct val="90000"/>
        </a:lnSpc>
        <a:spcBef>
          <a:spcPct val="0"/>
        </a:spcBef>
        <a:spcAft>
          <a:spcPct val="0"/>
        </a:spcAft>
        <a:defRPr sz="4000" b="1">
          <a:solidFill>
            <a:schemeClr val="tx2"/>
          </a:solidFill>
          <a:latin typeface="Arial" charset="0"/>
        </a:defRPr>
      </a:lvl9pPr>
    </p:titleStyle>
    <p:bodyStyle>
      <a:lvl1pPr marL="465138" indent="-465138" algn="l" rtl="0" eaLnBrk="0" fontAlgn="base" hangingPunct="0">
        <a:lnSpc>
          <a:spcPct val="90000"/>
        </a:lnSpc>
        <a:spcBef>
          <a:spcPct val="30000"/>
        </a:spcBef>
        <a:spcAft>
          <a:spcPct val="0"/>
        </a:spcAft>
        <a:buClr>
          <a:schemeClr val="tx2"/>
        </a:buClr>
        <a:buSzPct val="95000"/>
        <a:buFont typeface="Wingdings" charset="0"/>
        <a:buChar char="n"/>
        <a:defRPr sz="3200">
          <a:solidFill>
            <a:srgbClr val="FFFFFF"/>
          </a:solidFill>
          <a:latin typeface="+mn-lt"/>
          <a:ea typeface="ＭＳ Ｐゴシック" charset="0"/>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800">
          <a:solidFill>
            <a:srgbClr val="FFFFFF"/>
          </a:solidFill>
          <a:latin typeface="+mn-lt"/>
          <a:ea typeface="ＭＳ Ｐゴシック" charset="0"/>
        </a:defRPr>
      </a:lvl2pPr>
      <a:lvl3pPr marL="1439863" indent="-350838" algn="l" rtl="0" eaLnBrk="0" fontAlgn="base" hangingPunct="0">
        <a:lnSpc>
          <a:spcPct val="90000"/>
        </a:lnSpc>
        <a:spcBef>
          <a:spcPct val="30000"/>
        </a:spcBef>
        <a:spcAft>
          <a:spcPct val="0"/>
        </a:spcAft>
        <a:buClr>
          <a:schemeClr val="tx2"/>
        </a:buClr>
        <a:buSzPct val="95000"/>
        <a:buFont typeface="Wingdings" charset="0"/>
        <a:buChar char="n"/>
        <a:defRPr sz="2400">
          <a:solidFill>
            <a:srgbClr val="FFFFFF"/>
          </a:solidFill>
          <a:latin typeface="+mn-lt"/>
          <a:ea typeface="ＭＳ Ｐゴシック" charset="0"/>
        </a:defRPr>
      </a:lvl3pPr>
      <a:lvl4pPr marL="1781175" indent="-227013" algn="l" rtl="0" eaLnBrk="0" fontAlgn="base" hangingPunct="0">
        <a:lnSpc>
          <a:spcPct val="90000"/>
        </a:lnSpc>
        <a:spcBef>
          <a:spcPct val="30000"/>
        </a:spcBef>
        <a:spcAft>
          <a:spcPct val="0"/>
        </a:spcAft>
        <a:buClr>
          <a:srgbClr val="66FFFF"/>
        </a:buClr>
        <a:buSzPct val="65000"/>
        <a:buFont typeface="Monotype Sorts" charset="0"/>
        <a:buChar char="u"/>
        <a:defRPr sz="2000">
          <a:solidFill>
            <a:srgbClr val="FFFFFF"/>
          </a:solidFill>
          <a:latin typeface="+mn-lt"/>
          <a:ea typeface="ＭＳ Ｐゴシック" charset="0"/>
        </a:defRPr>
      </a:lvl4pPr>
      <a:lvl5pPr marL="2125663" indent="-228600" algn="l" rtl="0" eaLnBrk="0" fontAlgn="base" hangingPunct="0">
        <a:lnSpc>
          <a:spcPct val="90000"/>
        </a:lnSpc>
        <a:spcBef>
          <a:spcPct val="30000"/>
        </a:spcBef>
        <a:spcAft>
          <a:spcPct val="0"/>
        </a:spcAft>
        <a:buClr>
          <a:schemeClr val="tx1"/>
        </a:buClr>
        <a:buSzPct val="100000"/>
        <a:buChar char="–"/>
        <a:defRPr sz="2000">
          <a:solidFill>
            <a:srgbClr val="FFFFFF"/>
          </a:solidFill>
          <a:latin typeface="+mn-lt"/>
          <a:ea typeface="ＭＳ Ｐゴシック" charset="0"/>
        </a:defRPr>
      </a:lvl5pPr>
      <a:lvl6pPr marL="2582863" indent="-228600" algn="l" rtl="0" eaLnBrk="0" fontAlgn="base" hangingPunct="0">
        <a:lnSpc>
          <a:spcPct val="90000"/>
        </a:lnSpc>
        <a:spcBef>
          <a:spcPct val="30000"/>
        </a:spcBef>
        <a:spcAft>
          <a:spcPct val="0"/>
        </a:spcAft>
        <a:buClr>
          <a:schemeClr val="tx1"/>
        </a:buClr>
        <a:buSzPct val="100000"/>
        <a:buChar char="–"/>
        <a:defRPr sz="2000">
          <a:solidFill>
            <a:srgbClr val="FFFFFF"/>
          </a:solidFill>
          <a:latin typeface="+mn-lt"/>
        </a:defRPr>
      </a:lvl6pPr>
      <a:lvl7pPr marL="3040063" indent="-228600" algn="l" rtl="0" eaLnBrk="0" fontAlgn="base" hangingPunct="0">
        <a:lnSpc>
          <a:spcPct val="90000"/>
        </a:lnSpc>
        <a:spcBef>
          <a:spcPct val="30000"/>
        </a:spcBef>
        <a:spcAft>
          <a:spcPct val="0"/>
        </a:spcAft>
        <a:buClr>
          <a:schemeClr val="tx1"/>
        </a:buClr>
        <a:buSzPct val="100000"/>
        <a:buChar char="–"/>
        <a:defRPr sz="2000">
          <a:solidFill>
            <a:srgbClr val="FFFFFF"/>
          </a:solidFill>
          <a:latin typeface="+mn-lt"/>
        </a:defRPr>
      </a:lvl7pPr>
      <a:lvl8pPr marL="3497263" indent="-228600" algn="l" rtl="0" eaLnBrk="0" fontAlgn="base" hangingPunct="0">
        <a:lnSpc>
          <a:spcPct val="90000"/>
        </a:lnSpc>
        <a:spcBef>
          <a:spcPct val="30000"/>
        </a:spcBef>
        <a:spcAft>
          <a:spcPct val="0"/>
        </a:spcAft>
        <a:buClr>
          <a:schemeClr val="tx1"/>
        </a:buClr>
        <a:buSzPct val="100000"/>
        <a:buChar char="–"/>
        <a:defRPr sz="2000">
          <a:solidFill>
            <a:srgbClr val="FFFFFF"/>
          </a:solidFill>
          <a:latin typeface="+mn-lt"/>
        </a:defRPr>
      </a:lvl8pPr>
      <a:lvl9pPr marL="3954463" indent="-228600" algn="l" rtl="0" eaLnBrk="0" fontAlgn="base" hangingPunct="0">
        <a:lnSpc>
          <a:spcPct val="90000"/>
        </a:lnSpc>
        <a:spcBef>
          <a:spcPct val="30000"/>
        </a:spcBef>
        <a:spcAft>
          <a:spcPct val="0"/>
        </a:spcAft>
        <a:buClr>
          <a:schemeClr val="tx1"/>
        </a:buClr>
        <a:buSzPct val="100000"/>
        <a:buChar char="–"/>
        <a:defRPr sz="2000">
          <a:solidFill>
            <a:srgbClr val="FFFF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50594" name="Rectangle 2"/>
          <p:cNvSpPr>
            <a:spLocks noGrp="1" noChangeArrowheads="1"/>
          </p:cNvSpPr>
          <p:nvPr>
            <p:ph type="title"/>
          </p:nvPr>
        </p:nvSpPr>
        <p:spPr bwMode="auto">
          <a:xfrm>
            <a:off x="1457325" y="349250"/>
            <a:ext cx="7145338" cy="877888"/>
          </a:xfrm>
          <a:prstGeom prst="rect">
            <a:avLst/>
          </a:prstGeom>
          <a:noFill/>
          <a:ln w="12700">
            <a:noFill/>
            <a:miter lim="800000"/>
            <a:headEnd/>
            <a:tailEnd/>
          </a:ln>
          <a:effectLst/>
        </p:spPr>
        <p:txBody>
          <a:bodyPr vert="horz" wrap="square" lIns="84435" tIns="41476" rIns="84435" bIns="41476" numCol="1" anchor="b" anchorCtr="0" compatLnSpc="1">
            <a:prstTxWarp prst="textNoShape">
              <a:avLst/>
            </a:prstTxWarp>
          </a:bodyPr>
          <a:lstStyle/>
          <a:p>
            <a:pPr lvl="0"/>
            <a:r>
              <a:rPr lang="en-US" smtClean="0"/>
              <a:t>Click to Edit Master Title Style</a:t>
            </a:r>
          </a:p>
        </p:txBody>
      </p:sp>
      <p:sp>
        <p:nvSpPr>
          <p:cNvPr id="750595" name="Rectangle 3"/>
          <p:cNvSpPr>
            <a:spLocks noGrp="1" noChangeArrowheads="1"/>
          </p:cNvSpPr>
          <p:nvPr>
            <p:ph type="body" idx="1"/>
          </p:nvPr>
        </p:nvSpPr>
        <p:spPr bwMode="auto">
          <a:xfrm>
            <a:off x="609600" y="1676400"/>
            <a:ext cx="7993063" cy="2895600"/>
          </a:xfrm>
          <a:prstGeom prst="rect">
            <a:avLst/>
          </a:prstGeom>
          <a:noFill/>
          <a:ln w="12700">
            <a:noFill/>
            <a:miter lim="800000"/>
            <a:headEnd/>
            <a:tailEnd/>
          </a:ln>
          <a:effectLst/>
        </p:spPr>
        <p:txBody>
          <a:bodyPr vert="horz" wrap="square" lIns="84435" tIns="41476" rIns="84435" bIns="41476" numCol="1" anchor="t" anchorCtr="0" compatLnSpc="1">
            <a:prstTxWarp prst="textNoShape">
              <a:avLst/>
            </a:prstTxWarp>
          </a:bodyPr>
          <a:lstStyle/>
          <a:p>
            <a:pPr lvl="0"/>
            <a:r>
              <a:rPr lang="en-US" smtClean="0"/>
              <a:t>Click to edit Master text styles and use use in 1 or more lines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90404" r:id="rId1"/>
  </p:sldLayoutIdLst>
  <p:txStyles>
    <p:titleStyle>
      <a:lvl1pPr algn="ctr" defTabSz="852488" rtl="0" eaLnBrk="0" fontAlgn="base" hangingPunct="0">
        <a:lnSpc>
          <a:spcPct val="90000"/>
        </a:lnSpc>
        <a:spcBef>
          <a:spcPct val="0"/>
        </a:spcBef>
        <a:spcAft>
          <a:spcPct val="0"/>
        </a:spcAft>
        <a:defRPr sz="3800" b="1">
          <a:solidFill>
            <a:schemeClr val="tx2"/>
          </a:solidFill>
          <a:effectLst>
            <a:outerShdw blurRad="38100" dist="38100" dir="2700000" algn="tl">
              <a:srgbClr val="C0C0C0"/>
            </a:outerShdw>
          </a:effectLst>
          <a:latin typeface="Arial" charset="0"/>
          <a:ea typeface="ＭＳ Ｐゴシック" charset="0"/>
          <a:cs typeface="+mj-cs"/>
        </a:defRPr>
      </a:lvl1pPr>
      <a:lvl2pPr algn="ctr" defTabSz="852488" rtl="0" eaLnBrk="0" fontAlgn="base" hangingPunct="0">
        <a:lnSpc>
          <a:spcPct val="90000"/>
        </a:lnSpc>
        <a:spcBef>
          <a:spcPct val="0"/>
        </a:spcBef>
        <a:spcAft>
          <a:spcPct val="0"/>
        </a:spcAft>
        <a:defRPr sz="3800" b="1">
          <a:solidFill>
            <a:schemeClr val="tx2"/>
          </a:solidFill>
          <a:effectLst>
            <a:outerShdw blurRad="38100" dist="38100" dir="2700000" algn="tl">
              <a:srgbClr val="C0C0C0"/>
            </a:outerShdw>
          </a:effectLst>
          <a:latin typeface="Arial" charset="0"/>
          <a:ea typeface="ＭＳ Ｐゴシック" charset="0"/>
        </a:defRPr>
      </a:lvl2pPr>
      <a:lvl3pPr algn="ctr" defTabSz="852488" rtl="0" eaLnBrk="0" fontAlgn="base" hangingPunct="0">
        <a:lnSpc>
          <a:spcPct val="90000"/>
        </a:lnSpc>
        <a:spcBef>
          <a:spcPct val="0"/>
        </a:spcBef>
        <a:spcAft>
          <a:spcPct val="0"/>
        </a:spcAft>
        <a:defRPr sz="3800" b="1">
          <a:solidFill>
            <a:schemeClr val="tx2"/>
          </a:solidFill>
          <a:effectLst>
            <a:outerShdw blurRad="38100" dist="38100" dir="2700000" algn="tl">
              <a:srgbClr val="C0C0C0"/>
            </a:outerShdw>
          </a:effectLst>
          <a:latin typeface="Arial" charset="0"/>
          <a:ea typeface="ＭＳ Ｐゴシック" charset="0"/>
        </a:defRPr>
      </a:lvl3pPr>
      <a:lvl4pPr algn="ctr" defTabSz="852488" rtl="0" eaLnBrk="0" fontAlgn="base" hangingPunct="0">
        <a:lnSpc>
          <a:spcPct val="90000"/>
        </a:lnSpc>
        <a:spcBef>
          <a:spcPct val="0"/>
        </a:spcBef>
        <a:spcAft>
          <a:spcPct val="0"/>
        </a:spcAft>
        <a:defRPr sz="3800" b="1">
          <a:solidFill>
            <a:schemeClr val="tx2"/>
          </a:solidFill>
          <a:effectLst>
            <a:outerShdw blurRad="38100" dist="38100" dir="2700000" algn="tl">
              <a:srgbClr val="C0C0C0"/>
            </a:outerShdw>
          </a:effectLst>
          <a:latin typeface="Arial" charset="0"/>
          <a:ea typeface="ＭＳ Ｐゴシック" charset="0"/>
        </a:defRPr>
      </a:lvl4pPr>
      <a:lvl5pPr algn="ctr" defTabSz="852488" rtl="0" eaLnBrk="0" fontAlgn="base" hangingPunct="0">
        <a:lnSpc>
          <a:spcPct val="90000"/>
        </a:lnSpc>
        <a:spcBef>
          <a:spcPct val="0"/>
        </a:spcBef>
        <a:spcAft>
          <a:spcPct val="0"/>
        </a:spcAft>
        <a:defRPr sz="3800" b="1">
          <a:solidFill>
            <a:schemeClr val="tx2"/>
          </a:solidFill>
          <a:effectLst>
            <a:outerShdw blurRad="38100" dist="38100" dir="2700000" algn="tl">
              <a:srgbClr val="C0C0C0"/>
            </a:outerShdw>
          </a:effectLst>
          <a:latin typeface="Arial" charset="0"/>
          <a:ea typeface="ＭＳ Ｐゴシック" charset="0"/>
        </a:defRPr>
      </a:lvl5pPr>
      <a:lvl6pPr marL="457200" algn="ctr" defTabSz="852488" rtl="0" fontAlgn="base">
        <a:lnSpc>
          <a:spcPct val="90000"/>
        </a:lnSpc>
        <a:spcBef>
          <a:spcPct val="0"/>
        </a:spcBef>
        <a:spcAft>
          <a:spcPct val="0"/>
        </a:spcAft>
        <a:defRPr sz="3800" b="1">
          <a:solidFill>
            <a:schemeClr val="tx2"/>
          </a:solidFill>
          <a:effectLst>
            <a:outerShdw blurRad="38100" dist="38100" dir="2700000" algn="tl">
              <a:srgbClr val="C0C0C0"/>
            </a:outerShdw>
          </a:effectLst>
          <a:latin typeface="Arial" charset="0"/>
        </a:defRPr>
      </a:lvl6pPr>
      <a:lvl7pPr marL="914400" algn="ctr" defTabSz="852488" rtl="0" fontAlgn="base">
        <a:lnSpc>
          <a:spcPct val="90000"/>
        </a:lnSpc>
        <a:spcBef>
          <a:spcPct val="0"/>
        </a:spcBef>
        <a:spcAft>
          <a:spcPct val="0"/>
        </a:spcAft>
        <a:defRPr sz="3800" b="1">
          <a:solidFill>
            <a:schemeClr val="tx2"/>
          </a:solidFill>
          <a:effectLst>
            <a:outerShdw blurRad="38100" dist="38100" dir="2700000" algn="tl">
              <a:srgbClr val="C0C0C0"/>
            </a:outerShdw>
          </a:effectLst>
          <a:latin typeface="Arial" charset="0"/>
        </a:defRPr>
      </a:lvl7pPr>
      <a:lvl8pPr marL="1371600" algn="ctr" defTabSz="852488" rtl="0" fontAlgn="base">
        <a:lnSpc>
          <a:spcPct val="90000"/>
        </a:lnSpc>
        <a:spcBef>
          <a:spcPct val="0"/>
        </a:spcBef>
        <a:spcAft>
          <a:spcPct val="0"/>
        </a:spcAft>
        <a:defRPr sz="3800" b="1">
          <a:solidFill>
            <a:schemeClr val="tx2"/>
          </a:solidFill>
          <a:effectLst>
            <a:outerShdw blurRad="38100" dist="38100" dir="2700000" algn="tl">
              <a:srgbClr val="C0C0C0"/>
            </a:outerShdw>
          </a:effectLst>
          <a:latin typeface="Arial" charset="0"/>
        </a:defRPr>
      </a:lvl8pPr>
      <a:lvl9pPr marL="1828800" algn="ctr" defTabSz="852488" rtl="0" fontAlgn="base">
        <a:lnSpc>
          <a:spcPct val="90000"/>
        </a:lnSpc>
        <a:spcBef>
          <a:spcPct val="0"/>
        </a:spcBef>
        <a:spcAft>
          <a:spcPct val="0"/>
        </a:spcAft>
        <a:defRPr sz="3800" b="1">
          <a:solidFill>
            <a:schemeClr val="tx2"/>
          </a:solidFill>
          <a:effectLst>
            <a:outerShdw blurRad="38100" dist="38100" dir="2700000" algn="tl">
              <a:srgbClr val="C0C0C0"/>
            </a:outerShdw>
          </a:effectLst>
          <a:latin typeface="Arial" charset="0"/>
        </a:defRPr>
      </a:lvl9pPr>
    </p:titleStyle>
    <p:bodyStyle>
      <a:lvl1pPr marL="434975" indent="-434975" algn="l" defTabSz="852488" rtl="0" eaLnBrk="0" fontAlgn="base" hangingPunct="0">
        <a:lnSpc>
          <a:spcPct val="90000"/>
        </a:lnSpc>
        <a:spcBef>
          <a:spcPct val="30000"/>
        </a:spcBef>
        <a:spcAft>
          <a:spcPct val="0"/>
        </a:spcAft>
        <a:buClr>
          <a:schemeClr val="tx2"/>
        </a:buClr>
        <a:buSzPct val="95000"/>
        <a:buFont typeface="Wingdings" charset="0"/>
        <a:buChar char="n"/>
        <a:defRPr sz="2900">
          <a:solidFill>
            <a:srgbClr val="FFFFFF"/>
          </a:solidFill>
          <a:effectLst>
            <a:outerShdw blurRad="38100" dist="38100" dir="2700000" algn="tl">
              <a:srgbClr val="C0C0C0"/>
            </a:outerShdw>
          </a:effectLst>
          <a:latin typeface="Arial" charset="0"/>
          <a:ea typeface="ＭＳ Ｐゴシック" charset="0"/>
          <a:cs typeface="+mn-cs"/>
        </a:defRPr>
      </a:lvl1pPr>
      <a:lvl2pPr marL="909638" indent="-368300" algn="l" defTabSz="852488" rtl="0" eaLnBrk="0" fontAlgn="base" hangingPunct="0">
        <a:lnSpc>
          <a:spcPct val="90000"/>
        </a:lnSpc>
        <a:spcBef>
          <a:spcPct val="30000"/>
        </a:spcBef>
        <a:spcAft>
          <a:spcPct val="0"/>
        </a:spcAft>
        <a:buClr>
          <a:schemeClr val="tx2"/>
        </a:buClr>
        <a:buSzPct val="95000"/>
        <a:buChar char="–"/>
        <a:defRPr sz="2600">
          <a:solidFill>
            <a:srgbClr val="FFFFFF"/>
          </a:solidFill>
          <a:effectLst>
            <a:outerShdw blurRad="38100" dist="38100" dir="2700000" algn="tl">
              <a:srgbClr val="C0C0C0"/>
            </a:outerShdw>
          </a:effectLst>
          <a:latin typeface="Arial" charset="0"/>
          <a:ea typeface="ＭＳ Ｐゴシック" charset="0"/>
        </a:defRPr>
      </a:lvl2pPr>
      <a:lvl3pPr marL="1343025" indent="-323850" algn="l" defTabSz="852488" rtl="0" eaLnBrk="0" fontAlgn="base" hangingPunct="0">
        <a:lnSpc>
          <a:spcPct val="90000"/>
        </a:lnSpc>
        <a:spcBef>
          <a:spcPct val="30000"/>
        </a:spcBef>
        <a:spcAft>
          <a:spcPct val="0"/>
        </a:spcAft>
        <a:buClr>
          <a:schemeClr val="tx2"/>
        </a:buClr>
        <a:buSzPct val="95000"/>
        <a:buFont typeface="Wingdings" charset="0"/>
        <a:buChar char="n"/>
        <a:defRPr sz="2200">
          <a:solidFill>
            <a:srgbClr val="FFFFFF"/>
          </a:solidFill>
          <a:effectLst>
            <a:outerShdw blurRad="38100" dist="38100" dir="2700000" algn="tl">
              <a:srgbClr val="C0C0C0"/>
            </a:outerShdw>
          </a:effectLst>
          <a:latin typeface="Arial" charset="0"/>
          <a:ea typeface="ＭＳ Ｐゴシック" charset="0"/>
        </a:defRPr>
      </a:lvl3pPr>
      <a:lvl4pPr marL="1663700" indent="-214313" algn="l" defTabSz="852488" rtl="0" eaLnBrk="0" fontAlgn="base" hangingPunct="0">
        <a:lnSpc>
          <a:spcPct val="90000"/>
        </a:lnSpc>
        <a:spcBef>
          <a:spcPct val="30000"/>
        </a:spcBef>
        <a:spcAft>
          <a:spcPct val="0"/>
        </a:spcAft>
        <a:buClr>
          <a:srgbClr val="66FFFF"/>
        </a:buClr>
        <a:buSzPct val="65000"/>
        <a:buFont typeface="Monotype Sorts" charset="0"/>
        <a:buChar char="u"/>
        <a:defRPr sz="1900">
          <a:solidFill>
            <a:srgbClr val="FFFFFF"/>
          </a:solidFill>
          <a:effectLst>
            <a:outerShdw blurRad="38100" dist="38100" dir="2700000" algn="tl">
              <a:srgbClr val="C0C0C0"/>
            </a:outerShdw>
          </a:effectLst>
          <a:latin typeface="Arial" charset="0"/>
          <a:ea typeface="ＭＳ Ｐゴシック" charset="0"/>
        </a:defRPr>
      </a:lvl4pPr>
      <a:lvl5pPr marL="1982788" indent="-212725" algn="l" defTabSz="852488" rtl="0" eaLnBrk="0" fontAlgn="base" hangingPunct="0">
        <a:lnSpc>
          <a:spcPct val="90000"/>
        </a:lnSpc>
        <a:spcBef>
          <a:spcPct val="30000"/>
        </a:spcBef>
        <a:spcAft>
          <a:spcPct val="0"/>
        </a:spcAft>
        <a:buClr>
          <a:schemeClr val="tx1"/>
        </a:buClr>
        <a:buSzPct val="100000"/>
        <a:buChar char="–"/>
        <a:defRPr sz="1900">
          <a:solidFill>
            <a:srgbClr val="FFFFFF"/>
          </a:solidFill>
          <a:effectLst>
            <a:outerShdw blurRad="38100" dist="38100" dir="2700000" algn="tl">
              <a:srgbClr val="C0C0C0"/>
            </a:outerShdw>
          </a:effectLst>
          <a:latin typeface="Arial" charset="0"/>
          <a:ea typeface="ＭＳ Ｐゴシック" charset="0"/>
        </a:defRPr>
      </a:lvl5pPr>
      <a:lvl6pPr marL="2439988" indent="-212725" algn="l" defTabSz="852488" rtl="0" fontAlgn="base">
        <a:lnSpc>
          <a:spcPct val="90000"/>
        </a:lnSpc>
        <a:spcBef>
          <a:spcPct val="30000"/>
        </a:spcBef>
        <a:spcAft>
          <a:spcPct val="0"/>
        </a:spcAft>
        <a:buClr>
          <a:schemeClr val="tx1"/>
        </a:buClr>
        <a:buSzPct val="100000"/>
        <a:buChar char="–"/>
        <a:defRPr sz="1900">
          <a:solidFill>
            <a:srgbClr val="FFFFFF"/>
          </a:solidFill>
          <a:effectLst>
            <a:outerShdw blurRad="38100" dist="38100" dir="2700000" algn="tl">
              <a:srgbClr val="C0C0C0"/>
            </a:outerShdw>
          </a:effectLst>
          <a:latin typeface="+mn-lt"/>
        </a:defRPr>
      </a:lvl6pPr>
      <a:lvl7pPr marL="2897188" indent="-212725" algn="l" defTabSz="852488" rtl="0" fontAlgn="base">
        <a:lnSpc>
          <a:spcPct val="90000"/>
        </a:lnSpc>
        <a:spcBef>
          <a:spcPct val="30000"/>
        </a:spcBef>
        <a:spcAft>
          <a:spcPct val="0"/>
        </a:spcAft>
        <a:buClr>
          <a:schemeClr val="tx1"/>
        </a:buClr>
        <a:buSzPct val="100000"/>
        <a:buChar char="–"/>
        <a:defRPr sz="1900">
          <a:solidFill>
            <a:srgbClr val="FFFFFF"/>
          </a:solidFill>
          <a:effectLst>
            <a:outerShdw blurRad="38100" dist="38100" dir="2700000" algn="tl">
              <a:srgbClr val="C0C0C0"/>
            </a:outerShdw>
          </a:effectLst>
          <a:latin typeface="+mn-lt"/>
        </a:defRPr>
      </a:lvl7pPr>
      <a:lvl8pPr marL="3354388" indent="-212725" algn="l" defTabSz="852488" rtl="0" fontAlgn="base">
        <a:lnSpc>
          <a:spcPct val="90000"/>
        </a:lnSpc>
        <a:spcBef>
          <a:spcPct val="30000"/>
        </a:spcBef>
        <a:spcAft>
          <a:spcPct val="0"/>
        </a:spcAft>
        <a:buClr>
          <a:schemeClr val="tx1"/>
        </a:buClr>
        <a:buSzPct val="100000"/>
        <a:buChar char="–"/>
        <a:defRPr sz="1900">
          <a:solidFill>
            <a:srgbClr val="FFFFFF"/>
          </a:solidFill>
          <a:effectLst>
            <a:outerShdw blurRad="38100" dist="38100" dir="2700000" algn="tl">
              <a:srgbClr val="C0C0C0"/>
            </a:outerShdw>
          </a:effectLst>
          <a:latin typeface="+mn-lt"/>
        </a:defRPr>
      </a:lvl8pPr>
      <a:lvl9pPr marL="3811588" indent="-212725" algn="l" defTabSz="852488" rtl="0" fontAlgn="base">
        <a:lnSpc>
          <a:spcPct val="90000"/>
        </a:lnSpc>
        <a:spcBef>
          <a:spcPct val="30000"/>
        </a:spcBef>
        <a:spcAft>
          <a:spcPct val="0"/>
        </a:spcAft>
        <a:buClr>
          <a:schemeClr val="tx1"/>
        </a:buClr>
        <a:buSzPct val="100000"/>
        <a:buChar char="–"/>
        <a:defRPr sz="1900">
          <a:solidFill>
            <a:srgbClr val="FFFFFF"/>
          </a:solidFill>
          <a:effectLst>
            <a:outerShdw blurRad="38100" dist="38100" dir="2700000" algn="tl">
              <a:srgbClr val="C0C0C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A8"/>
            </a:gs>
            <a:gs pos="100000">
              <a:srgbClr val="1B8DFF"/>
            </a:gs>
          </a:gsLst>
          <a:lin ang="5400000" scaled="1"/>
        </a:gradFill>
        <a:effectLst/>
      </p:bgPr>
    </p:bg>
    <p:spTree>
      <p:nvGrpSpPr>
        <p:cNvPr id="1" name=""/>
        <p:cNvGrpSpPr/>
        <p:nvPr/>
      </p:nvGrpSpPr>
      <p:grpSpPr>
        <a:xfrm>
          <a:off x="0" y="0"/>
          <a:ext cx="0" cy="0"/>
          <a:chOff x="0" y="0"/>
          <a:chExt cx="0" cy="0"/>
        </a:xfrm>
      </p:grpSpPr>
      <p:sp>
        <p:nvSpPr>
          <p:cNvPr id="825346" name="Rectangle 2"/>
          <p:cNvSpPr>
            <a:spLocks noGrp="1" noChangeArrowheads="1"/>
          </p:cNvSpPr>
          <p:nvPr>
            <p:ph type="title"/>
          </p:nvPr>
        </p:nvSpPr>
        <p:spPr bwMode="auto">
          <a:xfrm>
            <a:off x="1447800" y="228600"/>
            <a:ext cx="6697663" cy="876300"/>
          </a:xfrm>
          <a:prstGeom prst="rect">
            <a:avLst/>
          </a:prstGeom>
          <a:noFill/>
          <a:ln w="12700">
            <a:noFill/>
            <a:miter lim="800000"/>
            <a:headEnd/>
            <a:tailEnd/>
          </a:ln>
          <a:effectLst/>
        </p:spPr>
        <p:txBody>
          <a:bodyPr vert="horz" wrap="square" lIns="90386" tIns="44400" rIns="90386" bIns="44400" numCol="1" anchor="b" anchorCtr="0" compatLnSpc="1">
            <a:prstTxWarp prst="textNoShape">
              <a:avLst/>
            </a:prstTxWarp>
          </a:bodyPr>
          <a:lstStyle/>
          <a:p>
            <a:pPr lvl="0"/>
            <a:r>
              <a:rPr lang="en-US" smtClean="0"/>
              <a:t>Click to Edit Master Title Style</a:t>
            </a:r>
          </a:p>
        </p:txBody>
      </p:sp>
      <p:sp>
        <p:nvSpPr>
          <p:cNvPr id="825347" name="Rectangle 3"/>
          <p:cNvSpPr>
            <a:spLocks noGrp="1" noChangeArrowheads="1"/>
          </p:cNvSpPr>
          <p:nvPr>
            <p:ph type="body" idx="1"/>
          </p:nvPr>
        </p:nvSpPr>
        <p:spPr bwMode="auto">
          <a:xfrm>
            <a:off x="609600" y="1676400"/>
            <a:ext cx="7993063" cy="2895600"/>
          </a:xfrm>
          <a:prstGeom prst="rect">
            <a:avLst/>
          </a:prstGeom>
          <a:noFill/>
          <a:ln w="12700">
            <a:noFill/>
            <a:miter lim="800000"/>
            <a:headEnd/>
            <a:tailEnd/>
          </a:ln>
          <a:effectLst/>
        </p:spPr>
        <p:txBody>
          <a:bodyPr vert="horz" wrap="square" lIns="90386" tIns="44400" rIns="90386" bIns="44400" numCol="1" anchor="t" anchorCtr="0" compatLnSpc="1">
            <a:prstTxWarp prst="textNoShape">
              <a:avLst/>
            </a:prstTxWarp>
          </a:bodyPr>
          <a:lstStyle/>
          <a:p>
            <a:pPr lvl="0"/>
            <a:r>
              <a:rPr lang="en-US" smtClean="0"/>
              <a:t>Click to edit Master text styles and use use in 1 or more lines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90405" r:id="rId1"/>
  </p:sldLayoutIdLst>
  <p:txStyles>
    <p:titleStyle>
      <a:lvl1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ea typeface="ＭＳ Ｐゴシック" charset="0"/>
          <a:cs typeface="+mj-cs"/>
        </a:defRPr>
      </a:lvl1pPr>
      <a:lvl2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ea typeface="ＭＳ Ｐゴシック" charset="0"/>
        </a:defRPr>
      </a:lvl2pPr>
      <a:lvl3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ea typeface="ＭＳ Ｐゴシック" charset="0"/>
        </a:defRPr>
      </a:lvl3pPr>
      <a:lvl4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ea typeface="ＭＳ Ｐゴシック" charset="0"/>
        </a:defRPr>
      </a:lvl4pPr>
      <a:lvl5pPr algn="ctr"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ea typeface="ＭＳ Ｐゴシック" charset="0"/>
        </a:defRPr>
      </a:lvl5pPr>
      <a:lvl6pPr marL="457200" algn="ctr" rtl="0" fontAlgn="base">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6pPr>
      <a:lvl7pPr marL="914400" algn="ctr" rtl="0" fontAlgn="base">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7pPr>
      <a:lvl8pPr marL="1371600" algn="ctr" rtl="0" fontAlgn="base">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8pPr>
      <a:lvl9pPr marL="1828800" algn="ctr" rtl="0" fontAlgn="base">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9pPr>
    </p:titleStyle>
    <p:bodyStyle>
      <a:lvl1pPr marL="465138" indent="-465138" algn="l" rtl="0" eaLnBrk="0" fontAlgn="base" hangingPunct="0">
        <a:lnSpc>
          <a:spcPct val="90000"/>
        </a:lnSpc>
        <a:spcBef>
          <a:spcPct val="30000"/>
        </a:spcBef>
        <a:spcAft>
          <a:spcPct val="0"/>
        </a:spcAft>
        <a:buClr>
          <a:schemeClr val="tx2"/>
        </a:buClr>
        <a:buSzPct val="95000"/>
        <a:buFont typeface="Wingdings" charset="0"/>
        <a:buChar char="n"/>
        <a:defRPr sz="3200">
          <a:solidFill>
            <a:srgbClr val="FFFFFF"/>
          </a:solidFill>
          <a:effectLst>
            <a:outerShdw blurRad="38100" dist="38100" dir="2700000" algn="tl">
              <a:srgbClr val="000000"/>
            </a:outerShdw>
          </a:effectLst>
          <a:latin typeface="Arial" charset="0"/>
          <a:ea typeface="ＭＳ Ｐゴシック" charset="0"/>
          <a:cs typeface="+mn-cs"/>
        </a:defRPr>
      </a:lvl1pPr>
      <a:lvl2pPr marL="976313" indent="-396875" algn="l" rtl="0" eaLnBrk="0" fontAlgn="base" hangingPunct="0">
        <a:lnSpc>
          <a:spcPct val="90000"/>
        </a:lnSpc>
        <a:spcBef>
          <a:spcPct val="30000"/>
        </a:spcBef>
        <a:spcAft>
          <a:spcPct val="0"/>
        </a:spcAft>
        <a:buClr>
          <a:schemeClr val="tx2"/>
        </a:buClr>
        <a:buSzPct val="95000"/>
        <a:buChar char="–"/>
        <a:defRPr sz="2800">
          <a:solidFill>
            <a:srgbClr val="FFFFFF"/>
          </a:solidFill>
          <a:effectLst>
            <a:outerShdw blurRad="38100" dist="38100" dir="2700000" algn="tl">
              <a:srgbClr val="000000"/>
            </a:outerShdw>
          </a:effectLst>
          <a:latin typeface="Arial" charset="0"/>
          <a:ea typeface="ＭＳ Ｐゴシック" charset="0"/>
        </a:defRPr>
      </a:lvl2pPr>
      <a:lvl3pPr marL="1439863" indent="-350838" algn="l" rtl="0" eaLnBrk="0" fontAlgn="base" hangingPunct="0">
        <a:lnSpc>
          <a:spcPct val="90000"/>
        </a:lnSpc>
        <a:spcBef>
          <a:spcPct val="30000"/>
        </a:spcBef>
        <a:spcAft>
          <a:spcPct val="0"/>
        </a:spcAft>
        <a:buClr>
          <a:schemeClr val="tx2"/>
        </a:buClr>
        <a:buSzPct val="95000"/>
        <a:buFont typeface="Wingdings" charset="0"/>
        <a:buChar char="n"/>
        <a:defRPr sz="2400">
          <a:solidFill>
            <a:srgbClr val="FFFFFF"/>
          </a:solidFill>
          <a:effectLst>
            <a:outerShdw blurRad="38100" dist="38100" dir="2700000" algn="tl">
              <a:srgbClr val="000000"/>
            </a:outerShdw>
          </a:effectLst>
          <a:latin typeface="Arial" charset="0"/>
          <a:ea typeface="ＭＳ Ｐゴシック" charset="0"/>
        </a:defRPr>
      </a:lvl3pPr>
      <a:lvl4pPr marL="1781175" indent="-227013" algn="l" rtl="0" eaLnBrk="0" fontAlgn="base" hangingPunct="0">
        <a:lnSpc>
          <a:spcPct val="90000"/>
        </a:lnSpc>
        <a:spcBef>
          <a:spcPct val="30000"/>
        </a:spcBef>
        <a:spcAft>
          <a:spcPct val="0"/>
        </a:spcAft>
        <a:buClr>
          <a:srgbClr val="66FFFF"/>
        </a:buClr>
        <a:buSzPct val="65000"/>
        <a:buFont typeface="Monotype Sorts" charset="0"/>
        <a:buChar char="u"/>
        <a:defRPr sz="2000">
          <a:solidFill>
            <a:srgbClr val="FFFFFF"/>
          </a:solidFill>
          <a:effectLst>
            <a:outerShdw blurRad="38100" dist="38100" dir="2700000" algn="tl">
              <a:srgbClr val="000000"/>
            </a:outerShdw>
          </a:effectLst>
          <a:latin typeface="Arial" charset="0"/>
          <a:ea typeface="ＭＳ Ｐゴシック" charset="0"/>
        </a:defRPr>
      </a:lvl4pPr>
      <a:lvl5pPr marL="21256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Arial" charset="0"/>
          <a:ea typeface="ＭＳ Ｐゴシック" charset="0"/>
        </a:defRPr>
      </a:lvl5pPr>
      <a:lvl6pPr marL="2582863" indent="-228600" algn="l"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6pPr>
      <a:lvl7pPr marL="3040063" indent="-228600" algn="l"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7pPr>
      <a:lvl8pPr marL="3497263" indent="-228600" algn="l"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8pPr>
      <a:lvl9pPr marL="3954463" indent="-228600" algn="l"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831490" name="Rectangle 2"/>
          <p:cNvSpPr>
            <a:spLocks noGrp="1" noChangeArrowheads="1"/>
          </p:cNvSpPr>
          <p:nvPr>
            <p:ph type="title"/>
          </p:nvPr>
        </p:nvSpPr>
        <p:spPr bwMode="auto">
          <a:xfrm>
            <a:off x="1457325" y="349250"/>
            <a:ext cx="7145338" cy="877888"/>
          </a:xfrm>
          <a:prstGeom prst="rect">
            <a:avLst/>
          </a:prstGeom>
          <a:noFill/>
          <a:ln w="12700">
            <a:noFill/>
            <a:miter lim="800000"/>
            <a:headEnd/>
            <a:tailEnd/>
          </a:ln>
          <a:effectLst/>
        </p:spPr>
        <p:txBody>
          <a:bodyPr vert="horz" wrap="square" lIns="84411" tIns="41465" rIns="84411" bIns="41465" numCol="1" anchor="b" anchorCtr="0" compatLnSpc="1">
            <a:prstTxWarp prst="textNoShape">
              <a:avLst/>
            </a:prstTxWarp>
          </a:bodyPr>
          <a:lstStyle/>
          <a:p>
            <a:pPr lvl="0"/>
            <a:r>
              <a:rPr lang="en-US" smtClean="0"/>
              <a:t>Click to Edit Master Title Style</a:t>
            </a:r>
          </a:p>
        </p:txBody>
      </p:sp>
      <p:sp>
        <p:nvSpPr>
          <p:cNvPr id="831491" name="Rectangle 3"/>
          <p:cNvSpPr>
            <a:spLocks noGrp="1" noChangeArrowheads="1"/>
          </p:cNvSpPr>
          <p:nvPr>
            <p:ph type="body" idx="1"/>
          </p:nvPr>
        </p:nvSpPr>
        <p:spPr bwMode="auto">
          <a:xfrm>
            <a:off x="609600" y="1676400"/>
            <a:ext cx="7993063" cy="2895600"/>
          </a:xfrm>
          <a:prstGeom prst="rect">
            <a:avLst/>
          </a:prstGeom>
          <a:noFill/>
          <a:ln w="12700">
            <a:noFill/>
            <a:miter lim="800000"/>
            <a:headEnd/>
            <a:tailEnd/>
          </a:ln>
          <a:effectLst/>
        </p:spPr>
        <p:txBody>
          <a:bodyPr vert="horz" wrap="square" lIns="84411" tIns="41465" rIns="84411" bIns="41465" numCol="1" anchor="t" anchorCtr="0" compatLnSpc="1">
            <a:prstTxWarp prst="textNoShape">
              <a:avLst/>
            </a:prstTxWarp>
          </a:bodyPr>
          <a:lstStyle/>
          <a:p>
            <a:pPr lvl="0"/>
            <a:r>
              <a:rPr lang="en-US" smtClean="0"/>
              <a:t>Click to edit Master text styles and use use in 1 or more lines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90406" r:id="rId1"/>
  </p:sldLayoutIdLst>
  <p:txStyles>
    <p:titleStyle>
      <a:lvl1pPr algn="ctr" defTabSz="852488" rtl="0" eaLnBrk="0" fontAlgn="base" hangingPunct="0">
        <a:lnSpc>
          <a:spcPct val="90000"/>
        </a:lnSpc>
        <a:spcBef>
          <a:spcPct val="0"/>
        </a:spcBef>
        <a:spcAft>
          <a:spcPct val="0"/>
        </a:spcAft>
        <a:defRPr sz="3800" b="1">
          <a:solidFill>
            <a:schemeClr val="tx2"/>
          </a:solidFill>
          <a:effectLst>
            <a:outerShdw blurRad="38100" dist="38100" dir="2700000" algn="tl">
              <a:srgbClr val="C0C0C0"/>
            </a:outerShdw>
          </a:effectLst>
          <a:latin typeface="Arial" charset="0"/>
          <a:ea typeface="ＭＳ Ｐゴシック" charset="0"/>
          <a:cs typeface="+mj-cs"/>
        </a:defRPr>
      </a:lvl1pPr>
      <a:lvl2pPr algn="ctr" defTabSz="852488" rtl="0" eaLnBrk="0" fontAlgn="base" hangingPunct="0">
        <a:lnSpc>
          <a:spcPct val="90000"/>
        </a:lnSpc>
        <a:spcBef>
          <a:spcPct val="0"/>
        </a:spcBef>
        <a:spcAft>
          <a:spcPct val="0"/>
        </a:spcAft>
        <a:defRPr sz="3800" b="1">
          <a:solidFill>
            <a:schemeClr val="tx2"/>
          </a:solidFill>
          <a:effectLst>
            <a:outerShdw blurRad="38100" dist="38100" dir="2700000" algn="tl">
              <a:srgbClr val="C0C0C0"/>
            </a:outerShdw>
          </a:effectLst>
          <a:latin typeface="Arial" charset="0"/>
          <a:ea typeface="ＭＳ Ｐゴシック" charset="0"/>
        </a:defRPr>
      </a:lvl2pPr>
      <a:lvl3pPr algn="ctr" defTabSz="852488" rtl="0" eaLnBrk="0" fontAlgn="base" hangingPunct="0">
        <a:lnSpc>
          <a:spcPct val="90000"/>
        </a:lnSpc>
        <a:spcBef>
          <a:spcPct val="0"/>
        </a:spcBef>
        <a:spcAft>
          <a:spcPct val="0"/>
        </a:spcAft>
        <a:defRPr sz="3800" b="1">
          <a:solidFill>
            <a:schemeClr val="tx2"/>
          </a:solidFill>
          <a:effectLst>
            <a:outerShdw blurRad="38100" dist="38100" dir="2700000" algn="tl">
              <a:srgbClr val="C0C0C0"/>
            </a:outerShdw>
          </a:effectLst>
          <a:latin typeface="Arial" charset="0"/>
          <a:ea typeface="ＭＳ Ｐゴシック" charset="0"/>
        </a:defRPr>
      </a:lvl3pPr>
      <a:lvl4pPr algn="ctr" defTabSz="852488" rtl="0" eaLnBrk="0" fontAlgn="base" hangingPunct="0">
        <a:lnSpc>
          <a:spcPct val="90000"/>
        </a:lnSpc>
        <a:spcBef>
          <a:spcPct val="0"/>
        </a:spcBef>
        <a:spcAft>
          <a:spcPct val="0"/>
        </a:spcAft>
        <a:defRPr sz="3800" b="1">
          <a:solidFill>
            <a:schemeClr val="tx2"/>
          </a:solidFill>
          <a:effectLst>
            <a:outerShdw blurRad="38100" dist="38100" dir="2700000" algn="tl">
              <a:srgbClr val="C0C0C0"/>
            </a:outerShdw>
          </a:effectLst>
          <a:latin typeface="Arial" charset="0"/>
          <a:ea typeface="ＭＳ Ｐゴシック" charset="0"/>
        </a:defRPr>
      </a:lvl4pPr>
      <a:lvl5pPr algn="ctr" defTabSz="852488" rtl="0" eaLnBrk="0" fontAlgn="base" hangingPunct="0">
        <a:lnSpc>
          <a:spcPct val="90000"/>
        </a:lnSpc>
        <a:spcBef>
          <a:spcPct val="0"/>
        </a:spcBef>
        <a:spcAft>
          <a:spcPct val="0"/>
        </a:spcAft>
        <a:defRPr sz="3800" b="1">
          <a:solidFill>
            <a:schemeClr val="tx2"/>
          </a:solidFill>
          <a:effectLst>
            <a:outerShdw blurRad="38100" dist="38100" dir="2700000" algn="tl">
              <a:srgbClr val="C0C0C0"/>
            </a:outerShdw>
          </a:effectLst>
          <a:latin typeface="Arial" charset="0"/>
          <a:ea typeface="ＭＳ Ｐゴシック" charset="0"/>
        </a:defRPr>
      </a:lvl5pPr>
      <a:lvl6pPr marL="457200" algn="ctr" defTabSz="852488" rtl="0" fontAlgn="base">
        <a:lnSpc>
          <a:spcPct val="90000"/>
        </a:lnSpc>
        <a:spcBef>
          <a:spcPct val="0"/>
        </a:spcBef>
        <a:spcAft>
          <a:spcPct val="0"/>
        </a:spcAft>
        <a:defRPr sz="3800" b="1">
          <a:solidFill>
            <a:schemeClr val="tx2"/>
          </a:solidFill>
          <a:effectLst>
            <a:outerShdw blurRad="38100" dist="38100" dir="2700000" algn="tl">
              <a:srgbClr val="C0C0C0"/>
            </a:outerShdw>
          </a:effectLst>
          <a:latin typeface="Arial" charset="0"/>
        </a:defRPr>
      </a:lvl6pPr>
      <a:lvl7pPr marL="914400" algn="ctr" defTabSz="852488" rtl="0" fontAlgn="base">
        <a:lnSpc>
          <a:spcPct val="90000"/>
        </a:lnSpc>
        <a:spcBef>
          <a:spcPct val="0"/>
        </a:spcBef>
        <a:spcAft>
          <a:spcPct val="0"/>
        </a:spcAft>
        <a:defRPr sz="3800" b="1">
          <a:solidFill>
            <a:schemeClr val="tx2"/>
          </a:solidFill>
          <a:effectLst>
            <a:outerShdw blurRad="38100" dist="38100" dir="2700000" algn="tl">
              <a:srgbClr val="C0C0C0"/>
            </a:outerShdw>
          </a:effectLst>
          <a:latin typeface="Arial" charset="0"/>
        </a:defRPr>
      </a:lvl7pPr>
      <a:lvl8pPr marL="1371600" algn="ctr" defTabSz="852488" rtl="0" fontAlgn="base">
        <a:lnSpc>
          <a:spcPct val="90000"/>
        </a:lnSpc>
        <a:spcBef>
          <a:spcPct val="0"/>
        </a:spcBef>
        <a:spcAft>
          <a:spcPct val="0"/>
        </a:spcAft>
        <a:defRPr sz="3800" b="1">
          <a:solidFill>
            <a:schemeClr val="tx2"/>
          </a:solidFill>
          <a:effectLst>
            <a:outerShdw blurRad="38100" dist="38100" dir="2700000" algn="tl">
              <a:srgbClr val="C0C0C0"/>
            </a:outerShdw>
          </a:effectLst>
          <a:latin typeface="Arial" charset="0"/>
        </a:defRPr>
      </a:lvl8pPr>
      <a:lvl9pPr marL="1828800" algn="ctr" defTabSz="852488" rtl="0" fontAlgn="base">
        <a:lnSpc>
          <a:spcPct val="90000"/>
        </a:lnSpc>
        <a:spcBef>
          <a:spcPct val="0"/>
        </a:spcBef>
        <a:spcAft>
          <a:spcPct val="0"/>
        </a:spcAft>
        <a:defRPr sz="3800" b="1">
          <a:solidFill>
            <a:schemeClr val="tx2"/>
          </a:solidFill>
          <a:effectLst>
            <a:outerShdw blurRad="38100" dist="38100" dir="2700000" algn="tl">
              <a:srgbClr val="C0C0C0"/>
            </a:outerShdw>
          </a:effectLst>
          <a:latin typeface="Arial" charset="0"/>
        </a:defRPr>
      </a:lvl9pPr>
    </p:titleStyle>
    <p:bodyStyle>
      <a:lvl1pPr marL="434975" indent="-434975" algn="l" defTabSz="852488" rtl="0" eaLnBrk="0" fontAlgn="base" hangingPunct="0">
        <a:lnSpc>
          <a:spcPct val="90000"/>
        </a:lnSpc>
        <a:spcBef>
          <a:spcPct val="30000"/>
        </a:spcBef>
        <a:spcAft>
          <a:spcPct val="0"/>
        </a:spcAft>
        <a:buClr>
          <a:schemeClr val="tx2"/>
        </a:buClr>
        <a:buSzPct val="95000"/>
        <a:buFont typeface="Wingdings" charset="0"/>
        <a:buChar char="n"/>
        <a:defRPr sz="2900">
          <a:solidFill>
            <a:srgbClr val="FFFFFF"/>
          </a:solidFill>
          <a:effectLst>
            <a:outerShdw blurRad="38100" dist="38100" dir="2700000" algn="tl">
              <a:srgbClr val="C0C0C0"/>
            </a:outerShdw>
          </a:effectLst>
          <a:latin typeface="Arial" charset="0"/>
          <a:ea typeface="ＭＳ Ｐゴシック" charset="0"/>
          <a:cs typeface="+mn-cs"/>
        </a:defRPr>
      </a:lvl1pPr>
      <a:lvl2pPr marL="909638" indent="-368300" algn="l" defTabSz="852488" rtl="0" eaLnBrk="0" fontAlgn="base" hangingPunct="0">
        <a:lnSpc>
          <a:spcPct val="90000"/>
        </a:lnSpc>
        <a:spcBef>
          <a:spcPct val="30000"/>
        </a:spcBef>
        <a:spcAft>
          <a:spcPct val="0"/>
        </a:spcAft>
        <a:buClr>
          <a:schemeClr val="tx2"/>
        </a:buClr>
        <a:buSzPct val="95000"/>
        <a:buChar char="–"/>
        <a:defRPr sz="2600">
          <a:solidFill>
            <a:srgbClr val="FFFFFF"/>
          </a:solidFill>
          <a:effectLst>
            <a:outerShdw blurRad="38100" dist="38100" dir="2700000" algn="tl">
              <a:srgbClr val="C0C0C0"/>
            </a:outerShdw>
          </a:effectLst>
          <a:latin typeface="Arial" charset="0"/>
          <a:ea typeface="ＭＳ Ｐゴシック" charset="0"/>
        </a:defRPr>
      </a:lvl2pPr>
      <a:lvl3pPr marL="1343025" indent="-323850" algn="l" defTabSz="852488" rtl="0" eaLnBrk="0" fontAlgn="base" hangingPunct="0">
        <a:lnSpc>
          <a:spcPct val="90000"/>
        </a:lnSpc>
        <a:spcBef>
          <a:spcPct val="30000"/>
        </a:spcBef>
        <a:spcAft>
          <a:spcPct val="0"/>
        </a:spcAft>
        <a:buClr>
          <a:schemeClr val="tx2"/>
        </a:buClr>
        <a:buSzPct val="95000"/>
        <a:buFont typeface="Wingdings" charset="0"/>
        <a:buChar char="n"/>
        <a:defRPr sz="2200">
          <a:solidFill>
            <a:srgbClr val="FFFFFF"/>
          </a:solidFill>
          <a:effectLst>
            <a:outerShdw blurRad="38100" dist="38100" dir="2700000" algn="tl">
              <a:srgbClr val="C0C0C0"/>
            </a:outerShdw>
          </a:effectLst>
          <a:latin typeface="Arial" charset="0"/>
          <a:ea typeface="ＭＳ Ｐゴシック" charset="0"/>
        </a:defRPr>
      </a:lvl3pPr>
      <a:lvl4pPr marL="1663700" indent="-214313" algn="l" defTabSz="852488" rtl="0" eaLnBrk="0" fontAlgn="base" hangingPunct="0">
        <a:lnSpc>
          <a:spcPct val="90000"/>
        </a:lnSpc>
        <a:spcBef>
          <a:spcPct val="30000"/>
        </a:spcBef>
        <a:spcAft>
          <a:spcPct val="0"/>
        </a:spcAft>
        <a:buClr>
          <a:srgbClr val="66FFFF"/>
        </a:buClr>
        <a:buSzPct val="65000"/>
        <a:buFont typeface="Monotype Sorts" charset="0"/>
        <a:buChar char="u"/>
        <a:defRPr sz="1900">
          <a:solidFill>
            <a:srgbClr val="FFFFFF"/>
          </a:solidFill>
          <a:effectLst>
            <a:outerShdw blurRad="38100" dist="38100" dir="2700000" algn="tl">
              <a:srgbClr val="C0C0C0"/>
            </a:outerShdw>
          </a:effectLst>
          <a:latin typeface="Arial" charset="0"/>
          <a:ea typeface="ＭＳ Ｐゴシック" charset="0"/>
        </a:defRPr>
      </a:lvl4pPr>
      <a:lvl5pPr marL="1982788" indent="-212725" algn="l" defTabSz="852488" rtl="0" eaLnBrk="0" fontAlgn="base" hangingPunct="0">
        <a:lnSpc>
          <a:spcPct val="90000"/>
        </a:lnSpc>
        <a:spcBef>
          <a:spcPct val="30000"/>
        </a:spcBef>
        <a:spcAft>
          <a:spcPct val="0"/>
        </a:spcAft>
        <a:buClr>
          <a:schemeClr val="tx1"/>
        </a:buClr>
        <a:buSzPct val="100000"/>
        <a:buChar char="–"/>
        <a:defRPr sz="1900">
          <a:solidFill>
            <a:srgbClr val="FFFFFF"/>
          </a:solidFill>
          <a:effectLst>
            <a:outerShdw blurRad="38100" dist="38100" dir="2700000" algn="tl">
              <a:srgbClr val="C0C0C0"/>
            </a:outerShdw>
          </a:effectLst>
          <a:latin typeface="Arial" charset="0"/>
          <a:ea typeface="ＭＳ Ｐゴシック" charset="0"/>
        </a:defRPr>
      </a:lvl5pPr>
      <a:lvl6pPr marL="2439988" indent="-212725" algn="l" defTabSz="852488" rtl="0" fontAlgn="base">
        <a:lnSpc>
          <a:spcPct val="90000"/>
        </a:lnSpc>
        <a:spcBef>
          <a:spcPct val="30000"/>
        </a:spcBef>
        <a:spcAft>
          <a:spcPct val="0"/>
        </a:spcAft>
        <a:buClr>
          <a:schemeClr val="tx1"/>
        </a:buClr>
        <a:buSzPct val="100000"/>
        <a:buChar char="–"/>
        <a:defRPr sz="1900">
          <a:solidFill>
            <a:srgbClr val="FFFFFF"/>
          </a:solidFill>
          <a:effectLst>
            <a:outerShdw blurRad="38100" dist="38100" dir="2700000" algn="tl">
              <a:srgbClr val="C0C0C0"/>
            </a:outerShdw>
          </a:effectLst>
          <a:latin typeface="+mn-lt"/>
        </a:defRPr>
      </a:lvl6pPr>
      <a:lvl7pPr marL="2897188" indent="-212725" algn="l" defTabSz="852488" rtl="0" fontAlgn="base">
        <a:lnSpc>
          <a:spcPct val="90000"/>
        </a:lnSpc>
        <a:spcBef>
          <a:spcPct val="30000"/>
        </a:spcBef>
        <a:spcAft>
          <a:spcPct val="0"/>
        </a:spcAft>
        <a:buClr>
          <a:schemeClr val="tx1"/>
        </a:buClr>
        <a:buSzPct val="100000"/>
        <a:buChar char="–"/>
        <a:defRPr sz="1900">
          <a:solidFill>
            <a:srgbClr val="FFFFFF"/>
          </a:solidFill>
          <a:effectLst>
            <a:outerShdw blurRad="38100" dist="38100" dir="2700000" algn="tl">
              <a:srgbClr val="C0C0C0"/>
            </a:outerShdw>
          </a:effectLst>
          <a:latin typeface="+mn-lt"/>
        </a:defRPr>
      </a:lvl7pPr>
      <a:lvl8pPr marL="3354388" indent="-212725" algn="l" defTabSz="852488" rtl="0" fontAlgn="base">
        <a:lnSpc>
          <a:spcPct val="90000"/>
        </a:lnSpc>
        <a:spcBef>
          <a:spcPct val="30000"/>
        </a:spcBef>
        <a:spcAft>
          <a:spcPct val="0"/>
        </a:spcAft>
        <a:buClr>
          <a:schemeClr val="tx1"/>
        </a:buClr>
        <a:buSzPct val="100000"/>
        <a:buChar char="–"/>
        <a:defRPr sz="1900">
          <a:solidFill>
            <a:srgbClr val="FFFFFF"/>
          </a:solidFill>
          <a:effectLst>
            <a:outerShdw blurRad="38100" dist="38100" dir="2700000" algn="tl">
              <a:srgbClr val="C0C0C0"/>
            </a:outerShdw>
          </a:effectLst>
          <a:latin typeface="+mn-lt"/>
        </a:defRPr>
      </a:lvl8pPr>
      <a:lvl9pPr marL="3811588" indent="-212725" algn="l" defTabSz="852488" rtl="0" fontAlgn="base">
        <a:lnSpc>
          <a:spcPct val="90000"/>
        </a:lnSpc>
        <a:spcBef>
          <a:spcPct val="30000"/>
        </a:spcBef>
        <a:spcAft>
          <a:spcPct val="0"/>
        </a:spcAft>
        <a:buClr>
          <a:schemeClr val="tx1"/>
        </a:buClr>
        <a:buSzPct val="100000"/>
        <a:buChar char="–"/>
        <a:defRPr sz="1900">
          <a:solidFill>
            <a:srgbClr val="FFFFFF"/>
          </a:solidFill>
          <a:effectLst>
            <a:outerShdw blurRad="38100" dist="38100" dir="2700000" algn="tl">
              <a:srgbClr val="C0C0C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23554" name="Group 2"/>
          <p:cNvGrpSpPr>
            <a:grpSpLocks/>
          </p:cNvGrpSpPr>
          <p:nvPr/>
        </p:nvGrpSpPr>
        <p:grpSpPr bwMode="auto">
          <a:xfrm>
            <a:off x="0" y="1333500"/>
            <a:ext cx="7907338" cy="20638"/>
            <a:chOff x="0" y="840"/>
            <a:chExt cx="5660" cy="12"/>
          </a:xfrm>
        </p:grpSpPr>
        <p:sp>
          <p:nvSpPr>
            <p:cNvPr id="420867" name="Line 3"/>
            <p:cNvSpPr>
              <a:spLocks noChangeShapeType="1"/>
            </p:cNvSpPr>
            <p:nvPr/>
          </p:nvSpPr>
          <p:spPr bwMode="auto">
            <a:xfrm>
              <a:off x="5" y="852"/>
              <a:ext cx="5655" cy="0"/>
            </a:xfrm>
            <a:prstGeom prst="line">
              <a:avLst/>
            </a:prstGeom>
            <a:noFill/>
            <a:ln w="50800">
              <a:solidFill>
                <a:srgbClr val="0000A8"/>
              </a:solidFill>
              <a:round/>
              <a:headEnd/>
              <a:tailEnd/>
            </a:ln>
            <a:effectLst/>
          </p:spPr>
          <p:txBody>
            <a:bodyPr wrap="none" anchor="ctr"/>
            <a:lstStyle/>
            <a:p>
              <a:pPr>
                <a:defRPr/>
              </a:pPr>
              <a:endParaRPr lang="en-US">
                <a:ea typeface="+mn-ea"/>
              </a:endParaRPr>
            </a:p>
          </p:txBody>
        </p:sp>
        <p:sp>
          <p:nvSpPr>
            <p:cNvPr id="420868" name="Line 4"/>
            <p:cNvSpPr>
              <a:spLocks noChangeShapeType="1"/>
            </p:cNvSpPr>
            <p:nvPr/>
          </p:nvSpPr>
          <p:spPr bwMode="auto">
            <a:xfrm>
              <a:off x="0" y="840"/>
              <a:ext cx="5655" cy="0"/>
            </a:xfrm>
            <a:prstGeom prst="line">
              <a:avLst/>
            </a:prstGeom>
            <a:noFill/>
            <a:ln w="50800">
              <a:solidFill>
                <a:srgbClr val="0000A8"/>
              </a:solidFill>
              <a:round/>
              <a:headEnd/>
              <a:tailEnd/>
            </a:ln>
            <a:effectLst/>
          </p:spPr>
          <p:txBody>
            <a:bodyPr wrap="none" anchor="ctr"/>
            <a:lstStyle/>
            <a:p>
              <a:pPr>
                <a:defRPr/>
              </a:pPr>
              <a:endParaRPr lang="en-US">
                <a:ea typeface="+mn-ea"/>
              </a:endParaRPr>
            </a:p>
          </p:txBody>
        </p:sp>
      </p:grpSp>
      <p:sp>
        <p:nvSpPr>
          <p:cNvPr id="420869" name="Rectangle 5"/>
          <p:cNvSpPr>
            <a:spLocks noChangeArrowheads="1"/>
          </p:cNvSpPr>
          <p:nvPr/>
        </p:nvSpPr>
        <p:spPr bwMode="auto">
          <a:xfrm>
            <a:off x="0" y="0"/>
            <a:ext cx="9144000" cy="6858000"/>
          </a:xfrm>
          <a:prstGeom prst="rect">
            <a:avLst/>
          </a:prstGeom>
          <a:noFill/>
          <a:ln w="76200">
            <a:solidFill>
              <a:srgbClr val="0000A8"/>
            </a:solidFill>
            <a:miter lim="800000"/>
            <a:headEnd/>
            <a:tailEnd/>
          </a:ln>
          <a:effectLst/>
        </p:spPr>
        <p:txBody>
          <a:bodyPr wrap="none" lIns="107399" tIns="53701" rIns="107399" bIns="53701" anchor="ctr"/>
          <a:lstStyle/>
          <a:p>
            <a:pPr algn="ctr">
              <a:defRPr/>
            </a:pPr>
            <a:endParaRPr lang="en-US">
              <a:solidFill>
                <a:srgbClr val="0000CC"/>
              </a:solidFill>
              <a:ea typeface="+mn-ea"/>
            </a:endParaRPr>
          </a:p>
        </p:txBody>
      </p:sp>
      <p:sp>
        <p:nvSpPr>
          <p:cNvPr id="420870" name="Rectangle 6"/>
          <p:cNvSpPr>
            <a:spLocks noChangeArrowheads="1"/>
          </p:cNvSpPr>
          <p:nvPr/>
        </p:nvSpPr>
        <p:spPr bwMode="auto">
          <a:xfrm>
            <a:off x="212725" y="6188075"/>
            <a:ext cx="8785225" cy="542925"/>
          </a:xfrm>
          <a:prstGeom prst="rect">
            <a:avLst/>
          </a:prstGeom>
          <a:noFill/>
          <a:ln w="12700">
            <a:noFill/>
            <a:miter lim="800000"/>
            <a:headEnd/>
            <a:tailEnd/>
          </a:ln>
          <a:effectLst/>
        </p:spPr>
        <p:txBody>
          <a:bodyPr lIns="85288" tIns="42643" rIns="85288" bIns="42643">
            <a:spAutoFit/>
          </a:bodyPr>
          <a:lstStyle/>
          <a:p>
            <a:pPr defTabSz="852488" eaLnBrk="0" hangingPunct="0">
              <a:spcBef>
                <a:spcPts val="500"/>
              </a:spcBef>
              <a:spcAft>
                <a:spcPts val="500"/>
              </a:spcAft>
              <a:defRPr/>
            </a:pPr>
            <a:r>
              <a:rPr lang="en-US" sz="1200">
                <a:solidFill>
                  <a:schemeClr val="accent2"/>
                </a:solidFill>
                <a:ea typeface="+mn-ea"/>
              </a:rPr>
              <a:t>Source: Center for Financing, Access, and Cost Trends, AHRQ,</a:t>
            </a:r>
            <a:r>
              <a:rPr lang="en-US">
                <a:solidFill>
                  <a:schemeClr val="accent2"/>
                </a:solidFill>
                <a:ea typeface="+mn-ea"/>
              </a:rPr>
              <a:t> </a:t>
            </a:r>
            <a:r>
              <a:rPr lang="en-US" sz="1200">
                <a:solidFill>
                  <a:schemeClr val="accent2"/>
                </a:solidFill>
                <a:ea typeface="+mn-ea"/>
              </a:rPr>
              <a:t>Household Component of the Medical Expenditure Panel Survey, 2005</a:t>
            </a:r>
          </a:p>
        </p:txBody>
      </p:sp>
      <p:pic>
        <p:nvPicPr>
          <p:cNvPr id="23557" name="Picture 7" descr="AHRQ_NEW_logo_small copy"/>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31763" y="250825"/>
            <a:ext cx="1603375"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90394" r:id="rId1"/>
    <p:sldLayoutId id="2147490199" r:id="rId2"/>
    <p:sldLayoutId id="2147490200" r:id="rId3"/>
    <p:sldLayoutId id="2147490201" r:id="rId4"/>
    <p:sldLayoutId id="2147490202" r:id="rId5"/>
    <p:sldLayoutId id="2147490203" r:id="rId6"/>
    <p:sldLayoutId id="2147490204" r:id="rId7"/>
    <p:sldLayoutId id="2147490205" r:id="rId8"/>
    <p:sldLayoutId id="2147490206" r:id="rId9"/>
    <p:sldLayoutId id="2147490207" r:id="rId10"/>
    <p:sldLayoutId id="2147490208" r:id="rId11"/>
  </p:sldLayoutIdLst>
  <p:txStyles>
    <p:titleStyle>
      <a:lvl1pPr algn="ctr" rtl="0" eaLnBrk="0" fontAlgn="base" hangingPunct="0">
        <a:spcBef>
          <a:spcPct val="0"/>
        </a:spcBef>
        <a:spcAft>
          <a:spcPct val="0"/>
        </a:spcAft>
        <a:defRPr sz="2400" b="1">
          <a:solidFill>
            <a:srgbClr val="0000CC"/>
          </a:solidFill>
          <a:latin typeface="+mj-lt"/>
          <a:ea typeface="ＭＳ Ｐゴシック" charset="0"/>
          <a:cs typeface="+mj-cs"/>
        </a:defRPr>
      </a:lvl1pPr>
      <a:lvl2pPr algn="ctr" rtl="0" eaLnBrk="0" fontAlgn="base" hangingPunct="0">
        <a:spcBef>
          <a:spcPct val="0"/>
        </a:spcBef>
        <a:spcAft>
          <a:spcPct val="0"/>
        </a:spcAft>
        <a:defRPr sz="2400" b="1">
          <a:solidFill>
            <a:srgbClr val="0000CC"/>
          </a:solidFill>
          <a:latin typeface="Arial" charset="0"/>
          <a:ea typeface="ＭＳ Ｐゴシック" charset="0"/>
        </a:defRPr>
      </a:lvl2pPr>
      <a:lvl3pPr algn="ctr" rtl="0" eaLnBrk="0" fontAlgn="base" hangingPunct="0">
        <a:spcBef>
          <a:spcPct val="0"/>
        </a:spcBef>
        <a:spcAft>
          <a:spcPct val="0"/>
        </a:spcAft>
        <a:defRPr sz="2400" b="1">
          <a:solidFill>
            <a:srgbClr val="0000CC"/>
          </a:solidFill>
          <a:latin typeface="Arial" charset="0"/>
          <a:ea typeface="ＭＳ Ｐゴシック" charset="0"/>
        </a:defRPr>
      </a:lvl3pPr>
      <a:lvl4pPr algn="ctr" rtl="0" eaLnBrk="0" fontAlgn="base" hangingPunct="0">
        <a:spcBef>
          <a:spcPct val="0"/>
        </a:spcBef>
        <a:spcAft>
          <a:spcPct val="0"/>
        </a:spcAft>
        <a:defRPr sz="2400" b="1">
          <a:solidFill>
            <a:srgbClr val="0000CC"/>
          </a:solidFill>
          <a:latin typeface="Arial" charset="0"/>
          <a:ea typeface="ＭＳ Ｐゴシック" charset="0"/>
        </a:defRPr>
      </a:lvl4pPr>
      <a:lvl5pPr algn="ctr" rtl="0" eaLnBrk="0" fontAlgn="base" hangingPunct="0">
        <a:spcBef>
          <a:spcPct val="0"/>
        </a:spcBef>
        <a:spcAft>
          <a:spcPct val="0"/>
        </a:spcAft>
        <a:defRPr sz="2400" b="1">
          <a:solidFill>
            <a:srgbClr val="0000CC"/>
          </a:solidFill>
          <a:latin typeface="Arial" charset="0"/>
          <a:ea typeface="ＭＳ Ｐゴシック" charset="0"/>
        </a:defRPr>
      </a:lvl5pPr>
      <a:lvl6pPr marL="457200" algn="ctr" rtl="0" fontAlgn="base">
        <a:spcBef>
          <a:spcPct val="0"/>
        </a:spcBef>
        <a:spcAft>
          <a:spcPct val="0"/>
        </a:spcAft>
        <a:defRPr sz="2400" b="1">
          <a:solidFill>
            <a:srgbClr val="0000CC"/>
          </a:solidFill>
          <a:latin typeface="Arial" charset="0"/>
        </a:defRPr>
      </a:lvl6pPr>
      <a:lvl7pPr marL="914400" algn="ctr" rtl="0" fontAlgn="base">
        <a:spcBef>
          <a:spcPct val="0"/>
        </a:spcBef>
        <a:spcAft>
          <a:spcPct val="0"/>
        </a:spcAft>
        <a:defRPr sz="2400" b="1">
          <a:solidFill>
            <a:srgbClr val="0000CC"/>
          </a:solidFill>
          <a:latin typeface="Arial" charset="0"/>
        </a:defRPr>
      </a:lvl7pPr>
      <a:lvl8pPr marL="1371600" algn="ctr" rtl="0" fontAlgn="base">
        <a:spcBef>
          <a:spcPct val="0"/>
        </a:spcBef>
        <a:spcAft>
          <a:spcPct val="0"/>
        </a:spcAft>
        <a:defRPr sz="2400" b="1">
          <a:solidFill>
            <a:srgbClr val="0000CC"/>
          </a:solidFill>
          <a:latin typeface="Arial" charset="0"/>
        </a:defRPr>
      </a:lvl8pPr>
      <a:lvl9pPr marL="1828800" algn="ctr" rtl="0" fontAlgn="base">
        <a:spcBef>
          <a:spcPct val="0"/>
        </a:spcBef>
        <a:spcAft>
          <a:spcPct val="0"/>
        </a:spcAft>
        <a:defRPr sz="2400" b="1">
          <a:solidFill>
            <a:srgbClr val="0000CC"/>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24578" name="Group 2"/>
          <p:cNvGrpSpPr>
            <a:grpSpLocks/>
          </p:cNvGrpSpPr>
          <p:nvPr/>
        </p:nvGrpSpPr>
        <p:grpSpPr bwMode="auto">
          <a:xfrm>
            <a:off x="0" y="1333500"/>
            <a:ext cx="7907338" cy="20638"/>
            <a:chOff x="0" y="840"/>
            <a:chExt cx="5660" cy="12"/>
          </a:xfrm>
        </p:grpSpPr>
        <p:sp>
          <p:nvSpPr>
            <p:cNvPr id="437251" name="Line 3"/>
            <p:cNvSpPr>
              <a:spLocks noChangeShapeType="1"/>
            </p:cNvSpPr>
            <p:nvPr/>
          </p:nvSpPr>
          <p:spPr bwMode="auto">
            <a:xfrm>
              <a:off x="5" y="852"/>
              <a:ext cx="5655" cy="0"/>
            </a:xfrm>
            <a:prstGeom prst="line">
              <a:avLst/>
            </a:prstGeom>
            <a:noFill/>
            <a:ln w="50800">
              <a:solidFill>
                <a:srgbClr val="0000A8"/>
              </a:solidFill>
              <a:round/>
              <a:headEnd/>
              <a:tailEnd/>
            </a:ln>
            <a:effectLst/>
          </p:spPr>
          <p:txBody>
            <a:bodyPr wrap="none" anchor="ctr"/>
            <a:lstStyle/>
            <a:p>
              <a:pPr>
                <a:defRPr/>
              </a:pPr>
              <a:endParaRPr lang="en-US">
                <a:ea typeface="+mn-ea"/>
              </a:endParaRPr>
            </a:p>
          </p:txBody>
        </p:sp>
        <p:sp>
          <p:nvSpPr>
            <p:cNvPr id="437252" name="Line 4"/>
            <p:cNvSpPr>
              <a:spLocks noChangeShapeType="1"/>
            </p:cNvSpPr>
            <p:nvPr/>
          </p:nvSpPr>
          <p:spPr bwMode="auto">
            <a:xfrm>
              <a:off x="0" y="840"/>
              <a:ext cx="5655" cy="0"/>
            </a:xfrm>
            <a:prstGeom prst="line">
              <a:avLst/>
            </a:prstGeom>
            <a:noFill/>
            <a:ln w="50800">
              <a:solidFill>
                <a:srgbClr val="0000A8"/>
              </a:solidFill>
              <a:round/>
              <a:headEnd/>
              <a:tailEnd/>
            </a:ln>
            <a:effectLst/>
          </p:spPr>
          <p:txBody>
            <a:bodyPr wrap="none" anchor="ctr"/>
            <a:lstStyle/>
            <a:p>
              <a:pPr>
                <a:defRPr/>
              </a:pPr>
              <a:endParaRPr lang="en-US">
                <a:ea typeface="+mn-ea"/>
              </a:endParaRPr>
            </a:p>
          </p:txBody>
        </p:sp>
      </p:grpSp>
      <p:sp>
        <p:nvSpPr>
          <p:cNvPr id="437253" name="Rectangle 5"/>
          <p:cNvSpPr>
            <a:spLocks noChangeArrowheads="1"/>
          </p:cNvSpPr>
          <p:nvPr/>
        </p:nvSpPr>
        <p:spPr bwMode="auto">
          <a:xfrm>
            <a:off x="0" y="0"/>
            <a:ext cx="9144000" cy="6858000"/>
          </a:xfrm>
          <a:prstGeom prst="rect">
            <a:avLst/>
          </a:prstGeom>
          <a:noFill/>
          <a:ln w="76200">
            <a:solidFill>
              <a:srgbClr val="0000A8"/>
            </a:solidFill>
            <a:miter lim="800000"/>
            <a:headEnd/>
            <a:tailEnd/>
          </a:ln>
          <a:effectLst/>
        </p:spPr>
        <p:txBody>
          <a:bodyPr wrap="none" lIns="107430" tIns="53715" rIns="107430" bIns="53715" anchor="ctr"/>
          <a:lstStyle/>
          <a:p>
            <a:pPr algn="ctr">
              <a:defRPr/>
            </a:pPr>
            <a:endParaRPr lang="en-US">
              <a:solidFill>
                <a:srgbClr val="0000CC"/>
              </a:solidFill>
              <a:ea typeface="+mn-ea"/>
            </a:endParaRPr>
          </a:p>
        </p:txBody>
      </p:sp>
      <p:sp>
        <p:nvSpPr>
          <p:cNvPr id="437254" name="Rectangle 6"/>
          <p:cNvSpPr>
            <a:spLocks noChangeArrowheads="1"/>
          </p:cNvSpPr>
          <p:nvPr/>
        </p:nvSpPr>
        <p:spPr bwMode="auto">
          <a:xfrm>
            <a:off x="196850" y="6370638"/>
            <a:ext cx="8785225" cy="450850"/>
          </a:xfrm>
          <a:prstGeom prst="rect">
            <a:avLst/>
          </a:prstGeom>
          <a:noFill/>
          <a:ln w="12700">
            <a:noFill/>
            <a:miter lim="800000"/>
            <a:headEnd/>
            <a:tailEnd/>
          </a:ln>
          <a:effectLst/>
        </p:spPr>
        <p:txBody>
          <a:bodyPr lIns="85311" tIns="42655" rIns="85311" bIns="42655">
            <a:spAutoFit/>
          </a:bodyPr>
          <a:lstStyle/>
          <a:p>
            <a:pPr defTabSz="852488" eaLnBrk="0" hangingPunct="0">
              <a:spcBef>
                <a:spcPts val="500"/>
              </a:spcBef>
              <a:spcAft>
                <a:spcPts val="500"/>
              </a:spcAft>
              <a:defRPr/>
            </a:pPr>
            <a:r>
              <a:rPr lang="en-US" sz="1200">
                <a:solidFill>
                  <a:schemeClr val="accent2"/>
                </a:solidFill>
                <a:ea typeface="+mn-ea"/>
              </a:rPr>
              <a:t>Source: Center for Financing, Access, and Cost Trends, AHRQ, Household Component of the Medical Expenditure Panel Survey 2004.</a:t>
            </a:r>
          </a:p>
        </p:txBody>
      </p:sp>
      <p:pic>
        <p:nvPicPr>
          <p:cNvPr id="24581" name="Picture 7" descr="AHRQ_NEW_logo_small copy"/>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31763" y="250825"/>
            <a:ext cx="1603375"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7256" name="Rectangle 8"/>
          <p:cNvSpPr>
            <a:spLocks noGrp="1" noChangeArrowheads="1"/>
          </p:cNvSpPr>
          <p:nvPr>
            <p:ph type="ftr" sz="quarter" idx="3"/>
          </p:nvPr>
        </p:nvSpPr>
        <p:spPr bwMode="auto">
          <a:xfrm>
            <a:off x="358775" y="5942013"/>
            <a:ext cx="3257550" cy="381000"/>
          </a:xfrm>
          <a:prstGeom prst="rect">
            <a:avLst/>
          </a:prstGeom>
          <a:noFill/>
          <a:ln w="9525">
            <a:noFill/>
            <a:miter lim="800000"/>
            <a:headEnd/>
            <a:tailEnd/>
          </a:ln>
          <a:effectLst/>
        </p:spPr>
        <p:txBody>
          <a:bodyPr vert="horz" wrap="square" lIns="107430" tIns="53715" rIns="107430" bIns="53715" numCol="1" anchor="t" anchorCtr="0" compatLnSpc="1">
            <a:prstTxWarp prst="textNoShape">
              <a:avLst/>
            </a:prstTxWarp>
          </a:bodyPr>
          <a:lstStyle>
            <a:lvl1pPr>
              <a:defRPr sz="1200">
                <a:solidFill>
                  <a:schemeClr val="accent2"/>
                </a:solidFill>
                <a:latin typeface="Arial" charset="0"/>
                <a:ea typeface="+mn-ea"/>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90395" r:id="rId1"/>
    <p:sldLayoutId id="2147490209" r:id="rId2"/>
    <p:sldLayoutId id="2147490210" r:id="rId3"/>
    <p:sldLayoutId id="2147490211" r:id="rId4"/>
    <p:sldLayoutId id="2147490212" r:id="rId5"/>
    <p:sldLayoutId id="2147490213" r:id="rId6"/>
    <p:sldLayoutId id="2147490214" r:id="rId7"/>
    <p:sldLayoutId id="2147490215" r:id="rId8"/>
    <p:sldLayoutId id="2147490216" r:id="rId9"/>
    <p:sldLayoutId id="2147490217" r:id="rId10"/>
    <p:sldLayoutId id="2147490218" r:id="rId11"/>
  </p:sldLayoutIdLst>
  <p:txStyles>
    <p:titleStyle>
      <a:lvl1pPr algn="ctr" rtl="0" eaLnBrk="0" fontAlgn="base" hangingPunct="0">
        <a:spcBef>
          <a:spcPct val="0"/>
        </a:spcBef>
        <a:spcAft>
          <a:spcPct val="0"/>
        </a:spcAft>
        <a:defRPr sz="2400" b="1">
          <a:solidFill>
            <a:srgbClr val="0000CC"/>
          </a:solidFill>
          <a:latin typeface="+mj-lt"/>
          <a:ea typeface="ＭＳ Ｐゴシック" charset="0"/>
          <a:cs typeface="+mj-cs"/>
        </a:defRPr>
      </a:lvl1pPr>
      <a:lvl2pPr algn="ctr" rtl="0" eaLnBrk="0" fontAlgn="base" hangingPunct="0">
        <a:spcBef>
          <a:spcPct val="0"/>
        </a:spcBef>
        <a:spcAft>
          <a:spcPct val="0"/>
        </a:spcAft>
        <a:defRPr sz="2400" b="1">
          <a:solidFill>
            <a:srgbClr val="0000CC"/>
          </a:solidFill>
          <a:latin typeface="Arial" charset="0"/>
          <a:ea typeface="ＭＳ Ｐゴシック" charset="0"/>
        </a:defRPr>
      </a:lvl2pPr>
      <a:lvl3pPr algn="ctr" rtl="0" eaLnBrk="0" fontAlgn="base" hangingPunct="0">
        <a:spcBef>
          <a:spcPct val="0"/>
        </a:spcBef>
        <a:spcAft>
          <a:spcPct val="0"/>
        </a:spcAft>
        <a:defRPr sz="2400" b="1">
          <a:solidFill>
            <a:srgbClr val="0000CC"/>
          </a:solidFill>
          <a:latin typeface="Arial" charset="0"/>
          <a:ea typeface="ＭＳ Ｐゴシック" charset="0"/>
        </a:defRPr>
      </a:lvl3pPr>
      <a:lvl4pPr algn="ctr" rtl="0" eaLnBrk="0" fontAlgn="base" hangingPunct="0">
        <a:spcBef>
          <a:spcPct val="0"/>
        </a:spcBef>
        <a:spcAft>
          <a:spcPct val="0"/>
        </a:spcAft>
        <a:defRPr sz="2400" b="1">
          <a:solidFill>
            <a:srgbClr val="0000CC"/>
          </a:solidFill>
          <a:latin typeface="Arial" charset="0"/>
          <a:ea typeface="ＭＳ Ｐゴシック" charset="0"/>
        </a:defRPr>
      </a:lvl4pPr>
      <a:lvl5pPr algn="ctr" rtl="0" eaLnBrk="0" fontAlgn="base" hangingPunct="0">
        <a:spcBef>
          <a:spcPct val="0"/>
        </a:spcBef>
        <a:spcAft>
          <a:spcPct val="0"/>
        </a:spcAft>
        <a:defRPr sz="2400" b="1">
          <a:solidFill>
            <a:srgbClr val="0000CC"/>
          </a:solidFill>
          <a:latin typeface="Arial" charset="0"/>
          <a:ea typeface="ＭＳ Ｐゴシック" charset="0"/>
        </a:defRPr>
      </a:lvl5pPr>
      <a:lvl6pPr marL="457200" algn="ctr" rtl="0" fontAlgn="base">
        <a:spcBef>
          <a:spcPct val="0"/>
        </a:spcBef>
        <a:spcAft>
          <a:spcPct val="0"/>
        </a:spcAft>
        <a:defRPr sz="2400" b="1">
          <a:solidFill>
            <a:srgbClr val="0000CC"/>
          </a:solidFill>
          <a:latin typeface="Arial" charset="0"/>
        </a:defRPr>
      </a:lvl6pPr>
      <a:lvl7pPr marL="914400" algn="ctr" rtl="0" fontAlgn="base">
        <a:spcBef>
          <a:spcPct val="0"/>
        </a:spcBef>
        <a:spcAft>
          <a:spcPct val="0"/>
        </a:spcAft>
        <a:defRPr sz="2400" b="1">
          <a:solidFill>
            <a:srgbClr val="0000CC"/>
          </a:solidFill>
          <a:latin typeface="Arial" charset="0"/>
        </a:defRPr>
      </a:lvl7pPr>
      <a:lvl8pPr marL="1371600" algn="ctr" rtl="0" fontAlgn="base">
        <a:spcBef>
          <a:spcPct val="0"/>
        </a:spcBef>
        <a:spcAft>
          <a:spcPct val="0"/>
        </a:spcAft>
        <a:defRPr sz="2400" b="1">
          <a:solidFill>
            <a:srgbClr val="0000CC"/>
          </a:solidFill>
          <a:latin typeface="Arial" charset="0"/>
        </a:defRPr>
      </a:lvl8pPr>
      <a:lvl9pPr marL="1828800" algn="ctr" rtl="0" fontAlgn="base">
        <a:spcBef>
          <a:spcPct val="0"/>
        </a:spcBef>
        <a:spcAft>
          <a:spcPct val="0"/>
        </a:spcAft>
        <a:defRPr sz="2400" b="1">
          <a:solidFill>
            <a:srgbClr val="0000CC"/>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25602" name="Group 2"/>
          <p:cNvGrpSpPr>
            <a:grpSpLocks/>
          </p:cNvGrpSpPr>
          <p:nvPr/>
        </p:nvGrpSpPr>
        <p:grpSpPr bwMode="auto">
          <a:xfrm>
            <a:off x="0" y="1333500"/>
            <a:ext cx="7907338" cy="20638"/>
            <a:chOff x="0" y="840"/>
            <a:chExt cx="5660" cy="12"/>
          </a:xfrm>
        </p:grpSpPr>
        <p:sp>
          <p:nvSpPr>
            <p:cNvPr id="444419" name="Line 3"/>
            <p:cNvSpPr>
              <a:spLocks noChangeShapeType="1"/>
            </p:cNvSpPr>
            <p:nvPr/>
          </p:nvSpPr>
          <p:spPr bwMode="auto">
            <a:xfrm>
              <a:off x="5" y="852"/>
              <a:ext cx="5655" cy="0"/>
            </a:xfrm>
            <a:prstGeom prst="line">
              <a:avLst/>
            </a:prstGeom>
            <a:noFill/>
            <a:ln w="50800">
              <a:solidFill>
                <a:srgbClr val="0000A8"/>
              </a:solidFill>
              <a:round/>
              <a:headEnd/>
              <a:tailEnd/>
            </a:ln>
            <a:effectLst/>
          </p:spPr>
          <p:txBody>
            <a:bodyPr wrap="none" anchor="ctr"/>
            <a:lstStyle/>
            <a:p>
              <a:pPr>
                <a:defRPr/>
              </a:pPr>
              <a:endParaRPr lang="en-US">
                <a:ea typeface="+mn-ea"/>
              </a:endParaRPr>
            </a:p>
          </p:txBody>
        </p:sp>
        <p:sp>
          <p:nvSpPr>
            <p:cNvPr id="444420" name="Line 4"/>
            <p:cNvSpPr>
              <a:spLocks noChangeShapeType="1"/>
            </p:cNvSpPr>
            <p:nvPr/>
          </p:nvSpPr>
          <p:spPr bwMode="auto">
            <a:xfrm>
              <a:off x="0" y="840"/>
              <a:ext cx="5655" cy="0"/>
            </a:xfrm>
            <a:prstGeom prst="line">
              <a:avLst/>
            </a:prstGeom>
            <a:noFill/>
            <a:ln w="50800">
              <a:solidFill>
                <a:srgbClr val="0000A8"/>
              </a:solidFill>
              <a:round/>
              <a:headEnd/>
              <a:tailEnd/>
            </a:ln>
            <a:effectLst/>
          </p:spPr>
          <p:txBody>
            <a:bodyPr wrap="none" anchor="ctr"/>
            <a:lstStyle/>
            <a:p>
              <a:pPr>
                <a:defRPr/>
              </a:pPr>
              <a:endParaRPr lang="en-US">
                <a:ea typeface="+mn-ea"/>
              </a:endParaRPr>
            </a:p>
          </p:txBody>
        </p:sp>
      </p:grpSp>
      <p:sp>
        <p:nvSpPr>
          <p:cNvPr id="444421" name="Rectangle 5"/>
          <p:cNvSpPr>
            <a:spLocks noChangeArrowheads="1"/>
          </p:cNvSpPr>
          <p:nvPr/>
        </p:nvSpPr>
        <p:spPr bwMode="auto">
          <a:xfrm>
            <a:off x="0" y="0"/>
            <a:ext cx="9144000" cy="6858000"/>
          </a:xfrm>
          <a:prstGeom prst="rect">
            <a:avLst/>
          </a:prstGeom>
          <a:noFill/>
          <a:ln w="76200">
            <a:solidFill>
              <a:srgbClr val="0000A8"/>
            </a:solidFill>
            <a:miter lim="800000"/>
            <a:headEnd/>
            <a:tailEnd/>
          </a:ln>
          <a:effectLst/>
        </p:spPr>
        <p:txBody>
          <a:bodyPr wrap="none" lIns="107399" tIns="53701" rIns="107399" bIns="53701" anchor="ctr"/>
          <a:lstStyle/>
          <a:p>
            <a:pPr algn="ctr">
              <a:defRPr/>
            </a:pPr>
            <a:endParaRPr lang="en-US">
              <a:solidFill>
                <a:srgbClr val="0000CC"/>
              </a:solidFill>
              <a:ea typeface="+mn-ea"/>
            </a:endParaRPr>
          </a:p>
        </p:txBody>
      </p:sp>
      <p:sp>
        <p:nvSpPr>
          <p:cNvPr id="444422" name="Rectangle 6"/>
          <p:cNvSpPr>
            <a:spLocks noChangeArrowheads="1"/>
          </p:cNvSpPr>
          <p:nvPr/>
        </p:nvSpPr>
        <p:spPr bwMode="auto">
          <a:xfrm>
            <a:off x="212725" y="6188075"/>
            <a:ext cx="8785225" cy="542925"/>
          </a:xfrm>
          <a:prstGeom prst="rect">
            <a:avLst/>
          </a:prstGeom>
          <a:noFill/>
          <a:ln w="12700">
            <a:noFill/>
            <a:miter lim="800000"/>
            <a:headEnd/>
            <a:tailEnd/>
          </a:ln>
          <a:effectLst/>
        </p:spPr>
        <p:txBody>
          <a:bodyPr lIns="85288" tIns="42643" rIns="85288" bIns="42643">
            <a:spAutoFit/>
          </a:bodyPr>
          <a:lstStyle/>
          <a:p>
            <a:pPr defTabSz="852488" eaLnBrk="0" hangingPunct="0">
              <a:spcBef>
                <a:spcPts val="500"/>
              </a:spcBef>
              <a:spcAft>
                <a:spcPts val="500"/>
              </a:spcAft>
              <a:defRPr/>
            </a:pPr>
            <a:r>
              <a:rPr lang="en-US" sz="1200">
                <a:solidFill>
                  <a:schemeClr val="accent2"/>
                </a:solidFill>
                <a:ea typeface="+mn-ea"/>
              </a:rPr>
              <a:t>Source: Center for Financing, Access, and Cost Trends, AHRQ,</a:t>
            </a:r>
            <a:r>
              <a:rPr lang="en-US">
                <a:solidFill>
                  <a:schemeClr val="accent2"/>
                </a:solidFill>
                <a:ea typeface="+mn-ea"/>
              </a:rPr>
              <a:t> </a:t>
            </a:r>
            <a:r>
              <a:rPr lang="en-US" sz="1200">
                <a:solidFill>
                  <a:schemeClr val="accent2"/>
                </a:solidFill>
                <a:ea typeface="+mn-ea"/>
              </a:rPr>
              <a:t>Household Component of the Medical Expenditure Panel Survey 2004</a:t>
            </a:r>
          </a:p>
        </p:txBody>
      </p:sp>
      <p:pic>
        <p:nvPicPr>
          <p:cNvPr id="25605" name="Picture 7" descr="AHRQ_NEW_logo_small copy"/>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31763" y="250825"/>
            <a:ext cx="1603375"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90396" r:id="rId1"/>
    <p:sldLayoutId id="2147490219" r:id="rId2"/>
    <p:sldLayoutId id="2147490220" r:id="rId3"/>
    <p:sldLayoutId id="2147490221" r:id="rId4"/>
    <p:sldLayoutId id="2147490222" r:id="rId5"/>
    <p:sldLayoutId id="2147490223" r:id="rId6"/>
    <p:sldLayoutId id="2147490224" r:id="rId7"/>
    <p:sldLayoutId id="2147490225" r:id="rId8"/>
    <p:sldLayoutId id="2147490226" r:id="rId9"/>
    <p:sldLayoutId id="2147490227" r:id="rId10"/>
    <p:sldLayoutId id="2147490228" r:id="rId11"/>
  </p:sldLayoutIdLst>
  <p:txStyles>
    <p:titleStyle>
      <a:lvl1pPr algn="ctr" rtl="0" eaLnBrk="0" fontAlgn="base" hangingPunct="0">
        <a:spcBef>
          <a:spcPct val="0"/>
        </a:spcBef>
        <a:spcAft>
          <a:spcPct val="0"/>
        </a:spcAft>
        <a:defRPr sz="2400" b="1">
          <a:solidFill>
            <a:srgbClr val="0000CC"/>
          </a:solidFill>
          <a:latin typeface="+mj-lt"/>
          <a:ea typeface="ＭＳ Ｐゴシック" charset="0"/>
          <a:cs typeface="+mj-cs"/>
        </a:defRPr>
      </a:lvl1pPr>
      <a:lvl2pPr algn="ctr" rtl="0" eaLnBrk="0" fontAlgn="base" hangingPunct="0">
        <a:spcBef>
          <a:spcPct val="0"/>
        </a:spcBef>
        <a:spcAft>
          <a:spcPct val="0"/>
        </a:spcAft>
        <a:defRPr sz="2400" b="1">
          <a:solidFill>
            <a:srgbClr val="0000CC"/>
          </a:solidFill>
          <a:latin typeface="Arial" charset="0"/>
          <a:ea typeface="ＭＳ Ｐゴシック" charset="0"/>
        </a:defRPr>
      </a:lvl2pPr>
      <a:lvl3pPr algn="ctr" rtl="0" eaLnBrk="0" fontAlgn="base" hangingPunct="0">
        <a:spcBef>
          <a:spcPct val="0"/>
        </a:spcBef>
        <a:spcAft>
          <a:spcPct val="0"/>
        </a:spcAft>
        <a:defRPr sz="2400" b="1">
          <a:solidFill>
            <a:srgbClr val="0000CC"/>
          </a:solidFill>
          <a:latin typeface="Arial" charset="0"/>
          <a:ea typeface="ＭＳ Ｐゴシック" charset="0"/>
        </a:defRPr>
      </a:lvl3pPr>
      <a:lvl4pPr algn="ctr" rtl="0" eaLnBrk="0" fontAlgn="base" hangingPunct="0">
        <a:spcBef>
          <a:spcPct val="0"/>
        </a:spcBef>
        <a:spcAft>
          <a:spcPct val="0"/>
        </a:spcAft>
        <a:defRPr sz="2400" b="1">
          <a:solidFill>
            <a:srgbClr val="0000CC"/>
          </a:solidFill>
          <a:latin typeface="Arial" charset="0"/>
          <a:ea typeface="ＭＳ Ｐゴシック" charset="0"/>
        </a:defRPr>
      </a:lvl4pPr>
      <a:lvl5pPr algn="ctr" rtl="0" eaLnBrk="0" fontAlgn="base" hangingPunct="0">
        <a:spcBef>
          <a:spcPct val="0"/>
        </a:spcBef>
        <a:spcAft>
          <a:spcPct val="0"/>
        </a:spcAft>
        <a:defRPr sz="2400" b="1">
          <a:solidFill>
            <a:srgbClr val="0000CC"/>
          </a:solidFill>
          <a:latin typeface="Arial" charset="0"/>
          <a:ea typeface="ＭＳ Ｐゴシック" charset="0"/>
        </a:defRPr>
      </a:lvl5pPr>
      <a:lvl6pPr marL="457200" algn="ctr" rtl="0" fontAlgn="base">
        <a:spcBef>
          <a:spcPct val="0"/>
        </a:spcBef>
        <a:spcAft>
          <a:spcPct val="0"/>
        </a:spcAft>
        <a:defRPr sz="2400" b="1">
          <a:solidFill>
            <a:srgbClr val="0000CC"/>
          </a:solidFill>
          <a:latin typeface="Arial" charset="0"/>
        </a:defRPr>
      </a:lvl6pPr>
      <a:lvl7pPr marL="914400" algn="ctr" rtl="0" fontAlgn="base">
        <a:spcBef>
          <a:spcPct val="0"/>
        </a:spcBef>
        <a:spcAft>
          <a:spcPct val="0"/>
        </a:spcAft>
        <a:defRPr sz="2400" b="1">
          <a:solidFill>
            <a:srgbClr val="0000CC"/>
          </a:solidFill>
          <a:latin typeface="Arial" charset="0"/>
        </a:defRPr>
      </a:lvl7pPr>
      <a:lvl8pPr marL="1371600" algn="ctr" rtl="0" fontAlgn="base">
        <a:spcBef>
          <a:spcPct val="0"/>
        </a:spcBef>
        <a:spcAft>
          <a:spcPct val="0"/>
        </a:spcAft>
        <a:defRPr sz="2400" b="1">
          <a:solidFill>
            <a:srgbClr val="0000CC"/>
          </a:solidFill>
          <a:latin typeface="Arial" charset="0"/>
        </a:defRPr>
      </a:lvl8pPr>
      <a:lvl9pPr marL="1828800" algn="ctr" rtl="0" fontAlgn="base">
        <a:spcBef>
          <a:spcPct val="0"/>
        </a:spcBef>
        <a:spcAft>
          <a:spcPct val="0"/>
        </a:spcAft>
        <a:defRPr sz="2400" b="1">
          <a:solidFill>
            <a:srgbClr val="0000CC"/>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26626" name="Group 2"/>
          <p:cNvGrpSpPr>
            <a:grpSpLocks/>
          </p:cNvGrpSpPr>
          <p:nvPr/>
        </p:nvGrpSpPr>
        <p:grpSpPr bwMode="auto">
          <a:xfrm>
            <a:off x="0" y="1333500"/>
            <a:ext cx="7907338" cy="20638"/>
            <a:chOff x="0" y="840"/>
            <a:chExt cx="5660" cy="12"/>
          </a:xfrm>
        </p:grpSpPr>
        <p:sp>
          <p:nvSpPr>
            <p:cNvPr id="550915" name="Line 3"/>
            <p:cNvSpPr>
              <a:spLocks noChangeShapeType="1"/>
            </p:cNvSpPr>
            <p:nvPr/>
          </p:nvSpPr>
          <p:spPr bwMode="auto">
            <a:xfrm>
              <a:off x="5" y="852"/>
              <a:ext cx="5655" cy="0"/>
            </a:xfrm>
            <a:prstGeom prst="line">
              <a:avLst/>
            </a:prstGeom>
            <a:noFill/>
            <a:ln w="50800">
              <a:solidFill>
                <a:srgbClr val="0000A8"/>
              </a:solidFill>
              <a:round/>
              <a:headEnd/>
              <a:tailEnd/>
            </a:ln>
            <a:effectLst/>
          </p:spPr>
          <p:txBody>
            <a:bodyPr wrap="none" anchor="ctr"/>
            <a:lstStyle/>
            <a:p>
              <a:pPr>
                <a:defRPr/>
              </a:pPr>
              <a:endParaRPr lang="en-US">
                <a:ea typeface="+mn-ea"/>
              </a:endParaRPr>
            </a:p>
          </p:txBody>
        </p:sp>
        <p:sp>
          <p:nvSpPr>
            <p:cNvPr id="550916" name="Line 4"/>
            <p:cNvSpPr>
              <a:spLocks noChangeShapeType="1"/>
            </p:cNvSpPr>
            <p:nvPr/>
          </p:nvSpPr>
          <p:spPr bwMode="auto">
            <a:xfrm>
              <a:off x="0" y="840"/>
              <a:ext cx="5655" cy="0"/>
            </a:xfrm>
            <a:prstGeom prst="line">
              <a:avLst/>
            </a:prstGeom>
            <a:noFill/>
            <a:ln w="50800">
              <a:solidFill>
                <a:srgbClr val="0000A8"/>
              </a:solidFill>
              <a:round/>
              <a:headEnd/>
              <a:tailEnd/>
            </a:ln>
            <a:effectLst/>
          </p:spPr>
          <p:txBody>
            <a:bodyPr wrap="none" anchor="ctr"/>
            <a:lstStyle/>
            <a:p>
              <a:pPr>
                <a:defRPr/>
              </a:pPr>
              <a:endParaRPr lang="en-US">
                <a:ea typeface="+mn-ea"/>
              </a:endParaRPr>
            </a:p>
          </p:txBody>
        </p:sp>
      </p:grpSp>
      <p:sp>
        <p:nvSpPr>
          <p:cNvPr id="550917" name="Rectangle 5"/>
          <p:cNvSpPr>
            <a:spLocks noChangeArrowheads="1"/>
          </p:cNvSpPr>
          <p:nvPr/>
        </p:nvSpPr>
        <p:spPr bwMode="auto">
          <a:xfrm>
            <a:off x="0" y="0"/>
            <a:ext cx="9144000" cy="6858000"/>
          </a:xfrm>
          <a:prstGeom prst="rect">
            <a:avLst/>
          </a:prstGeom>
          <a:noFill/>
          <a:ln w="76200">
            <a:solidFill>
              <a:srgbClr val="0000A8"/>
            </a:solidFill>
            <a:miter lim="800000"/>
            <a:headEnd/>
            <a:tailEnd/>
          </a:ln>
          <a:effectLst/>
        </p:spPr>
        <p:txBody>
          <a:bodyPr wrap="none" lIns="107414" tIns="53708" rIns="107414" bIns="53708" anchor="ctr"/>
          <a:lstStyle/>
          <a:p>
            <a:pPr algn="ctr">
              <a:defRPr/>
            </a:pPr>
            <a:endParaRPr lang="en-US">
              <a:solidFill>
                <a:srgbClr val="0000CC"/>
              </a:solidFill>
              <a:ea typeface="+mn-ea"/>
            </a:endParaRPr>
          </a:p>
        </p:txBody>
      </p:sp>
      <p:sp>
        <p:nvSpPr>
          <p:cNvPr id="550918" name="Rectangle 6"/>
          <p:cNvSpPr>
            <a:spLocks noChangeArrowheads="1"/>
          </p:cNvSpPr>
          <p:nvPr/>
        </p:nvSpPr>
        <p:spPr bwMode="auto">
          <a:xfrm>
            <a:off x="212725" y="6188075"/>
            <a:ext cx="8785225" cy="376238"/>
          </a:xfrm>
          <a:prstGeom prst="rect">
            <a:avLst/>
          </a:prstGeom>
          <a:noFill/>
          <a:ln w="12700">
            <a:noFill/>
            <a:miter lim="800000"/>
            <a:headEnd/>
            <a:tailEnd/>
          </a:ln>
          <a:effectLst/>
        </p:spPr>
        <p:txBody>
          <a:bodyPr lIns="85300" tIns="42649" rIns="85300" bIns="42649">
            <a:spAutoFit/>
          </a:bodyPr>
          <a:lstStyle/>
          <a:p>
            <a:pPr defTabSz="852488" eaLnBrk="0" hangingPunct="0">
              <a:spcBef>
                <a:spcPts val="500"/>
              </a:spcBef>
              <a:spcAft>
                <a:spcPts val="500"/>
              </a:spcAft>
              <a:defRPr/>
            </a:pPr>
            <a:r>
              <a:rPr lang="en-US" sz="1200">
                <a:solidFill>
                  <a:schemeClr val="accent2"/>
                </a:solidFill>
                <a:ea typeface="+mn-ea"/>
              </a:rPr>
              <a:t>Source: Center for Financing, Access, and Cost Trends, AHRQ,</a:t>
            </a:r>
            <a:r>
              <a:rPr lang="en-US">
                <a:solidFill>
                  <a:schemeClr val="accent2"/>
                </a:solidFill>
                <a:ea typeface="+mn-ea"/>
              </a:rPr>
              <a:t> </a:t>
            </a:r>
            <a:r>
              <a:rPr lang="en-US" sz="1200">
                <a:solidFill>
                  <a:schemeClr val="accent2"/>
                </a:solidFill>
                <a:ea typeface="+mn-ea"/>
              </a:rPr>
              <a:t>Household Component of the Medical Expenditure Panel Survey, 2005</a:t>
            </a:r>
          </a:p>
        </p:txBody>
      </p:sp>
      <p:pic>
        <p:nvPicPr>
          <p:cNvPr id="26629" name="Picture 7" descr="AHRQ_NEW_logo_small copy"/>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31763" y="250825"/>
            <a:ext cx="1603375"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90397" r:id="rId1"/>
    <p:sldLayoutId id="2147490229" r:id="rId2"/>
    <p:sldLayoutId id="2147490230" r:id="rId3"/>
    <p:sldLayoutId id="2147490231" r:id="rId4"/>
    <p:sldLayoutId id="2147490232" r:id="rId5"/>
    <p:sldLayoutId id="2147490233" r:id="rId6"/>
    <p:sldLayoutId id="2147490234" r:id="rId7"/>
    <p:sldLayoutId id="2147490235" r:id="rId8"/>
    <p:sldLayoutId id="2147490236" r:id="rId9"/>
    <p:sldLayoutId id="2147490237" r:id="rId10"/>
    <p:sldLayoutId id="2147490238" r:id="rId11"/>
  </p:sldLayoutIdLst>
  <p:txStyles>
    <p:titleStyle>
      <a:lvl1pPr algn="ctr" rtl="0" eaLnBrk="0" fontAlgn="base" hangingPunct="0">
        <a:spcBef>
          <a:spcPct val="0"/>
        </a:spcBef>
        <a:spcAft>
          <a:spcPct val="0"/>
        </a:spcAft>
        <a:defRPr sz="2400" b="1">
          <a:solidFill>
            <a:srgbClr val="0000CC"/>
          </a:solidFill>
          <a:latin typeface="+mj-lt"/>
          <a:ea typeface="ＭＳ Ｐゴシック" charset="0"/>
          <a:cs typeface="+mj-cs"/>
        </a:defRPr>
      </a:lvl1pPr>
      <a:lvl2pPr algn="ctr" rtl="0" eaLnBrk="0" fontAlgn="base" hangingPunct="0">
        <a:spcBef>
          <a:spcPct val="0"/>
        </a:spcBef>
        <a:spcAft>
          <a:spcPct val="0"/>
        </a:spcAft>
        <a:defRPr sz="2400" b="1">
          <a:solidFill>
            <a:srgbClr val="0000CC"/>
          </a:solidFill>
          <a:latin typeface="Arial" charset="0"/>
          <a:ea typeface="ＭＳ Ｐゴシック" charset="0"/>
        </a:defRPr>
      </a:lvl2pPr>
      <a:lvl3pPr algn="ctr" rtl="0" eaLnBrk="0" fontAlgn="base" hangingPunct="0">
        <a:spcBef>
          <a:spcPct val="0"/>
        </a:spcBef>
        <a:spcAft>
          <a:spcPct val="0"/>
        </a:spcAft>
        <a:defRPr sz="2400" b="1">
          <a:solidFill>
            <a:srgbClr val="0000CC"/>
          </a:solidFill>
          <a:latin typeface="Arial" charset="0"/>
          <a:ea typeface="ＭＳ Ｐゴシック" charset="0"/>
        </a:defRPr>
      </a:lvl3pPr>
      <a:lvl4pPr algn="ctr" rtl="0" eaLnBrk="0" fontAlgn="base" hangingPunct="0">
        <a:spcBef>
          <a:spcPct val="0"/>
        </a:spcBef>
        <a:spcAft>
          <a:spcPct val="0"/>
        </a:spcAft>
        <a:defRPr sz="2400" b="1">
          <a:solidFill>
            <a:srgbClr val="0000CC"/>
          </a:solidFill>
          <a:latin typeface="Arial" charset="0"/>
          <a:ea typeface="ＭＳ Ｐゴシック" charset="0"/>
        </a:defRPr>
      </a:lvl4pPr>
      <a:lvl5pPr algn="ctr" rtl="0" eaLnBrk="0" fontAlgn="base" hangingPunct="0">
        <a:spcBef>
          <a:spcPct val="0"/>
        </a:spcBef>
        <a:spcAft>
          <a:spcPct val="0"/>
        </a:spcAft>
        <a:defRPr sz="2400" b="1">
          <a:solidFill>
            <a:srgbClr val="0000CC"/>
          </a:solidFill>
          <a:latin typeface="Arial" charset="0"/>
          <a:ea typeface="ＭＳ Ｐゴシック" charset="0"/>
        </a:defRPr>
      </a:lvl5pPr>
      <a:lvl6pPr marL="457200" algn="ctr" rtl="0" fontAlgn="base">
        <a:spcBef>
          <a:spcPct val="0"/>
        </a:spcBef>
        <a:spcAft>
          <a:spcPct val="0"/>
        </a:spcAft>
        <a:defRPr sz="2400" b="1">
          <a:solidFill>
            <a:srgbClr val="0000CC"/>
          </a:solidFill>
          <a:latin typeface="Arial" charset="0"/>
        </a:defRPr>
      </a:lvl6pPr>
      <a:lvl7pPr marL="914400" algn="ctr" rtl="0" fontAlgn="base">
        <a:spcBef>
          <a:spcPct val="0"/>
        </a:spcBef>
        <a:spcAft>
          <a:spcPct val="0"/>
        </a:spcAft>
        <a:defRPr sz="2400" b="1">
          <a:solidFill>
            <a:srgbClr val="0000CC"/>
          </a:solidFill>
          <a:latin typeface="Arial" charset="0"/>
        </a:defRPr>
      </a:lvl7pPr>
      <a:lvl8pPr marL="1371600" algn="ctr" rtl="0" fontAlgn="base">
        <a:spcBef>
          <a:spcPct val="0"/>
        </a:spcBef>
        <a:spcAft>
          <a:spcPct val="0"/>
        </a:spcAft>
        <a:defRPr sz="2400" b="1">
          <a:solidFill>
            <a:srgbClr val="0000CC"/>
          </a:solidFill>
          <a:latin typeface="Arial" charset="0"/>
        </a:defRPr>
      </a:lvl8pPr>
      <a:lvl9pPr marL="1828800" algn="ctr" rtl="0" fontAlgn="base">
        <a:spcBef>
          <a:spcPct val="0"/>
        </a:spcBef>
        <a:spcAft>
          <a:spcPct val="0"/>
        </a:spcAft>
        <a:defRPr sz="2400" b="1">
          <a:solidFill>
            <a:srgbClr val="0000CC"/>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rgbClr val="0000A8"/>
            </a:gs>
            <a:gs pos="100000">
              <a:srgbClr val="1B8DFF"/>
            </a:gs>
          </a:gsLst>
          <a:lin ang="5400000" scaled="1"/>
        </a:gradFill>
        <a:effectLst/>
      </p:bgPr>
    </p:bg>
    <p:spTree>
      <p:nvGrpSpPr>
        <p:cNvPr id="1" name=""/>
        <p:cNvGrpSpPr/>
        <p:nvPr/>
      </p:nvGrpSpPr>
      <p:grpSpPr>
        <a:xfrm>
          <a:off x="0" y="0"/>
          <a:ext cx="0" cy="0"/>
          <a:chOff x="0" y="0"/>
          <a:chExt cx="0" cy="0"/>
        </a:xfrm>
      </p:grpSpPr>
      <p:sp>
        <p:nvSpPr>
          <p:cNvPr id="735234" name="Rectangle 2"/>
          <p:cNvSpPr>
            <a:spLocks noGrp="1" noChangeArrowheads="1"/>
          </p:cNvSpPr>
          <p:nvPr>
            <p:ph type="title"/>
          </p:nvPr>
        </p:nvSpPr>
        <p:spPr bwMode="auto">
          <a:xfrm>
            <a:off x="1447800" y="228600"/>
            <a:ext cx="6696075" cy="876300"/>
          </a:xfrm>
          <a:prstGeom prst="rect">
            <a:avLst/>
          </a:prstGeom>
          <a:noFill/>
          <a:ln w="12700">
            <a:noFill/>
            <a:miter lim="800000"/>
            <a:headEnd/>
            <a:tailEnd/>
          </a:ln>
          <a:effectLst/>
        </p:spPr>
        <p:txBody>
          <a:bodyPr vert="horz" wrap="square" lIns="90462" tIns="44438" rIns="90462" bIns="44438" numCol="1" anchor="b" anchorCtr="0" compatLnSpc="1">
            <a:prstTxWarp prst="textNoShape">
              <a:avLst/>
            </a:prstTxWarp>
          </a:bodyPr>
          <a:lstStyle/>
          <a:p>
            <a:pPr lvl="0"/>
            <a:r>
              <a:rPr lang="en-US" smtClean="0"/>
              <a:t>Click to Edit Master Title Style</a:t>
            </a:r>
          </a:p>
        </p:txBody>
      </p:sp>
      <p:sp>
        <p:nvSpPr>
          <p:cNvPr id="735235" name="Rectangle 3"/>
          <p:cNvSpPr>
            <a:spLocks noGrp="1" noChangeArrowheads="1"/>
          </p:cNvSpPr>
          <p:nvPr>
            <p:ph type="body" idx="1"/>
          </p:nvPr>
        </p:nvSpPr>
        <p:spPr bwMode="auto">
          <a:xfrm>
            <a:off x="609600" y="1676400"/>
            <a:ext cx="7994650" cy="2895600"/>
          </a:xfrm>
          <a:prstGeom prst="rect">
            <a:avLst/>
          </a:prstGeom>
          <a:noFill/>
          <a:ln w="12700">
            <a:noFill/>
            <a:miter lim="800000"/>
            <a:headEnd/>
            <a:tailEnd/>
          </a:ln>
          <a:effectLst/>
        </p:spPr>
        <p:txBody>
          <a:bodyPr vert="horz" wrap="square" lIns="90462" tIns="44438" rIns="90462" bIns="44438" numCol="1" anchor="t" anchorCtr="0" compatLnSpc="1">
            <a:prstTxWarp prst="textNoShape">
              <a:avLst/>
            </a:prstTxWarp>
          </a:bodyPr>
          <a:lstStyle/>
          <a:p>
            <a:pPr lvl="0"/>
            <a:r>
              <a:rPr lang="en-US" smtClean="0"/>
              <a:t>Click to edit Master text styles and use use in 1 or more lines</a:t>
            </a:r>
          </a:p>
          <a:p>
            <a:pPr lvl="1"/>
            <a:r>
              <a:rPr lang="en-US" smtClean="0"/>
              <a:t>Second level</a:t>
            </a:r>
          </a:p>
          <a:p>
            <a:pPr lvl="2"/>
            <a:r>
              <a:rPr lang="en-US" smtClean="0"/>
              <a:t>Third level</a:t>
            </a:r>
          </a:p>
          <a:p>
            <a:pPr lvl="3"/>
            <a:r>
              <a:rPr lang="en-US" smtClean="0"/>
              <a:t>Fourth level</a:t>
            </a:r>
          </a:p>
          <a:p>
            <a:pPr lvl="4"/>
            <a:r>
              <a:rPr lang="en-US" smtClean="0"/>
              <a:t>Fifth level</a:t>
            </a:r>
          </a:p>
        </p:txBody>
      </p:sp>
      <p:grpSp>
        <p:nvGrpSpPr>
          <p:cNvPr id="1030" name="Group 4"/>
          <p:cNvGrpSpPr>
            <a:grpSpLocks/>
          </p:cNvGrpSpPr>
          <p:nvPr/>
        </p:nvGrpSpPr>
        <p:grpSpPr bwMode="auto">
          <a:xfrm>
            <a:off x="0" y="1333500"/>
            <a:ext cx="7986713" cy="20638"/>
            <a:chOff x="0" y="840"/>
            <a:chExt cx="5660" cy="12"/>
          </a:xfrm>
        </p:grpSpPr>
        <p:sp>
          <p:nvSpPr>
            <p:cNvPr id="735237" name="Line 5"/>
            <p:cNvSpPr>
              <a:spLocks noChangeShapeType="1"/>
            </p:cNvSpPr>
            <p:nvPr/>
          </p:nvSpPr>
          <p:spPr bwMode="auto">
            <a:xfrm>
              <a:off x="5" y="852"/>
              <a:ext cx="5655" cy="0"/>
            </a:xfrm>
            <a:prstGeom prst="line">
              <a:avLst/>
            </a:prstGeom>
            <a:noFill/>
            <a:ln w="50800">
              <a:solidFill>
                <a:srgbClr val="001760"/>
              </a:solidFill>
              <a:round/>
              <a:headEnd/>
              <a:tailEnd/>
            </a:ln>
            <a:effectLst/>
          </p:spPr>
          <p:txBody>
            <a:bodyPr wrap="none" anchor="ctr"/>
            <a:lstStyle/>
            <a:p>
              <a:pPr>
                <a:defRPr/>
              </a:pPr>
              <a:endParaRPr lang="en-US">
                <a:ea typeface="+mn-ea"/>
              </a:endParaRPr>
            </a:p>
          </p:txBody>
        </p:sp>
        <p:sp>
          <p:nvSpPr>
            <p:cNvPr id="735238" name="Line 6"/>
            <p:cNvSpPr>
              <a:spLocks noChangeShapeType="1"/>
            </p:cNvSpPr>
            <p:nvPr/>
          </p:nvSpPr>
          <p:spPr bwMode="auto">
            <a:xfrm>
              <a:off x="0" y="840"/>
              <a:ext cx="5655" cy="0"/>
            </a:xfrm>
            <a:prstGeom prst="line">
              <a:avLst/>
            </a:prstGeom>
            <a:noFill/>
            <a:ln w="50800">
              <a:solidFill>
                <a:srgbClr val="99CCFF"/>
              </a:solidFill>
              <a:round/>
              <a:headEnd/>
              <a:tailEnd/>
            </a:ln>
            <a:effectLst/>
          </p:spPr>
          <p:txBody>
            <a:bodyPr wrap="none" anchor="ctr"/>
            <a:lstStyle/>
            <a:p>
              <a:pPr>
                <a:defRPr/>
              </a:pPr>
              <a:endParaRPr lang="en-US">
                <a:ea typeface="+mn-ea"/>
              </a:endParaRPr>
            </a:p>
          </p:txBody>
        </p:sp>
      </p:grpSp>
      <p:graphicFrame>
        <p:nvGraphicFramePr>
          <p:cNvPr id="1026" name="Object 7"/>
          <p:cNvGraphicFramePr>
            <a:graphicFrameLocks noChangeAspect="1"/>
          </p:cNvGraphicFramePr>
          <p:nvPr/>
        </p:nvGraphicFramePr>
        <p:xfrm>
          <a:off x="144463" y="317500"/>
          <a:ext cx="1428750" cy="671513"/>
        </p:xfrm>
        <a:graphic>
          <a:graphicData uri="http://schemas.openxmlformats.org/presentationml/2006/ole">
            <mc:AlternateContent xmlns:mc="http://schemas.openxmlformats.org/markup-compatibility/2006">
              <mc:Choice xmlns:v="urn:schemas-microsoft-com:vml" Requires="v">
                <p:oleObj spid="_x0000_s1035" name="Photo Editor Photo" r:id="rId16" imgW="3486637" imgH="1638529" progId="">
                  <p:embed/>
                </p:oleObj>
              </mc:Choice>
              <mc:Fallback>
                <p:oleObj name="Photo Editor Photo" r:id="rId16" imgW="3486637" imgH="1638529" progId="">
                  <p:embed/>
                  <p:pic>
                    <p:nvPicPr>
                      <p:cNvPr id="0" name="Object 7"/>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44463" y="317500"/>
                        <a:ext cx="1428750" cy="671513"/>
                      </a:xfrm>
                      <a:prstGeom prst="rect">
                        <a:avLst/>
                      </a:prstGeom>
                      <a:noFill/>
                      <a:ln>
                        <a:noFill/>
                      </a:ln>
                      <a:effectLst/>
                      <a:extLst>
                        <a:ext uri="{909E8E84-426E-40dd-AFC4-6F175D3DCCD1}">
                          <a14:hiddenFill xmlns:a14="http://schemas.microsoft.com/office/drawing/2010/main">
                            <a:solidFill>
                              <a:srgbClr val="8CF4EA"/>
                            </a:solidFill>
                          </a14:hiddenFill>
                        </a:ex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blurRad="63500" dist="38099" dir="2700000" algn="ctr" rotWithShape="0">
                                <a:srgbClr val="00279F">
                                  <a:alpha val="74998"/>
                                </a:srgbClr>
                              </a:outerShdw>
                            </a:effectLst>
                          </a14:hiddenEffects>
                        </a:ext>
                      </a:extLst>
                    </p:spPr>
                  </p:pic>
                </p:oleObj>
              </mc:Fallback>
            </mc:AlternateContent>
          </a:graphicData>
        </a:graphic>
      </p:graphicFrame>
      <p:pic>
        <p:nvPicPr>
          <p:cNvPr id="1031" name="Picture 8"/>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69863" y="152400"/>
            <a:ext cx="879475"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cSld>
  <p:clrMap bg1="dk2" tx1="lt1" bg2="dk1" tx2="lt2" accent1="accent1" accent2="accent2" accent3="accent3" accent4="accent4" accent5="accent5" accent6="accent6" hlink="hlink" folHlink="folHlink"/>
  <p:sldLayoutIdLst>
    <p:sldLayoutId id="2147490239" r:id="rId1"/>
    <p:sldLayoutId id="2147490240" r:id="rId2"/>
    <p:sldLayoutId id="2147490241" r:id="rId3"/>
    <p:sldLayoutId id="2147490242" r:id="rId4"/>
    <p:sldLayoutId id="2147490243" r:id="rId5"/>
    <p:sldLayoutId id="2147490244" r:id="rId6"/>
    <p:sldLayoutId id="2147490245" r:id="rId7"/>
    <p:sldLayoutId id="2147490246" r:id="rId8"/>
    <p:sldLayoutId id="2147490247" r:id="rId9"/>
    <p:sldLayoutId id="2147490248" r:id="rId10"/>
    <p:sldLayoutId id="2147490249" r:id="rId11"/>
    <p:sldLayoutId id="2147490250" r:id="rId12"/>
    <p:sldLayoutId id="2147490251" r:id="rId13"/>
  </p:sldLayoutIdLst>
  <p:txStyles>
    <p:titleStyle>
      <a:lvl1pPr algn="ctr" defTabSz="912813"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mj-lt"/>
          <a:ea typeface="ＭＳ Ｐゴシック" charset="0"/>
          <a:cs typeface="+mj-cs"/>
        </a:defRPr>
      </a:lvl1pPr>
      <a:lvl2pPr algn="ctr" defTabSz="912813"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ea typeface="ＭＳ Ｐゴシック" charset="0"/>
        </a:defRPr>
      </a:lvl2pPr>
      <a:lvl3pPr algn="ctr" defTabSz="912813"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ea typeface="ＭＳ Ｐゴシック" charset="0"/>
        </a:defRPr>
      </a:lvl3pPr>
      <a:lvl4pPr algn="ctr" defTabSz="912813"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ea typeface="ＭＳ Ｐゴシック" charset="0"/>
        </a:defRPr>
      </a:lvl4pPr>
      <a:lvl5pPr algn="ctr" defTabSz="912813"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ea typeface="ＭＳ Ｐゴシック" charset="0"/>
        </a:defRPr>
      </a:lvl5pPr>
      <a:lvl6pPr marL="457200" algn="ctr" defTabSz="912813" rtl="0" fontAlgn="base">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6pPr>
      <a:lvl7pPr marL="914400" algn="ctr" defTabSz="912813" rtl="0" fontAlgn="base">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7pPr>
      <a:lvl8pPr marL="1371600" algn="ctr" defTabSz="912813" rtl="0" fontAlgn="base">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8pPr>
      <a:lvl9pPr marL="1828800" algn="ctr" defTabSz="912813" rtl="0" fontAlgn="base">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9pPr>
    </p:titleStyle>
    <p:bodyStyle>
      <a:lvl1pPr marL="465138" indent="-465138" algn="l" defTabSz="912813" rtl="0" eaLnBrk="0" fontAlgn="base" hangingPunct="0">
        <a:lnSpc>
          <a:spcPct val="90000"/>
        </a:lnSpc>
        <a:spcBef>
          <a:spcPct val="30000"/>
        </a:spcBef>
        <a:spcAft>
          <a:spcPct val="0"/>
        </a:spcAft>
        <a:buClr>
          <a:schemeClr val="tx2"/>
        </a:buClr>
        <a:buSzPct val="95000"/>
        <a:buFont typeface="Wingdings" charset="0"/>
        <a:buChar char="n"/>
        <a:defRPr sz="3100">
          <a:solidFill>
            <a:srgbClr val="FFFFFF"/>
          </a:solidFill>
          <a:effectLst>
            <a:outerShdw blurRad="38100" dist="38100" dir="2700000" algn="tl">
              <a:srgbClr val="000000"/>
            </a:outerShdw>
          </a:effectLst>
          <a:latin typeface="+mn-lt"/>
          <a:ea typeface="ＭＳ Ｐゴシック" charset="0"/>
          <a:cs typeface="+mn-cs"/>
        </a:defRPr>
      </a:lvl1pPr>
      <a:lvl2pPr marL="973138" indent="-393700" algn="l" defTabSz="912813" rtl="0" eaLnBrk="0" fontAlgn="base" hangingPunct="0">
        <a:lnSpc>
          <a:spcPct val="90000"/>
        </a:lnSpc>
        <a:spcBef>
          <a:spcPct val="30000"/>
        </a:spcBef>
        <a:spcAft>
          <a:spcPct val="0"/>
        </a:spcAft>
        <a:buClr>
          <a:schemeClr val="tx2"/>
        </a:buClr>
        <a:buSzPct val="95000"/>
        <a:buChar char="–"/>
        <a:defRPr sz="2800">
          <a:solidFill>
            <a:srgbClr val="FFFFFF"/>
          </a:solidFill>
          <a:effectLst>
            <a:outerShdw blurRad="38100" dist="38100" dir="2700000" algn="tl">
              <a:srgbClr val="000000"/>
            </a:outerShdw>
          </a:effectLst>
          <a:latin typeface="+mn-lt"/>
          <a:ea typeface="ＭＳ Ｐゴシック" charset="0"/>
        </a:defRPr>
      </a:lvl2pPr>
      <a:lvl3pPr marL="1439863" indent="-350838" algn="l" defTabSz="912813" rtl="0" eaLnBrk="0" fontAlgn="base" hangingPunct="0">
        <a:lnSpc>
          <a:spcPct val="90000"/>
        </a:lnSpc>
        <a:spcBef>
          <a:spcPct val="30000"/>
        </a:spcBef>
        <a:spcAft>
          <a:spcPct val="0"/>
        </a:spcAft>
        <a:buClr>
          <a:schemeClr val="tx2"/>
        </a:buClr>
        <a:buSzPct val="95000"/>
        <a:buFont typeface="Wingdings" charset="0"/>
        <a:buChar char="n"/>
        <a:defRPr sz="2400">
          <a:solidFill>
            <a:srgbClr val="FFFFFF"/>
          </a:solidFill>
          <a:effectLst>
            <a:outerShdw blurRad="38100" dist="38100" dir="2700000" algn="tl">
              <a:srgbClr val="000000"/>
            </a:outerShdw>
          </a:effectLst>
          <a:latin typeface="+mn-lt"/>
          <a:ea typeface="ＭＳ Ｐゴシック" charset="0"/>
        </a:defRPr>
      </a:lvl3pPr>
      <a:lvl4pPr marL="1781175" indent="-228600" algn="l" defTabSz="912813" rtl="0" eaLnBrk="0" fontAlgn="base" hangingPunct="0">
        <a:lnSpc>
          <a:spcPct val="90000"/>
        </a:lnSpc>
        <a:spcBef>
          <a:spcPct val="30000"/>
        </a:spcBef>
        <a:spcAft>
          <a:spcPct val="0"/>
        </a:spcAft>
        <a:buClr>
          <a:srgbClr val="66FFFF"/>
        </a:buClr>
        <a:buSzPct val="65000"/>
        <a:buFont typeface="Monotype Sorts" charset="0"/>
        <a:buChar char="u"/>
        <a:defRPr sz="2000">
          <a:solidFill>
            <a:srgbClr val="FFFFFF"/>
          </a:solidFill>
          <a:effectLst>
            <a:outerShdw blurRad="38100" dist="38100" dir="2700000" algn="tl">
              <a:srgbClr val="000000"/>
            </a:outerShdw>
          </a:effectLst>
          <a:latin typeface="+mn-lt"/>
          <a:ea typeface="ＭＳ Ｐゴシック" charset="0"/>
        </a:defRPr>
      </a:lvl4pPr>
      <a:lvl5pPr marL="2122488" indent="-225425" algn="l" defTabSz="912813"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ea typeface="ＭＳ Ｐゴシック" charset="0"/>
        </a:defRPr>
      </a:lvl5pPr>
      <a:lvl6pPr marL="2579688" indent="-225425" algn="l" defTabSz="912813"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6pPr>
      <a:lvl7pPr marL="3036888" indent="-225425" algn="l" defTabSz="912813"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7pPr>
      <a:lvl8pPr marL="3494088" indent="-225425" algn="l" defTabSz="912813"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8pPr>
      <a:lvl9pPr marL="3951288" indent="-225425" algn="l" defTabSz="912813"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27650" name="Group 2"/>
          <p:cNvGrpSpPr>
            <a:grpSpLocks/>
          </p:cNvGrpSpPr>
          <p:nvPr/>
        </p:nvGrpSpPr>
        <p:grpSpPr bwMode="auto">
          <a:xfrm>
            <a:off x="0" y="1333500"/>
            <a:ext cx="7907338" cy="20638"/>
            <a:chOff x="0" y="840"/>
            <a:chExt cx="5660" cy="12"/>
          </a:xfrm>
        </p:grpSpPr>
        <p:sp>
          <p:nvSpPr>
            <p:cNvPr id="742403" name="Line 3"/>
            <p:cNvSpPr>
              <a:spLocks noChangeShapeType="1"/>
            </p:cNvSpPr>
            <p:nvPr/>
          </p:nvSpPr>
          <p:spPr bwMode="auto">
            <a:xfrm>
              <a:off x="5" y="852"/>
              <a:ext cx="5655" cy="0"/>
            </a:xfrm>
            <a:prstGeom prst="line">
              <a:avLst/>
            </a:prstGeom>
            <a:noFill/>
            <a:ln w="50800">
              <a:solidFill>
                <a:srgbClr val="0000A8"/>
              </a:solidFill>
              <a:round/>
              <a:headEnd/>
              <a:tailEnd/>
            </a:ln>
            <a:effectLst/>
          </p:spPr>
          <p:txBody>
            <a:bodyPr wrap="none" anchor="ctr"/>
            <a:lstStyle/>
            <a:p>
              <a:pPr>
                <a:defRPr/>
              </a:pPr>
              <a:endParaRPr lang="en-US">
                <a:ea typeface="+mn-ea"/>
              </a:endParaRPr>
            </a:p>
          </p:txBody>
        </p:sp>
        <p:sp>
          <p:nvSpPr>
            <p:cNvPr id="742404" name="Line 4"/>
            <p:cNvSpPr>
              <a:spLocks noChangeShapeType="1"/>
            </p:cNvSpPr>
            <p:nvPr/>
          </p:nvSpPr>
          <p:spPr bwMode="auto">
            <a:xfrm>
              <a:off x="0" y="840"/>
              <a:ext cx="5655" cy="0"/>
            </a:xfrm>
            <a:prstGeom prst="line">
              <a:avLst/>
            </a:prstGeom>
            <a:noFill/>
            <a:ln w="50800">
              <a:solidFill>
                <a:srgbClr val="0000A8"/>
              </a:solidFill>
              <a:round/>
              <a:headEnd/>
              <a:tailEnd/>
            </a:ln>
            <a:effectLst/>
          </p:spPr>
          <p:txBody>
            <a:bodyPr wrap="none" anchor="ctr"/>
            <a:lstStyle/>
            <a:p>
              <a:pPr>
                <a:defRPr/>
              </a:pPr>
              <a:endParaRPr lang="en-US">
                <a:ea typeface="+mn-ea"/>
              </a:endParaRPr>
            </a:p>
          </p:txBody>
        </p:sp>
      </p:grpSp>
      <p:sp>
        <p:nvSpPr>
          <p:cNvPr id="742405" name="Rectangle 5"/>
          <p:cNvSpPr>
            <a:spLocks noChangeArrowheads="1"/>
          </p:cNvSpPr>
          <p:nvPr/>
        </p:nvSpPr>
        <p:spPr bwMode="auto">
          <a:xfrm>
            <a:off x="0" y="0"/>
            <a:ext cx="9144000" cy="6858000"/>
          </a:xfrm>
          <a:prstGeom prst="rect">
            <a:avLst/>
          </a:prstGeom>
          <a:noFill/>
          <a:ln w="76200">
            <a:solidFill>
              <a:srgbClr val="0000A8"/>
            </a:solidFill>
            <a:miter lim="800000"/>
            <a:headEnd/>
            <a:tailEnd/>
          </a:ln>
          <a:effectLst/>
        </p:spPr>
        <p:txBody>
          <a:bodyPr wrap="none" lIns="107460" tIns="53730" rIns="107460" bIns="53730" anchor="ctr"/>
          <a:lstStyle/>
          <a:p>
            <a:pPr algn="ctr">
              <a:defRPr/>
            </a:pPr>
            <a:endParaRPr lang="en-US">
              <a:solidFill>
                <a:srgbClr val="0000CC"/>
              </a:solidFill>
              <a:ea typeface="+mn-ea"/>
            </a:endParaRPr>
          </a:p>
        </p:txBody>
      </p:sp>
      <p:sp>
        <p:nvSpPr>
          <p:cNvPr id="742406" name="Rectangle 6"/>
          <p:cNvSpPr>
            <a:spLocks noChangeArrowheads="1"/>
          </p:cNvSpPr>
          <p:nvPr/>
        </p:nvSpPr>
        <p:spPr bwMode="auto">
          <a:xfrm>
            <a:off x="381000" y="6248400"/>
            <a:ext cx="8515350" cy="422275"/>
          </a:xfrm>
          <a:prstGeom prst="rect">
            <a:avLst/>
          </a:prstGeom>
          <a:noFill/>
          <a:ln w="12700">
            <a:noFill/>
            <a:miter lim="800000"/>
            <a:headEnd/>
            <a:tailEnd/>
          </a:ln>
          <a:effectLst/>
        </p:spPr>
        <p:txBody>
          <a:bodyPr lIns="85335" tIns="42667" rIns="85335" bIns="42667">
            <a:spAutoFit/>
          </a:bodyPr>
          <a:lstStyle/>
          <a:p>
            <a:pPr defTabSz="852488" eaLnBrk="0" hangingPunct="0">
              <a:spcBef>
                <a:spcPts val="500"/>
              </a:spcBef>
              <a:spcAft>
                <a:spcPts val="500"/>
              </a:spcAft>
              <a:defRPr/>
            </a:pPr>
            <a:r>
              <a:rPr lang="en-US" sz="1100">
                <a:solidFill>
                  <a:schemeClr val="accent2"/>
                </a:solidFill>
                <a:ea typeface="+mn-ea"/>
              </a:rPr>
              <a:t>Source: Center for Financing, Access, and Cost Trends, AHRQ, Household Component of the Medical Expenditure Panel Survey, 2000 and 2005</a:t>
            </a:r>
            <a:endParaRPr lang="en-US" sz="1100">
              <a:solidFill>
                <a:srgbClr val="FF0000"/>
              </a:solidFill>
              <a:ea typeface="+mn-ea"/>
            </a:endParaRPr>
          </a:p>
        </p:txBody>
      </p:sp>
      <p:pic>
        <p:nvPicPr>
          <p:cNvPr id="27653" name="Picture 7" descr="AHRQ_NEW_logo_small copy"/>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31763" y="250825"/>
            <a:ext cx="1603375"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42408" name="Rectangle 8"/>
          <p:cNvSpPr>
            <a:spLocks noGrp="1" noChangeArrowheads="1"/>
          </p:cNvSpPr>
          <p:nvPr>
            <p:ph type="ftr" sz="quarter" idx="3"/>
          </p:nvPr>
        </p:nvSpPr>
        <p:spPr bwMode="auto">
          <a:xfrm>
            <a:off x="358775" y="5942013"/>
            <a:ext cx="3257550" cy="381000"/>
          </a:xfrm>
          <a:prstGeom prst="rect">
            <a:avLst/>
          </a:prstGeom>
          <a:noFill/>
          <a:ln w="9525">
            <a:noFill/>
            <a:miter lim="800000"/>
            <a:headEnd/>
            <a:tailEnd/>
          </a:ln>
          <a:effectLst/>
        </p:spPr>
        <p:txBody>
          <a:bodyPr vert="horz" wrap="square" lIns="107460" tIns="53730" rIns="107460" bIns="53730" numCol="1" anchor="t" anchorCtr="0" compatLnSpc="1">
            <a:prstTxWarp prst="textNoShape">
              <a:avLst/>
            </a:prstTxWarp>
          </a:bodyPr>
          <a:lstStyle>
            <a:lvl1pPr>
              <a:defRPr sz="1200">
                <a:solidFill>
                  <a:schemeClr val="accent2"/>
                </a:solidFill>
                <a:latin typeface="Arial" charset="0"/>
                <a:ea typeface="+mn-ea"/>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90398" r:id="rId1"/>
    <p:sldLayoutId id="2147490252" r:id="rId2"/>
    <p:sldLayoutId id="2147490253" r:id="rId3"/>
    <p:sldLayoutId id="2147490254" r:id="rId4"/>
    <p:sldLayoutId id="2147490255" r:id="rId5"/>
    <p:sldLayoutId id="2147490256" r:id="rId6"/>
    <p:sldLayoutId id="2147490257" r:id="rId7"/>
    <p:sldLayoutId id="2147490258" r:id="rId8"/>
    <p:sldLayoutId id="2147490259" r:id="rId9"/>
    <p:sldLayoutId id="2147490260" r:id="rId10"/>
    <p:sldLayoutId id="2147490261" r:id="rId11"/>
  </p:sldLayoutIdLst>
  <p:txStyles>
    <p:titleStyle>
      <a:lvl1pPr algn="ctr" rtl="0" eaLnBrk="0" fontAlgn="base" hangingPunct="0">
        <a:spcBef>
          <a:spcPct val="0"/>
        </a:spcBef>
        <a:spcAft>
          <a:spcPct val="0"/>
        </a:spcAft>
        <a:defRPr sz="2400" b="1">
          <a:solidFill>
            <a:srgbClr val="0000CC"/>
          </a:solidFill>
          <a:latin typeface="+mj-lt"/>
          <a:ea typeface="ＭＳ Ｐゴシック" charset="0"/>
          <a:cs typeface="+mj-cs"/>
        </a:defRPr>
      </a:lvl1pPr>
      <a:lvl2pPr algn="ctr" rtl="0" eaLnBrk="0" fontAlgn="base" hangingPunct="0">
        <a:spcBef>
          <a:spcPct val="0"/>
        </a:spcBef>
        <a:spcAft>
          <a:spcPct val="0"/>
        </a:spcAft>
        <a:defRPr sz="2400" b="1">
          <a:solidFill>
            <a:srgbClr val="0000CC"/>
          </a:solidFill>
          <a:latin typeface="Arial" charset="0"/>
          <a:ea typeface="ＭＳ Ｐゴシック" charset="0"/>
        </a:defRPr>
      </a:lvl2pPr>
      <a:lvl3pPr algn="ctr" rtl="0" eaLnBrk="0" fontAlgn="base" hangingPunct="0">
        <a:spcBef>
          <a:spcPct val="0"/>
        </a:spcBef>
        <a:spcAft>
          <a:spcPct val="0"/>
        </a:spcAft>
        <a:defRPr sz="2400" b="1">
          <a:solidFill>
            <a:srgbClr val="0000CC"/>
          </a:solidFill>
          <a:latin typeface="Arial" charset="0"/>
          <a:ea typeface="ＭＳ Ｐゴシック" charset="0"/>
        </a:defRPr>
      </a:lvl3pPr>
      <a:lvl4pPr algn="ctr" rtl="0" eaLnBrk="0" fontAlgn="base" hangingPunct="0">
        <a:spcBef>
          <a:spcPct val="0"/>
        </a:spcBef>
        <a:spcAft>
          <a:spcPct val="0"/>
        </a:spcAft>
        <a:defRPr sz="2400" b="1">
          <a:solidFill>
            <a:srgbClr val="0000CC"/>
          </a:solidFill>
          <a:latin typeface="Arial" charset="0"/>
          <a:ea typeface="ＭＳ Ｐゴシック" charset="0"/>
        </a:defRPr>
      </a:lvl4pPr>
      <a:lvl5pPr algn="ctr" rtl="0" eaLnBrk="0" fontAlgn="base" hangingPunct="0">
        <a:spcBef>
          <a:spcPct val="0"/>
        </a:spcBef>
        <a:spcAft>
          <a:spcPct val="0"/>
        </a:spcAft>
        <a:defRPr sz="2400" b="1">
          <a:solidFill>
            <a:srgbClr val="0000CC"/>
          </a:solidFill>
          <a:latin typeface="Arial" charset="0"/>
          <a:ea typeface="ＭＳ Ｐゴシック" charset="0"/>
        </a:defRPr>
      </a:lvl5pPr>
      <a:lvl6pPr marL="457200" algn="ctr" rtl="0" fontAlgn="base">
        <a:spcBef>
          <a:spcPct val="0"/>
        </a:spcBef>
        <a:spcAft>
          <a:spcPct val="0"/>
        </a:spcAft>
        <a:defRPr sz="2400" b="1">
          <a:solidFill>
            <a:srgbClr val="0000CC"/>
          </a:solidFill>
          <a:latin typeface="Arial" charset="0"/>
        </a:defRPr>
      </a:lvl6pPr>
      <a:lvl7pPr marL="914400" algn="ctr" rtl="0" fontAlgn="base">
        <a:spcBef>
          <a:spcPct val="0"/>
        </a:spcBef>
        <a:spcAft>
          <a:spcPct val="0"/>
        </a:spcAft>
        <a:defRPr sz="2400" b="1">
          <a:solidFill>
            <a:srgbClr val="0000CC"/>
          </a:solidFill>
          <a:latin typeface="Arial" charset="0"/>
        </a:defRPr>
      </a:lvl7pPr>
      <a:lvl8pPr marL="1371600" algn="ctr" rtl="0" fontAlgn="base">
        <a:spcBef>
          <a:spcPct val="0"/>
        </a:spcBef>
        <a:spcAft>
          <a:spcPct val="0"/>
        </a:spcAft>
        <a:defRPr sz="2400" b="1">
          <a:solidFill>
            <a:srgbClr val="0000CC"/>
          </a:solidFill>
          <a:latin typeface="Arial" charset="0"/>
        </a:defRPr>
      </a:lvl8pPr>
      <a:lvl9pPr marL="1828800" algn="ctr" rtl="0" fontAlgn="base">
        <a:spcBef>
          <a:spcPct val="0"/>
        </a:spcBef>
        <a:spcAft>
          <a:spcPct val="0"/>
        </a:spcAft>
        <a:defRPr sz="2400" b="1">
          <a:solidFill>
            <a:srgbClr val="0000CC"/>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rgbClr val="0000A8"/>
            </a:gs>
            <a:gs pos="100000">
              <a:srgbClr val="1B8DFF"/>
            </a:gs>
          </a:gsLst>
          <a:lin ang="5400000" scaled="1"/>
        </a:gradFill>
        <a:effectLst/>
      </p:bgPr>
    </p:bg>
    <p:spTree>
      <p:nvGrpSpPr>
        <p:cNvPr id="1" name=""/>
        <p:cNvGrpSpPr/>
        <p:nvPr/>
      </p:nvGrpSpPr>
      <p:grpSpPr>
        <a:xfrm>
          <a:off x="0" y="0"/>
          <a:ext cx="0" cy="0"/>
          <a:chOff x="0" y="0"/>
          <a:chExt cx="0" cy="0"/>
        </a:xfrm>
      </p:grpSpPr>
      <p:sp>
        <p:nvSpPr>
          <p:cNvPr id="840706" name="Rectangle 2"/>
          <p:cNvSpPr>
            <a:spLocks noGrp="1" noChangeArrowheads="1"/>
          </p:cNvSpPr>
          <p:nvPr>
            <p:ph type="title"/>
          </p:nvPr>
        </p:nvSpPr>
        <p:spPr bwMode="auto">
          <a:xfrm>
            <a:off x="1447800" y="228600"/>
            <a:ext cx="6696075" cy="876300"/>
          </a:xfrm>
          <a:prstGeom prst="rect">
            <a:avLst/>
          </a:prstGeom>
          <a:noFill/>
          <a:ln w="12700">
            <a:noFill/>
            <a:miter lim="800000"/>
            <a:headEnd/>
            <a:tailEnd/>
          </a:ln>
          <a:effectLst/>
        </p:spPr>
        <p:txBody>
          <a:bodyPr vert="horz" wrap="square" lIns="90436" tIns="44426" rIns="90436" bIns="44426" numCol="1" anchor="b" anchorCtr="0" compatLnSpc="1">
            <a:prstTxWarp prst="textNoShape">
              <a:avLst/>
            </a:prstTxWarp>
          </a:bodyPr>
          <a:lstStyle/>
          <a:p>
            <a:pPr lvl="0"/>
            <a:r>
              <a:rPr lang="en-US" smtClean="0"/>
              <a:t>Click to Edit Master Title Style</a:t>
            </a:r>
          </a:p>
        </p:txBody>
      </p:sp>
      <p:sp>
        <p:nvSpPr>
          <p:cNvPr id="840707" name="Rectangle 3"/>
          <p:cNvSpPr>
            <a:spLocks noGrp="1" noChangeArrowheads="1"/>
          </p:cNvSpPr>
          <p:nvPr>
            <p:ph type="body" idx="1"/>
          </p:nvPr>
        </p:nvSpPr>
        <p:spPr bwMode="auto">
          <a:xfrm>
            <a:off x="609600" y="1676400"/>
            <a:ext cx="7994650" cy="2895600"/>
          </a:xfrm>
          <a:prstGeom prst="rect">
            <a:avLst/>
          </a:prstGeom>
          <a:noFill/>
          <a:ln w="12700">
            <a:noFill/>
            <a:miter lim="800000"/>
            <a:headEnd/>
            <a:tailEnd/>
          </a:ln>
          <a:effectLst/>
        </p:spPr>
        <p:txBody>
          <a:bodyPr vert="horz" wrap="square" lIns="90436" tIns="44426" rIns="90436" bIns="44426" numCol="1" anchor="t" anchorCtr="0" compatLnSpc="1">
            <a:prstTxWarp prst="textNoShape">
              <a:avLst/>
            </a:prstTxWarp>
          </a:bodyPr>
          <a:lstStyle/>
          <a:p>
            <a:pPr lvl="0"/>
            <a:r>
              <a:rPr lang="en-US" smtClean="0"/>
              <a:t>Click to edit Master text styles and use use in 1 or more lines</a:t>
            </a:r>
          </a:p>
          <a:p>
            <a:pPr lvl="1"/>
            <a:r>
              <a:rPr lang="en-US" smtClean="0"/>
              <a:t>Second level</a:t>
            </a:r>
          </a:p>
          <a:p>
            <a:pPr lvl="2"/>
            <a:r>
              <a:rPr lang="en-US" smtClean="0"/>
              <a:t>Third level</a:t>
            </a:r>
          </a:p>
          <a:p>
            <a:pPr lvl="3"/>
            <a:r>
              <a:rPr lang="en-US" smtClean="0"/>
              <a:t>Fourth level</a:t>
            </a:r>
          </a:p>
          <a:p>
            <a:pPr lvl="4"/>
            <a:r>
              <a:rPr lang="en-US" smtClean="0"/>
              <a:t>Fifth level</a:t>
            </a:r>
          </a:p>
        </p:txBody>
      </p:sp>
      <p:grpSp>
        <p:nvGrpSpPr>
          <p:cNvPr id="2054" name="Group 4"/>
          <p:cNvGrpSpPr>
            <a:grpSpLocks/>
          </p:cNvGrpSpPr>
          <p:nvPr/>
        </p:nvGrpSpPr>
        <p:grpSpPr bwMode="auto">
          <a:xfrm>
            <a:off x="0" y="1333500"/>
            <a:ext cx="7986713" cy="20638"/>
            <a:chOff x="0" y="840"/>
            <a:chExt cx="5660" cy="12"/>
          </a:xfrm>
        </p:grpSpPr>
        <p:sp>
          <p:nvSpPr>
            <p:cNvPr id="840709" name="Line 5"/>
            <p:cNvSpPr>
              <a:spLocks noChangeShapeType="1"/>
            </p:cNvSpPr>
            <p:nvPr/>
          </p:nvSpPr>
          <p:spPr bwMode="auto">
            <a:xfrm>
              <a:off x="5" y="852"/>
              <a:ext cx="5655" cy="0"/>
            </a:xfrm>
            <a:prstGeom prst="line">
              <a:avLst/>
            </a:prstGeom>
            <a:noFill/>
            <a:ln w="50800">
              <a:solidFill>
                <a:srgbClr val="001760"/>
              </a:solidFill>
              <a:round/>
              <a:headEnd/>
              <a:tailEnd/>
            </a:ln>
            <a:effectLst/>
          </p:spPr>
          <p:txBody>
            <a:bodyPr wrap="none" anchor="ctr"/>
            <a:lstStyle/>
            <a:p>
              <a:pPr>
                <a:defRPr/>
              </a:pPr>
              <a:endParaRPr lang="en-US">
                <a:ea typeface="+mn-ea"/>
              </a:endParaRPr>
            </a:p>
          </p:txBody>
        </p:sp>
        <p:sp>
          <p:nvSpPr>
            <p:cNvPr id="840710" name="Line 6"/>
            <p:cNvSpPr>
              <a:spLocks noChangeShapeType="1"/>
            </p:cNvSpPr>
            <p:nvPr/>
          </p:nvSpPr>
          <p:spPr bwMode="auto">
            <a:xfrm>
              <a:off x="0" y="840"/>
              <a:ext cx="5655" cy="0"/>
            </a:xfrm>
            <a:prstGeom prst="line">
              <a:avLst/>
            </a:prstGeom>
            <a:noFill/>
            <a:ln w="50800">
              <a:solidFill>
                <a:srgbClr val="99CCFF"/>
              </a:solidFill>
              <a:round/>
              <a:headEnd/>
              <a:tailEnd/>
            </a:ln>
            <a:effectLst/>
          </p:spPr>
          <p:txBody>
            <a:bodyPr wrap="none" anchor="ctr"/>
            <a:lstStyle/>
            <a:p>
              <a:pPr>
                <a:defRPr/>
              </a:pPr>
              <a:endParaRPr lang="en-US">
                <a:ea typeface="+mn-ea"/>
              </a:endParaRPr>
            </a:p>
          </p:txBody>
        </p:sp>
      </p:grpSp>
      <p:graphicFrame>
        <p:nvGraphicFramePr>
          <p:cNvPr id="2050" name="Object 7"/>
          <p:cNvGraphicFramePr>
            <a:graphicFrameLocks noChangeAspect="1"/>
          </p:cNvGraphicFramePr>
          <p:nvPr/>
        </p:nvGraphicFramePr>
        <p:xfrm>
          <a:off x="144463" y="317500"/>
          <a:ext cx="1428750" cy="671513"/>
        </p:xfrm>
        <a:graphic>
          <a:graphicData uri="http://schemas.openxmlformats.org/presentationml/2006/ole">
            <mc:AlternateContent xmlns:mc="http://schemas.openxmlformats.org/markup-compatibility/2006">
              <mc:Choice xmlns:v="urn:schemas-microsoft-com:vml" Requires="v">
                <p:oleObj spid="_x0000_s2059" name="Photo Editor Photo" r:id="rId15" imgW="3486637" imgH="1638529" progId="">
                  <p:embed/>
                </p:oleObj>
              </mc:Choice>
              <mc:Fallback>
                <p:oleObj name="Photo Editor Photo" r:id="rId15" imgW="3486637" imgH="1638529" progId="">
                  <p:embed/>
                  <p:pic>
                    <p:nvPicPr>
                      <p:cNvPr id="0" name="Object 7"/>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44463" y="317500"/>
                        <a:ext cx="1428750" cy="671513"/>
                      </a:xfrm>
                      <a:prstGeom prst="rect">
                        <a:avLst/>
                      </a:prstGeom>
                      <a:noFill/>
                      <a:ln>
                        <a:noFill/>
                      </a:ln>
                      <a:effectLst/>
                      <a:extLst>
                        <a:ext uri="{909E8E84-426E-40dd-AFC4-6F175D3DCCD1}">
                          <a14:hiddenFill xmlns:a14="http://schemas.microsoft.com/office/drawing/2010/main">
                            <a:solidFill>
                              <a:srgbClr val="8CF4EA"/>
                            </a:solidFill>
                          </a14:hiddenFill>
                        </a:ext>
                        <a:ext uri="{91240B29-F687-4f45-9708-019B960494DF}">
                          <a14:hiddenLine xmlns:a14="http://schemas.microsoft.com/office/drawing/2010/main" w="12700">
                            <a:solidFill>
                              <a:srgbClr val="FFFFFF"/>
                            </a:solidFill>
                            <a:miter lim="800000"/>
                            <a:headEnd/>
                            <a:tailEnd/>
                          </a14:hiddenLine>
                        </a:ext>
                        <a:ext uri="{AF507438-7753-43e0-B8FC-AC1667EBCBE1}">
                          <a14:hiddenEffects xmlns:a14="http://schemas.microsoft.com/office/drawing/2010/main">
                            <a:effectLst>
                              <a:outerShdw blurRad="63500" dist="38099" dir="2700000" algn="ctr" rotWithShape="0">
                                <a:srgbClr val="00279F">
                                  <a:alpha val="74998"/>
                                </a:srgbClr>
                              </a:outerShdw>
                            </a:effectLst>
                          </a14:hiddenEffects>
                        </a:ext>
                      </a:extLst>
                    </p:spPr>
                  </p:pic>
                </p:oleObj>
              </mc:Fallback>
            </mc:AlternateContent>
          </a:graphicData>
        </a:graphic>
      </p:graphicFrame>
      <p:pic>
        <p:nvPicPr>
          <p:cNvPr id="2055" name="Picture 8"/>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69863" y="152400"/>
            <a:ext cx="879475"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cSld>
  <p:clrMap bg1="dk2" tx1="lt1" bg2="dk1" tx2="lt2" accent1="accent1" accent2="accent2" accent3="accent3" accent4="accent4" accent5="accent5" accent6="accent6" hlink="hlink" folHlink="folHlink"/>
  <p:sldLayoutIdLst>
    <p:sldLayoutId id="2147490262" r:id="rId1"/>
    <p:sldLayoutId id="2147490263" r:id="rId2"/>
    <p:sldLayoutId id="2147490264" r:id="rId3"/>
    <p:sldLayoutId id="2147490265" r:id="rId4"/>
    <p:sldLayoutId id="2147490266" r:id="rId5"/>
    <p:sldLayoutId id="2147490267" r:id="rId6"/>
    <p:sldLayoutId id="2147490268" r:id="rId7"/>
    <p:sldLayoutId id="2147490269" r:id="rId8"/>
    <p:sldLayoutId id="2147490270" r:id="rId9"/>
    <p:sldLayoutId id="2147490271" r:id="rId10"/>
    <p:sldLayoutId id="2147490272" r:id="rId11"/>
    <p:sldLayoutId id="2147490273" r:id="rId12"/>
  </p:sldLayoutIdLst>
  <p:txStyles>
    <p:titleStyle>
      <a:lvl1pPr algn="ctr" defTabSz="912813"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mj-lt"/>
          <a:ea typeface="ＭＳ Ｐゴシック" charset="0"/>
          <a:cs typeface="+mj-cs"/>
        </a:defRPr>
      </a:lvl1pPr>
      <a:lvl2pPr algn="ctr" defTabSz="912813"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ea typeface="ＭＳ Ｐゴシック" charset="0"/>
        </a:defRPr>
      </a:lvl2pPr>
      <a:lvl3pPr algn="ctr" defTabSz="912813"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ea typeface="ＭＳ Ｐゴシック" charset="0"/>
        </a:defRPr>
      </a:lvl3pPr>
      <a:lvl4pPr algn="ctr" defTabSz="912813"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ea typeface="ＭＳ Ｐゴシック" charset="0"/>
        </a:defRPr>
      </a:lvl4pPr>
      <a:lvl5pPr algn="ctr" defTabSz="912813" rtl="0" eaLnBrk="0" fontAlgn="base" hangingPunct="0">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ea typeface="ＭＳ Ｐゴシック" charset="0"/>
        </a:defRPr>
      </a:lvl5pPr>
      <a:lvl6pPr marL="457200" algn="ctr" defTabSz="912813" rtl="0" fontAlgn="base">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6pPr>
      <a:lvl7pPr marL="914400" algn="ctr" defTabSz="912813" rtl="0" fontAlgn="base">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7pPr>
      <a:lvl8pPr marL="1371600" algn="ctr" defTabSz="912813" rtl="0" fontAlgn="base">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8pPr>
      <a:lvl9pPr marL="1828800" algn="ctr" defTabSz="912813" rtl="0" fontAlgn="base">
        <a:lnSpc>
          <a:spcPct val="90000"/>
        </a:lnSpc>
        <a:spcBef>
          <a:spcPct val="0"/>
        </a:spcBef>
        <a:spcAft>
          <a:spcPct val="0"/>
        </a:spcAft>
        <a:defRPr sz="4000" b="1">
          <a:solidFill>
            <a:schemeClr val="tx2"/>
          </a:solidFill>
          <a:effectLst>
            <a:outerShdw blurRad="38100" dist="38100" dir="2700000" algn="tl">
              <a:srgbClr val="000000"/>
            </a:outerShdw>
          </a:effectLst>
          <a:latin typeface="Arial" charset="0"/>
        </a:defRPr>
      </a:lvl9pPr>
    </p:titleStyle>
    <p:bodyStyle>
      <a:lvl1pPr marL="465138" indent="-465138" algn="l" defTabSz="912813" rtl="0" eaLnBrk="0" fontAlgn="base" hangingPunct="0">
        <a:lnSpc>
          <a:spcPct val="90000"/>
        </a:lnSpc>
        <a:spcBef>
          <a:spcPct val="30000"/>
        </a:spcBef>
        <a:spcAft>
          <a:spcPct val="0"/>
        </a:spcAft>
        <a:buClr>
          <a:schemeClr val="tx2"/>
        </a:buClr>
        <a:buSzPct val="95000"/>
        <a:buFont typeface="Wingdings" charset="0"/>
        <a:buChar char="n"/>
        <a:defRPr sz="3100">
          <a:solidFill>
            <a:srgbClr val="FFFFFF"/>
          </a:solidFill>
          <a:effectLst>
            <a:outerShdw blurRad="38100" dist="38100" dir="2700000" algn="tl">
              <a:srgbClr val="000000"/>
            </a:outerShdw>
          </a:effectLst>
          <a:latin typeface="+mn-lt"/>
          <a:ea typeface="ＭＳ Ｐゴシック" charset="0"/>
          <a:cs typeface="+mn-cs"/>
        </a:defRPr>
      </a:lvl1pPr>
      <a:lvl2pPr marL="973138" indent="-393700" algn="l" defTabSz="912813" rtl="0" eaLnBrk="0" fontAlgn="base" hangingPunct="0">
        <a:lnSpc>
          <a:spcPct val="90000"/>
        </a:lnSpc>
        <a:spcBef>
          <a:spcPct val="30000"/>
        </a:spcBef>
        <a:spcAft>
          <a:spcPct val="0"/>
        </a:spcAft>
        <a:buClr>
          <a:schemeClr val="tx2"/>
        </a:buClr>
        <a:buSzPct val="95000"/>
        <a:buChar char="–"/>
        <a:defRPr sz="2800">
          <a:solidFill>
            <a:srgbClr val="FFFFFF"/>
          </a:solidFill>
          <a:effectLst>
            <a:outerShdw blurRad="38100" dist="38100" dir="2700000" algn="tl">
              <a:srgbClr val="000000"/>
            </a:outerShdw>
          </a:effectLst>
          <a:latin typeface="+mn-lt"/>
          <a:ea typeface="ＭＳ Ｐゴシック" charset="0"/>
        </a:defRPr>
      </a:lvl2pPr>
      <a:lvl3pPr marL="1439863" indent="-350838" algn="l" defTabSz="912813" rtl="0" eaLnBrk="0" fontAlgn="base" hangingPunct="0">
        <a:lnSpc>
          <a:spcPct val="90000"/>
        </a:lnSpc>
        <a:spcBef>
          <a:spcPct val="30000"/>
        </a:spcBef>
        <a:spcAft>
          <a:spcPct val="0"/>
        </a:spcAft>
        <a:buClr>
          <a:schemeClr val="tx2"/>
        </a:buClr>
        <a:buSzPct val="95000"/>
        <a:buFont typeface="Wingdings" charset="0"/>
        <a:buChar char="n"/>
        <a:defRPr sz="2400">
          <a:solidFill>
            <a:srgbClr val="FFFFFF"/>
          </a:solidFill>
          <a:effectLst>
            <a:outerShdw blurRad="38100" dist="38100" dir="2700000" algn="tl">
              <a:srgbClr val="000000"/>
            </a:outerShdw>
          </a:effectLst>
          <a:latin typeface="+mn-lt"/>
          <a:ea typeface="ＭＳ Ｐゴシック" charset="0"/>
        </a:defRPr>
      </a:lvl3pPr>
      <a:lvl4pPr marL="1781175" indent="-228600" algn="l" defTabSz="912813" rtl="0" eaLnBrk="0" fontAlgn="base" hangingPunct="0">
        <a:lnSpc>
          <a:spcPct val="90000"/>
        </a:lnSpc>
        <a:spcBef>
          <a:spcPct val="30000"/>
        </a:spcBef>
        <a:spcAft>
          <a:spcPct val="0"/>
        </a:spcAft>
        <a:buClr>
          <a:srgbClr val="66FFFF"/>
        </a:buClr>
        <a:buSzPct val="65000"/>
        <a:buFont typeface="Monotype Sorts" charset="0"/>
        <a:buChar char="u"/>
        <a:defRPr sz="2000">
          <a:solidFill>
            <a:srgbClr val="FFFFFF"/>
          </a:solidFill>
          <a:effectLst>
            <a:outerShdw blurRad="38100" dist="38100" dir="2700000" algn="tl">
              <a:srgbClr val="000000"/>
            </a:outerShdw>
          </a:effectLst>
          <a:latin typeface="+mn-lt"/>
          <a:ea typeface="ＭＳ Ｐゴシック" charset="0"/>
        </a:defRPr>
      </a:lvl4pPr>
      <a:lvl5pPr marL="2122488" indent="-225425" algn="l" defTabSz="912813"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ea typeface="ＭＳ Ｐゴシック" charset="0"/>
        </a:defRPr>
      </a:lvl5pPr>
      <a:lvl6pPr marL="2579688" indent="-225425" algn="l" defTabSz="912813"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6pPr>
      <a:lvl7pPr marL="3036888" indent="-225425" algn="l" defTabSz="912813"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7pPr>
      <a:lvl8pPr marL="3494088" indent="-225425" algn="l" defTabSz="912813"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8pPr>
      <a:lvl9pPr marL="3951288" indent="-225425" algn="l" defTabSz="912813"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69.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0.xml"/><Relationship Id="rId2" Type="http://schemas.openxmlformats.org/officeDocument/2006/relationships/notesSlide" Target="../notesSlides/notesSlide10.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70.xml"/><Relationship Id="rId2" Type="http://schemas.openxmlformats.org/officeDocument/2006/relationships/notesSlide" Target="../notesSlides/notesSlide98.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70.xml"/><Relationship Id="rId2" Type="http://schemas.openxmlformats.org/officeDocument/2006/relationships/notesSlide" Target="../notesSlides/notesSlide99.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16.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16.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16.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15.xml"/><Relationship Id="rId2" Type="http://schemas.openxmlformats.org/officeDocument/2006/relationships/notesSlide" Target="../notesSlides/notesSlide100.xml"/><Relationship Id="rId3" Type="http://schemas.openxmlformats.org/officeDocument/2006/relationships/hyperlink" Target="mailto:anita.soni@ahrq.hhs.gov"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0.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0.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0.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0.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9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9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9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8.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8.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9.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9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9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98.xml"/><Relationship Id="rId2" Type="http://schemas.openxmlformats.org/officeDocument/2006/relationships/notesSlide" Target="../notesSlides/notesSlide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98.xml"/><Relationship Id="rId2" Type="http://schemas.openxmlformats.org/officeDocument/2006/relationships/notesSlide" Target="../notesSlides/notesSlide2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98.xml"/><Relationship Id="rId2" Type="http://schemas.openxmlformats.org/officeDocument/2006/relationships/notesSlide" Target="../notesSlides/notesSlide2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98.xml"/><Relationship Id="rId2" Type="http://schemas.openxmlformats.org/officeDocument/2006/relationships/notesSlide" Target="../notesSlides/notesSlide2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93.xml"/><Relationship Id="rId2" Type="http://schemas.openxmlformats.org/officeDocument/2006/relationships/notesSlide" Target="../notesSlides/notesSlide2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93.xml"/><Relationship Id="rId2" Type="http://schemas.openxmlformats.org/officeDocument/2006/relationships/notesSlide" Target="../notesSlides/notesSlide2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93.xml"/><Relationship Id="rId2" Type="http://schemas.openxmlformats.org/officeDocument/2006/relationships/notesSlide" Target="../notesSlides/notesSlide2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93.xml"/><Relationship Id="rId2" Type="http://schemas.openxmlformats.org/officeDocument/2006/relationships/notesSlide" Target="../notesSlides/notesSlide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0.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98.xml"/><Relationship Id="rId2" Type="http://schemas.openxmlformats.org/officeDocument/2006/relationships/notesSlide" Target="../notesSlides/notesSlide2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93.xml"/><Relationship Id="rId2" Type="http://schemas.openxmlformats.org/officeDocument/2006/relationships/notesSlide" Target="../notesSlides/notesSlide2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93.xml"/><Relationship Id="rId2" Type="http://schemas.openxmlformats.org/officeDocument/2006/relationships/notesSlide" Target="../notesSlides/notesSlide3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93.xml"/><Relationship Id="rId2" Type="http://schemas.openxmlformats.org/officeDocument/2006/relationships/notesSlide" Target="../notesSlides/notesSlide3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93.xml"/><Relationship Id="rId2" Type="http://schemas.openxmlformats.org/officeDocument/2006/relationships/notesSlide" Target="../notesSlides/notesSlide3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92.xml"/><Relationship Id="rId2" Type="http://schemas.openxmlformats.org/officeDocument/2006/relationships/notesSlide" Target="../notesSlides/notesSlide3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93.xml"/><Relationship Id="rId2" Type="http://schemas.openxmlformats.org/officeDocument/2006/relationships/notesSlide" Target="../notesSlides/notesSlide3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93.xml"/><Relationship Id="rId2" Type="http://schemas.openxmlformats.org/officeDocument/2006/relationships/notesSlide" Target="../notesSlides/notesSlide3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95.xml"/><Relationship Id="rId2" Type="http://schemas.openxmlformats.org/officeDocument/2006/relationships/notesSlide" Target="../notesSlides/notesSlide3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93.xml"/><Relationship Id="rId2" Type="http://schemas.openxmlformats.org/officeDocument/2006/relationships/notesSlide" Target="../notesSlides/notesSlide3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0.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03.xml"/><Relationship Id="rId2" Type="http://schemas.openxmlformats.org/officeDocument/2006/relationships/notesSlide" Target="../notesSlides/notesSlide3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93.xml"/><Relationship Id="rId2" Type="http://schemas.openxmlformats.org/officeDocument/2006/relationships/notesSlide" Target="../notesSlides/notesSlide39.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03.xml"/><Relationship Id="rId2" Type="http://schemas.openxmlformats.org/officeDocument/2006/relationships/notesSlide" Target="../notesSlides/notesSlide40.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93.xml"/><Relationship Id="rId2" Type="http://schemas.openxmlformats.org/officeDocument/2006/relationships/notesSlide" Target="../notesSlides/notesSlide4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93.xml"/><Relationship Id="rId2" Type="http://schemas.openxmlformats.org/officeDocument/2006/relationships/notesSlide" Target="../notesSlides/notesSlide4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95.xml"/><Relationship Id="rId2" Type="http://schemas.openxmlformats.org/officeDocument/2006/relationships/notesSlide" Target="../notesSlides/notesSlide4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93.xml"/><Relationship Id="rId2" Type="http://schemas.openxmlformats.org/officeDocument/2006/relationships/notesSlide" Target="../notesSlides/notesSlide4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93.xml"/><Relationship Id="rId2" Type="http://schemas.openxmlformats.org/officeDocument/2006/relationships/notesSlide" Target="../notesSlides/notesSlide4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95.xml"/><Relationship Id="rId2" Type="http://schemas.openxmlformats.org/officeDocument/2006/relationships/notesSlide" Target="../notesSlides/notesSlide4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93.xml"/><Relationship Id="rId2" Type="http://schemas.openxmlformats.org/officeDocument/2006/relationships/notesSlide" Target="../notesSlides/notesSlide4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0.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95.xml"/><Relationship Id="rId2" Type="http://schemas.openxmlformats.org/officeDocument/2006/relationships/notesSlide" Target="../notesSlides/notesSlide48.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95.xml"/><Relationship Id="rId2" Type="http://schemas.openxmlformats.org/officeDocument/2006/relationships/notesSlide" Target="../notesSlides/notesSlide49.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93.xml"/><Relationship Id="rId2" Type="http://schemas.openxmlformats.org/officeDocument/2006/relationships/notesSlide" Target="../notesSlides/notesSlide50.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93.xml"/><Relationship Id="rId2" Type="http://schemas.openxmlformats.org/officeDocument/2006/relationships/notesSlide" Target="../notesSlides/notesSlide5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93.xml"/><Relationship Id="rId2" Type="http://schemas.openxmlformats.org/officeDocument/2006/relationships/notesSlide" Target="../notesSlides/notesSlide5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93.xml"/><Relationship Id="rId2" Type="http://schemas.openxmlformats.org/officeDocument/2006/relationships/notesSlide" Target="../notesSlides/notesSlide5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93.xml"/><Relationship Id="rId2" Type="http://schemas.openxmlformats.org/officeDocument/2006/relationships/notesSlide" Target="../notesSlides/notesSlide54.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93.xml"/><Relationship Id="rId2" Type="http://schemas.openxmlformats.org/officeDocument/2006/relationships/notesSlide" Target="../notesSlides/notesSlide5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93.xml"/><Relationship Id="rId2" Type="http://schemas.openxmlformats.org/officeDocument/2006/relationships/notesSlide" Target="../notesSlides/notesSlide5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93.xml"/><Relationship Id="rId2" Type="http://schemas.openxmlformats.org/officeDocument/2006/relationships/notesSlide" Target="../notesSlides/notesSlide5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0.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93.xml"/><Relationship Id="rId2" Type="http://schemas.openxmlformats.org/officeDocument/2006/relationships/notesSlide" Target="../notesSlides/notesSlide58.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03.xml"/><Relationship Id="rId2" Type="http://schemas.openxmlformats.org/officeDocument/2006/relationships/notesSlide" Target="../notesSlides/notesSlide59.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93.xml"/><Relationship Id="rId2" Type="http://schemas.openxmlformats.org/officeDocument/2006/relationships/notesSlide" Target="../notesSlides/notesSlide60.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93.xml"/><Relationship Id="rId2" Type="http://schemas.openxmlformats.org/officeDocument/2006/relationships/notesSlide" Target="../notesSlides/notesSlide6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93.xml"/><Relationship Id="rId2" Type="http://schemas.openxmlformats.org/officeDocument/2006/relationships/notesSlide" Target="../notesSlides/notesSlide6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10.xml"/><Relationship Id="rId2" Type="http://schemas.openxmlformats.org/officeDocument/2006/relationships/notesSlide" Target="../notesSlides/notesSlide6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21.xml"/><Relationship Id="rId2" Type="http://schemas.openxmlformats.org/officeDocument/2006/relationships/notesSlide" Target="../notesSlides/notesSlide64.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21.xml"/><Relationship Id="rId2" Type="http://schemas.openxmlformats.org/officeDocument/2006/relationships/notesSlide" Target="../notesSlides/notesSlide65.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21.xml"/><Relationship Id="rId2" Type="http://schemas.openxmlformats.org/officeDocument/2006/relationships/notesSlide" Target="../notesSlides/notesSlide66.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21.xml"/><Relationship Id="rId2" Type="http://schemas.openxmlformats.org/officeDocument/2006/relationships/notesSlide" Target="../notesSlides/notesSlide6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0.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21.xml"/><Relationship Id="rId2" Type="http://schemas.openxmlformats.org/officeDocument/2006/relationships/notesSlide" Target="../notesSlides/notesSlide68.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21.xml"/><Relationship Id="rId2" Type="http://schemas.openxmlformats.org/officeDocument/2006/relationships/notesSlide" Target="../notesSlides/notesSlide69.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21.xml"/><Relationship Id="rId2" Type="http://schemas.openxmlformats.org/officeDocument/2006/relationships/notesSlide" Target="../notesSlides/notesSlide70.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21.xml"/><Relationship Id="rId2" Type="http://schemas.openxmlformats.org/officeDocument/2006/relationships/notesSlide" Target="../notesSlides/notesSlide7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21.xml"/><Relationship Id="rId2" Type="http://schemas.openxmlformats.org/officeDocument/2006/relationships/notesSlide" Target="../notesSlides/notesSlide7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21.xml"/><Relationship Id="rId2" Type="http://schemas.openxmlformats.org/officeDocument/2006/relationships/notesSlide" Target="../notesSlides/notesSlide73.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21.xml"/><Relationship Id="rId2" Type="http://schemas.openxmlformats.org/officeDocument/2006/relationships/notesSlide" Target="../notesSlides/notesSlide74.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21.xml"/><Relationship Id="rId2" Type="http://schemas.openxmlformats.org/officeDocument/2006/relationships/notesSlide" Target="../notesSlides/notesSlide75.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21.xml"/><Relationship Id="rId2" Type="http://schemas.openxmlformats.org/officeDocument/2006/relationships/notesSlide" Target="../notesSlides/notesSlide76.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21.xml"/><Relationship Id="rId2" Type="http://schemas.openxmlformats.org/officeDocument/2006/relationships/notesSlide" Target="../notesSlides/notesSlide7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70.xml"/><Relationship Id="rId2" Type="http://schemas.openxmlformats.org/officeDocument/2006/relationships/notesSlide" Target="../notesSlides/notesSlide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16.xml"/><Relationship Id="rId2" Type="http://schemas.openxmlformats.org/officeDocument/2006/relationships/notesSlide" Target="../notesSlides/notesSlide78.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21.xml"/><Relationship Id="rId2" Type="http://schemas.openxmlformats.org/officeDocument/2006/relationships/notesSlide" Target="../notesSlides/notesSlide79.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21.xml"/><Relationship Id="rId2" Type="http://schemas.openxmlformats.org/officeDocument/2006/relationships/notesSlide" Target="../notesSlides/notesSlide80.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21.xml"/><Relationship Id="rId2" Type="http://schemas.openxmlformats.org/officeDocument/2006/relationships/notesSlide" Target="../notesSlides/notesSlide8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21.xml"/><Relationship Id="rId2" Type="http://schemas.openxmlformats.org/officeDocument/2006/relationships/notesSlide" Target="../notesSlides/notesSlide8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21.xml"/><Relationship Id="rId2" Type="http://schemas.openxmlformats.org/officeDocument/2006/relationships/notesSlide" Target="../notesSlides/notesSlide83.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21.xml"/><Relationship Id="rId2" Type="http://schemas.openxmlformats.org/officeDocument/2006/relationships/notesSlide" Target="../notesSlides/notesSlide84.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21.xml"/><Relationship Id="rId2" Type="http://schemas.openxmlformats.org/officeDocument/2006/relationships/notesSlide" Target="../notesSlides/notesSlide85.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75.xml"/><Relationship Id="rId2" Type="http://schemas.openxmlformats.org/officeDocument/2006/relationships/notesSlide" Target="../notesSlides/notesSlide86.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70.xml"/><Relationship Id="rId2" Type="http://schemas.openxmlformats.org/officeDocument/2006/relationships/notesSlide" Target="../notesSlides/notesSlide8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0.xml"/><Relationship Id="rId2" Type="http://schemas.openxmlformats.org/officeDocument/2006/relationships/notesSlide" Target="../notesSlides/notesSlide9.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70.xml"/><Relationship Id="rId2" Type="http://schemas.openxmlformats.org/officeDocument/2006/relationships/notesSlide" Target="../notesSlides/notesSlide88.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70.xml"/><Relationship Id="rId2" Type="http://schemas.openxmlformats.org/officeDocument/2006/relationships/notesSlide" Target="../notesSlides/notesSlide89.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70.xml"/><Relationship Id="rId2" Type="http://schemas.openxmlformats.org/officeDocument/2006/relationships/notesSlide" Target="../notesSlides/notesSlide90.xml"/><Relationship Id="rId3" Type="http://schemas.openxmlformats.org/officeDocument/2006/relationships/hyperlink" Target="http://www.meps.ahrq.gov/mepsweb" TargetMode="Externa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69.xml"/><Relationship Id="rId2" Type="http://schemas.openxmlformats.org/officeDocument/2006/relationships/notesSlide" Target="../notesSlides/notesSlide91.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70.xml"/><Relationship Id="rId2" Type="http://schemas.openxmlformats.org/officeDocument/2006/relationships/notesSlide" Target="../notesSlides/notesSlide92.xml"/><Relationship Id="rId3" Type="http://schemas.openxmlformats.org/officeDocument/2006/relationships/image" Target="../media/image5.png"/></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75.xml"/><Relationship Id="rId2" Type="http://schemas.openxmlformats.org/officeDocument/2006/relationships/notesSlide" Target="../notesSlides/notesSlide93.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70.xml"/><Relationship Id="rId2" Type="http://schemas.openxmlformats.org/officeDocument/2006/relationships/notesSlide" Target="../notesSlides/notesSlide94.xml"/><Relationship Id="rId3" Type="http://schemas.openxmlformats.org/officeDocument/2006/relationships/hyperlink" Target="mailto:Workshopinfo@ahrq.hhs.gov" TargetMode="Externa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70.xml"/><Relationship Id="rId2" Type="http://schemas.openxmlformats.org/officeDocument/2006/relationships/notesSlide" Target="../notesSlides/notesSlide95.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70.xml"/><Relationship Id="rId2" Type="http://schemas.openxmlformats.org/officeDocument/2006/relationships/notesSlide" Target="../notesSlides/notesSlide96.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70.xml"/><Relationship Id="rId2" Type="http://schemas.openxmlformats.org/officeDocument/2006/relationships/notesSlide" Target="../notesSlides/notesSlide9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ctrTitle"/>
          </p:nvPr>
        </p:nvSpPr>
        <p:spPr>
          <a:xfrm>
            <a:off x="152400" y="1600200"/>
            <a:ext cx="8839200" cy="2590800"/>
          </a:xfrm>
        </p:spPr>
        <p:txBody>
          <a:bodyPr lIns="90423" tIns="44420" rIns="90423" bIns="44420" anchor="ctr"/>
          <a:lstStyle/>
          <a:p>
            <a:r>
              <a:rPr lang="en-US" sz="3600" dirty="0">
                <a:latin typeface="Arial" charset="0"/>
              </a:rPr>
              <a:t/>
            </a:r>
            <a:br>
              <a:rPr lang="en-US" sz="3600" dirty="0">
                <a:latin typeface="Arial" charset="0"/>
              </a:rPr>
            </a:br>
            <a:r>
              <a:rPr lang="en-US" sz="3600" dirty="0">
                <a:latin typeface="Arial" charset="0"/>
              </a:rPr>
              <a:t>AHRQ 2011 Annual Conference</a:t>
            </a:r>
            <a:br>
              <a:rPr lang="en-US" sz="3600" dirty="0">
                <a:latin typeface="Arial" charset="0"/>
              </a:rPr>
            </a:br>
            <a:r>
              <a:rPr lang="en-US" sz="3600" dirty="0">
                <a:latin typeface="Arial" charset="0"/>
              </a:rPr>
              <a:t/>
            </a:r>
            <a:br>
              <a:rPr lang="en-US" sz="3600" dirty="0">
                <a:latin typeface="Arial" charset="0"/>
              </a:rPr>
            </a:br>
            <a:r>
              <a:rPr lang="en-US" sz="3600" dirty="0">
                <a:latin typeface="Arial" charset="0"/>
              </a:rPr>
              <a:t>AHRQ Data Resources to </a:t>
            </a:r>
            <a:br>
              <a:rPr lang="en-US" sz="3600" dirty="0">
                <a:latin typeface="Arial" charset="0"/>
              </a:rPr>
            </a:br>
            <a:r>
              <a:rPr lang="en-US" sz="3600" dirty="0">
                <a:latin typeface="Arial" charset="0"/>
              </a:rPr>
              <a:t>Inform Health Policy Research: </a:t>
            </a:r>
            <a:br>
              <a:rPr lang="en-US" sz="3600" dirty="0">
                <a:latin typeface="Arial" charset="0"/>
              </a:rPr>
            </a:br>
            <a:r>
              <a:rPr lang="en-US" sz="3600" dirty="0">
                <a:latin typeface="Arial" charset="0"/>
              </a:rPr>
              <a:t>The Medical Expenditures Panel Survey (MEPS)</a:t>
            </a:r>
          </a:p>
        </p:txBody>
      </p:sp>
      <p:sp>
        <p:nvSpPr>
          <p:cNvPr id="34819" name="Rectangle 3"/>
          <p:cNvSpPr>
            <a:spLocks noGrp="1" noChangeArrowheads="1"/>
          </p:cNvSpPr>
          <p:nvPr>
            <p:ph type="subTitle" idx="1"/>
          </p:nvPr>
        </p:nvSpPr>
        <p:spPr>
          <a:xfrm>
            <a:off x="457200" y="4724400"/>
            <a:ext cx="7924800" cy="1676400"/>
          </a:xfrm>
        </p:spPr>
        <p:txBody>
          <a:bodyPr lIns="90423" tIns="44420" rIns="90423" bIns="44420"/>
          <a:lstStyle/>
          <a:p>
            <a:pPr marL="465138" indent="-465138"/>
            <a:endParaRPr lang="en-US" sz="400" b="1" dirty="0">
              <a:latin typeface="Arial" charset="0"/>
            </a:endParaRPr>
          </a:p>
          <a:p>
            <a:pPr marL="465138" indent="-465138"/>
            <a:endParaRPr lang="en-US" sz="400" b="1" dirty="0">
              <a:latin typeface="Arial" charset="0"/>
            </a:endParaRPr>
          </a:p>
          <a:p>
            <a:pPr marL="465138" indent="-465138"/>
            <a:endParaRPr lang="en-US" sz="400" b="1" dirty="0">
              <a:latin typeface="Arial" charset="0"/>
            </a:endParaRPr>
          </a:p>
          <a:p>
            <a:pPr marL="465138" indent="-465138"/>
            <a:endParaRPr lang="en-US" sz="400" b="1" dirty="0">
              <a:latin typeface="Arial" charset="0"/>
            </a:endParaRPr>
          </a:p>
          <a:p>
            <a:pPr marL="465138" indent="-465138"/>
            <a:r>
              <a:rPr lang="en-US" b="1" dirty="0">
                <a:solidFill>
                  <a:schemeClr val="tx2"/>
                </a:solidFill>
                <a:latin typeface="Arial" charset="0"/>
              </a:rPr>
              <a:t>Anita </a:t>
            </a:r>
            <a:r>
              <a:rPr lang="en-US" b="1" dirty="0" err="1">
                <a:solidFill>
                  <a:schemeClr val="tx2"/>
                </a:solidFill>
                <a:latin typeface="Arial" charset="0"/>
              </a:rPr>
              <a:t>Soni</a:t>
            </a:r>
            <a:r>
              <a:rPr lang="en-US" b="1" dirty="0">
                <a:solidFill>
                  <a:schemeClr val="tx2"/>
                </a:solidFill>
                <a:latin typeface="Arial" charset="0"/>
              </a:rPr>
              <a:t>, Ph.D.</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1600200" y="304800"/>
            <a:ext cx="6477000" cy="914400"/>
          </a:xfrm>
        </p:spPr>
        <p:txBody>
          <a:bodyPr/>
          <a:lstStyle/>
          <a:p>
            <a:r>
              <a:rPr lang="en-US" dirty="0">
                <a:latin typeface="Arial" charset="0"/>
              </a:rPr>
              <a:t>MEPS-HC Sample Sizes</a:t>
            </a:r>
          </a:p>
        </p:txBody>
      </p:sp>
      <p:sp>
        <p:nvSpPr>
          <p:cNvPr id="44035" name="Rectangle 3"/>
          <p:cNvSpPr>
            <a:spLocks noGrp="1" noChangeArrowheads="1"/>
          </p:cNvSpPr>
          <p:nvPr>
            <p:ph type="body" idx="1"/>
          </p:nvPr>
        </p:nvSpPr>
        <p:spPr>
          <a:xfrm>
            <a:off x="609600" y="1676400"/>
            <a:ext cx="8001000" cy="4572000"/>
          </a:xfrm>
        </p:spPr>
        <p:txBody>
          <a:bodyPr/>
          <a:lstStyle/>
          <a:p>
            <a:pPr marL="609600" indent="-609600">
              <a:lnSpc>
                <a:spcPct val="70000"/>
              </a:lnSpc>
              <a:buFont typeface="Wingdings" charset="0"/>
              <a:buNone/>
            </a:pPr>
            <a:r>
              <a:rPr lang="en-US" sz="2000" b="1">
                <a:latin typeface="Arial" charset="0"/>
              </a:rPr>
              <a:t>Year	       Families	    	   Persons</a:t>
            </a:r>
          </a:p>
          <a:p>
            <a:pPr marL="609600" indent="-609600">
              <a:lnSpc>
                <a:spcPct val="70000"/>
              </a:lnSpc>
              <a:buFont typeface="Wingdings" charset="0"/>
              <a:buNone/>
            </a:pPr>
            <a:r>
              <a:rPr lang="en-US" sz="2000" b="1">
                <a:latin typeface="Arial" charset="0"/>
              </a:rPr>
              <a:t>1996           8,655		     21,571</a:t>
            </a:r>
          </a:p>
          <a:p>
            <a:pPr marL="609600" indent="-609600">
              <a:lnSpc>
                <a:spcPct val="70000"/>
              </a:lnSpc>
              <a:buFont typeface="Wingdings" charset="0"/>
              <a:buNone/>
            </a:pPr>
            <a:r>
              <a:rPr lang="en-US" sz="2000" b="1">
                <a:latin typeface="Arial" charset="0"/>
              </a:rPr>
              <a:t>1997         13,087                             32,636</a:t>
            </a:r>
          </a:p>
          <a:p>
            <a:pPr marL="609600" indent="-609600">
              <a:lnSpc>
                <a:spcPct val="70000"/>
              </a:lnSpc>
              <a:buFont typeface="Wingdings" charset="0"/>
              <a:buNone/>
            </a:pPr>
            <a:r>
              <a:rPr lang="en-US" sz="2000" b="1">
                <a:latin typeface="Arial" charset="0"/>
              </a:rPr>
              <a:t>1998           9,023                             22,953</a:t>
            </a:r>
          </a:p>
          <a:p>
            <a:pPr marL="609600" indent="-609600">
              <a:lnSpc>
                <a:spcPct val="70000"/>
              </a:lnSpc>
              <a:buFont typeface="Wingdings" charset="0"/>
              <a:buNone/>
            </a:pPr>
            <a:r>
              <a:rPr lang="en-US" sz="2000" b="1">
                <a:latin typeface="Arial" charset="0"/>
              </a:rPr>
              <a:t>1999           9,345                             23,565</a:t>
            </a:r>
          </a:p>
          <a:p>
            <a:pPr marL="609600" indent="-609600">
              <a:lnSpc>
                <a:spcPct val="70000"/>
              </a:lnSpc>
              <a:buFont typeface="Wingdings" charset="0"/>
              <a:buNone/>
            </a:pPr>
            <a:r>
              <a:rPr lang="en-US" sz="2000" b="1">
                <a:latin typeface="Arial" charset="0"/>
              </a:rPr>
              <a:t>2000           9,515                             23,839</a:t>
            </a:r>
          </a:p>
          <a:p>
            <a:pPr marL="609600" indent="-609600">
              <a:lnSpc>
                <a:spcPct val="70000"/>
              </a:lnSpc>
              <a:buFont typeface="Wingdings" charset="0"/>
              <a:buNone/>
            </a:pPr>
            <a:r>
              <a:rPr lang="en-US" sz="2000" b="1">
                <a:latin typeface="Arial" charset="0"/>
              </a:rPr>
              <a:t>2001         12,852                             32,122</a:t>
            </a:r>
          </a:p>
          <a:p>
            <a:pPr marL="609600" indent="-609600">
              <a:lnSpc>
                <a:spcPct val="70000"/>
              </a:lnSpc>
              <a:buFont typeface="Wingdings" charset="0"/>
              <a:buNone/>
            </a:pPr>
            <a:r>
              <a:rPr lang="en-US" sz="2000" b="1">
                <a:latin typeface="Arial" charset="0"/>
              </a:rPr>
              <a:t>2002         14,828                             37,418</a:t>
            </a:r>
          </a:p>
          <a:p>
            <a:pPr marL="609600" indent="-609600">
              <a:lnSpc>
                <a:spcPct val="70000"/>
              </a:lnSpc>
              <a:buFont typeface="Wingdings" charset="0"/>
              <a:buNone/>
            </a:pPr>
            <a:r>
              <a:rPr lang="en-US" sz="2000" b="1">
                <a:latin typeface="Arial" charset="0"/>
              </a:rPr>
              <a:t>2003         12,860                             32,681</a:t>
            </a:r>
          </a:p>
          <a:p>
            <a:pPr marL="609600" indent="-609600">
              <a:lnSpc>
                <a:spcPct val="70000"/>
              </a:lnSpc>
              <a:buFont typeface="Wingdings" charset="0"/>
              <a:buNone/>
            </a:pPr>
            <a:r>
              <a:rPr lang="en-US" sz="2000" b="1">
                <a:latin typeface="Arial" charset="0"/>
              </a:rPr>
              <a:t>2004         13,018                             32,737</a:t>
            </a:r>
          </a:p>
          <a:p>
            <a:pPr marL="609600" indent="-609600">
              <a:lnSpc>
                <a:spcPct val="70000"/>
              </a:lnSpc>
              <a:buFont typeface="Wingdings" charset="0"/>
              <a:buNone/>
            </a:pPr>
            <a:r>
              <a:rPr lang="en-US" sz="2000" b="1">
                <a:latin typeface="Arial" charset="0"/>
              </a:rPr>
              <a:t>2005         12,810                             32,320</a:t>
            </a:r>
          </a:p>
          <a:p>
            <a:pPr marL="609600" indent="-609600">
              <a:lnSpc>
                <a:spcPct val="70000"/>
              </a:lnSpc>
              <a:buFont typeface="Wingdings" charset="0"/>
              <a:buNone/>
            </a:pPr>
            <a:r>
              <a:rPr lang="en-US" sz="2000" b="1">
                <a:latin typeface="Arial" charset="0"/>
              </a:rPr>
              <a:t>2006	        12,811		     32,577</a:t>
            </a:r>
          </a:p>
          <a:p>
            <a:pPr marL="609600" indent="-609600">
              <a:lnSpc>
                <a:spcPct val="70000"/>
              </a:lnSpc>
              <a:buFont typeface="Wingdings" charset="0"/>
              <a:buNone/>
            </a:pPr>
            <a:r>
              <a:rPr lang="en-US" sz="2000" b="1">
                <a:latin typeface="Arial" charset="0"/>
              </a:rPr>
              <a:t>2007	        11,615		     29,370</a:t>
            </a:r>
          </a:p>
          <a:p>
            <a:pPr marL="609600" indent="-609600">
              <a:lnSpc>
                <a:spcPct val="70000"/>
              </a:lnSpc>
              <a:buFont typeface="Wingdings" charset="0"/>
              <a:buNone/>
            </a:pPr>
            <a:r>
              <a:rPr lang="en-US" sz="2000" b="1">
                <a:latin typeface="Arial" charset="0"/>
              </a:rPr>
              <a:t>2008		    12,316		     31,262</a:t>
            </a:r>
            <a:r>
              <a:rPr lang="en-US" sz="1800">
                <a:latin typeface="Arial" charset="0"/>
              </a:rPr>
              <a:t>	</a:t>
            </a:r>
          </a:p>
          <a:p>
            <a:pPr marL="609600" indent="-609600">
              <a:lnSpc>
                <a:spcPct val="70000"/>
              </a:lnSpc>
              <a:buFont typeface="Wingdings" charset="0"/>
              <a:buNone/>
            </a:pPr>
            <a:r>
              <a:rPr lang="en-US" sz="2000" b="1">
                <a:latin typeface="Arial" charset="0"/>
              </a:rPr>
              <a:t>2009		    13,875		     34,920</a:t>
            </a:r>
          </a:p>
        </p:txBody>
      </p:sp>
    </p:spTree>
  </p:cSld>
  <p:clrMapOvr>
    <a:masterClrMapping/>
  </p:clrMapOvr>
  <p:timing>
    <p:tnLst>
      <p:par>
        <p:cTn xmlns:p14="http://schemas.microsoft.com/office/powerpoint/2010/mai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ChangeArrowheads="1"/>
          </p:cNvSpPr>
          <p:nvPr>
            <p:ph type="title"/>
          </p:nvPr>
        </p:nvSpPr>
        <p:spPr>
          <a:xfrm>
            <a:off x="1828800" y="228600"/>
            <a:ext cx="6096000" cy="990600"/>
          </a:xfrm>
        </p:spPr>
        <p:txBody>
          <a:bodyPr/>
          <a:lstStyle/>
          <a:p>
            <a:r>
              <a:rPr lang="en-US">
                <a:latin typeface="Arial" charset="0"/>
              </a:rPr>
              <a:t>ADC Fees</a:t>
            </a:r>
          </a:p>
        </p:txBody>
      </p:sp>
      <p:sp>
        <p:nvSpPr>
          <p:cNvPr id="136195" name="Rectangle 3"/>
          <p:cNvSpPr>
            <a:spLocks noGrp="1" noChangeArrowheads="1"/>
          </p:cNvSpPr>
          <p:nvPr>
            <p:ph type="body" idx="1"/>
          </p:nvPr>
        </p:nvSpPr>
        <p:spPr>
          <a:xfrm>
            <a:off x="457200" y="1524000"/>
            <a:ext cx="8145463" cy="5105400"/>
          </a:xfrm>
        </p:spPr>
        <p:txBody>
          <a:bodyPr/>
          <a:lstStyle/>
          <a:p>
            <a:pPr eaLnBrk="1" hangingPunct="1"/>
            <a:r>
              <a:rPr lang="en-US" sz="2400" b="1">
                <a:latin typeface="Arial" charset="0"/>
              </a:rPr>
              <a:t>User fee of $300 for approved projects to cover technical assistance, simple file construction, and/or up to 4 hours of programming support from data contractor</a:t>
            </a:r>
          </a:p>
          <a:p>
            <a:pPr eaLnBrk="1" hangingPunct="1"/>
            <a:endParaRPr lang="en-US" sz="2400" b="1">
              <a:latin typeface="Arial" charset="0"/>
            </a:endParaRPr>
          </a:p>
          <a:p>
            <a:pPr eaLnBrk="1" hangingPunct="1"/>
            <a:r>
              <a:rPr lang="en-US" sz="2400" b="1">
                <a:latin typeface="Arial" charset="0"/>
              </a:rPr>
              <a:t>User fee waived for full-time graduate students working on dissertations or other degree requirements, and Federal Government agencies</a:t>
            </a:r>
          </a:p>
          <a:p>
            <a:pPr eaLnBrk="1" hangingPunct="1"/>
            <a:endParaRPr lang="en-US" sz="2400" b="1">
              <a:latin typeface="Arial" charset="0"/>
            </a:endParaRPr>
          </a:p>
          <a:p>
            <a:pPr eaLnBrk="1" hangingPunct="1"/>
            <a:r>
              <a:rPr lang="en-US" sz="2400" b="1">
                <a:latin typeface="Arial" charset="0"/>
              </a:rPr>
              <a:t>Fee is also waived if you use any of the Census Bureau's Remote Data Centers (RDC); if there are any additional fees required by the Census Bureau, user is responsible for those fees</a:t>
            </a:r>
            <a:endParaRPr lang="en-US" sz="2400">
              <a:latin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ChangeArrowheads="1"/>
          </p:cNvSpPr>
          <p:nvPr>
            <p:ph type="title"/>
          </p:nvPr>
        </p:nvSpPr>
        <p:spPr>
          <a:xfrm>
            <a:off x="1828800" y="304800"/>
            <a:ext cx="6096000" cy="876300"/>
          </a:xfrm>
        </p:spPr>
        <p:txBody>
          <a:bodyPr/>
          <a:lstStyle/>
          <a:p>
            <a:r>
              <a:rPr lang="en-US">
                <a:latin typeface="Arial" charset="0"/>
              </a:rPr>
              <a:t>ADC Guidelines</a:t>
            </a:r>
          </a:p>
        </p:txBody>
      </p:sp>
      <p:sp>
        <p:nvSpPr>
          <p:cNvPr id="137219" name="Rectangle 3"/>
          <p:cNvSpPr>
            <a:spLocks noGrp="1" noChangeArrowheads="1"/>
          </p:cNvSpPr>
          <p:nvPr>
            <p:ph type="body" idx="1"/>
          </p:nvPr>
        </p:nvSpPr>
        <p:spPr>
          <a:xfrm>
            <a:off x="304800" y="1447800"/>
            <a:ext cx="8610600" cy="5257800"/>
          </a:xfrm>
        </p:spPr>
        <p:txBody>
          <a:bodyPr/>
          <a:lstStyle/>
          <a:p>
            <a:r>
              <a:rPr lang="en-US" sz="2800" b="1">
                <a:latin typeface="Arial" charset="0"/>
              </a:rPr>
              <a:t>Researcher may bring data in, but not out</a:t>
            </a:r>
          </a:p>
          <a:p>
            <a:r>
              <a:rPr lang="en-US" sz="2800" b="1">
                <a:latin typeface="Arial" charset="0"/>
              </a:rPr>
              <a:t>Researcher has access only to data needed for approved project</a:t>
            </a:r>
          </a:p>
          <a:p>
            <a:r>
              <a:rPr lang="en-US" sz="2800" b="1">
                <a:latin typeface="Arial" charset="0"/>
              </a:rPr>
              <a:t>All tabular data will be reviewed for confidentiality before release from Center</a:t>
            </a:r>
          </a:p>
          <a:p>
            <a:r>
              <a:rPr lang="en-US" sz="2800" b="1">
                <a:latin typeface="Arial" charset="0"/>
              </a:rPr>
              <a:t>Only approved tables can leave the Center</a:t>
            </a:r>
          </a:p>
          <a:p>
            <a:r>
              <a:rPr lang="en-US" sz="2800" b="1">
                <a:latin typeface="Arial" charset="0"/>
              </a:rPr>
              <a:t>Center will store data files, foreign merge files, and all outputs needed for replication</a:t>
            </a:r>
          </a:p>
        </p:txBody>
      </p:sp>
    </p:spTree>
  </p:cSld>
  <p:clrMapOvr>
    <a:masterClrMapping/>
  </p:clrMapOvr>
  <p:timing>
    <p:tnLst>
      <p:par>
        <p:cTn xmlns:p14="http://schemas.microsoft.com/office/powerpoint/2010/mai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a:xfrm>
            <a:off x="1752600" y="228600"/>
            <a:ext cx="7010400" cy="914400"/>
          </a:xfrm>
        </p:spPr>
        <p:txBody>
          <a:bodyPr/>
          <a:lstStyle/>
          <a:p>
            <a:pPr eaLnBrk="1" hangingPunct="1"/>
            <a:r>
              <a:rPr lang="en-US">
                <a:latin typeface="Arial" charset="0"/>
              </a:rPr>
              <a:t>MEPS Web Analytical Tools</a:t>
            </a:r>
          </a:p>
        </p:txBody>
      </p:sp>
      <p:sp>
        <p:nvSpPr>
          <p:cNvPr id="138243" name="Rectangle 3"/>
          <p:cNvSpPr>
            <a:spLocks noGrp="1" noChangeArrowheads="1"/>
          </p:cNvSpPr>
          <p:nvPr>
            <p:ph type="body" idx="1"/>
          </p:nvPr>
        </p:nvSpPr>
        <p:spPr>
          <a:xfrm>
            <a:off x="533400" y="1752600"/>
            <a:ext cx="8001000" cy="4572000"/>
          </a:xfrm>
        </p:spPr>
        <p:txBody>
          <a:bodyPr/>
          <a:lstStyle/>
          <a:p>
            <a:pPr marL="0" indent="0" eaLnBrk="1" hangingPunct="1">
              <a:buFont typeface="Wingdings" charset="0"/>
              <a:buNone/>
            </a:pPr>
            <a:r>
              <a:rPr lang="en-US" sz="3600" b="1">
                <a:latin typeface="Arial" charset="0"/>
              </a:rPr>
              <a:t>The MEPS web site contains two web analytical tools:</a:t>
            </a:r>
          </a:p>
          <a:p>
            <a:pPr marL="0" indent="0" eaLnBrk="1" hangingPunct="1">
              <a:buFont typeface="Wingdings" charset="0"/>
              <a:buNone/>
            </a:pPr>
            <a:endParaRPr lang="en-US" sz="3600" b="1">
              <a:latin typeface="Arial" charset="0"/>
            </a:endParaRPr>
          </a:p>
          <a:p>
            <a:pPr marL="0" indent="0" algn="ctr" eaLnBrk="1" hangingPunct="1"/>
            <a:r>
              <a:rPr lang="en-US" sz="3600" b="1">
                <a:latin typeface="Arial" charset="0"/>
              </a:rPr>
              <a:t>MEPSnet Query Tools</a:t>
            </a:r>
          </a:p>
          <a:p>
            <a:pPr marL="0" indent="0" eaLnBrk="1" hangingPunct="1"/>
            <a:endParaRPr lang="en-US" sz="3600" b="1">
              <a:latin typeface="Arial" charset="0"/>
            </a:endParaRPr>
          </a:p>
          <a:p>
            <a:pPr marL="0" indent="0" algn="ctr" eaLnBrk="1" hangingPunct="1"/>
            <a:r>
              <a:rPr lang="en-US" sz="3600" b="1">
                <a:latin typeface="Arial" charset="0"/>
              </a:rPr>
              <a:t>Customizable Summary Data Tables</a:t>
            </a:r>
          </a:p>
        </p:txBody>
      </p:sp>
    </p:spTree>
  </p:cSld>
  <p:clrMapOvr>
    <a:masterClrMapping/>
  </p:clrMapOvr>
  <p:timing>
    <p:tnLst>
      <p:par>
        <p:cTn xmlns:p14="http://schemas.microsoft.com/office/powerpoint/2010/mai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5"/>
          <p:cNvSpPr>
            <a:spLocks noGrp="1" noChangeArrowheads="1"/>
          </p:cNvSpPr>
          <p:nvPr>
            <p:ph type="title"/>
          </p:nvPr>
        </p:nvSpPr>
        <p:spPr>
          <a:xfrm>
            <a:off x="1752600" y="228600"/>
            <a:ext cx="7010400" cy="914400"/>
          </a:xfrm>
        </p:spPr>
        <p:txBody>
          <a:bodyPr/>
          <a:lstStyle/>
          <a:p>
            <a:pPr eaLnBrk="1" hangingPunct="1"/>
            <a:r>
              <a:rPr lang="en-US">
                <a:latin typeface="Arial" charset="0"/>
              </a:rPr>
              <a:t>MEPSnet Query Tools</a:t>
            </a:r>
          </a:p>
        </p:txBody>
      </p:sp>
      <p:sp>
        <p:nvSpPr>
          <p:cNvPr id="139267" name="Rectangle 6"/>
          <p:cNvSpPr>
            <a:spLocks noGrp="1" noChangeArrowheads="1"/>
          </p:cNvSpPr>
          <p:nvPr>
            <p:ph type="body" idx="1"/>
          </p:nvPr>
        </p:nvSpPr>
        <p:spPr>
          <a:xfrm>
            <a:off x="533400" y="1752600"/>
            <a:ext cx="8001000" cy="4572000"/>
          </a:xfrm>
        </p:spPr>
        <p:txBody>
          <a:bodyPr/>
          <a:lstStyle/>
          <a:p>
            <a:pPr marL="0" indent="0" eaLnBrk="1" hangingPunct="1">
              <a:lnSpc>
                <a:spcPct val="80000"/>
              </a:lnSpc>
              <a:buFont typeface="Wingdings" charset="0"/>
              <a:buNone/>
            </a:pPr>
            <a:r>
              <a:rPr lang="en-US" b="1">
                <a:latin typeface="Arial" charset="0"/>
              </a:rPr>
              <a:t>MEPSnet is a collection of analytical tools offering online capability to generate MEPS estimates.  The tools are divided into two sections:</a:t>
            </a:r>
          </a:p>
          <a:p>
            <a:pPr marL="0" indent="0" eaLnBrk="1" hangingPunct="1">
              <a:lnSpc>
                <a:spcPct val="70000"/>
              </a:lnSpc>
              <a:buFont typeface="Wingdings" charset="0"/>
              <a:buNone/>
            </a:pPr>
            <a:endParaRPr lang="en-US" b="1">
              <a:latin typeface="Arial" charset="0"/>
            </a:endParaRPr>
          </a:p>
          <a:p>
            <a:pPr marL="0" indent="0" algn="ctr" eaLnBrk="1" hangingPunct="1">
              <a:lnSpc>
                <a:spcPct val="80000"/>
              </a:lnSpc>
            </a:pPr>
            <a:r>
              <a:rPr lang="en-US" b="1">
                <a:latin typeface="Arial" charset="0"/>
              </a:rPr>
              <a:t> MEPSnet/Household Component MEPSnet/HC</a:t>
            </a:r>
          </a:p>
          <a:p>
            <a:pPr marL="0" indent="0" eaLnBrk="1" hangingPunct="1">
              <a:lnSpc>
                <a:spcPct val="80000"/>
              </a:lnSpc>
            </a:pPr>
            <a:endParaRPr lang="en-US" b="1">
              <a:latin typeface="Arial" charset="0"/>
            </a:endParaRPr>
          </a:p>
          <a:p>
            <a:pPr marL="0" indent="0" algn="ctr" eaLnBrk="1" hangingPunct="1">
              <a:lnSpc>
                <a:spcPct val="80000"/>
              </a:lnSpc>
            </a:pPr>
            <a:r>
              <a:rPr lang="en-US" b="1">
                <a:latin typeface="Arial" charset="0"/>
              </a:rPr>
              <a:t> MEPSnet/Insurance Component MEPSnet/IC</a:t>
            </a:r>
          </a:p>
        </p:txBody>
      </p:sp>
    </p:spTree>
  </p:cSld>
  <p:clrMapOvr>
    <a:masterClrMapping/>
  </p:clrMapOvr>
  <p:timing>
    <p:tnLst>
      <p:par>
        <p:cTn xmlns:p14="http://schemas.microsoft.com/office/powerpoint/2010/mai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ChangeArrowheads="1"/>
          </p:cNvSpPr>
          <p:nvPr>
            <p:ph type="title"/>
          </p:nvPr>
        </p:nvSpPr>
        <p:spPr>
          <a:xfrm>
            <a:off x="1905000" y="228600"/>
            <a:ext cx="6240463" cy="914400"/>
          </a:xfrm>
        </p:spPr>
        <p:txBody>
          <a:bodyPr/>
          <a:lstStyle/>
          <a:p>
            <a:pPr eaLnBrk="1" hangingPunct="1"/>
            <a:r>
              <a:rPr lang="en-US" sz="3600">
                <a:latin typeface="Arial" charset="0"/>
              </a:rPr>
              <a:t>Customizable Summary Data Tables</a:t>
            </a:r>
          </a:p>
        </p:txBody>
      </p:sp>
      <p:sp>
        <p:nvSpPr>
          <p:cNvPr id="140291" name="Rectangle 3"/>
          <p:cNvSpPr>
            <a:spLocks noGrp="1" noChangeArrowheads="1"/>
          </p:cNvSpPr>
          <p:nvPr>
            <p:ph type="body" idx="1"/>
          </p:nvPr>
        </p:nvSpPr>
        <p:spPr>
          <a:xfrm>
            <a:off x="0" y="1676400"/>
            <a:ext cx="9144000" cy="4876800"/>
          </a:xfrm>
        </p:spPr>
        <p:txBody>
          <a:bodyPr/>
          <a:lstStyle/>
          <a:p>
            <a:pPr marL="0" indent="0" eaLnBrk="1" hangingPunct="1">
              <a:buFont typeface="Wingdings" charset="0"/>
              <a:buNone/>
            </a:pPr>
            <a:r>
              <a:rPr lang="en-US" sz="2800">
                <a:latin typeface="Arial" charset="0"/>
              </a:rPr>
              <a:t>The following MEPS Summary Data Tables are customizable:</a:t>
            </a:r>
          </a:p>
          <a:p>
            <a:pPr marL="0" indent="0" eaLnBrk="1" hangingPunct="1">
              <a:buFont typeface="Wingdings" charset="0"/>
              <a:buNone/>
            </a:pPr>
            <a:endParaRPr lang="en-US" sz="1600">
              <a:latin typeface="Arial" charset="0"/>
            </a:endParaRPr>
          </a:p>
          <a:p>
            <a:pPr marL="0" indent="0" eaLnBrk="1" hangingPunct="1">
              <a:lnSpc>
                <a:spcPct val="110000"/>
              </a:lnSpc>
            </a:pPr>
            <a:r>
              <a:rPr lang="en-US" sz="2800">
                <a:latin typeface="Arial" charset="0"/>
              </a:rPr>
              <a:t> All of the </a:t>
            </a:r>
            <a:r>
              <a:rPr lang="en-US" sz="2800" i="1">
                <a:latin typeface="Arial" charset="0"/>
              </a:rPr>
              <a:t>Expenditures by Health Care Service</a:t>
            </a:r>
            <a:r>
              <a:rPr lang="en-US" sz="2800">
                <a:latin typeface="Arial" charset="0"/>
              </a:rPr>
              <a:t> Tables </a:t>
            </a:r>
          </a:p>
          <a:p>
            <a:pPr marL="0" indent="0" eaLnBrk="1" hangingPunct="1">
              <a:lnSpc>
                <a:spcPct val="110000"/>
              </a:lnSpc>
            </a:pPr>
            <a:r>
              <a:rPr lang="en-US" sz="2800">
                <a:latin typeface="Arial" charset="0"/>
              </a:rPr>
              <a:t> All of the </a:t>
            </a:r>
            <a:r>
              <a:rPr lang="en-US" sz="2800" i="1">
                <a:latin typeface="Arial" charset="0"/>
              </a:rPr>
              <a:t>Expenditures by Medical Condition</a:t>
            </a:r>
            <a:r>
              <a:rPr lang="en-US" sz="2800">
                <a:latin typeface="Arial" charset="0"/>
              </a:rPr>
              <a:t> Tables</a:t>
            </a:r>
          </a:p>
          <a:p>
            <a:pPr marL="0" indent="0" eaLnBrk="1" hangingPunct="1">
              <a:lnSpc>
                <a:spcPct val="110000"/>
              </a:lnSpc>
            </a:pPr>
            <a:r>
              <a:rPr lang="en-US" sz="2800">
                <a:latin typeface="Arial" charset="0"/>
              </a:rPr>
              <a:t> All of the </a:t>
            </a:r>
            <a:r>
              <a:rPr lang="en-US" sz="2800" i="1">
                <a:latin typeface="Arial" charset="0"/>
              </a:rPr>
              <a:t>Quality of Care</a:t>
            </a:r>
            <a:r>
              <a:rPr lang="en-US" sz="2800">
                <a:latin typeface="Arial" charset="0"/>
              </a:rPr>
              <a:t> Tables</a:t>
            </a:r>
          </a:p>
          <a:p>
            <a:pPr marL="0" indent="0" eaLnBrk="1" hangingPunct="1">
              <a:lnSpc>
                <a:spcPct val="110000"/>
              </a:lnSpc>
              <a:buFont typeface="Wingdings" charset="0"/>
              <a:buNone/>
            </a:pPr>
            <a:endParaRPr lang="en-US" sz="1200">
              <a:latin typeface="Arial" charset="0"/>
            </a:endParaRPr>
          </a:p>
          <a:p>
            <a:pPr marL="0" indent="0" eaLnBrk="1" hangingPunct="1">
              <a:lnSpc>
                <a:spcPct val="60000"/>
              </a:lnSpc>
            </a:pPr>
            <a:r>
              <a:rPr lang="en-US" sz="2800" i="1">
                <a:latin typeface="Arial" charset="0"/>
              </a:rPr>
              <a:t> </a:t>
            </a:r>
            <a:r>
              <a:rPr lang="en-US" sz="2800">
                <a:latin typeface="Arial" charset="0"/>
              </a:rPr>
              <a:t>Only  </a:t>
            </a:r>
            <a:r>
              <a:rPr lang="en-US" sz="2800" i="1">
                <a:latin typeface="Arial" charset="0"/>
              </a:rPr>
              <a:t>Table 1, Usual Source of Health Care and </a:t>
            </a:r>
          </a:p>
          <a:p>
            <a:pPr marL="0" indent="0" eaLnBrk="1" hangingPunct="1">
              <a:lnSpc>
                <a:spcPct val="60000"/>
              </a:lnSpc>
              <a:buFont typeface="Wingdings" charset="0"/>
              <a:buNone/>
            </a:pPr>
            <a:r>
              <a:rPr lang="en-US" sz="2800" i="1">
                <a:latin typeface="Arial" charset="0"/>
              </a:rPr>
              <a:t>    Selected Population Characteristics, United States</a:t>
            </a:r>
          </a:p>
          <a:p>
            <a:pPr marL="0" indent="0" eaLnBrk="1" hangingPunct="1">
              <a:lnSpc>
                <a:spcPct val="60000"/>
              </a:lnSpc>
              <a:buFont typeface="Wingdings" charset="0"/>
              <a:buNone/>
            </a:pPr>
            <a:r>
              <a:rPr lang="en-US" sz="2800">
                <a:latin typeface="Arial" charset="0"/>
              </a:rPr>
              <a:t>    from the </a:t>
            </a:r>
            <a:r>
              <a:rPr lang="en-US" sz="2800" i="1">
                <a:latin typeface="Arial" charset="0"/>
              </a:rPr>
              <a:t>Access to Care</a:t>
            </a:r>
            <a:r>
              <a:rPr lang="en-US" sz="2800">
                <a:latin typeface="Arial" charset="0"/>
              </a:rPr>
              <a:t> Tables</a:t>
            </a:r>
          </a:p>
        </p:txBody>
      </p:sp>
    </p:spTree>
  </p:cSld>
  <p:clrMapOvr>
    <a:masterClrMapping/>
  </p:clrMapOvr>
  <p:timing>
    <p:tnLst>
      <p:par>
        <p:cTn xmlns:p14="http://schemas.microsoft.com/office/powerpoint/2010/mai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ChangeArrowheads="1"/>
          </p:cNvSpPr>
          <p:nvPr>
            <p:ph type="ctrTitle"/>
          </p:nvPr>
        </p:nvSpPr>
        <p:spPr>
          <a:xfrm>
            <a:off x="152400" y="1600200"/>
            <a:ext cx="8839200" cy="2590800"/>
          </a:xfrm>
        </p:spPr>
        <p:txBody>
          <a:bodyPr lIns="90423" tIns="44420" rIns="90423" bIns="44420" anchor="ctr"/>
          <a:lstStyle/>
          <a:p>
            <a:r>
              <a:rPr lang="en-US" sz="3600" dirty="0">
                <a:latin typeface="Arial" charset="0"/>
              </a:rPr>
              <a:t/>
            </a:r>
            <a:br>
              <a:rPr lang="en-US" sz="3600" dirty="0">
                <a:latin typeface="Arial" charset="0"/>
              </a:rPr>
            </a:br>
            <a:r>
              <a:rPr lang="en-US" sz="3600" dirty="0">
                <a:latin typeface="Arial" charset="0"/>
              </a:rPr>
              <a:t>More MEPS Questions?</a:t>
            </a:r>
            <a:br>
              <a:rPr lang="en-US" sz="3600" dirty="0">
                <a:latin typeface="Arial" charset="0"/>
              </a:rPr>
            </a:br>
            <a:r>
              <a:rPr lang="en-US" sz="3600" dirty="0">
                <a:latin typeface="Arial" charset="0"/>
              </a:rPr>
              <a:t/>
            </a:r>
            <a:br>
              <a:rPr lang="en-US" sz="3600" dirty="0">
                <a:latin typeface="Arial" charset="0"/>
              </a:rPr>
            </a:br>
            <a:r>
              <a:rPr lang="en-US" sz="3600" dirty="0">
                <a:latin typeface="Arial" charset="0"/>
              </a:rPr>
              <a:t>Email: </a:t>
            </a:r>
            <a:r>
              <a:rPr lang="en-US" sz="3600" dirty="0">
                <a:latin typeface="Arial" charset="0"/>
                <a:hlinkClick r:id="rId3"/>
              </a:rPr>
              <a:t>anita.soni@ahrq.hhs.gov</a:t>
            </a:r>
            <a:r>
              <a:rPr lang="en-US" sz="3600" dirty="0">
                <a:latin typeface="Arial" charset="0"/>
              </a:rPr>
              <a:t/>
            </a:r>
            <a:br>
              <a:rPr lang="en-US" sz="3600" dirty="0">
                <a:latin typeface="Arial" charset="0"/>
              </a:rPr>
            </a:br>
            <a:r>
              <a:rPr lang="en-US" sz="3600" dirty="0">
                <a:latin typeface="Arial" charset="0"/>
              </a:rPr>
              <a:t/>
            </a:r>
            <a:br>
              <a:rPr lang="en-US" sz="3600" dirty="0">
                <a:latin typeface="Arial" charset="0"/>
              </a:rPr>
            </a:br>
            <a:endParaRPr lang="en-US" sz="3600" dirty="0">
              <a:latin typeface="Arial" charset="0"/>
            </a:endParaRPr>
          </a:p>
        </p:txBody>
      </p:sp>
      <p:sp>
        <p:nvSpPr>
          <p:cNvPr id="141315" name="Rectangle 3"/>
          <p:cNvSpPr>
            <a:spLocks noGrp="1" noChangeArrowheads="1"/>
          </p:cNvSpPr>
          <p:nvPr>
            <p:ph type="subTitle" idx="1"/>
          </p:nvPr>
        </p:nvSpPr>
        <p:spPr>
          <a:xfrm>
            <a:off x="457200" y="4724400"/>
            <a:ext cx="7924800" cy="1676400"/>
          </a:xfrm>
        </p:spPr>
        <p:txBody>
          <a:bodyPr lIns="90423" tIns="44420" rIns="90423" bIns="44420"/>
          <a:lstStyle/>
          <a:p>
            <a:pPr marL="465138" indent="-465138"/>
            <a:endParaRPr lang="en-US" sz="400" b="1">
              <a:latin typeface="Arial" charset="0"/>
            </a:endParaRPr>
          </a:p>
          <a:p>
            <a:pPr marL="465138" indent="-465138"/>
            <a:endParaRPr lang="en-US" sz="400" b="1">
              <a:latin typeface="Arial" charset="0"/>
            </a:endParaRPr>
          </a:p>
          <a:p>
            <a:pPr marL="465138" indent="-465138"/>
            <a:endParaRPr lang="en-US" sz="400" b="1">
              <a:latin typeface="Arial" charset="0"/>
            </a:endParaRPr>
          </a:p>
          <a:p>
            <a:pPr marL="465138" indent="-465138"/>
            <a:endParaRPr lang="en-US" sz="400" b="1">
              <a:latin typeface="Arial"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1676400" y="228600"/>
            <a:ext cx="6553200" cy="1066800"/>
          </a:xfrm>
        </p:spPr>
        <p:txBody>
          <a:bodyPr/>
          <a:lstStyle/>
          <a:p>
            <a:r>
              <a:rPr lang="en-US" dirty="0">
                <a:latin typeface="Arial" charset="0"/>
              </a:rPr>
              <a:t>MEPS-HC </a:t>
            </a:r>
            <a:br>
              <a:rPr lang="en-US" dirty="0">
                <a:latin typeface="Arial" charset="0"/>
              </a:rPr>
            </a:br>
            <a:r>
              <a:rPr lang="en-US" dirty="0">
                <a:latin typeface="Arial" charset="0"/>
              </a:rPr>
              <a:t>Core Interview Content</a:t>
            </a:r>
          </a:p>
        </p:txBody>
      </p:sp>
      <p:sp>
        <p:nvSpPr>
          <p:cNvPr id="45059" name="Rectangle 3"/>
          <p:cNvSpPr>
            <a:spLocks noGrp="1" noChangeArrowheads="1"/>
          </p:cNvSpPr>
          <p:nvPr>
            <p:ph type="body" idx="1"/>
          </p:nvPr>
        </p:nvSpPr>
        <p:spPr>
          <a:xfrm>
            <a:off x="1287463" y="1905000"/>
            <a:ext cx="6515100" cy="4114800"/>
          </a:xfrm>
        </p:spPr>
        <p:txBody>
          <a:bodyPr/>
          <a:lstStyle/>
          <a:p>
            <a:r>
              <a:rPr lang="en-US" sz="3600" b="1">
                <a:latin typeface="Arial" charset="0"/>
              </a:rPr>
              <a:t>Demographics</a:t>
            </a:r>
          </a:p>
          <a:p>
            <a:r>
              <a:rPr lang="en-US" sz="3600" b="1">
                <a:latin typeface="Arial" charset="0"/>
              </a:rPr>
              <a:t>Charges and Payments</a:t>
            </a:r>
          </a:p>
          <a:p>
            <a:r>
              <a:rPr lang="en-US" sz="3600" b="1">
                <a:latin typeface="Arial" charset="0"/>
              </a:rPr>
              <a:t>Health Status</a:t>
            </a:r>
          </a:p>
          <a:p>
            <a:r>
              <a:rPr lang="en-US" sz="3600" b="1">
                <a:latin typeface="Arial" charset="0"/>
              </a:rPr>
              <a:t>Conditions</a:t>
            </a:r>
          </a:p>
          <a:p>
            <a:r>
              <a:rPr lang="en-US" sz="3600" b="1">
                <a:latin typeface="Arial" charset="0"/>
              </a:rPr>
              <a:t>Utilization </a:t>
            </a:r>
          </a:p>
          <a:p>
            <a:r>
              <a:rPr lang="en-US" sz="3600" b="1">
                <a:latin typeface="Arial" charset="0"/>
              </a:rPr>
              <a:t>Employment</a:t>
            </a:r>
          </a:p>
          <a:p>
            <a:r>
              <a:rPr lang="en-US" sz="3600" b="1">
                <a:latin typeface="Arial" charset="0"/>
              </a:rPr>
              <a:t>Health Insurance</a:t>
            </a:r>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1905000" y="152400"/>
            <a:ext cx="6324600" cy="946150"/>
          </a:xfrm>
        </p:spPr>
        <p:txBody>
          <a:bodyPr/>
          <a:lstStyle/>
          <a:p>
            <a:pPr algn="l"/>
            <a:r>
              <a:rPr lang="en-US" sz="3200" dirty="0">
                <a:latin typeface="Arial" charset="0"/>
              </a:rPr>
              <a:t>MEPS- HC Supplemental CAPI Sections</a:t>
            </a:r>
          </a:p>
        </p:txBody>
      </p:sp>
      <p:sp>
        <p:nvSpPr>
          <p:cNvPr id="46083" name="Rectangle 3"/>
          <p:cNvSpPr>
            <a:spLocks noGrp="1" noChangeArrowheads="1"/>
          </p:cNvSpPr>
          <p:nvPr>
            <p:ph type="body" idx="1"/>
          </p:nvPr>
        </p:nvSpPr>
        <p:spPr>
          <a:xfrm>
            <a:off x="381000" y="1371600"/>
            <a:ext cx="8534400" cy="5334000"/>
          </a:xfrm>
        </p:spPr>
        <p:txBody>
          <a:bodyPr/>
          <a:lstStyle/>
          <a:p>
            <a:pPr>
              <a:lnSpc>
                <a:spcPct val="80000"/>
              </a:lnSpc>
              <a:buFont typeface="Wingdings" charset="0"/>
              <a:buNone/>
            </a:pPr>
            <a:r>
              <a:rPr lang="en-US">
                <a:latin typeface="Arial" charset="0"/>
              </a:rPr>
              <a:t>Sections asked in rounds 2 and 4:</a:t>
            </a:r>
          </a:p>
          <a:p>
            <a:pPr>
              <a:lnSpc>
                <a:spcPct val="80000"/>
              </a:lnSpc>
            </a:pPr>
            <a:r>
              <a:rPr lang="en-US" b="1">
                <a:latin typeface="Arial" charset="0"/>
              </a:rPr>
              <a:t>Access to care</a:t>
            </a:r>
          </a:p>
          <a:p>
            <a:pPr>
              <a:lnSpc>
                <a:spcPct val="80000"/>
              </a:lnSpc>
            </a:pPr>
            <a:r>
              <a:rPr lang="en-US" b="1">
                <a:latin typeface="Arial" charset="0"/>
              </a:rPr>
              <a:t>Child preventive health</a:t>
            </a:r>
          </a:p>
          <a:p>
            <a:pPr>
              <a:lnSpc>
                <a:spcPct val="80000"/>
              </a:lnSpc>
            </a:pPr>
            <a:r>
              <a:rPr lang="en-US" b="1">
                <a:latin typeface="Arial" charset="0"/>
              </a:rPr>
              <a:t>Satisfaction with health plans &amp; providers</a:t>
            </a:r>
          </a:p>
          <a:p>
            <a:pPr>
              <a:lnSpc>
                <a:spcPct val="80000"/>
              </a:lnSpc>
            </a:pPr>
            <a:endParaRPr lang="en-US" b="1">
              <a:latin typeface="Arial" charset="0"/>
            </a:endParaRPr>
          </a:p>
          <a:p>
            <a:pPr>
              <a:lnSpc>
                <a:spcPct val="80000"/>
              </a:lnSpc>
              <a:buFont typeface="Wingdings" charset="0"/>
              <a:buNone/>
            </a:pPr>
            <a:r>
              <a:rPr lang="en-US">
                <a:latin typeface="Arial" charset="0"/>
              </a:rPr>
              <a:t>Sections asked in rounds 3 and 5:</a:t>
            </a:r>
          </a:p>
          <a:p>
            <a:pPr>
              <a:lnSpc>
                <a:spcPct val="80000"/>
              </a:lnSpc>
            </a:pPr>
            <a:r>
              <a:rPr lang="en-US" b="1">
                <a:latin typeface="Arial" charset="0"/>
              </a:rPr>
              <a:t>Assets </a:t>
            </a:r>
            <a:r>
              <a:rPr lang="en-US">
                <a:latin typeface="Arial" charset="0"/>
              </a:rPr>
              <a:t>(round 5 only)</a:t>
            </a:r>
            <a:r>
              <a:rPr lang="en-US" b="1">
                <a:latin typeface="Arial" charset="0"/>
              </a:rPr>
              <a:t> </a:t>
            </a:r>
          </a:p>
          <a:p>
            <a:pPr>
              <a:lnSpc>
                <a:spcPct val="80000"/>
              </a:lnSpc>
            </a:pPr>
            <a:r>
              <a:rPr lang="en-US" b="1">
                <a:latin typeface="Arial" charset="0"/>
              </a:rPr>
              <a:t>Income</a:t>
            </a:r>
          </a:p>
          <a:p>
            <a:pPr>
              <a:lnSpc>
                <a:spcPct val="80000"/>
              </a:lnSpc>
            </a:pPr>
            <a:r>
              <a:rPr lang="en-US" b="1">
                <a:latin typeface="Arial" charset="0"/>
              </a:rPr>
              <a:t>Preventive Care</a:t>
            </a:r>
          </a:p>
          <a:p>
            <a:pPr>
              <a:lnSpc>
                <a:spcPct val="80000"/>
              </a:lnSpc>
              <a:buFont typeface="Wingdings" charset="0"/>
              <a:buNone/>
            </a:pPr>
            <a:endParaRPr lang="en-US" b="1">
              <a:latin typeface="Arial" charset="0"/>
            </a:endParaRPr>
          </a:p>
          <a:p>
            <a:pPr>
              <a:lnSpc>
                <a:spcPct val="80000"/>
              </a:lnSpc>
            </a:pPr>
            <a:endParaRPr lang="en-US" b="1">
              <a:latin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1676400" y="228600"/>
            <a:ext cx="6858000" cy="914400"/>
          </a:xfrm>
        </p:spPr>
        <p:txBody>
          <a:bodyPr/>
          <a:lstStyle/>
          <a:p>
            <a:r>
              <a:rPr lang="en-US" sz="3200" dirty="0">
                <a:latin typeface="Arial" charset="0"/>
              </a:rPr>
              <a:t>MEPS-HC Supplemental Paper Questionnaires</a:t>
            </a:r>
          </a:p>
        </p:txBody>
      </p:sp>
      <p:sp>
        <p:nvSpPr>
          <p:cNvPr id="47107" name="Rectangle 3"/>
          <p:cNvSpPr>
            <a:spLocks noGrp="1" noChangeArrowheads="1"/>
          </p:cNvSpPr>
          <p:nvPr>
            <p:ph type="body" idx="1"/>
          </p:nvPr>
        </p:nvSpPr>
        <p:spPr>
          <a:xfrm>
            <a:off x="228600" y="1524000"/>
            <a:ext cx="8534400" cy="5029200"/>
          </a:xfrm>
        </p:spPr>
        <p:txBody>
          <a:bodyPr/>
          <a:lstStyle/>
          <a:p>
            <a:r>
              <a:rPr lang="en-US" sz="2800" b="1">
                <a:latin typeface="Arial" charset="0"/>
              </a:rPr>
              <a:t>Diabetes Care Survey (DCS)</a:t>
            </a:r>
          </a:p>
          <a:p>
            <a:pPr lvl="1">
              <a:buFontTx/>
              <a:buChar char="•"/>
            </a:pPr>
            <a:r>
              <a:rPr lang="en-US" sz="2400" b="1">
                <a:latin typeface="Arial" charset="0"/>
              </a:rPr>
              <a:t>Given once a year to each person identified as having diabetes</a:t>
            </a:r>
          </a:p>
          <a:p>
            <a:pPr lvl="1">
              <a:buFontTx/>
              <a:buChar char="•"/>
            </a:pPr>
            <a:r>
              <a:rPr lang="en-US" sz="2400" b="1">
                <a:latin typeface="Arial" charset="0"/>
              </a:rPr>
              <a:t>Includes questions about diabetes related tests and managing diabetes</a:t>
            </a:r>
          </a:p>
          <a:p>
            <a:pPr lvl="1">
              <a:buFontTx/>
              <a:buChar char="•"/>
            </a:pPr>
            <a:endParaRPr lang="en-US" sz="1600" b="1">
              <a:latin typeface="Arial" charset="0"/>
            </a:endParaRPr>
          </a:p>
          <a:p>
            <a:r>
              <a:rPr lang="en-US" sz="2800" b="1">
                <a:latin typeface="Arial" charset="0"/>
              </a:rPr>
              <a:t>Adult Self-Administered Questionnaire (SAQ)</a:t>
            </a:r>
          </a:p>
          <a:p>
            <a:pPr lvl="1">
              <a:buFontTx/>
              <a:buChar char="•"/>
            </a:pPr>
            <a:r>
              <a:rPr lang="en-US" sz="2400" b="1">
                <a:latin typeface="Arial" charset="0"/>
              </a:rPr>
              <a:t>Given once a year to each adult 18 years old and older</a:t>
            </a:r>
          </a:p>
          <a:p>
            <a:pPr lvl="1">
              <a:buFontTx/>
              <a:buChar char="•"/>
            </a:pPr>
            <a:r>
              <a:rPr lang="en-US" sz="2400" b="1">
                <a:latin typeface="Arial" charset="0"/>
              </a:rPr>
              <a:t>Focuses on self-reported information such as opinions about health care issues and quality of care measures, assessment of own health, and height /weight. </a:t>
            </a: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1752600" y="228600"/>
            <a:ext cx="6477000" cy="990600"/>
          </a:xfrm>
        </p:spPr>
        <p:txBody>
          <a:bodyPr/>
          <a:lstStyle/>
          <a:p>
            <a:r>
              <a:rPr lang="en-US" sz="3600" dirty="0">
                <a:latin typeface="Arial" charset="0"/>
              </a:rPr>
              <a:t>MEPS-HC Caveats and Limitations</a:t>
            </a:r>
          </a:p>
        </p:txBody>
      </p:sp>
      <p:sp>
        <p:nvSpPr>
          <p:cNvPr id="48131" name="Rectangle 3"/>
          <p:cNvSpPr>
            <a:spLocks noGrp="1" noChangeArrowheads="1"/>
          </p:cNvSpPr>
          <p:nvPr>
            <p:ph type="body" idx="1"/>
          </p:nvPr>
        </p:nvSpPr>
        <p:spPr>
          <a:xfrm>
            <a:off x="457200" y="1447800"/>
            <a:ext cx="8110538" cy="5181600"/>
          </a:xfrm>
        </p:spPr>
        <p:txBody>
          <a:bodyPr/>
          <a:lstStyle/>
          <a:p>
            <a:r>
              <a:rPr lang="en-US" sz="2800" b="1">
                <a:latin typeface="Arial" charset="0"/>
              </a:rPr>
              <a:t>Sample size limitations preclude some analyses</a:t>
            </a:r>
          </a:p>
          <a:p>
            <a:pPr>
              <a:buFont typeface="Wingdings" charset="0"/>
              <a:buNone/>
            </a:pPr>
            <a:endParaRPr lang="en-US" sz="2000" b="1">
              <a:latin typeface="Arial" charset="0"/>
            </a:endParaRPr>
          </a:p>
          <a:p>
            <a:r>
              <a:rPr lang="en-US" sz="2800" b="1">
                <a:latin typeface="Arial" charset="0"/>
              </a:rPr>
              <a:t>Typically, one respondent provides data for the entire household</a:t>
            </a:r>
          </a:p>
          <a:p>
            <a:pPr>
              <a:buFont typeface="Wingdings" charset="0"/>
              <a:buNone/>
            </a:pPr>
            <a:endParaRPr lang="en-US" sz="2000" b="1">
              <a:latin typeface="Arial" charset="0"/>
            </a:endParaRPr>
          </a:p>
          <a:p>
            <a:r>
              <a:rPr lang="en-US" sz="2800" b="1">
                <a:latin typeface="Arial" charset="0"/>
              </a:rPr>
              <a:t>Household respondents may not be able to report accurately certain types of information</a:t>
            </a:r>
          </a:p>
          <a:p>
            <a:pPr lvl="1"/>
            <a:r>
              <a:rPr lang="en-US" sz="2400" b="1">
                <a:latin typeface="Arial" charset="0"/>
              </a:rPr>
              <a:t>type of health plan</a:t>
            </a:r>
          </a:p>
          <a:p>
            <a:pPr lvl="1"/>
            <a:r>
              <a:rPr lang="en-US" sz="2400" b="1">
                <a:latin typeface="Arial" charset="0"/>
              </a:rPr>
              <a:t>detailed event information</a:t>
            </a:r>
          </a:p>
          <a:p>
            <a:pPr lvl="1"/>
            <a:r>
              <a:rPr lang="en-US" sz="2400" b="1">
                <a:latin typeface="Arial" charset="0"/>
              </a:rPr>
              <a:t>diagnoses</a:t>
            </a:r>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2898" name="Rectangle 2"/>
          <p:cNvSpPr>
            <a:spLocks noGrp="1" noChangeArrowheads="1"/>
          </p:cNvSpPr>
          <p:nvPr>
            <p:ph type="ctrTitle"/>
          </p:nvPr>
        </p:nvSpPr>
        <p:spPr/>
        <p:txBody>
          <a:bodyPr/>
          <a:lstStyle/>
          <a:p>
            <a:pPr>
              <a:spcBef>
                <a:spcPct val="30000"/>
              </a:spcBef>
              <a:buClr>
                <a:schemeClr val="tx2"/>
              </a:buClr>
              <a:buSzPct val="95000"/>
              <a:defRPr/>
            </a:pPr>
            <a:r>
              <a:rPr lang="en-US" dirty="0"/>
              <a:t>Medical</a:t>
            </a:r>
            <a:r>
              <a:rPr lang="en-US" dirty="0">
                <a:solidFill>
                  <a:srgbClr val="FFFFFF"/>
                </a:solidFill>
              </a:rPr>
              <a:t> </a:t>
            </a:r>
            <a:r>
              <a:rPr lang="en-US" dirty="0"/>
              <a:t>Expenditure Panel Survey</a:t>
            </a:r>
            <a:r>
              <a:rPr lang="en-US" sz="2400" dirty="0">
                <a:latin typeface="Times New Roman" pitchFamily="18" charset="0"/>
              </a:rPr>
              <a:t> </a:t>
            </a:r>
          </a:p>
        </p:txBody>
      </p:sp>
      <p:sp>
        <p:nvSpPr>
          <p:cNvPr id="1872899" name="Rectangle 3"/>
          <p:cNvSpPr>
            <a:spLocks noGrp="1" noChangeArrowheads="1"/>
          </p:cNvSpPr>
          <p:nvPr>
            <p:ph type="subTitle" idx="1"/>
          </p:nvPr>
        </p:nvSpPr>
        <p:spPr/>
        <p:txBody>
          <a:bodyPr/>
          <a:lstStyle/>
          <a:p>
            <a:r>
              <a:rPr lang="en-US" b="1" dirty="0">
                <a:solidFill>
                  <a:schemeClr val="tx2"/>
                </a:solidFill>
              </a:rPr>
              <a:t>MEDICAL CONDITIONS DATA</a:t>
            </a:r>
            <a:endParaRPr lang="en-US" b="1" dirty="0">
              <a:solidFill>
                <a:schemeClr val="tx2"/>
              </a:solidFill>
            </a:endParaRPr>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1074" name="Rectangle 2"/>
          <p:cNvSpPr>
            <a:spLocks noGrp="1" noChangeArrowheads="1"/>
          </p:cNvSpPr>
          <p:nvPr>
            <p:ph type="title"/>
          </p:nvPr>
        </p:nvSpPr>
        <p:spPr>
          <a:xfrm>
            <a:off x="1752600" y="228600"/>
            <a:ext cx="6629400" cy="914400"/>
          </a:xfrm>
        </p:spPr>
        <p:txBody>
          <a:bodyPr/>
          <a:lstStyle/>
          <a:p>
            <a:pPr eaLnBrk="1" hangingPunct="1"/>
            <a:r>
              <a:rPr lang="en-US" sz="3600" dirty="0">
                <a:latin typeface="Arial" charset="0"/>
              </a:rPr>
              <a:t>Medical Conditions File</a:t>
            </a:r>
          </a:p>
        </p:txBody>
      </p:sp>
      <p:sp>
        <p:nvSpPr>
          <p:cNvPr id="1411075" name="Rectangle 3"/>
          <p:cNvSpPr>
            <a:spLocks noGrp="1" noChangeArrowheads="1"/>
          </p:cNvSpPr>
          <p:nvPr>
            <p:ph type="body" idx="1"/>
          </p:nvPr>
        </p:nvSpPr>
        <p:spPr>
          <a:xfrm>
            <a:off x="533400" y="1524000"/>
            <a:ext cx="8069263" cy="4419600"/>
          </a:xfrm>
        </p:spPr>
        <p:txBody>
          <a:bodyPr/>
          <a:lstStyle/>
          <a:p>
            <a:pPr eaLnBrk="1" hangingPunct="1">
              <a:lnSpc>
                <a:spcPct val="70000"/>
              </a:lnSpc>
              <a:buFont typeface="Wingdings" pitchFamily="2" charset="2"/>
              <a:buNone/>
              <a:defRPr/>
            </a:pPr>
            <a:r>
              <a:rPr lang="en-US" b="1" dirty="0" smtClean="0">
                <a:ea typeface="+mn-ea"/>
              </a:rPr>
              <a:t>Medical Conditions File contains</a:t>
            </a:r>
          </a:p>
          <a:p>
            <a:pPr eaLnBrk="1" hangingPunct="1">
              <a:lnSpc>
                <a:spcPct val="70000"/>
              </a:lnSpc>
              <a:buFont typeface="Wingdings" pitchFamily="2" charset="2"/>
              <a:buChar char="n"/>
              <a:defRPr/>
            </a:pPr>
            <a:endParaRPr lang="en-US" b="1" dirty="0" smtClean="0">
              <a:ea typeface="+mn-ea"/>
            </a:endParaRPr>
          </a:p>
          <a:p>
            <a:pPr eaLnBrk="1" hangingPunct="1">
              <a:lnSpc>
                <a:spcPct val="70000"/>
              </a:lnSpc>
              <a:buFont typeface="Wingdings" pitchFamily="2" charset="2"/>
              <a:buChar char="n"/>
              <a:defRPr/>
            </a:pPr>
            <a:r>
              <a:rPr lang="en-US" b="1" dirty="0" smtClean="0">
                <a:ea typeface="+mn-ea"/>
              </a:rPr>
              <a:t>Household reported data</a:t>
            </a:r>
          </a:p>
          <a:p>
            <a:pPr eaLnBrk="1" hangingPunct="1">
              <a:lnSpc>
                <a:spcPct val="70000"/>
              </a:lnSpc>
              <a:buFont typeface="Wingdings" pitchFamily="2" charset="2"/>
              <a:buChar char="n"/>
              <a:defRPr/>
            </a:pPr>
            <a:endParaRPr lang="en-US" b="1" dirty="0" smtClean="0">
              <a:ea typeface="+mn-ea"/>
            </a:endParaRPr>
          </a:p>
          <a:p>
            <a:pPr eaLnBrk="1" hangingPunct="1">
              <a:lnSpc>
                <a:spcPct val="70000"/>
              </a:lnSpc>
              <a:buFont typeface="Wingdings" pitchFamily="2" charset="2"/>
              <a:buChar char="n"/>
              <a:defRPr/>
            </a:pPr>
            <a:endParaRPr lang="en-US" b="1" dirty="0" smtClean="0">
              <a:ea typeface="+mn-ea"/>
            </a:endParaRPr>
          </a:p>
          <a:p>
            <a:pPr eaLnBrk="1" hangingPunct="1">
              <a:lnSpc>
                <a:spcPct val="70000"/>
              </a:lnSpc>
              <a:buFont typeface="Wingdings" pitchFamily="2" charset="2"/>
              <a:buChar char="n"/>
              <a:defRPr/>
            </a:pPr>
            <a:r>
              <a:rPr lang="en-US" b="1" dirty="0" smtClean="0">
                <a:ea typeface="+mn-ea"/>
              </a:rPr>
              <a:t>Data on Conditions </a:t>
            </a:r>
          </a:p>
          <a:p>
            <a:pPr eaLnBrk="1" hangingPunct="1">
              <a:lnSpc>
                <a:spcPct val="70000"/>
              </a:lnSpc>
              <a:buFont typeface="Wingdings" pitchFamily="2" charset="2"/>
              <a:buChar char="n"/>
              <a:defRPr/>
            </a:pPr>
            <a:endParaRPr lang="en-US" b="1" dirty="0" smtClean="0">
              <a:ea typeface="+mn-ea"/>
            </a:endParaRPr>
          </a:p>
          <a:p>
            <a:pPr eaLnBrk="1" hangingPunct="1">
              <a:lnSpc>
                <a:spcPct val="70000"/>
              </a:lnSpc>
              <a:buFont typeface="Wingdings" pitchFamily="2" charset="2"/>
              <a:buChar char="n"/>
              <a:defRPr/>
            </a:pPr>
            <a:endParaRPr lang="en-US" b="1" dirty="0" smtClean="0">
              <a:ea typeface="+mn-ea"/>
            </a:endParaRPr>
          </a:p>
          <a:p>
            <a:pPr eaLnBrk="1" hangingPunct="1">
              <a:lnSpc>
                <a:spcPct val="70000"/>
              </a:lnSpc>
              <a:buFont typeface="Wingdings" pitchFamily="2" charset="2"/>
              <a:buChar char="n"/>
              <a:defRPr/>
            </a:pPr>
            <a:r>
              <a:rPr lang="en-US" b="1" dirty="0" smtClean="0">
                <a:ea typeface="+mn-ea"/>
              </a:rPr>
              <a:t>Data on Procedures </a:t>
            </a:r>
          </a:p>
          <a:p>
            <a:pPr eaLnBrk="1" hangingPunct="1">
              <a:lnSpc>
                <a:spcPct val="70000"/>
              </a:lnSpc>
              <a:buFont typeface="Wingdings" pitchFamily="2" charset="2"/>
              <a:buChar char="n"/>
              <a:defRPr/>
            </a:pPr>
            <a:endParaRPr lang="en-US" sz="1000" b="1" dirty="0" smtClean="0">
              <a:ea typeface="+mn-ea"/>
            </a:endParaRPr>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1090" name="Rectangle 2"/>
          <p:cNvSpPr>
            <a:spLocks noGrp="1" noChangeArrowheads="1"/>
          </p:cNvSpPr>
          <p:nvPr>
            <p:ph type="title"/>
          </p:nvPr>
        </p:nvSpPr>
        <p:spPr>
          <a:xfrm>
            <a:off x="1752600" y="228600"/>
            <a:ext cx="6705600" cy="990600"/>
          </a:xfrm>
        </p:spPr>
        <p:txBody>
          <a:bodyPr/>
          <a:lstStyle/>
          <a:p>
            <a:pPr eaLnBrk="1" hangingPunct="1"/>
            <a:r>
              <a:rPr lang="en-US" sz="3600" dirty="0">
                <a:latin typeface="Arial" charset="0"/>
              </a:rPr>
              <a:t>Medical Conditions File Structure</a:t>
            </a:r>
          </a:p>
        </p:txBody>
      </p:sp>
      <p:sp>
        <p:nvSpPr>
          <p:cNvPr id="1881091" name="Rectangle 3"/>
          <p:cNvSpPr>
            <a:spLocks noGrp="1" noChangeArrowheads="1"/>
          </p:cNvSpPr>
          <p:nvPr>
            <p:ph type="body" idx="1"/>
          </p:nvPr>
        </p:nvSpPr>
        <p:spPr>
          <a:xfrm>
            <a:off x="457200" y="1524000"/>
            <a:ext cx="8145463" cy="4800600"/>
          </a:xfrm>
        </p:spPr>
        <p:txBody>
          <a:bodyPr/>
          <a:lstStyle/>
          <a:p>
            <a:pPr eaLnBrk="1" hangingPunct="1">
              <a:buFont typeface="Wingdings" pitchFamily="2" charset="2"/>
              <a:buChar char="n"/>
              <a:defRPr/>
            </a:pPr>
            <a:r>
              <a:rPr lang="en-US" b="1" smtClean="0">
                <a:ea typeface="+mn-ea"/>
              </a:rPr>
              <a:t>Each record represents unique condition or procedure for a person</a:t>
            </a:r>
            <a:endParaRPr lang="en-US" sz="1600" b="1" smtClean="0">
              <a:ea typeface="+mn-ea"/>
            </a:endParaRPr>
          </a:p>
          <a:p>
            <a:pPr eaLnBrk="1" hangingPunct="1">
              <a:buFont typeface="Wingdings" pitchFamily="2" charset="2"/>
              <a:buChar char="n"/>
              <a:defRPr/>
            </a:pPr>
            <a:r>
              <a:rPr lang="en-US" b="1" smtClean="0">
                <a:ea typeface="+mn-ea"/>
              </a:rPr>
              <a:t>Persons may be represented on file once, several times or not at all</a:t>
            </a:r>
          </a:p>
          <a:p>
            <a:pPr eaLnBrk="1" hangingPunct="1">
              <a:buFont typeface="Wingdings" pitchFamily="2" charset="2"/>
              <a:buChar char="n"/>
              <a:defRPr/>
            </a:pPr>
            <a:r>
              <a:rPr lang="en-US" b="1" smtClean="0">
                <a:ea typeface="+mn-ea"/>
              </a:rPr>
              <a:t>Can be linked to person and event files for analysis</a:t>
            </a:r>
          </a:p>
          <a:p>
            <a:pPr eaLnBrk="1" hangingPunct="1">
              <a:buFont typeface="Wingdings" pitchFamily="2" charset="2"/>
              <a:buChar char="n"/>
              <a:defRPr/>
            </a:pPr>
            <a:endParaRPr lang="en-US" smtClean="0">
              <a:ea typeface="+mn-ea"/>
            </a:endParaRPr>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9042" name="Rectangle 2"/>
          <p:cNvSpPr>
            <a:spLocks noGrp="1" noChangeArrowheads="1"/>
          </p:cNvSpPr>
          <p:nvPr>
            <p:ph type="title" idx="4294967295"/>
          </p:nvPr>
        </p:nvSpPr>
        <p:spPr>
          <a:xfrm>
            <a:off x="1752600" y="228600"/>
            <a:ext cx="6477000" cy="838200"/>
          </a:xfrm>
        </p:spPr>
        <p:txBody>
          <a:bodyPr/>
          <a:lstStyle/>
          <a:p>
            <a:pPr eaLnBrk="1" hangingPunct="1"/>
            <a:r>
              <a:rPr lang="en-US" sz="3600" dirty="0">
                <a:latin typeface="Arial" charset="0"/>
              </a:rPr>
              <a:t>MEPS Condition Roster</a:t>
            </a:r>
          </a:p>
        </p:txBody>
      </p:sp>
      <p:sp>
        <p:nvSpPr>
          <p:cNvPr id="1879043" name="Rectangle 3"/>
          <p:cNvSpPr>
            <a:spLocks noGrp="1" noChangeArrowheads="1"/>
          </p:cNvSpPr>
          <p:nvPr>
            <p:ph type="body" idx="4294967295"/>
          </p:nvPr>
        </p:nvSpPr>
        <p:spPr>
          <a:xfrm>
            <a:off x="457200" y="1676400"/>
            <a:ext cx="8305800" cy="4724400"/>
          </a:xfrm>
        </p:spPr>
        <p:txBody>
          <a:bodyPr/>
          <a:lstStyle/>
          <a:p>
            <a:pPr marL="58738" indent="-58738" eaLnBrk="1" hangingPunct="1"/>
            <a:r>
              <a:rPr lang="en-US" b="1">
                <a:latin typeface="Arial" charset="0"/>
              </a:rPr>
              <a:t> </a:t>
            </a:r>
            <a:r>
              <a:rPr lang="en-US" sz="2400" b="1">
                <a:latin typeface="Arial" charset="0"/>
              </a:rPr>
              <a:t>One roster per person</a:t>
            </a:r>
          </a:p>
          <a:p>
            <a:pPr marL="58738" indent="-58738" eaLnBrk="1" hangingPunct="1"/>
            <a:r>
              <a:rPr lang="en-US" sz="2400" b="1">
                <a:latin typeface="Arial" charset="0"/>
              </a:rPr>
              <a:t> Cumulates medical conditions                                                                                                                                                                                                                                                                                                                                                  	reported across MEPS interviews </a:t>
            </a:r>
          </a:p>
          <a:p>
            <a:pPr marL="58738" indent="-58738" eaLnBrk="1" hangingPunct="1"/>
            <a:r>
              <a:rPr lang="en-US" sz="2400" b="1">
                <a:latin typeface="Arial" charset="0"/>
              </a:rPr>
              <a:t> Interviewer records verbatim responses to questions     in the following 4	sections: </a:t>
            </a:r>
          </a:p>
          <a:p>
            <a:pPr marL="742950" lvl="1" indent="-285750" eaLnBrk="1" hangingPunct="1"/>
            <a:r>
              <a:rPr lang="en-US" sz="2400" b="1">
                <a:latin typeface="Arial" charset="0"/>
              </a:rPr>
              <a:t>Condition Enumeration</a:t>
            </a:r>
          </a:p>
          <a:p>
            <a:pPr marL="742950" lvl="1" indent="-285750" eaLnBrk="1" hangingPunct="1"/>
            <a:r>
              <a:rPr lang="en-US" sz="2400" b="1">
                <a:latin typeface="Arial" charset="0"/>
              </a:rPr>
              <a:t>Priority Conditions (yes/no)</a:t>
            </a:r>
          </a:p>
          <a:p>
            <a:pPr marL="742950" lvl="1" indent="-285750" eaLnBrk="1" hangingPunct="1"/>
            <a:r>
              <a:rPr lang="en-US" sz="2400" b="1">
                <a:latin typeface="Arial" charset="0"/>
              </a:rPr>
              <a:t>Medical Events </a:t>
            </a:r>
          </a:p>
          <a:p>
            <a:pPr marL="742950" lvl="1" indent="-285750" eaLnBrk="1" hangingPunct="1"/>
            <a:r>
              <a:rPr lang="en-US" sz="2400" b="1">
                <a:latin typeface="Arial" charset="0"/>
              </a:rPr>
              <a:t>Disability</a:t>
            </a:r>
            <a:endParaRPr lang="en-US" sz="2400">
              <a:latin typeface="Arial"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3138" name="Rectangle 2"/>
          <p:cNvSpPr>
            <a:spLocks noGrp="1" noChangeArrowheads="1"/>
          </p:cNvSpPr>
          <p:nvPr>
            <p:ph type="title" idx="4294967295"/>
          </p:nvPr>
        </p:nvSpPr>
        <p:spPr>
          <a:xfrm>
            <a:off x="1828800" y="381000"/>
            <a:ext cx="6477000" cy="876300"/>
          </a:xfrm>
        </p:spPr>
        <p:txBody>
          <a:bodyPr/>
          <a:lstStyle/>
          <a:p>
            <a:pPr eaLnBrk="1" hangingPunct="1"/>
            <a:r>
              <a:rPr lang="en-US" sz="3600" dirty="0">
                <a:latin typeface="Arial" charset="0"/>
              </a:rPr>
              <a:t>Condition Enumeration</a:t>
            </a:r>
          </a:p>
        </p:txBody>
      </p:sp>
      <p:sp>
        <p:nvSpPr>
          <p:cNvPr id="1883139" name="Rectangle 3"/>
          <p:cNvSpPr>
            <a:spLocks noGrp="1" noChangeArrowheads="1"/>
          </p:cNvSpPr>
          <p:nvPr>
            <p:ph type="body" idx="4294967295"/>
          </p:nvPr>
        </p:nvSpPr>
        <p:spPr>
          <a:xfrm>
            <a:off x="609600" y="1524000"/>
            <a:ext cx="7993063" cy="4495800"/>
          </a:xfrm>
        </p:spPr>
        <p:txBody>
          <a:bodyPr/>
          <a:lstStyle/>
          <a:p>
            <a:pPr eaLnBrk="1" hangingPunct="1">
              <a:buFont typeface="Wingdings" pitchFamily="2" charset="2"/>
              <a:buChar char="n"/>
              <a:defRPr/>
            </a:pPr>
            <a:r>
              <a:rPr lang="en-US" sz="2800" b="1" dirty="0">
                <a:ea typeface="+mn-ea"/>
              </a:rPr>
              <a:t>We're interested in learning about health problems that may have bothered (PERSON) {since (START DATE)/between (START DATE) and (END DATE)}.</a:t>
            </a:r>
            <a:r>
              <a:rPr lang="en-US" b="1" dirty="0">
                <a:ea typeface="+mn-ea"/>
              </a:rPr>
              <a:t> </a:t>
            </a:r>
          </a:p>
          <a:p>
            <a:pPr lvl="1" eaLnBrk="1" hangingPunct="1">
              <a:defRPr/>
            </a:pPr>
            <a:r>
              <a:rPr lang="en-US" sz="2400" b="1" dirty="0"/>
              <a:t>Health problems include physical conditions, accidents, or injuries that affect any part of the body as well as mental or emotional health conditions, such as feeling sad, blue, or anxious about something.</a:t>
            </a:r>
            <a:r>
              <a:rPr lang="en-US" sz="3200" dirty="0"/>
              <a:t> </a:t>
            </a:r>
          </a:p>
          <a:p>
            <a:pPr marL="1090613" lvl="2" indent="0" eaLnBrk="1" hangingPunct="1">
              <a:buFont typeface="Wingdings" pitchFamily="2" charset="2"/>
              <a:buNone/>
              <a:defRPr/>
            </a:pPr>
            <a:endParaRPr lang="en-US" sz="3200" b="1" dirty="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ctrTitle"/>
          </p:nvPr>
        </p:nvSpPr>
        <p:spPr>
          <a:xfrm>
            <a:off x="0" y="2667000"/>
            <a:ext cx="9144000" cy="914400"/>
          </a:xfrm>
        </p:spPr>
        <p:txBody>
          <a:bodyPr anchor="ctr"/>
          <a:lstStyle/>
          <a:p>
            <a:r>
              <a:rPr lang="en-US" sz="3600" dirty="0">
                <a:latin typeface="Arial" charset="0"/>
              </a:rPr>
              <a:t/>
            </a:r>
            <a:br>
              <a:rPr lang="en-US" sz="3600" dirty="0">
                <a:latin typeface="Arial" charset="0"/>
              </a:rPr>
            </a:br>
            <a:r>
              <a:rPr lang="en-US" dirty="0">
                <a:latin typeface="Arial" charset="0"/>
              </a:rPr>
              <a:t>Medical Expenditure Panel Survey</a:t>
            </a:r>
          </a:p>
        </p:txBody>
      </p:sp>
      <p:sp>
        <p:nvSpPr>
          <p:cNvPr id="35843" name="Rectangle 3"/>
          <p:cNvSpPr>
            <a:spLocks noGrp="1" noChangeArrowheads="1"/>
          </p:cNvSpPr>
          <p:nvPr>
            <p:ph type="subTitle" idx="1"/>
          </p:nvPr>
        </p:nvSpPr>
        <p:spPr>
          <a:xfrm>
            <a:off x="406400" y="3581400"/>
            <a:ext cx="7993063" cy="2057400"/>
          </a:xfrm>
        </p:spPr>
        <p:txBody>
          <a:bodyPr/>
          <a:lstStyle/>
          <a:p>
            <a:pPr marL="465138" indent="-465138"/>
            <a:endParaRPr lang="en-US" sz="800" b="1">
              <a:latin typeface="Arial" charset="0"/>
            </a:endParaRPr>
          </a:p>
          <a:p>
            <a:pPr marL="465138" indent="-465138"/>
            <a:endParaRPr lang="en-US" sz="800" b="1">
              <a:latin typeface="Arial" charset="0"/>
            </a:endParaRPr>
          </a:p>
          <a:p>
            <a:pPr marL="465138" indent="-465138"/>
            <a:endParaRPr lang="en-US" sz="800" b="1">
              <a:latin typeface="Arial" charset="0"/>
            </a:endParaRPr>
          </a:p>
          <a:p>
            <a:pPr marL="465138" indent="-465138"/>
            <a:endParaRPr lang="en-US" sz="800" b="1">
              <a:latin typeface="Arial" charset="0"/>
            </a:endParaRPr>
          </a:p>
          <a:p>
            <a:pPr marL="465138" indent="-465138"/>
            <a:r>
              <a:rPr lang="en-US" sz="4000" b="1">
                <a:solidFill>
                  <a:schemeClr val="tx2"/>
                </a:solidFill>
                <a:latin typeface="Arial" charset="0"/>
              </a:rPr>
              <a:t>MEPS OVERVIEW</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5906" name="Rectangle 2"/>
          <p:cNvSpPr>
            <a:spLocks noGrp="1" noChangeArrowheads="1"/>
          </p:cNvSpPr>
          <p:nvPr>
            <p:ph type="title" idx="4294967295"/>
          </p:nvPr>
        </p:nvSpPr>
        <p:spPr>
          <a:xfrm>
            <a:off x="1752600" y="304800"/>
            <a:ext cx="6392863" cy="800100"/>
          </a:xfrm>
        </p:spPr>
        <p:txBody>
          <a:bodyPr/>
          <a:lstStyle/>
          <a:p>
            <a:pPr eaLnBrk="1" hangingPunct="1"/>
            <a:r>
              <a:rPr lang="en-US" sz="3600" dirty="0">
                <a:latin typeface="Arial" charset="0"/>
              </a:rPr>
              <a:t>Condition Enumeration</a:t>
            </a:r>
          </a:p>
        </p:txBody>
      </p:sp>
      <p:sp>
        <p:nvSpPr>
          <p:cNvPr id="1915907" name="Rectangle 3"/>
          <p:cNvSpPr>
            <a:spLocks noGrp="1" noChangeArrowheads="1"/>
          </p:cNvSpPr>
          <p:nvPr>
            <p:ph type="body" idx="4294967295"/>
          </p:nvPr>
        </p:nvSpPr>
        <p:spPr>
          <a:xfrm>
            <a:off x="609600" y="1752600"/>
            <a:ext cx="8153400" cy="4953000"/>
          </a:xfrm>
        </p:spPr>
        <p:txBody>
          <a:bodyPr/>
          <a:lstStyle/>
          <a:p>
            <a:pPr eaLnBrk="1" hangingPunct="1">
              <a:lnSpc>
                <a:spcPct val="70000"/>
              </a:lnSpc>
              <a:buFont typeface="Wingdings" pitchFamily="2" charset="2"/>
              <a:buChar char="n"/>
              <a:defRPr/>
            </a:pPr>
            <a:r>
              <a:rPr lang="en-US" sz="2800" b="1" dirty="0" smtClean="0">
                <a:ea typeface="+mn-ea"/>
              </a:rPr>
              <a:t>Asked in every round</a:t>
            </a:r>
            <a:endParaRPr lang="en-US" sz="2800" b="1" dirty="0">
              <a:ea typeface="+mn-ea"/>
            </a:endParaRPr>
          </a:p>
          <a:p>
            <a:pPr eaLnBrk="1" hangingPunct="1">
              <a:lnSpc>
                <a:spcPct val="70000"/>
              </a:lnSpc>
              <a:buFont typeface="Wingdings" pitchFamily="2" charset="2"/>
              <a:buChar char="n"/>
              <a:defRPr/>
            </a:pPr>
            <a:endParaRPr lang="en-US" sz="2800" b="1" dirty="0">
              <a:ea typeface="+mn-ea"/>
            </a:endParaRPr>
          </a:p>
          <a:p>
            <a:pPr eaLnBrk="1" hangingPunct="1">
              <a:lnSpc>
                <a:spcPct val="70000"/>
              </a:lnSpc>
              <a:buFont typeface="Wingdings" pitchFamily="2" charset="2"/>
              <a:buChar char="n"/>
              <a:defRPr/>
            </a:pPr>
            <a:r>
              <a:rPr lang="en-US" sz="2800" b="1" dirty="0" smtClean="0">
                <a:ea typeface="+mn-ea"/>
              </a:rPr>
              <a:t>Has a time frame (since last interview until today)</a:t>
            </a:r>
            <a:endParaRPr lang="en-US" sz="2800" b="1" dirty="0">
              <a:ea typeface="+mn-ea"/>
            </a:endParaRPr>
          </a:p>
          <a:p>
            <a:pPr lvl="1" eaLnBrk="1" hangingPunct="1">
              <a:lnSpc>
                <a:spcPct val="70000"/>
              </a:lnSpc>
              <a:defRPr/>
            </a:pPr>
            <a:r>
              <a:rPr lang="en-US" sz="2400" b="1" dirty="0" smtClean="0"/>
              <a:t>Responses recorded verbatim and coded into 5 digit ICD9 codes</a:t>
            </a:r>
            <a:endParaRPr lang="en-US" sz="2400" b="1" dirty="0"/>
          </a:p>
          <a:p>
            <a:pPr lvl="1" eaLnBrk="1" hangingPunct="1">
              <a:lnSpc>
                <a:spcPct val="70000"/>
              </a:lnSpc>
              <a:defRPr/>
            </a:pPr>
            <a:r>
              <a:rPr lang="en-US" sz="2400" b="1" dirty="0" smtClean="0"/>
              <a:t>Responses directly </a:t>
            </a:r>
            <a:r>
              <a:rPr lang="en-US" sz="2400" b="1" dirty="0"/>
              <a:t>linked to conditions </a:t>
            </a:r>
            <a:r>
              <a:rPr lang="en-US" sz="2400" b="1" dirty="0" smtClean="0"/>
              <a:t>roster</a:t>
            </a:r>
          </a:p>
          <a:p>
            <a:pPr lvl="1" eaLnBrk="1" hangingPunct="1">
              <a:lnSpc>
                <a:spcPct val="70000"/>
              </a:lnSpc>
              <a:defRPr/>
            </a:pPr>
            <a:r>
              <a:rPr lang="en-US" sz="2400" b="1" dirty="0" smtClean="0"/>
              <a:t>Chronic/priority conditions appear only once on the roaster</a:t>
            </a:r>
          </a:p>
          <a:p>
            <a:pPr lvl="1" eaLnBrk="1" hangingPunct="1">
              <a:lnSpc>
                <a:spcPct val="70000"/>
              </a:lnSpc>
              <a:defRPr/>
            </a:pPr>
            <a:r>
              <a:rPr lang="en-US" sz="2400" b="1" dirty="0" smtClean="0"/>
              <a:t>Acute conditions can have many records</a:t>
            </a:r>
          </a:p>
          <a:p>
            <a:pPr lvl="1" eaLnBrk="1" hangingPunct="1">
              <a:lnSpc>
                <a:spcPct val="70000"/>
              </a:lnSpc>
              <a:defRPr/>
            </a:pPr>
            <a:r>
              <a:rPr lang="en-US" sz="2400" b="1" dirty="0" smtClean="0"/>
              <a:t>Responses aggregated across rounds for the annual responses</a:t>
            </a:r>
            <a:endParaRPr lang="en-US" sz="2400" b="1" dirty="0"/>
          </a:p>
          <a:p>
            <a:pPr lvl="1" eaLnBrk="1" hangingPunct="1">
              <a:lnSpc>
                <a:spcPct val="70000"/>
              </a:lnSpc>
              <a:defRPr/>
            </a:pPr>
            <a:endParaRPr lang="en-US" sz="2400" b="1"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5906" name="Rectangle 2"/>
          <p:cNvSpPr>
            <a:spLocks noGrp="1" noChangeArrowheads="1"/>
          </p:cNvSpPr>
          <p:nvPr>
            <p:ph type="title" idx="4294967295"/>
          </p:nvPr>
        </p:nvSpPr>
        <p:spPr>
          <a:xfrm>
            <a:off x="1752600" y="381000"/>
            <a:ext cx="6392863" cy="723900"/>
          </a:xfrm>
        </p:spPr>
        <p:txBody>
          <a:bodyPr/>
          <a:lstStyle/>
          <a:p>
            <a:pPr eaLnBrk="1" hangingPunct="1"/>
            <a:r>
              <a:rPr lang="en-US" sz="3600" dirty="0">
                <a:latin typeface="Arial" charset="0"/>
              </a:rPr>
              <a:t>Priority Conditions</a:t>
            </a:r>
          </a:p>
        </p:txBody>
      </p:sp>
      <p:sp>
        <p:nvSpPr>
          <p:cNvPr id="1915907" name="Rectangle 3"/>
          <p:cNvSpPr>
            <a:spLocks noGrp="1" noChangeArrowheads="1"/>
          </p:cNvSpPr>
          <p:nvPr>
            <p:ph type="body" idx="4294967295"/>
          </p:nvPr>
        </p:nvSpPr>
        <p:spPr>
          <a:xfrm>
            <a:off x="609600" y="1752600"/>
            <a:ext cx="8153400" cy="4953000"/>
          </a:xfrm>
        </p:spPr>
        <p:txBody>
          <a:bodyPr/>
          <a:lstStyle/>
          <a:p>
            <a:pPr eaLnBrk="1" hangingPunct="1">
              <a:lnSpc>
                <a:spcPct val="70000"/>
              </a:lnSpc>
            </a:pPr>
            <a:r>
              <a:rPr lang="en-US" sz="2800" b="1">
                <a:latin typeface="Arial" charset="0"/>
              </a:rPr>
              <a:t>New section since Panel 12</a:t>
            </a:r>
          </a:p>
          <a:p>
            <a:pPr eaLnBrk="1" hangingPunct="1">
              <a:lnSpc>
                <a:spcPct val="70000"/>
              </a:lnSpc>
            </a:pPr>
            <a:r>
              <a:rPr lang="en-US" sz="2800" b="1">
                <a:latin typeface="Arial" charset="0"/>
              </a:rPr>
              <a:t>Separate section of questionnaire </a:t>
            </a:r>
          </a:p>
          <a:p>
            <a:pPr eaLnBrk="1" hangingPunct="1">
              <a:lnSpc>
                <a:spcPct val="70000"/>
              </a:lnSpc>
            </a:pPr>
            <a:r>
              <a:rPr lang="en-US" sz="2800" b="1">
                <a:latin typeface="Arial" charset="0"/>
              </a:rPr>
              <a:t>Series of questions asking if </a:t>
            </a:r>
            <a:r>
              <a:rPr lang="ja-JP" altLang="en-US" sz="2800" b="1">
                <a:latin typeface="Arial" charset="0"/>
              </a:rPr>
              <a:t>“</a:t>
            </a:r>
            <a:r>
              <a:rPr lang="en-US" sz="2800" b="1">
                <a:latin typeface="Arial" charset="0"/>
              </a:rPr>
              <a:t>ever</a:t>
            </a:r>
            <a:r>
              <a:rPr lang="ja-JP" altLang="en-US" sz="2800" b="1">
                <a:latin typeface="Arial" charset="0"/>
              </a:rPr>
              <a:t>”</a:t>
            </a:r>
            <a:r>
              <a:rPr lang="en-US" sz="2800" b="1">
                <a:latin typeface="Arial" charset="0"/>
              </a:rPr>
              <a:t> had condition</a:t>
            </a:r>
          </a:p>
          <a:p>
            <a:pPr lvl="1" eaLnBrk="1" hangingPunct="1">
              <a:lnSpc>
                <a:spcPct val="70000"/>
              </a:lnSpc>
            </a:pPr>
            <a:r>
              <a:rPr lang="ja-JP" altLang="en-US" sz="2400" b="1">
                <a:latin typeface="Arial" charset="0"/>
              </a:rPr>
              <a:t>“</a:t>
            </a:r>
            <a:r>
              <a:rPr lang="en-US" sz="2400" b="1">
                <a:latin typeface="Arial" charset="0"/>
              </a:rPr>
              <a:t>yes/no</a:t>
            </a:r>
            <a:r>
              <a:rPr lang="ja-JP" altLang="en-US" sz="2400" b="1">
                <a:latin typeface="Arial" charset="0"/>
              </a:rPr>
              <a:t>”</a:t>
            </a:r>
            <a:r>
              <a:rPr lang="en-US" sz="2400" b="1">
                <a:latin typeface="Arial" charset="0"/>
              </a:rPr>
              <a:t> responses, no ICD9 coding</a:t>
            </a:r>
          </a:p>
          <a:p>
            <a:pPr lvl="1" eaLnBrk="1" hangingPunct="1">
              <a:lnSpc>
                <a:spcPct val="70000"/>
              </a:lnSpc>
            </a:pPr>
            <a:r>
              <a:rPr lang="en-US" sz="2400" b="1">
                <a:latin typeface="Arial" charset="0"/>
              </a:rPr>
              <a:t>responses of yes with a current utilization record will appear on person</a:t>
            </a:r>
            <a:r>
              <a:rPr lang="ja-JP" altLang="en-US" sz="2400" b="1">
                <a:latin typeface="Arial" charset="0"/>
              </a:rPr>
              <a:t>’</a:t>
            </a:r>
            <a:r>
              <a:rPr lang="en-US" sz="2400" b="1">
                <a:latin typeface="Arial" charset="0"/>
              </a:rPr>
              <a:t>s condition roster</a:t>
            </a:r>
          </a:p>
          <a:p>
            <a:pPr eaLnBrk="1" hangingPunct="1">
              <a:lnSpc>
                <a:spcPct val="70000"/>
              </a:lnSpc>
            </a:pPr>
            <a:r>
              <a:rPr lang="en-US" sz="2800" b="1">
                <a:latin typeface="Arial" charset="0"/>
              </a:rPr>
              <a:t>Factors used in determining priority conditions</a:t>
            </a:r>
          </a:p>
          <a:p>
            <a:pPr lvl="1" eaLnBrk="1" hangingPunct="1">
              <a:lnSpc>
                <a:spcPct val="70000"/>
              </a:lnSpc>
            </a:pPr>
            <a:r>
              <a:rPr lang="en-US" sz="2400" b="1">
                <a:latin typeface="Arial" charset="0"/>
              </a:rPr>
              <a:t>Prevalence</a:t>
            </a:r>
          </a:p>
          <a:p>
            <a:pPr lvl="1" eaLnBrk="1" hangingPunct="1">
              <a:lnSpc>
                <a:spcPct val="70000"/>
              </a:lnSpc>
            </a:pPr>
            <a:r>
              <a:rPr lang="en-US" sz="2400" b="1">
                <a:latin typeface="Arial" charset="0"/>
              </a:rPr>
              <a:t>Expenditures</a:t>
            </a:r>
          </a:p>
          <a:p>
            <a:pPr lvl="1" eaLnBrk="1" hangingPunct="1">
              <a:lnSpc>
                <a:spcPct val="70000"/>
              </a:lnSpc>
            </a:pPr>
            <a:r>
              <a:rPr lang="en-US" sz="2400" b="1">
                <a:latin typeface="Arial" charset="0"/>
              </a:rPr>
              <a:t>Policy relevance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1810" name="Rectangle 2"/>
          <p:cNvSpPr>
            <a:spLocks noGrp="1" noChangeArrowheads="1"/>
          </p:cNvSpPr>
          <p:nvPr>
            <p:ph type="title" idx="4294967295"/>
          </p:nvPr>
        </p:nvSpPr>
        <p:spPr>
          <a:xfrm>
            <a:off x="1752600" y="457200"/>
            <a:ext cx="6858000" cy="609600"/>
          </a:xfrm>
        </p:spPr>
        <p:txBody>
          <a:bodyPr/>
          <a:lstStyle/>
          <a:p>
            <a:pPr eaLnBrk="1" hangingPunct="1"/>
            <a:r>
              <a:rPr lang="en-US" sz="3600" dirty="0">
                <a:latin typeface="Arial" charset="0"/>
              </a:rPr>
              <a:t/>
            </a:r>
            <a:br>
              <a:rPr lang="en-US" sz="3600" dirty="0">
                <a:latin typeface="Arial" charset="0"/>
              </a:rPr>
            </a:br>
            <a:r>
              <a:rPr lang="en-US" sz="3600" dirty="0">
                <a:latin typeface="Arial" charset="0"/>
              </a:rPr>
              <a:t> Priority Conditions List </a:t>
            </a:r>
          </a:p>
        </p:txBody>
      </p:sp>
      <p:sp>
        <p:nvSpPr>
          <p:cNvPr id="1911811" name="Rectangle 3"/>
          <p:cNvSpPr>
            <a:spLocks noGrp="1" noChangeArrowheads="1"/>
          </p:cNvSpPr>
          <p:nvPr>
            <p:ph type="body" idx="4294967295"/>
          </p:nvPr>
        </p:nvSpPr>
        <p:spPr>
          <a:xfrm>
            <a:off x="533400" y="1676400"/>
            <a:ext cx="8069263" cy="4800600"/>
          </a:xfrm>
        </p:spPr>
        <p:txBody>
          <a:bodyPr/>
          <a:lstStyle/>
          <a:p>
            <a:pPr eaLnBrk="1" hangingPunct="1">
              <a:lnSpc>
                <a:spcPct val="70000"/>
              </a:lnSpc>
            </a:pPr>
            <a:r>
              <a:rPr lang="en-US" sz="2400" b="1">
                <a:latin typeface="Arial" charset="0"/>
              </a:rPr>
              <a:t>Heart disease</a:t>
            </a:r>
          </a:p>
          <a:p>
            <a:pPr eaLnBrk="1" hangingPunct="1">
              <a:lnSpc>
                <a:spcPct val="70000"/>
              </a:lnSpc>
            </a:pPr>
            <a:r>
              <a:rPr lang="en-US" sz="2400" b="1">
                <a:latin typeface="Arial" charset="0"/>
              </a:rPr>
              <a:t>Heart attack</a:t>
            </a:r>
          </a:p>
          <a:p>
            <a:pPr eaLnBrk="1" hangingPunct="1">
              <a:lnSpc>
                <a:spcPct val="70000"/>
              </a:lnSpc>
            </a:pPr>
            <a:r>
              <a:rPr lang="en-US" sz="2400" b="1">
                <a:latin typeface="Arial" charset="0"/>
              </a:rPr>
              <a:t>Angina</a:t>
            </a:r>
          </a:p>
          <a:p>
            <a:pPr eaLnBrk="1" hangingPunct="1">
              <a:lnSpc>
                <a:spcPct val="70000"/>
              </a:lnSpc>
            </a:pPr>
            <a:r>
              <a:rPr lang="en-US" sz="2400" b="1">
                <a:latin typeface="Arial" charset="0"/>
              </a:rPr>
              <a:t>High cholesterol</a:t>
            </a:r>
          </a:p>
          <a:p>
            <a:pPr eaLnBrk="1" hangingPunct="1">
              <a:lnSpc>
                <a:spcPct val="70000"/>
              </a:lnSpc>
            </a:pPr>
            <a:r>
              <a:rPr lang="en-US" sz="2400" b="1">
                <a:latin typeface="Arial" charset="0"/>
              </a:rPr>
              <a:t>Cancer</a:t>
            </a:r>
          </a:p>
          <a:p>
            <a:pPr eaLnBrk="1" hangingPunct="1">
              <a:lnSpc>
                <a:spcPct val="70000"/>
              </a:lnSpc>
            </a:pPr>
            <a:r>
              <a:rPr lang="en-US" sz="2400" b="1">
                <a:latin typeface="Arial" charset="0"/>
              </a:rPr>
              <a:t>Stroke</a:t>
            </a:r>
          </a:p>
          <a:p>
            <a:pPr eaLnBrk="1" hangingPunct="1">
              <a:lnSpc>
                <a:spcPct val="70000"/>
              </a:lnSpc>
            </a:pPr>
            <a:r>
              <a:rPr lang="en-US" sz="2400" b="1">
                <a:latin typeface="Arial" charset="0"/>
              </a:rPr>
              <a:t>High blood pressure</a:t>
            </a:r>
          </a:p>
          <a:p>
            <a:pPr eaLnBrk="1" hangingPunct="1">
              <a:lnSpc>
                <a:spcPct val="70000"/>
              </a:lnSpc>
            </a:pPr>
            <a:r>
              <a:rPr lang="en-US" sz="2400" b="1">
                <a:latin typeface="Arial" charset="0"/>
              </a:rPr>
              <a:t>Diabetes</a:t>
            </a:r>
          </a:p>
          <a:p>
            <a:pPr eaLnBrk="1" hangingPunct="1">
              <a:lnSpc>
                <a:spcPct val="70000"/>
              </a:lnSpc>
            </a:pPr>
            <a:r>
              <a:rPr lang="en-US" sz="2400" b="1">
                <a:latin typeface="Arial" charset="0"/>
              </a:rPr>
              <a:t>Asthma</a:t>
            </a:r>
          </a:p>
          <a:p>
            <a:pPr eaLnBrk="1" hangingPunct="1">
              <a:lnSpc>
                <a:spcPct val="70000"/>
              </a:lnSpc>
            </a:pPr>
            <a:r>
              <a:rPr lang="en-US" sz="2400" b="1">
                <a:latin typeface="Arial" charset="0"/>
              </a:rPr>
              <a:t>Arthritis/Joint pain</a:t>
            </a:r>
          </a:p>
          <a:p>
            <a:pPr eaLnBrk="1" hangingPunct="1">
              <a:lnSpc>
                <a:spcPct val="70000"/>
              </a:lnSpc>
            </a:pPr>
            <a:r>
              <a:rPr lang="en-US" sz="2400" b="1">
                <a:latin typeface="Arial" charset="0"/>
              </a:rPr>
              <a:t>Emphysema</a:t>
            </a:r>
          </a:p>
          <a:p>
            <a:pPr eaLnBrk="1" hangingPunct="1">
              <a:lnSpc>
                <a:spcPct val="70000"/>
              </a:lnSpc>
            </a:pPr>
            <a:r>
              <a:rPr lang="en-US" sz="2400" b="1">
                <a:latin typeface="Arial" charset="0"/>
              </a:rPr>
              <a:t>Chronic bronchitis</a:t>
            </a:r>
          </a:p>
          <a:p>
            <a:pPr eaLnBrk="1" hangingPunct="1">
              <a:lnSpc>
                <a:spcPct val="70000"/>
              </a:lnSpc>
            </a:pPr>
            <a:r>
              <a:rPr lang="en-US" sz="2400" b="1">
                <a:latin typeface="Arial" charset="0"/>
              </a:rPr>
              <a:t>Attention deficit disorder</a:t>
            </a:r>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3138" name="Rectangle 2"/>
          <p:cNvSpPr>
            <a:spLocks noGrp="1" noChangeArrowheads="1"/>
          </p:cNvSpPr>
          <p:nvPr>
            <p:ph type="title" idx="4294967295"/>
          </p:nvPr>
        </p:nvSpPr>
        <p:spPr>
          <a:xfrm>
            <a:off x="1676400" y="304800"/>
            <a:ext cx="6858000" cy="952500"/>
          </a:xfrm>
        </p:spPr>
        <p:txBody>
          <a:bodyPr/>
          <a:lstStyle/>
          <a:p>
            <a:pPr eaLnBrk="1" hangingPunct="1"/>
            <a:r>
              <a:rPr lang="en-US" sz="3600" dirty="0">
                <a:latin typeface="Arial" charset="0"/>
              </a:rPr>
              <a:t>Medical Events</a:t>
            </a:r>
          </a:p>
        </p:txBody>
      </p:sp>
      <p:sp>
        <p:nvSpPr>
          <p:cNvPr id="1883139" name="Rectangle 3"/>
          <p:cNvSpPr>
            <a:spLocks noGrp="1" noChangeArrowheads="1"/>
          </p:cNvSpPr>
          <p:nvPr>
            <p:ph type="body" idx="4294967295"/>
          </p:nvPr>
        </p:nvSpPr>
        <p:spPr>
          <a:xfrm>
            <a:off x="609600" y="1676400"/>
            <a:ext cx="7993063" cy="4343400"/>
          </a:xfrm>
        </p:spPr>
        <p:txBody>
          <a:bodyPr/>
          <a:lstStyle/>
          <a:p>
            <a:pPr eaLnBrk="1" hangingPunct="1">
              <a:lnSpc>
                <a:spcPct val="70000"/>
              </a:lnSpc>
            </a:pPr>
            <a:r>
              <a:rPr lang="en-US" sz="2400" b="1">
                <a:latin typeface="Arial" charset="0"/>
              </a:rPr>
              <a:t>What conditions were discovered or led (PERSON) to make this visit? PROBE: Any other condition? IF CONDITION IS ALREADY LISTED, ASK: Is this the same (NAME OF CONDITION) that we have already talked about before?</a:t>
            </a:r>
          </a:p>
          <a:p>
            <a:pPr lvl="1" eaLnBrk="1" hangingPunct="1">
              <a:lnSpc>
                <a:spcPct val="70000"/>
              </a:lnSpc>
            </a:pPr>
            <a:r>
              <a:rPr lang="en-US" sz="2000" b="1">
                <a:latin typeface="Arial" charset="0"/>
              </a:rPr>
              <a:t>Types of visits</a:t>
            </a:r>
          </a:p>
          <a:p>
            <a:pPr marL="1090613" lvl="2" indent="0" eaLnBrk="1" hangingPunct="1">
              <a:lnSpc>
                <a:spcPct val="70000"/>
              </a:lnSpc>
            </a:pPr>
            <a:r>
              <a:rPr lang="en-US" sz="1800" b="1">
                <a:latin typeface="Arial" charset="0"/>
              </a:rPr>
              <a:t> Inpatient</a:t>
            </a:r>
          </a:p>
          <a:p>
            <a:pPr marL="1090613" lvl="2" indent="0" eaLnBrk="1" hangingPunct="1">
              <a:lnSpc>
                <a:spcPct val="70000"/>
              </a:lnSpc>
            </a:pPr>
            <a:r>
              <a:rPr lang="en-US" sz="1800" b="1">
                <a:latin typeface="Arial" charset="0"/>
              </a:rPr>
              <a:t> Outpatient</a:t>
            </a:r>
          </a:p>
          <a:p>
            <a:pPr marL="1090613" lvl="2" indent="0" eaLnBrk="1" hangingPunct="1">
              <a:lnSpc>
                <a:spcPct val="70000"/>
              </a:lnSpc>
            </a:pPr>
            <a:r>
              <a:rPr lang="en-US" sz="1800" b="1">
                <a:latin typeface="Arial" charset="0"/>
              </a:rPr>
              <a:t> Emergency Room</a:t>
            </a:r>
          </a:p>
          <a:p>
            <a:pPr marL="1090613" lvl="2" indent="0" eaLnBrk="1" hangingPunct="1">
              <a:lnSpc>
                <a:spcPct val="70000"/>
              </a:lnSpc>
            </a:pPr>
            <a:r>
              <a:rPr lang="en-US" sz="1800" b="1">
                <a:latin typeface="Arial" charset="0"/>
              </a:rPr>
              <a:t> Office Based</a:t>
            </a:r>
          </a:p>
          <a:p>
            <a:pPr marL="1090613" lvl="2" indent="0" eaLnBrk="1" hangingPunct="1">
              <a:lnSpc>
                <a:spcPct val="70000"/>
              </a:lnSpc>
            </a:pPr>
            <a:r>
              <a:rPr lang="en-US" sz="1800" b="1">
                <a:latin typeface="Arial" charset="0"/>
              </a:rPr>
              <a:t> Home Health</a:t>
            </a:r>
          </a:p>
          <a:p>
            <a:pPr eaLnBrk="1" hangingPunct="1">
              <a:lnSpc>
                <a:spcPct val="70000"/>
              </a:lnSpc>
            </a:pPr>
            <a:r>
              <a:rPr lang="en-US" sz="2400" b="1">
                <a:latin typeface="Arial" charset="0"/>
              </a:rPr>
              <a:t>Conditions associated with Prescribed Medicine purchases:</a:t>
            </a:r>
          </a:p>
          <a:p>
            <a:pPr lvl="1" eaLnBrk="1" hangingPunct="1">
              <a:lnSpc>
                <a:spcPct val="70000"/>
              </a:lnSpc>
            </a:pPr>
            <a:r>
              <a:rPr lang="en-US" sz="2000" b="1">
                <a:latin typeface="Arial" charset="0"/>
              </a:rPr>
              <a:t>What health problem is (MEDICINE) prescribed for?  PROBE: Any other health problems?</a:t>
            </a:r>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5426" name="Rectangle 2"/>
          <p:cNvSpPr>
            <a:spLocks noGrp="1" noChangeArrowheads="1"/>
          </p:cNvSpPr>
          <p:nvPr>
            <p:ph type="title" idx="4294967295"/>
          </p:nvPr>
        </p:nvSpPr>
        <p:spPr>
          <a:xfrm>
            <a:off x="1676400" y="228600"/>
            <a:ext cx="6781800" cy="838200"/>
          </a:xfrm>
        </p:spPr>
        <p:txBody>
          <a:bodyPr/>
          <a:lstStyle/>
          <a:p>
            <a:pPr eaLnBrk="1" hangingPunct="1"/>
            <a:r>
              <a:rPr lang="en-US" dirty="0">
                <a:latin typeface="Arial" charset="0"/>
              </a:rPr>
              <a:t>Event Count Variables</a:t>
            </a:r>
          </a:p>
        </p:txBody>
      </p:sp>
      <p:sp>
        <p:nvSpPr>
          <p:cNvPr id="1895427" name="Rectangle 3"/>
          <p:cNvSpPr>
            <a:spLocks noGrp="1" noChangeArrowheads="1"/>
          </p:cNvSpPr>
          <p:nvPr>
            <p:ph type="body" idx="4294967295"/>
          </p:nvPr>
        </p:nvSpPr>
        <p:spPr>
          <a:xfrm>
            <a:off x="609600" y="1676400"/>
            <a:ext cx="7993063" cy="4572000"/>
          </a:xfrm>
        </p:spPr>
        <p:txBody>
          <a:bodyPr/>
          <a:lstStyle/>
          <a:p>
            <a:pPr eaLnBrk="1" hangingPunct="1">
              <a:lnSpc>
                <a:spcPct val="80000"/>
              </a:lnSpc>
              <a:buFont typeface="Wingdings" pitchFamily="2" charset="2"/>
              <a:buChar char="n"/>
              <a:defRPr/>
            </a:pPr>
            <a:r>
              <a:rPr lang="en-US" sz="3600" b="1" smtClean="0">
                <a:ea typeface="+mn-ea"/>
              </a:rPr>
              <a:t>Indicates number of events associated with condition for person:</a:t>
            </a:r>
            <a:endParaRPr lang="en-US" smtClean="0">
              <a:ea typeface="+mn-ea"/>
            </a:endParaRPr>
          </a:p>
          <a:p>
            <a:pPr lvl="1" eaLnBrk="1" hangingPunct="1">
              <a:lnSpc>
                <a:spcPct val="80000"/>
              </a:lnSpc>
              <a:defRPr/>
            </a:pPr>
            <a:r>
              <a:rPr lang="en-US" b="1" smtClean="0"/>
              <a:t>Home Health (HHNUM)</a:t>
            </a:r>
          </a:p>
          <a:p>
            <a:pPr lvl="1" eaLnBrk="1" hangingPunct="1">
              <a:lnSpc>
                <a:spcPct val="80000"/>
              </a:lnSpc>
              <a:defRPr/>
            </a:pPr>
            <a:r>
              <a:rPr lang="en-US" b="1" smtClean="0"/>
              <a:t>Inpatient stays (IPNUM)</a:t>
            </a:r>
          </a:p>
          <a:p>
            <a:pPr lvl="1" eaLnBrk="1" hangingPunct="1">
              <a:lnSpc>
                <a:spcPct val="80000"/>
              </a:lnSpc>
              <a:defRPr/>
            </a:pPr>
            <a:r>
              <a:rPr lang="en-US" b="1" smtClean="0"/>
              <a:t>Hospital outpatient (OPNUM)</a:t>
            </a:r>
          </a:p>
          <a:p>
            <a:pPr lvl="1" eaLnBrk="1" hangingPunct="1">
              <a:lnSpc>
                <a:spcPct val="80000"/>
              </a:lnSpc>
              <a:defRPr/>
            </a:pPr>
            <a:r>
              <a:rPr lang="en-US" b="1" smtClean="0"/>
              <a:t>Office-based (OBNUM)</a:t>
            </a:r>
          </a:p>
          <a:p>
            <a:pPr lvl="1" eaLnBrk="1" hangingPunct="1">
              <a:lnSpc>
                <a:spcPct val="80000"/>
              </a:lnSpc>
              <a:defRPr/>
            </a:pPr>
            <a:r>
              <a:rPr lang="en-US" b="1" smtClean="0"/>
              <a:t>Emergency room (ERNUM)</a:t>
            </a:r>
          </a:p>
          <a:p>
            <a:pPr lvl="1" eaLnBrk="1" hangingPunct="1">
              <a:lnSpc>
                <a:spcPct val="80000"/>
              </a:lnSpc>
              <a:defRPr/>
            </a:pPr>
            <a:r>
              <a:rPr lang="en-US" b="1" smtClean="0"/>
              <a:t>Prescription Medicine purchases (RXNUM)</a:t>
            </a:r>
            <a:endParaRPr lang="en-US" smtClean="0"/>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3138" name="Rectangle 2"/>
          <p:cNvSpPr>
            <a:spLocks noGrp="1" noChangeArrowheads="1"/>
          </p:cNvSpPr>
          <p:nvPr>
            <p:ph type="title" idx="4294967295"/>
          </p:nvPr>
        </p:nvSpPr>
        <p:spPr>
          <a:xfrm>
            <a:off x="1524000" y="304800"/>
            <a:ext cx="7010400" cy="952500"/>
          </a:xfrm>
        </p:spPr>
        <p:txBody>
          <a:bodyPr/>
          <a:lstStyle/>
          <a:p>
            <a:pPr eaLnBrk="1" hangingPunct="1"/>
            <a:r>
              <a:rPr lang="en-US" dirty="0">
                <a:latin typeface="Arial" charset="0"/>
              </a:rPr>
              <a:t>Disability Days Condition Questions</a:t>
            </a:r>
          </a:p>
        </p:txBody>
      </p:sp>
      <p:sp>
        <p:nvSpPr>
          <p:cNvPr id="1883139" name="Rectangle 3"/>
          <p:cNvSpPr>
            <a:spLocks noGrp="1" noChangeArrowheads="1"/>
          </p:cNvSpPr>
          <p:nvPr>
            <p:ph type="body" idx="4294967295"/>
          </p:nvPr>
        </p:nvSpPr>
        <p:spPr>
          <a:xfrm>
            <a:off x="609600" y="1524000"/>
            <a:ext cx="7993063" cy="4495800"/>
          </a:xfrm>
        </p:spPr>
        <p:txBody>
          <a:bodyPr/>
          <a:lstStyle/>
          <a:p>
            <a:pPr eaLnBrk="1" hangingPunct="1">
              <a:buFont typeface="Wingdings" pitchFamily="2" charset="2"/>
              <a:buChar char="n"/>
              <a:defRPr/>
            </a:pPr>
            <a:r>
              <a:rPr lang="en-US" sz="2800" b="1" smtClean="0">
                <a:ea typeface="+mn-ea"/>
              </a:rPr>
              <a:t>Missed school or work</a:t>
            </a:r>
          </a:p>
          <a:p>
            <a:pPr marL="742950" lvl="1" indent="-285750" eaLnBrk="1" hangingPunct="1">
              <a:defRPr/>
            </a:pPr>
            <a:r>
              <a:rPr lang="en-US" sz="2400" b="1" smtClean="0"/>
              <a:t>What are the health problems that caused (PERSON) to miss work/school on those days? PROBE: Any other health problems? </a:t>
            </a:r>
          </a:p>
          <a:p>
            <a:pPr eaLnBrk="1" hangingPunct="1">
              <a:buFont typeface="Wingdings" pitchFamily="2" charset="2"/>
              <a:buChar char="n"/>
              <a:defRPr/>
            </a:pPr>
            <a:r>
              <a:rPr lang="en-US" sz="2800" b="1" smtClean="0">
                <a:ea typeface="+mn-ea"/>
              </a:rPr>
              <a:t>Bed days</a:t>
            </a:r>
          </a:p>
          <a:p>
            <a:pPr marL="742950" lvl="1" indent="-285750" eaLnBrk="1" hangingPunct="1">
              <a:defRPr/>
            </a:pPr>
            <a:r>
              <a:rPr lang="en-US" sz="2400" b="1" smtClean="0"/>
              <a:t>What are the health problems that caused (PERSON) to spend half day or more in bed on those days? PROBE: Any other health problems?</a:t>
            </a:r>
          </a:p>
          <a:p>
            <a:pPr marL="1090613" lvl="2" indent="0" eaLnBrk="1" hangingPunct="1">
              <a:buFont typeface="Wingdings" pitchFamily="2" charset="2"/>
              <a:buNone/>
              <a:defRPr/>
            </a:pPr>
            <a:endParaRPr lang="en-US" sz="3200" b="1" smtClean="0"/>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5186" name="Rectangle 2"/>
          <p:cNvSpPr>
            <a:spLocks noGrp="1" noChangeArrowheads="1"/>
          </p:cNvSpPr>
          <p:nvPr>
            <p:ph type="title"/>
          </p:nvPr>
        </p:nvSpPr>
        <p:spPr>
          <a:xfrm>
            <a:off x="1752600" y="342900"/>
            <a:ext cx="6781800" cy="1028700"/>
          </a:xfrm>
        </p:spPr>
        <p:txBody>
          <a:bodyPr/>
          <a:lstStyle/>
          <a:p>
            <a:pPr eaLnBrk="1" hangingPunct="1"/>
            <a:r>
              <a:rPr lang="en-US" dirty="0">
                <a:latin typeface="Arial" charset="0"/>
              </a:rPr>
              <a:t>Reporting and Recording  Conditions</a:t>
            </a:r>
          </a:p>
        </p:txBody>
      </p:sp>
      <p:sp>
        <p:nvSpPr>
          <p:cNvPr id="1885187" name="Rectangle 3"/>
          <p:cNvSpPr>
            <a:spLocks noGrp="1" noChangeArrowheads="1"/>
          </p:cNvSpPr>
          <p:nvPr>
            <p:ph type="body" idx="1"/>
          </p:nvPr>
        </p:nvSpPr>
        <p:spPr>
          <a:xfrm>
            <a:off x="381000" y="1676400"/>
            <a:ext cx="8221663" cy="4495800"/>
          </a:xfrm>
        </p:spPr>
        <p:txBody>
          <a:bodyPr/>
          <a:lstStyle/>
          <a:p>
            <a:pPr eaLnBrk="1" hangingPunct="1">
              <a:buFont typeface="Wingdings" pitchFamily="2" charset="2"/>
              <a:buChar char="n"/>
              <a:defRPr/>
            </a:pPr>
            <a:r>
              <a:rPr lang="en-US" b="1" smtClean="0">
                <a:ea typeface="+mn-ea"/>
              </a:rPr>
              <a:t>Respondents may report having the same condition more than once</a:t>
            </a:r>
          </a:p>
          <a:p>
            <a:pPr lvl="1" eaLnBrk="1" hangingPunct="1">
              <a:defRPr/>
            </a:pPr>
            <a:r>
              <a:rPr lang="en-US" b="1" smtClean="0"/>
              <a:t>Interviewer probes whether occurrence of condition already reported</a:t>
            </a:r>
          </a:p>
          <a:p>
            <a:pPr lvl="1" eaLnBrk="1" hangingPunct="1">
              <a:defRPr/>
            </a:pPr>
            <a:r>
              <a:rPr lang="en-US" b="1" smtClean="0"/>
              <a:t>Each unique episode of a condition recorded only once</a:t>
            </a:r>
          </a:p>
          <a:p>
            <a:pPr lvl="2" eaLnBrk="1" hangingPunct="1">
              <a:buFont typeface="Wingdings" pitchFamily="2" charset="2"/>
              <a:buChar char="n"/>
              <a:defRPr/>
            </a:pPr>
            <a:r>
              <a:rPr lang="en-US" b="1" smtClean="0"/>
              <a:t>person may have multiple colds in year</a:t>
            </a:r>
          </a:p>
          <a:p>
            <a:pPr lvl="2" eaLnBrk="1" hangingPunct="1">
              <a:buFont typeface="Wingdings" pitchFamily="2" charset="2"/>
              <a:buChar char="n"/>
              <a:defRPr/>
            </a:pPr>
            <a:r>
              <a:rPr lang="en-US" b="1" smtClean="0"/>
              <a:t>each cold has separate record</a:t>
            </a:r>
            <a:endParaRPr lang="en-US" smtClean="0"/>
          </a:p>
          <a:p>
            <a:pPr eaLnBrk="1" hangingPunct="1">
              <a:buFont typeface="Wingdings" pitchFamily="2" charset="2"/>
              <a:buChar char="n"/>
              <a:defRPr/>
            </a:pPr>
            <a:endParaRPr lang="en-US" smtClean="0">
              <a:ea typeface="+mn-ea"/>
            </a:endParaRPr>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9266" name="Rectangle 2"/>
          <p:cNvSpPr>
            <a:spLocks noGrp="1" noChangeArrowheads="1"/>
          </p:cNvSpPr>
          <p:nvPr>
            <p:ph type="title"/>
          </p:nvPr>
        </p:nvSpPr>
        <p:spPr>
          <a:xfrm>
            <a:off x="1752600" y="228600"/>
            <a:ext cx="6781800" cy="1066800"/>
          </a:xfrm>
        </p:spPr>
        <p:txBody>
          <a:bodyPr/>
          <a:lstStyle/>
          <a:p>
            <a:pPr eaLnBrk="1" hangingPunct="1"/>
            <a:r>
              <a:rPr lang="en-US" sz="3600" dirty="0">
                <a:latin typeface="Arial" charset="0"/>
              </a:rPr>
              <a:t>Reporting and Recording  Conditions</a:t>
            </a:r>
          </a:p>
        </p:txBody>
      </p:sp>
      <p:sp>
        <p:nvSpPr>
          <p:cNvPr id="1419267" name="Rectangle 3"/>
          <p:cNvSpPr>
            <a:spLocks noGrp="1" noChangeArrowheads="1"/>
          </p:cNvSpPr>
          <p:nvPr>
            <p:ph type="body" idx="1"/>
          </p:nvPr>
        </p:nvSpPr>
        <p:spPr>
          <a:xfrm>
            <a:off x="381000" y="1676400"/>
            <a:ext cx="8221663" cy="4495800"/>
          </a:xfrm>
        </p:spPr>
        <p:txBody>
          <a:bodyPr/>
          <a:lstStyle/>
          <a:p>
            <a:pPr eaLnBrk="1" hangingPunct="1">
              <a:buFont typeface="Wingdings" pitchFamily="2" charset="2"/>
              <a:buChar char="n"/>
              <a:defRPr/>
            </a:pPr>
            <a:r>
              <a:rPr lang="en-US" b="1" dirty="0" smtClean="0">
                <a:ea typeface="+mn-ea"/>
              </a:rPr>
              <a:t>Respondents may report having the same condition more than once</a:t>
            </a:r>
          </a:p>
          <a:p>
            <a:pPr lvl="1" eaLnBrk="1" hangingPunct="1">
              <a:defRPr/>
            </a:pPr>
            <a:r>
              <a:rPr lang="en-US" b="1" dirty="0" smtClean="0"/>
              <a:t>Interviewer verifies that these are different  occurrences of the condition</a:t>
            </a:r>
          </a:p>
          <a:p>
            <a:pPr lvl="1" eaLnBrk="1" hangingPunct="1">
              <a:defRPr/>
            </a:pPr>
            <a:r>
              <a:rPr lang="en-US" b="1" dirty="0" smtClean="0"/>
              <a:t>Each unique episode of a condition is recorded only once</a:t>
            </a:r>
          </a:p>
          <a:p>
            <a:pPr lvl="2" eaLnBrk="1" hangingPunct="1">
              <a:buFont typeface="Wingdings" pitchFamily="2" charset="2"/>
              <a:buChar char="n"/>
              <a:defRPr/>
            </a:pPr>
            <a:r>
              <a:rPr lang="en-US" b="1" dirty="0" smtClean="0"/>
              <a:t>person may have more than one cold in a year</a:t>
            </a:r>
          </a:p>
          <a:p>
            <a:pPr lvl="2" eaLnBrk="1" hangingPunct="1">
              <a:buFont typeface="Wingdings" pitchFamily="2" charset="2"/>
              <a:buChar char="n"/>
              <a:defRPr/>
            </a:pPr>
            <a:r>
              <a:rPr lang="en-US" b="1" dirty="0" smtClean="0"/>
              <a:t>each cold has a separate record</a:t>
            </a:r>
            <a:endParaRPr lang="en-US" dirty="0" smtClean="0"/>
          </a:p>
          <a:p>
            <a:pPr eaLnBrk="1" hangingPunct="1">
              <a:buFont typeface="Wingdings" pitchFamily="2" charset="2"/>
              <a:buChar char="n"/>
              <a:defRPr/>
            </a:pPr>
            <a:endParaRPr lang="en-US" dirty="0" smtClean="0">
              <a:ea typeface="+mn-ea"/>
            </a:endParaRPr>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3378" name="Rectangle 2"/>
          <p:cNvSpPr>
            <a:spLocks noGrp="1" noChangeArrowheads="1"/>
          </p:cNvSpPr>
          <p:nvPr>
            <p:ph type="title"/>
          </p:nvPr>
        </p:nvSpPr>
        <p:spPr>
          <a:xfrm>
            <a:off x="1752600" y="228600"/>
            <a:ext cx="6858000" cy="838200"/>
          </a:xfrm>
        </p:spPr>
        <p:txBody>
          <a:bodyPr/>
          <a:lstStyle/>
          <a:p>
            <a:pPr eaLnBrk="1" hangingPunct="1"/>
            <a:r>
              <a:rPr lang="en-US" sz="3600" dirty="0">
                <a:latin typeface="Arial" charset="0"/>
              </a:rPr>
              <a:t>Accidents and Injury Questions</a:t>
            </a:r>
          </a:p>
        </p:txBody>
      </p:sp>
      <p:sp>
        <p:nvSpPr>
          <p:cNvPr id="1893379" name="Rectangle 3"/>
          <p:cNvSpPr>
            <a:spLocks noGrp="1" noChangeArrowheads="1"/>
          </p:cNvSpPr>
          <p:nvPr>
            <p:ph type="body" idx="1"/>
          </p:nvPr>
        </p:nvSpPr>
        <p:spPr>
          <a:xfrm>
            <a:off x="457200" y="1676400"/>
            <a:ext cx="8229600" cy="4876800"/>
          </a:xfrm>
        </p:spPr>
        <p:txBody>
          <a:bodyPr/>
          <a:lstStyle/>
          <a:p>
            <a:pPr eaLnBrk="1" hangingPunct="1">
              <a:buFont typeface="Wingdings" pitchFamily="2" charset="2"/>
              <a:buChar char="n"/>
              <a:defRPr/>
            </a:pPr>
            <a:r>
              <a:rPr lang="en-US" b="1" smtClean="0">
                <a:ea typeface="+mn-ea"/>
              </a:rPr>
              <a:t>Following items asked if relevant to reported condition:</a:t>
            </a:r>
          </a:p>
          <a:p>
            <a:pPr lvl="1" eaLnBrk="1" hangingPunct="1">
              <a:defRPr/>
            </a:pPr>
            <a:r>
              <a:rPr lang="en-US" b="1" smtClean="0"/>
              <a:t>date of accident</a:t>
            </a:r>
          </a:p>
          <a:p>
            <a:pPr lvl="1" eaLnBrk="1" hangingPunct="1">
              <a:defRPr/>
            </a:pPr>
            <a:r>
              <a:rPr lang="en-US" b="1" smtClean="0"/>
              <a:t>place (work, home, school, etc.)</a:t>
            </a:r>
          </a:p>
          <a:p>
            <a:pPr lvl="1" eaLnBrk="1" hangingPunct="1">
              <a:defRPr/>
            </a:pPr>
            <a:r>
              <a:rPr lang="en-US" b="1" smtClean="0"/>
              <a:t>cause (gun, vehicle, fall, fire, etc.)</a:t>
            </a:r>
          </a:p>
          <a:p>
            <a:pPr lvl="1" eaLnBrk="1" hangingPunct="1">
              <a:defRPr/>
            </a:pPr>
            <a:r>
              <a:rPr lang="en-US" b="1" smtClean="0"/>
              <a:t>whether or not the person has recovered from the injury</a:t>
            </a:r>
          </a:p>
          <a:p>
            <a:pPr eaLnBrk="1" hangingPunct="1">
              <a:buFont typeface="Wingdings" pitchFamily="2" charset="2"/>
              <a:buNone/>
              <a:defRPr/>
            </a:pPr>
            <a:endParaRPr lang="en-US" b="1" smtClean="0">
              <a:ea typeface="+mn-ea"/>
            </a:endParaRPr>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1570" name="Rectangle 2"/>
          <p:cNvSpPr>
            <a:spLocks noGrp="1" noChangeArrowheads="1"/>
          </p:cNvSpPr>
          <p:nvPr>
            <p:ph type="title"/>
          </p:nvPr>
        </p:nvSpPr>
        <p:spPr>
          <a:xfrm>
            <a:off x="1676400" y="342900"/>
            <a:ext cx="7315200" cy="1028700"/>
          </a:xfrm>
        </p:spPr>
        <p:txBody>
          <a:bodyPr/>
          <a:lstStyle/>
          <a:p>
            <a:pPr eaLnBrk="1" hangingPunct="1"/>
            <a:r>
              <a:rPr lang="en-US" dirty="0">
                <a:latin typeface="Arial" charset="0"/>
              </a:rPr>
              <a:t>Condition Coding and Editing</a:t>
            </a:r>
          </a:p>
        </p:txBody>
      </p:sp>
      <p:sp>
        <p:nvSpPr>
          <p:cNvPr id="1901571" name="Rectangle 3"/>
          <p:cNvSpPr>
            <a:spLocks noGrp="1" noChangeArrowheads="1"/>
          </p:cNvSpPr>
          <p:nvPr>
            <p:ph type="body" idx="1"/>
          </p:nvPr>
        </p:nvSpPr>
        <p:spPr>
          <a:xfrm>
            <a:off x="609600" y="1371600"/>
            <a:ext cx="8077200" cy="5257800"/>
          </a:xfrm>
        </p:spPr>
        <p:txBody>
          <a:bodyPr/>
          <a:lstStyle/>
          <a:p>
            <a:pPr eaLnBrk="1" hangingPunct="1">
              <a:buFont typeface="Wingdings" pitchFamily="2" charset="2"/>
              <a:buChar char="n"/>
              <a:defRPr/>
            </a:pPr>
            <a:endParaRPr lang="en-US" sz="2800" b="1" smtClean="0">
              <a:ea typeface="+mn-ea"/>
            </a:endParaRPr>
          </a:p>
          <a:p>
            <a:pPr eaLnBrk="1" hangingPunct="1">
              <a:buFont typeface="Wingdings" pitchFamily="2" charset="2"/>
              <a:buChar char="n"/>
              <a:defRPr/>
            </a:pPr>
            <a:r>
              <a:rPr lang="en-US" b="1" smtClean="0">
                <a:ea typeface="+mn-ea"/>
              </a:rPr>
              <a:t>Fully specified ICD-9 CM codes (up to 5 digits)</a:t>
            </a:r>
          </a:p>
          <a:p>
            <a:pPr lvl="1" eaLnBrk="1" hangingPunct="1">
              <a:defRPr/>
            </a:pPr>
            <a:endParaRPr lang="en-US" sz="1400" b="1" smtClean="0"/>
          </a:p>
          <a:p>
            <a:pPr eaLnBrk="1" hangingPunct="1">
              <a:buFont typeface="Wingdings" pitchFamily="2" charset="2"/>
              <a:buChar char="n"/>
              <a:defRPr/>
            </a:pPr>
            <a:r>
              <a:rPr lang="en-US" b="1" smtClean="0">
                <a:ea typeface="+mn-ea"/>
              </a:rPr>
              <a:t>ICD-9 condition codes collapsed to 3 digits to maintain confidentiality</a:t>
            </a:r>
          </a:p>
          <a:p>
            <a:pPr lvl="1" eaLnBrk="1" hangingPunct="1">
              <a:defRPr/>
            </a:pPr>
            <a:endParaRPr lang="en-US" sz="1400" b="1" smtClean="0"/>
          </a:p>
          <a:p>
            <a:pPr eaLnBrk="1" hangingPunct="1">
              <a:buFont typeface="Wingdings" pitchFamily="2" charset="2"/>
              <a:buChar char="n"/>
              <a:defRPr/>
            </a:pPr>
            <a:r>
              <a:rPr lang="en-US" b="1" smtClean="0">
                <a:ea typeface="+mn-ea"/>
              </a:rPr>
              <a:t>Approximately 10% of condition codes are collapsed further by combining 2 or more 3-digit codes</a:t>
            </a:r>
          </a:p>
          <a:p>
            <a:pPr lvl="1" eaLnBrk="1" hangingPunct="1">
              <a:defRPr/>
            </a:pPr>
            <a:endParaRPr lang="en-US" sz="1400" b="1" smtClean="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1676400" y="228600"/>
            <a:ext cx="6553200" cy="1066800"/>
          </a:xfrm>
        </p:spPr>
        <p:txBody>
          <a:bodyPr/>
          <a:lstStyle/>
          <a:p>
            <a:r>
              <a:rPr lang="en-US" dirty="0">
                <a:latin typeface="Arial" charset="0"/>
              </a:rPr>
              <a:t>MEPS Overview</a:t>
            </a:r>
          </a:p>
        </p:txBody>
      </p:sp>
      <p:sp>
        <p:nvSpPr>
          <p:cNvPr id="36867" name="Rectangle 3"/>
          <p:cNvSpPr>
            <a:spLocks noGrp="1" noChangeArrowheads="1"/>
          </p:cNvSpPr>
          <p:nvPr>
            <p:ph type="body" idx="1"/>
          </p:nvPr>
        </p:nvSpPr>
        <p:spPr>
          <a:xfrm>
            <a:off x="533400" y="1600200"/>
            <a:ext cx="7924800" cy="5029200"/>
          </a:xfrm>
        </p:spPr>
        <p:txBody>
          <a:bodyPr/>
          <a:lstStyle/>
          <a:p>
            <a:r>
              <a:rPr lang="en-US" sz="3600" b="1" dirty="0">
                <a:latin typeface="Arial" charset="0"/>
              </a:rPr>
              <a:t>History &amp; Purpose</a:t>
            </a:r>
          </a:p>
          <a:p>
            <a:r>
              <a:rPr lang="en-US" sz="3600" b="1" dirty="0">
                <a:latin typeface="Arial" charset="0"/>
              </a:rPr>
              <a:t>Survey Components &amp; Design</a:t>
            </a:r>
          </a:p>
          <a:p>
            <a:r>
              <a:rPr lang="en-US" sz="3600" b="1" dirty="0">
                <a:latin typeface="Arial" charset="0"/>
              </a:rPr>
              <a:t>Sample </a:t>
            </a:r>
          </a:p>
          <a:p>
            <a:r>
              <a:rPr lang="en-US" sz="3600" b="1" dirty="0">
                <a:latin typeface="Arial" charset="0"/>
              </a:rPr>
              <a:t>Core Content</a:t>
            </a:r>
          </a:p>
          <a:p>
            <a:r>
              <a:rPr lang="en-US" sz="3600" b="1" dirty="0">
                <a:latin typeface="Arial" charset="0"/>
              </a:rPr>
              <a:t>Supplemental CAPI sections &amp; Questionnaires </a:t>
            </a:r>
          </a:p>
          <a:p>
            <a:r>
              <a:rPr lang="en-US" sz="3600" b="1" dirty="0">
                <a:latin typeface="Arial" charset="0"/>
              </a:rPr>
              <a:t>Public Use Files</a:t>
            </a:r>
          </a:p>
          <a:p>
            <a:r>
              <a:rPr lang="en-US" sz="3600" b="1" dirty="0">
                <a:latin typeface="Arial" charset="0"/>
              </a:rPr>
              <a:t>Dissemination of Data</a:t>
            </a:r>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1570" name="Rectangle 2"/>
          <p:cNvSpPr>
            <a:spLocks noGrp="1" noChangeArrowheads="1"/>
          </p:cNvSpPr>
          <p:nvPr>
            <p:ph type="title" idx="4294967295"/>
          </p:nvPr>
        </p:nvSpPr>
        <p:spPr>
          <a:xfrm>
            <a:off x="1676400" y="342900"/>
            <a:ext cx="7315200" cy="1028700"/>
          </a:xfrm>
        </p:spPr>
        <p:txBody>
          <a:bodyPr/>
          <a:lstStyle/>
          <a:p>
            <a:pPr eaLnBrk="1" hangingPunct="1"/>
            <a:r>
              <a:rPr lang="en-US" dirty="0">
                <a:latin typeface="Arial" charset="0"/>
              </a:rPr>
              <a:t>Procedure Coding and Editing</a:t>
            </a:r>
          </a:p>
        </p:txBody>
      </p:sp>
      <p:sp>
        <p:nvSpPr>
          <p:cNvPr id="1901571" name="Rectangle 3"/>
          <p:cNvSpPr>
            <a:spLocks noGrp="1" noChangeArrowheads="1"/>
          </p:cNvSpPr>
          <p:nvPr>
            <p:ph type="body" idx="4294967295"/>
          </p:nvPr>
        </p:nvSpPr>
        <p:spPr>
          <a:xfrm>
            <a:off x="609600" y="1371600"/>
            <a:ext cx="8077200" cy="5257800"/>
          </a:xfrm>
        </p:spPr>
        <p:txBody>
          <a:bodyPr/>
          <a:lstStyle/>
          <a:p>
            <a:pPr eaLnBrk="1" hangingPunct="1"/>
            <a:endParaRPr lang="en-US" sz="1600" b="1">
              <a:latin typeface="Arial" charset="0"/>
            </a:endParaRPr>
          </a:p>
          <a:p>
            <a:pPr eaLnBrk="1" hangingPunct="1"/>
            <a:r>
              <a:rPr lang="en-US" b="1">
                <a:latin typeface="Arial" charset="0"/>
              </a:rPr>
              <a:t>Only obtained from Medical Events Questions</a:t>
            </a:r>
          </a:p>
          <a:p>
            <a:pPr eaLnBrk="1" hangingPunct="1"/>
            <a:r>
              <a:rPr lang="en-US" b="1">
                <a:latin typeface="Arial" charset="0"/>
              </a:rPr>
              <a:t>Fully specified ICD-9 CM codes (up to 4 digits)</a:t>
            </a:r>
          </a:p>
          <a:p>
            <a:pPr lvl="1" eaLnBrk="1" hangingPunct="1"/>
            <a:r>
              <a:rPr lang="en-US" b="1">
                <a:latin typeface="Arial" charset="0"/>
              </a:rPr>
              <a:t>Collapsed to 2-digit codes</a:t>
            </a:r>
          </a:p>
          <a:p>
            <a:pPr lvl="1" eaLnBrk="1" hangingPunct="1"/>
            <a:r>
              <a:rPr lang="en-US" b="1">
                <a:latin typeface="Arial" charset="0"/>
              </a:rPr>
              <a:t>Approximately 3% collapsed further by combining 2 or more 2-digit codes</a:t>
            </a:r>
          </a:p>
        </p:txBody>
      </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3618" name="Rectangle 2"/>
          <p:cNvSpPr>
            <a:spLocks noGrp="1" noChangeArrowheads="1"/>
          </p:cNvSpPr>
          <p:nvPr>
            <p:ph type="title"/>
          </p:nvPr>
        </p:nvSpPr>
        <p:spPr>
          <a:xfrm>
            <a:off x="1676400" y="342900"/>
            <a:ext cx="7239000" cy="876300"/>
          </a:xfrm>
        </p:spPr>
        <p:txBody>
          <a:bodyPr/>
          <a:lstStyle/>
          <a:p>
            <a:pPr eaLnBrk="1" hangingPunct="1"/>
            <a:r>
              <a:rPr lang="en-US" sz="3600" dirty="0">
                <a:latin typeface="Arial" charset="0"/>
              </a:rPr>
              <a:t>Clinical Classification Codes (CCC)</a:t>
            </a:r>
          </a:p>
        </p:txBody>
      </p:sp>
      <p:sp>
        <p:nvSpPr>
          <p:cNvPr id="1903619" name="Rectangle 3"/>
          <p:cNvSpPr>
            <a:spLocks noGrp="1" noChangeArrowheads="1"/>
          </p:cNvSpPr>
          <p:nvPr>
            <p:ph type="body" idx="1"/>
          </p:nvPr>
        </p:nvSpPr>
        <p:spPr>
          <a:xfrm>
            <a:off x="533400" y="1676400"/>
            <a:ext cx="8229600" cy="4724400"/>
          </a:xfrm>
        </p:spPr>
        <p:txBody>
          <a:bodyPr/>
          <a:lstStyle/>
          <a:p>
            <a:pPr eaLnBrk="1" hangingPunct="1">
              <a:buFont typeface="Wingdings" pitchFamily="2" charset="2"/>
              <a:buChar char="n"/>
              <a:defRPr/>
            </a:pPr>
            <a:r>
              <a:rPr lang="en-US" b="1" smtClean="0">
                <a:ea typeface="+mn-ea"/>
              </a:rPr>
              <a:t>ICD-9 codes aggregated into broad clinically meaningful categories</a:t>
            </a:r>
          </a:p>
          <a:p>
            <a:pPr eaLnBrk="1" hangingPunct="1">
              <a:buFont typeface="Wingdings" pitchFamily="2" charset="2"/>
              <a:buChar char="n"/>
              <a:defRPr/>
            </a:pPr>
            <a:r>
              <a:rPr lang="en-US" b="1" smtClean="0">
                <a:ea typeface="+mn-ea"/>
              </a:rPr>
              <a:t>Edited to preserve confidentiality </a:t>
            </a:r>
          </a:p>
          <a:p>
            <a:pPr eaLnBrk="1" hangingPunct="1">
              <a:buFont typeface="Wingdings" pitchFamily="2" charset="2"/>
              <a:buChar char="n"/>
              <a:defRPr/>
            </a:pPr>
            <a:r>
              <a:rPr lang="en-US" b="1" smtClean="0">
                <a:ea typeface="+mn-ea"/>
              </a:rPr>
              <a:t>Crosswalk included in documentation </a:t>
            </a:r>
          </a:p>
          <a:p>
            <a:pPr eaLnBrk="1" hangingPunct="1">
              <a:buFont typeface="Wingdings" pitchFamily="2" charset="2"/>
              <a:buChar char="n"/>
              <a:defRPr/>
            </a:pPr>
            <a:r>
              <a:rPr lang="en-US" b="1" smtClean="0">
                <a:ea typeface="+mn-ea"/>
              </a:rPr>
              <a:t>Formerly Clinical Classification for Health Policy Research (CCHPR)</a:t>
            </a:r>
          </a:p>
          <a:p>
            <a:pPr eaLnBrk="1" hangingPunct="1">
              <a:buFont typeface="Wingdings" pitchFamily="2" charset="2"/>
              <a:buNone/>
              <a:defRPr/>
            </a:pPr>
            <a:endParaRPr lang="en-US" b="1" smtClean="0">
              <a:ea typeface="+mn-ea"/>
            </a:endParaRPr>
          </a:p>
        </p:txBody>
      </p:sp>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7714" name="Rectangle 2"/>
          <p:cNvSpPr>
            <a:spLocks noGrp="1" noChangeArrowheads="1"/>
          </p:cNvSpPr>
          <p:nvPr>
            <p:ph type="title"/>
          </p:nvPr>
        </p:nvSpPr>
        <p:spPr>
          <a:xfrm>
            <a:off x="1752600" y="342900"/>
            <a:ext cx="7010400" cy="952500"/>
          </a:xfrm>
        </p:spPr>
        <p:txBody>
          <a:bodyPr/>
          <a:lstStyle/>
          <a:p>
            <a:pPr eaLnBrk="1" hangingPunct="1"/>
            <a:r>
              <a:rPr lang="en-US" dirty="0">
                <a:latin typeface="Arial" charset="0"/>
              </a:rPr>
              <a:t>Condition-Event Link Files</a:t>
            </a:r>
          </a:p>
        </p:txBody>
      </p:sp>
      <p:sp>
        <p:nvSpPr>
          <p:cNvPr id="1907715" name="Rectangle 3"/>
          <p:cNvSpPr>
            <a:spLocks noGrp="1" noChangeArrowheads="1"/>
          </p:cNvSpPr>
          <p:nvPr>
            <p:ph type="body" idx="1"/>
          </p:nvPr>
        </p:nvSpPr>
        <p:spPr>
          <a:xfrm>
            <a:off x="533400" y="1676400"/>
            <a:ext cx="8069263" cy="4800600"/>
          </a:xfrm>
        </p:spPr>
        <p:txBody>
          <a:bodyPr/>
          <a:lstStyle/>
          <a:p>
            <a:pPr eaLnBrk="1" hangingPunct="1">
              <a:buFont typeface="Wingdings" pitchFamily="2" charset="2"/>
              <a:buChar char="n"/>
              <a:defRPr/>
            </a:pPr>
            <a:r>
              <a:rPr lang="en-US" b="1" smtClean="0">
                <a:ea typeface="+mn-ea"/>
              </a:rPr>
              <a:t>Used to link conditions to:</a:t>
            </a:r>
          </a:p>
          <a:p>
            <a:pPr lvl="1" eaLnBrk="1" hangingPunct="1">
              <a:defRPr/>
            </a:pPr>
            <a:r>
              <a:rPr lang="en-US" b="1" smtClean="0"/>
              <a:t>Persons on person files</a:t>
            </a:r>
          </a:p>
          <a:p>
            <a:pPr lvl="2" eaLnBrk="1" hangingPunct="1">
              <a:buFont typeface="Wingdings" pitchFamily="2" charset="2"/>
              <a:buChar char="n"/>
              <a:defRPr/>
            </a:pPr>
            <a:r>
              <a:rPr lang="en-US" b="1" smtClean="0"/>
              <a:t>all reported conditions or just those associated with events</a:t>
            </a:r>
          </a:p>
          <a:p>
            <a:pPr lvl="1" eaLnBrk="1" hangingPunct="1">
              <a:defRPr/>
            </a:pPr>
            <a:r>
              <a:rPr lang="en-US" b="1" smtClean="0"/>
              <a:t>Events on event files</a:t>
            </a:r>
          </a:p>
          <a:p>
            <a:pPr lvl="2" eaLnBrk="1" hangingPunct="1">
              <a:buFont typeface="Wingdings" pitchFamily="2" charset="2"/>
              <a:buChar char="n"/>
              <a:defRPr/>
            </a:pPr>
            <a:r>
              <a:rPr lang="en-US" b="1" smtClean="0"/>
              <a:t>most conditions associated with events already included on event files</a:t>
            </a:r>
          </a:p>
          <a:p>
            <a:pPr eaLnBrk="1" hangingPunct="1">
              <a:buFont typeface="Wingdings" pitchFamily="2" charset="2"/>
              <a:buChar char="n"/>
              <a:defRPr/>
            </a:pPr>
            <a:r>
              <a:rPr lang="en-US" b="1" smtClean="0">
                <a:ea typeface="+mn-ea"/>
              </a:rPr>
              <a:t>Separate link file for prescribed medicines</a:t>
            </a:r>
          </a:p>
          <a:p>
            <a:pPr lvl="1" eaLnBrk="1" hangingPunct="1">
              <a:defRPr/>
            </a:pPr>
            <a:endParaRPr lang="en-US" b="1" smtClean="0"/>
          </a:p>
          <a:p>
            <a:pPr eaLnBrk="1" hangingPunct="1">
              <a:buFont typeface="Wingdings" pitchFamily="2" charset="2"/>
              <a:buNone/>
              <a:defRPr/>
            </a:pPr>
            <a:endParaRPr lang="en-US" b="1" smtClean="0">
              <a:ea typeface="+mn-ea"/>
            </a:endParaRPr>
          </a:p>
          <a:p>
            <a:pPr lvl="1" eaLnBrk="1" hangingPunct="1">
              <a:defRPr/>
            </a:pPr>
            <a:endParaRPr lang="en-US" b="1" smtClean="0"/>
          </a:p>
        </p:txBody>
      </p:sp>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5666" name="Rectangle 2"/>
          <p:cNvSpPr>
            <a:spLocks noGrp="1" noChangeArrowheads="1"/>
          </p:cNvSpPr>
          <p:nvPr>
            <p:ph type="title"/>
          </p:nvPr>
        </p:nvSpPr>
        <p:spPr>
          <a:xfrm>
            <a:off x="1676400" y="228600"/>
            <a:ext cx="6934200" cy="914400"/>
          </a:xfrm>
        </p:spPr>
        <p:txBody>
          <a:bodyPr/>
          <a:lstStyle/>
          <a:p>
            <a:pPr eaLnBrk="1" hangingPunct="1"/>
            <a:r>
              <a:rPr lang="en-US" sz="3600" dirty="0">
                <a:latin typeface="Arial" charset="0"/>
              </a:rPr>
              <a:t>National Estimates of Conditions</a:t>
            </a:r>
          </a:p>
        </p:txBody>
      </p:sp>
      <p:sp>
        <p:nvSpPr>
          <p:cNvPr id="1905667" name="Rectangle 3"/>
          <p:cNvSpPr>
            <a:spLocks noGrp="1" noChangeArrowheads="1"/>
          </p:cNvSpPr>
          <p:nvPr>
            <p:ph type="body" idx="1"/>
          </p:nvPr>
        </p:nvSpPr>
        <p:spPr>
          <a:xfrm>
            <a:off x="533400" y="1676400"/>
            <a:ext cx="8069263" cy="4495800"/>
          </a:xfrm>
        </p:spPr>
        <p:txBody>
          <a:bodyPr/>
          <a:lstStyle/>
          <a:p>
            <a:pPr eaLnBrk="1" hangingPunct="1"/>
            <a:r>
              <a:rPr lang="en-US" b="1" dirty="0">
                <a:latin typeface="Arial" charset="0"/>
              </a:rPr>
              <a:t>Most appropriate to estimate </a:t>
            </a:r>
            <a:r>
              <a:rPr lang="ja-JP" altLang="en-US" b="1" dirty="0">
                <a:latin typeface="Arial" charset="0"/>
              </a:rPr>
              <a:t>“</a:t>
            </a:r>
            <a:r>
              <a:rPr lang="en-US" b="1" dirty="0">
                <a:latin typeface="Arial" charset="0"/>
              </a:rPr>
              <a:t>treated prevalence</a:t>
            </a:r>
            <a:r>
              <a:rPr lang="ja-JP" altLang="en-US" b="1" dirty="0">
                <a:latin typeface="Arial" charset="0"/>
              </a:rPr>
              <a:t>”</a:t>
            </a:r>
            <a:endParaRPr lang="en-US" b="1" dirty="0">
              <a:latin typeface="Arial" charset="0"/>
            </a:endParaRPr>
          </a:p>
          <a:p>
            <a:pPr lvl="1" eaLnBrk="1" hangingPunct="1"/>
            <a:r>
              <a:rPr lang="en-US" b="1" dirty="0">
                <a:latin typeface="Arial" charset="0"/>
              </a:rPr>
              <a:t>MEPS website summary data tables on Expenditures by Medical Condition</a:t>
            </a:r>
          </a:p>
          <a:p>
            <a:pPr eaLnBrk="1" hangingPunct="1"/>
            <a:r>
              <a:rPr lang="en-US" b="1" dirty="0">
                <a:latin typeface="Arial" charset="0"/>
              </a:rPr>
              <a:t>Condition more likely to be underreported if:</a:t>
            </a:r>
          </a:p>
          <a:p>
            <a:pPr lvl="1" eaLnBrk="1" hangingPunct="1"/>
            <a:r>
              <a:rPr lang="en-US" b="1" dirty="0">
                <a:latin typeface="Arial" charset="0"/>
              </a:rPr>
              <a:t>respondent/person not aware</a:t>
            </a:r>
          </a:p>
          <a:p>
            <a:pPr lvl="1" eaLnBrk="1" hangingPunct="1"/>
            <a:r>
              <a:rPr lang="en-US" b="1" dirty="0">
                <a:latin typeface="Arial" charset="0"/>
              </a:rPr>
              <a:t>not salient or bothersome</a:t>
            </a:r>
          </a:p>
          <a:p>
            <a:pPr lvl="1" eaLnBrk="1" hangingPunct="1"/>
            <a:r>
              <a:rPr lang="en-US" b="1" dirty="0">
                <a:latin typeface="Arial" charset="0"/>
              </a:rPr>
              <a:t>no medical care received</a:t>
            </a:r>
          </a:p>
          <a:p>
            <a:pPr eaLnBrk="1" hangingPunct="1"/>
            <a:endParaRPr lang="en-US" b="1" dirty="0">
              <a:latin typeface="Arial" charset="0"/>
            </a:endParaRPr>
          </a:p>
          <a:p>
            <a:pPr eaLnBrk="1" hangingPunct="1"/>
            <a:endParaRPr lang="en-US" dirty="0">
              <a:latin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8978" name="Rectangle 2"/>
          <p:cNvSpPr>
            <a:spLocks noGrp="1" noChangeArrowheads="1"/>
          </p:cNvSpPr>
          <p:nvPr>
            <p:ph type="title"/>
          </p:nvPr>
        </p:nvSpPr>
        <p:spPr>
          <a:xfrm>
            <a:off x="1676400" y="228600"/>
            <a:ext cx="6934200" cy="952500"/>
          </a:xfrm>
        </p:spPr>
        <p:txBody>
          <a:bodyPr/>
          <a:lstStyle/>
          <a:p>
            <a:pPr eaLnBrk="1" hangingPunct="1"/>
            <a:r>
              <a:rPr lang="en-US" sz="3600" dirty="0">
                <a:latin typeface="Arial" charset="0"/>
              </a:rPr>
              <a:t>Condition Data Limitations/Caveats</a:t>
            </a:r>
          </a:p>
        </p:txBody>
      </p:sp>
      <p:sp>
        <p:nvSpPr>
          <p:cNvPr id="1918979" name="Rectangle 3"/>
          <p:cNvSpPr>
            <a:spLocks noGrp="1" noChangeArrowheads="1"/>
          </p:cNvSpPr>
          <p:nvPr>
            <p:ph type="body" idx="1"/>
          </p:nvPr>
        </p:nvSpPr>
        <p:spPr>
          <a:xfrm>
            <a:off x="457200" y="1676400"/>
            <a:ext cx="8229600" cy="4953000"/>
          </a:xfrm>
        </p:spPr>
        <p:txBody>
          <a:bodyPr/>
          <a:lstStyle/>
          <a:p>
            <a:pPr eaLnBrk="1" hangingPunct="1">
              <a:buFont typeface="Wingdings" pitchFamily="2" charset="2"/>
              <a:buChar char="n"/>
              <a:defRPr/>
            </a:pPr>
            <a:r>
              <a:rPr lang="en-US" b="1" smtClean="0">
                <a:ea typeface="+mn-ea"/>
              </a:rPr>
              <a:t>Household-reported </a:t>
            </a:r>
          </a:p>
          <a:p>
            <a:pPr lvl="1" eaLnBrk="1" hangingPunct="1">
              <a:defRPr/>
            </a:pPr>
            <a:r>
              <a:rPr lang="en-US" b="1" smtClean="0"/>
              <a:t>One respondent usually providing information for all household members</a:t>
            </a:r>
          </a:p>
          <a:p>
            <a:pPr eaLnBrk="1" hangingPunct="1">
              <a:buFont typeface="Wingdings" pitchFamily="2" charset="2"/>
              <a:buChar char="n"/>
              <a:defRPr/>
            </a:pPr>
            <a:r>
              <a:rPr lang="en-US" b="1" smtClean="0">
                <a:ea typeface="+mn-ea"/>
              </a:rPr>
              <a:t>Many recorded text strings not easily classifiable into ICD-9 codes </a:t>
            </a:r>
          </a:p>
          <a:p>
            <a:pPr eaLnBrk="1" hangingPunct="1">
              <a:buFont typeface="Wingdings" pitchFamily="2" charset="2"/>
              <a:buChar char="n"/>
              <a:defRPr/>
            </a:pPr>
            <a:r>
              <a:rPr lang="en-US" b="1" smtClean="0">
                <a:ea typeface="+mn-ea"/>
              </a:rPr>
              <a:t>Limited information on procedures</a:t>
            </a:r>
          </a:p>
          <a:p>
            <a:pPr eaLnBrk="1" hangingPunct="1">
              <a:buFont typeface="Wingdings" pitchFamily="2" charset="2"/>
              <a:buChar char="n"/>
              <a:defRPr/>
            </a:pPr>
            <a:r>
              <a:rPr lang="en-US" b="1" smtClean="0">
                <a:ea typeface="+mn-ea"/>
              </a:rPr>
              <a:t>Not suitable for prevalence estimates</a:t>
            </a:r>
          </a:p>
          <a:p>
            <a:pPr eaLnBrk="1" hangingPunct="1">
              <a:buFont typeface="Wingdings" pitchFamily="2" charset="2"/>
              <a:buChar char="n"/>
              <a:defRPr/>
            </a:pPr>
            <a:r>
              <a:rPr lang="en-US" b="1" smtClean="0">
                <a:ea typeface="+mn-ea"/>
              </a:rPr>
              <a:t>More salient conditions tend to be better reported</a:t>
            </a:r>
          </a:p>
          <a:p>
            <a:pPr eaLnBrk="1" hangingPunct="1">
              <a:buFont typeface="Wingdings" pitchFamily="2" charset="2"/>
              <a:buChar char="n"/>
              <a:defRPr/>
            </a:pPr>
            <a:endParaRPr lang="en-US" b="1" smtClean="0">
              <a:ea typeface="+mn-ea"/>
            </a:endParaRPr>
          </a:p>
          <a:p>
            <a:pPr lvl="1" eaLnBrk="1" hangingPunct="1">
              <a:defRPr/>
            </a:pPr>
            <a:endParaRPr lang="en-US" b="1" smtClean="0"/>
          </a:p>
        </p:txBody>
      </p:sp>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2722" name="Rectangle 2"/>
          <p:cNvSpPr>
            <a:spLocks noGrp="1" noChangeArrowheads="1"/>
          </p:cNvSpPr>
          <p:nvPr>
            <p:ph type="subTitle" idx="1"/>
          </p:nvPr>
        </p:nvSpPr>
        <p:spPr>
          <a:xfrm>
            <a:off x="373063" y="3124200"/>
            <a:ext cx="8466137" cy="2667000"/>
          </a:xfrm>
        </p:spPr>
        <p:txBody>
          <a:bodyPr/>
          <a:lstStyle/>
          <a:p>
            <a:pPr defTabSz="912813" eaLnBrk="1" hangingPunct="1">
              <a:buFont typeface="Wingdings" charset="0"/>
              <a:buNone/>
            </a:pPr>
            <a:r>
              <a:rPr lang="en-US" sz="4000" b="1" dirty="0">
                <a:solidFill>
                  <a:schemeClr val="hlink"/>
                </a:solidFill>
                <a:latin typeface="Arial" charset="0"/>
              </a:rPr>
              <a:t>Medical Expenditure Panel Survey</a:t>
            </a:r>
          </a:p>
          <a:p>
            <a:pPr defTabSz="912813" eaLnBrk="1" hangingPunct="1">
              <a:buFont typeface="Wingdings" charset="0"/>
              <a:buNone/>
            </a:pPr>
            <a:endParaRPr lang="en-US" sz="2400" b="1" dirty="0">
              <a:solidFill>
                <a:schemeClr val="hlink"/>
              </a:solidFill>
              <a:latin typeface="Arial" charset="0"/>
            </a:endParaRPr>
          </a:p>
          <a:p>
            <a:pPr defTabSz="912813" eaLnBrk="1" hangingPunct="1">
              <a:buFont typeface="Wingdings" charset="0"/>
              <a:buNone/>
            </a:pPr>
            <a:r>
              <a:rPr lang="en-US" sz="4000" b="1" dirty="0">
                <a:solidFill>
                  <a:schemeClr val="hlink"/>
                </a:solidFill>
                <a:latin typeface="Arial" charset="0"/>
              </a:rPr>
              <a:t>Health Care Utilization and Expenditures</a:t>
            </a:r>
          </a:p>
        </p:txBody>
      </p:sp>
    </p:spTree>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3506" name="Rectangle 2"/>
          <p:cNvSpPr>
            <a:spLocks noGrp="1" noChangeArrowheads="1"/>
          </p:cNvSpPr>
          <p:nvPr>
            <p:ph type="title"/>
          </p:nvPr>
        </p:nvSpPr>
        <p:spPr>
          <a:xfrm>
            <a:off x="1828800" y="228600"/>
            <a:ext cx="6316663" cy="876300"/>
          </a:xfrm>
        </p:spPr>
        <p:txBody>
          <a:bodyPr/>
          <a:lstStyle/>
          <a:p>
            <a:pPr eaLnBrk="1" hangingPunct="1"/>
            <a:r>
              <a:rPr lang="en-US" sz="3600" dirty="0">
                <a:latin typeface="Arial" charset="0"/>
              </a:rPr>
              <a:t>Health Care Utilization</a:t>
            </a:r>
            <a:r>
              <a:rPr lang="en-US" dirty="0">
                <a:latin typeface="Arial" charset="0"/>
              </a:rPr>
              <a:t> </a:t>
            </a:r>
          </a:p>
        </p:txBody>
      </p:sp>
      <p:sp>
        <p:nvSpPr>
          <p:cNvPr id="1813507" name="Rectangle 3"/>
          <p:cNvSpPr>
            <a:spLocks noGrp="1" noChangeArrowheads="1"/>
          </p:cNvSpPr>
          <p:nvPr>
            <p:ph type="body" idx="1"/>
          </p:nvPr>
        </p:nvSpPr>
        <p:spPr>
          <a:xfrm>
            <a:off x="609600" y="1447800"/>
            <a:ext cx="7848600" cy="5257800"/>
          </a:xfrm>
        </p:spPr>
        <p:txBody>
          <a:bodyPr/>
          <a:lstStyle/>
          <a:p>
            <a:pPr eaLnBrk="1" hangingPunct="1">
              <a:lnSpc>
                <a:spcPct val="80000"/>
              </a:lnSpc>
            </a:pPr>
            <a:endParaRPr lang="en-US" sz="700">
              <a:latin typeface="Arial" charset="0"/>
            </a:endParaRPr>
          </a:p>
          <a:p>
            <a:pPr eaLnBrk="1" hangingPunct="1">
              <a:lnSpc>
                <a:spcPct val="80000"/>
              </a:lnSpc>
            </a:pPr>
            <a:r>
              <a:rPr lang="en-US" sz="2400" b="1">
                <a:latin typeface="Arial" charset="0"/>
              </a:rPr>
              <a:t>MEPS household respondents asked to report all health care use for family members during reference period</a:t>
            </a:r>
          </a:p>
          <a:p>
            <a:pPr eaLnBrk="1" hangingPunct="1">
              <a:lnSpc>
                <a:spcPct val="80000"/>
              </a:lnSpc>
            </a:pPr>
            <a:r>
              <a:rPr lang="en-US" sz="2400" b="1">
                <a:latin typeface="Arial" charset="0"/>
              </a:rPr>
              <a:t>Utilization is called an </a:t>
            </a:r>
            <a:r>
              <a:rPr lang="ja-JP" altLang="en-US" sz="2400" b="1">
                <a:latin typeface="Arial" charset="0"/>
              </a:rPr>
              <a:t>“</a:t>
            </a:r>
            <a:r>
              <a:rPr lang="en-US" sz="2400" b="1">
                <a:latin typeface="Arial" charset="0"/>
              </a:rPr>
              <a:t>event</a:t>
            </a:r>
            <a:r>
              <a:rPr lang="ja-JP" altLang="en-US" sz="2400" b="1">
                <a:latin typeface="Arial" charset="0"/>
              </a:rPr>
              <a:t>”</a:t>
            </a:r>
            <a:r>
              <a:rPr lang="en-US" sz="2400" b="1">
                <a:latin typeface="Arial" charset="0"/>
              </a:rPr>
              <a:t> in MEPS</a:t>
            </a:r>
            <a:endParaRPr lang="en-US" sz="2400" b="1">
              <a:latin typeface="Times New Roman" charset="0"/>
            </a:endParaRPr>
          </a:p>
          <a:p>
            <a:pPr eaLnBrk="1" hangingPunct="1">
              <a:lnSpc>
                <a:spcPct val="80000"/>
              </a:lnSpc>
            </a:pPr>
            <a:r>
              <a:rPr lang="en-US" sz="2400" b="1">
                <a:latin typeface="Arial" charset="0"/>
              </a:rPr>
              <a:t>Event type categories: </a:t>
            </a:r>
          </a:p>
          <a:p>
            <a:pPr lvl="1" eaLnBrk="1" hangingPunct="1">
              <a:lnSpc>
                <a:spcPct val="80000"/>
              </a:lnSpc>
            </a:pPr>
            <a:r>
              <a:rPr lang="en-US" sz="2400" b="1">
                <a:latin typeface="Arial" charset="0"/>
              </a:rPr>
              <a:t>Office-Based Medical Provider Visits (OB)</a:t>
            </a:r>
          </a:p>
          <a:p>
            <a:pPr lvl="1" eaLnBrk="1" hangingPunct="1">
              <a:lnSpc>
                <a:spcPct val="80000"/>
              </a:lnSpc>
            </a:pPr>
            <a:r>
              <a:rPr lang="en-US" sz="2400" b="1">
                <a:latin typeface="Arial" charset="0"/>
              </a:rPr>
              <a:t>Hospital Inpatient Stays (IP)</a:t>
            </a:r>
          </a:p>
          <a:p>
            <a:pPr lvl="1" eaLnBrk="1" hangingPunct="1">
              <a:lnSpc>
                <a:spcPct val="80000"/>
              </a:lnSpc>
            </a:pPr>
            <a:r>
              <a:rPr lang="en-US" sz="2400" b="1">
                <a:latin typeface="Arial" charset="0"/>
              </a:rPr>
              <a:t>Outpatient Department Visits (OP)</a:t>
            </a:r>
          </a:p>
          <a:p>
            <a:pPr lvl="1" eaLnBrk="1" hangingPunct="1">
              <a:lnSpc>
                <a:spcPct val="80000"/>
              </a:lnSpc>
            </a:pPr>
            <a:r>
              <a:rPr lang="en-US" sz="2400" b="1">
                <a:latin typeface="Arial" charset="0"/>
              </a:rPr>
              <a:t>Emergency Room Visits (ER)</a:t>
            </a:r>
          </a:p>
          <a:p>
            <a:pPr lvl="1" eaLnBrk="1" hangingPunct="1">
              <a:lnSpc>
                <a:spcPct val="80000"/>
              </a:lnSpc>
            </a:pPr>
            <a:r>
              <a:rPr lang="en-US" sz="2400" b="1">
                <a:latin typeface="Arial" charset="0"/>
              </a:rPr>
              <a:t>Dental Visits (DN)</a:t>
            </a:r>
          </a:p>
          <a:p>
            <a:pPr lvl="1" eaLnBrk="1" hangingPunct="1">
              <a:lnSpc>
                <a:spcPct val="80000"/>
              </a:lnSpc>
            </a:pPr>
            <a:r>
              <a:rPr lang="en-US" sz="2400" b="1">
                <a:latin typeface="Arial" charset="0"/>
              </a:rPr>
              <a:t>Prescription Medicine Purchases (RX)</a:t>
            </a:r>
          </a:p>
          <a:p>
            <a:pPr lvl="1" eaLnBrk="1" hangingPunct="1">
              <a:lnSpc>
                <a:spcPct val="80000"/>
              </a:lnSpc>
            </a:pPr>
            <a:r>
              <a:rPr lang="en-US" sz="2400" b="1">
                <a:latin typeface="Arial" charset="0"/>
              </a:rPr>
              <a:t>Home Health Care (HH)</a:t>
            </a:r>
          </a:p>
          <a:p>
            <a:pPr lvl="1" eaLnBrk="1" hangingPunct="1">
              <a:lnSpc>
                <a:spcPct val="80000"/>
              </a:lnSpc>
            </a:pPr>
            <a:r>
              <a:rPr lang="en-US" sz="2400" b="1">
                <a:latin typeface="Arial" charset="0"/>
              </a:rPr>
              <a:t>Other Medical Expenses (OM)</a:t>
            </a:r>
          </a:p>
        </p:txBody>
      </p:sp>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5554" name="Rectangle 2"/>
          <p:cNvSpPr>
            <a:spLocks noGrp="1" noChangeArrowheads="1"/>
          </p:cNvSpPr>
          <p:nvPr>
            <p:ph type="title"/>
          </p:nvPr>
        </p:nvSpPr>
        <p:spPr>
          <a:xfrm>
            <a:off x="1676400" y="228600"/>
            <a:ext cx="6469063" cy="876300"/>
          </a:xfrm>
        </p:spPr>
        <p:txBody>
          <a:bodyPr/>
          <a:lstStyle/>
          <a:p>
            <a:pPr eaLnBrk="1" hangingPunct="1"/>
            <a:r>
              <a:rPr lang="en-US" dirty="0">
                <a:latin typeface="Arial" charset="0"/>
              </a:rPr>
              <a:t>Health Care Expenditures</a:t>
            </a:r>
          </a:p>
        </p:txBody>
      </p:sp>
      <p:sp>
        <p:nvSpPr>
          <p:cNvPr id="1815555" name="Rectangle 3"/>
          <p:cNvSpPr>
            <a:spLocks noGrp="1" noChangeArrowheads="1"/>
          </p:cNvSpPr>
          <p:nvPr>
            <p:ph type="body" idx="1"/>
          </p:nvPr>
        </p:nvSpPr>
        <p:spPr>
          <a:xfrm>
            <a:off x="576263" y="1371600"/>
            <a:ext cx="8026400" cy="5181600"/>
          </a:xfrm>
        </p:spPr>
        <p:txBody>
          <a:bodyPr/>
          <a:lstStyle/>
          <a:p>
            <a:pPr eaLnBrk="1" hangingPunct="1">
              <a:lnSpc>
                <a:spcPct val="80000"/>
              </a:lnSpc>
              <a:buFont typeface="Wingdings" pitchFamily="2" charset="2"/>
              <a:buChar char="n"/>
              <a:defRPr/>
            </a:pPr>
            <a:r>
              <a:rPr lang="en-US" b="1" dirty="0" smtClean="0">
                <a:ea typeface="+mn-ea"/>
              </a:rPr>
              <a:t>Collected at the event level </a:t>
            </a:r>
          </a:p>
          <a:p>
            <a:pPr eaLnBrk="1" hangingPunct="1">
              <a:lnSpc>
                <a:spcPct val="80000"/>
              </a:lnSpc>
              <a:buFont typeface="Wingdings" pitchFamily="2" charset="2"/>
              <a:buChar char="n"/>
              <a:defRPr/>
            </a:pPr>
            <a:r>
              <a:rPr lang="en-US" b="1" dirty="0" smtClean="0">
                <a:ea typeface="+mn-ea"/>
              </a:rPr>
              <a:t>Represent payments to providers of the health care</a:t>
            </a:r>
          </a:p>
          <a:p>
            <a:pPr eaLnBrk="1" hangingPunct="1">
              <a:lnSpc>
                <a:spcPct val="80000"/>
              </a:lnSpc>
              <a:buFont typeface="Wingdings" pitchFamily="2" charset="2"/>
              <a:buChar char="n"/>
              <a:defRPr/>
            </a:pPr>
            <a:r>
              <a:rPr lang="en-US" b="1" dirty="0" smtClean="0">
                <a:ea typeface="+mn-ea"/>
              </a:rPr>
              <a:t>Payments are reported by source (e.g., out-of-pocket, private insurance, public program)</a:t>
            </a:r>
          </a:p>
          <a:p>
            <a:pPr eaLnBrk="1" hangingPunct="1">
              <a:lnSpc>
                <a:spcPct val="80000"/>
              </a:lnSpc>
              <a:buFont typeface="Wingdings" pitchFamily="2" charset="2"/>
              <a:buChar char="n"/>
              <a:defRPr/>
            </a:pPr>
            <a:r>
              <a:rPr lang="en-US" b="1" dirty="0" smtClean="0">
                <a:ea typeface="+mn-ea"/>
              </a:rPr>
              <a:t>Total expenditure is sum of payments across all sources of payment</a:t>
            </a:r>
          </a:p>
          <a:p>
            <a:pPr eaLnBrk="1" hangingPunct="1">
              <a:lnSpc>
                <a:spcPct val="80000"/>
              </a:lnSpc>
              <a:buFont typeface="Wingdings" pitchFamily="2" charset="2"/>
              <a:buNone/>
              <a:defRPr/>
            </a:pPr>
            <a:endParaRPr lang="en-US" b="1" dirty="0" smtClean="0">
              <a:ea typeface="+mn-ea"/>
            </a:endParaRPr>
          </a:p>
        </p:txBody>
      </p:sp>
    </p:spTree>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7602" name="Rectangle 2"/>
          <p:cNvSpPr>
            <a:spLocks noGrp="1" noChangeArrowheads="1"/>
          </p:cNvSpPr>
          <p:nvPr>
            <p:ph type="title"/>
          </p:nvPr>
        </p:nvSpPr>
        <p:spPr>
          <a:xfrm>
            <a:off x="1676400" y="304800"/>
            <a:ext cx="6240463" cy="990600"/>
          </a:xfrm>
        </p:spPr>
        <p:txBody>
          <a:bodyPr/>
          <a:lstStyle/>
          <a:p>
            <a:pPr eaLnBrk="1" hangingPunct="1"/>
            <a:r>
              <a:rPr lang="en-US" sz="3600" dirty="0">
                <a:latin typeface="Arial" charset="0"/>
              </a:rPr>
              <a:t>Source of Payment Categories</a:t>
            </a:r>
          </a:p>
        </p:txBody>
      </p:sp>
      <p:sp>
        <p:nvSpPr>
          <p:cNvPr id="1817603" name="Rectangle 3"/>
          <p:cNvSpPr>
            <a:spLocks noGrp="1" noChangeArrowheads="1"/>
          </p:cNvSpPr>
          <p:nvPr>
            <p:ph type="body" sz="half" idx="1"/>
          </p:nvPr>
        </p:nvSpPr>
        <p:spPr>
          <a:xfrm>
            <a:off x="508000" y="1828800"/>
            <a:ext cx="4030663" cy="4114800"/>
          </a:xfrm>
        </p:spPr>
        <p:txBody>
          <a:bodyPr/>
          <a:lstStyle/>
          <a:p>
            <a:pPr eaLnBrk="1" hangingPunct="1">
              <a:buFont typeface="Wingdings" pitchFamily="2" charset="2"/>
              <a:buChar char="n"/>
              <a:defRPr/>
            </a:pPr>
            <a:r>
              <a:rPr lang="en-US" sz="3200" b="1" dirty="0" smtClean="0">
                <a:ea typeface="+mn-ea"/>
              </a:rPr>
              <a:t>Self or family </a:t>
            </a:r>
          </a:p>
          <a:p>
            <a:pPr eaLnBrk="1" hangingPunct="1">
              <a:buFont typeface="Wingdings" pitchFamily="2" charset="2"/>
              <a:buChar char="n"/>
              <a:defRPr/>
            </a:pPr>
            <a:r>
              <a:rPr lang="en-US" sz="3200" b="1" dirty="0" smtClean="0">
                <a:ea typeface="+mn-ea"/>
              </a:rPr>
              <a:t>Medicare </a:t>
            </a:r>
          </a:p>
          <a:p>
            <a:pPr eaLnBrk="1" hangingPunct="1">
              <a:buFont typeface="Wingdings" pitchFamily="2" charset="2"/>
              <a:buChar char="n"/>
              <a:defRPr/>
            </a:pPr>
            <a:r>
              <a:rPr lang="en-US" sz="3200" b="1" dirty="0" smtClean="0">
                <a:ea typeface="+mn-ea"/>
              </a:rPr>
              <a:t>Medicaid/SCHIP </a:t>
            </a:r>
          </a:p>
          <a:p>
            <a:pPr eaLnBrk="1" hangingPunct="1">
              <a:buFont typeface="Wingdings" pitchFamily="2" charset="2"/>
              <a:buChar char="n"/>
              <a:defRPr/>
            </a:pPr>
            <a:r>
              <a:rPr lang="en-US" sz="3200" b="1" dirty="0" smtClean="0">
                <a:ea typeface="+mn-ea"/>
              </a:rPr>
              <a:t>Private insurance</a:t>
            </a:r>
          </a:p>
          <a:p>
            <a:pPr eaLnBrk="1" hangingPunct="1">
              <a:buFont typeface="Wingdings" pitchFamily="2" charset="2"/>
              <a:buChar char="n"/>
              <a:defRPr/>
            </a:pPr>
            <a:r>
              <a:rPr lang="en-US" sz="3200" b="1" dirty="0" smtClean="0">
                <a:ea typeface="+mn-ea"/>
              </a:rPr>
              <a:t>VA </a:t>
            </a:r>
          </a:p>
          <a:p>
            <a:pPr eaLnBrk="1" hangingPunct="1">
              <a:buFont typeface="Wingdings" pitchFamily="2" charset="2"/>
              <a:buNone/>
              <a:defRPr/>
            </a:pPr>
            <a:endParaRPr lang="en-US" sz="3200" b="1" dirty="0" smtClean="0">
              <a:ea typeface="+mn-ea"/>
            </a:endParaRPr>
          </a:p>
        </p:txBody>
      </p:sp>
      <p:sp>
        <p:nvSpPr>
          <p:cNvPr id="1817604" name="Rectangle 4"/>
          <p:cNvSpPr>
            <a:spLocks noGrp="1" noChangeArrowheads="1"/>
          </p:cNvSpPr>
          <p:nvPr>
            <p:ph type="body" sz="half" idx="2"/>
          </p:nvPr>
        </p:nvSpPr>
        <p:spPr>
          <a:xfrm>
            <a:off x="4605338" y="1752600"/>
            <a:ext cx="4030662" cy="4114800"/>
          </a:xfrm>
        </p:spPr>
        <p:txBody>
          <a:bodyPr/>
          <a:lstStyle/>
          <a:p>
            <a:pPr eaLnBrk="1" hangingPunct="1"/>
            <a:r>
              <a:rPr lang="en-US" sz="3200" b="1">
                <a:latin typeface="Arial" charset="0"/>
              </a:rPr>
              <a:t>TRICARE</a:t>
            </a:r>
          </a:p>
          <a:p>
            <a:pPr eaLnBrk="1" hangingPunct="1"/>
            <a:r>
              <a:rPr lang="en-US" sz="3200" b="1">
                <a:latin typeface="Arial" charset="0"/>
              </a:rPr>
              <a:t>Other federal gov</a:t>
            </a:r>
            <a:r>
              <a:rPr lang="ja-JP" altLang="en-US" sz="3200" b="1">
                <a:latin typeface="Arial" charset="0"/>
              </a:rPr>
              <a:t>’</a:t>
            </a:r>
            <a:r>
              <a:rPr lang="en-US" sz="3200" b="1">
                <a:latin typeface="Arial" charset="0"/>
              </a:rPr>
              <a:t>t </a:t>
            </a:r>
          </a:p>
          <a:p>
            <a:pPr eaLnBrk="1" hangingPunct="1"/>
            <a:r>
              <a:rPr lang="en-US" sz="3200" b="1">
                <a:latin typeface="Arial" charset="0"/>
              </a:rPr>
              <a:t>State or local gov</a:t>
            </a:r>
            <a:r>
              <a:rPr lang="ja-JP" altLang="en-US" sz="3200" b="1">
                <a:latin typeface="Arial" charset="0"/>
              </a:rPr>
              <a:t>’</a:t>
            </a:r>
            <a:r>
              <a:rPr lang="en-US" sz="3200" b="1">
                <a:latin typeface="Arial" charset="0"/>
              </a:rPr>
              <a:t>t </a:t>
            </a:r>
          </a:p>
          <a:p>
            <a:pPr eaLnBrk="1" hangingPunct="1"/>
            <a:r>
              <a:rPr lang="en-US" sz="3200" b="1">
                <a:latin typeface="Arial" charset="0"/>
              </a:rPr>
              <a:t>Worker</a:t>
            </a:r>
            <a:r>
              <a:rPr lang="ja-JP" altLang="en-US" sz="3200" b="1">
                <a:latin typeface="Arial" charset="0"/>
              </a:rPr>
              <a:t>’</a:t>
            </a:r>
            <a:r>
              <a:rPr lang="en-US" sz="3200" b="1">
                <a:latin typeface="Arial" charset="0"/>
              </a:rPr>
              <a:t>s comp </a:t>
            </a:r>
          </a:p>
          <a:p>
            <a:pPr eaLnBrk="1" hangingPunct="1"/>
            <a:r>
              <a:rPr lang="en-US" sz="3200" b="1">
                <a:latin typeface="Arial" charset="0"/>
              </a:rPr>
              <a:t>Other insurance</a:t>
            </a:r>
          </a:p>
          <a:p>
            <a:pPr eaLnBrk="1" hangingPunct="1"/>
            <a:endParaRPr lang="en-US" sz="3200">
              <a:latin typeface="Arial" charset="0"/>
            </a:endParaRPr>
          </a:p>
          <a:p>
            <a:pPr eaLnBrk="1" hangingPunct="1"/>
            <a:endParaRPr lang="en-US">
              <a:latin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9650" name="Rectangle 2"/>
          <p:cNvSpPr>
            <a:spLocks noGrp="1" noChangeArrowheads="1"/>
          </p:cNvSpPr>
          <p:nvPr>
            <p:ph type="title"/>
          </p:nvPr>
        </p:nvSpPr>
        <p:spPr>
          <a:xfrm>
            <a:off x="1752600" y="152400"/>
            <a:ext cx="6477000" cy="1066800"/>
          </a:xfrm>
        </p:spPr>
        <p:txBody>
          <a:bodyPr/>
          <a:lstStyle/>
          <a:p>
            <a:pPr eaLnBrk="1" hangingPunct="1"/>
            <a:r>
              <a:rPr lang="en-US" sz="3600" dirty="0">
                <a:latin typeface="Arial" charset="0"/>
              </a:rPr>
              <a:t>Sources of Expenditure Data</a:t>
            </a:r>
          </a:p>
        </p:txBody>
      </p:sp>
      <p:sp>
        <p:nvSpPr>
          <p:cNvPr id="1819651" name="Rectangle 3"/>
          <p:cNvSpPr>
            <a:spLocks noGrp="1" noChangeArrowheads="1"/>
          </p:cNvSpPr>
          <p:nvPr>
            <p:ph type="body" idx="1"/>
          </p:nvPr>
        </p:nvSpPr>
        <p:spPr>
          <a:xfrm>
            <a:off x="711200" y="1600200"/>
            <a:ext cx="7891463" cy="5105400"/>
          </a:xfrm>
        </p:spPr>
        <p:txBody>
          <a:bodyPr/>
          <a:lstStyle/>
          <a:p>
            <a:pPr eaLnBrk="1" hangingPunct="1">
              <a:lnSpc>
                <a:spcPct val="80000"/>
              </a:lnSpc>
            </a:pPr>
            <a:r>
              <a:rPr lang="en-US" b="1">
                <a:latin typeface="Arial" charset="0"/>
              </a:rPr>
              <a:t>Expenditures derived from two survey components:</a:t>
            </a:r>
          </a:p>
          <a:p>
            <a:pPr lvl="1" eaLnBrk="1" hangingPunct="1">
              <a:lnSpc>
                <a:spcPct val="80000"/>
              </a:lnSpc>
            </a:pPr>
            <a:r>
              <a:rPr lang="en-US" b="1">
                <a:latin typeface="Arial" charset="0"/>
              </a:rPr>
              <a:t>Medical Provider Component (MPC)</a:t>
            </a:r>
          </a:p>
          <a:p>
            <a:pPr lvl="1" eaLnBrk="1" hangingPunct="1">
              <a:lnSpc>
                <a:spcPct val="80000"/>
              </a:lnSpc>
            </a:pPr>
            <a:r>
              <a:rPr lang="en-US" b="1">
                <a:latin typeface="Arial" charset="0"/>
              </a:rPr>
              <a:t>Household Component (HC)</a:t>
            </a:r>
          </a:p>
          <a:p>
            <a:pPr eaLnBrk="1" hangingPunct="1">
              <a:lnSpc>
                <a:spcPct val="80000"/>
              </a:lnSpc>
            </a:pPr>
            <a:r>
              <a:rPr lang="en-US" b="1">
                <a:latin typeface="Arial" charset="0"/>
              </a:rPr>
              <a:t>MPC data used when available </a:t>
            </a:r>
          </a:p>
          <a:p>
            <a:pPr eaLnBrk="1" hangingPunct="1">
              <a:lnSpc>
                <a:spcPct val="80000"/>
              </a:lnSpc>
            </a:pPr>
            <a:r>
              <a:rPr lang="en-US" b="1">
                <a:latin typeface="Arial" charset="0"/>
              </a:rPr>
              <a:t>HC data used when no MPC data available</a:t>
            </a:r>
          </a:p>
          <a:p>
            <a:pPr eaLnBrk="1" hangingPunct="1">
              <a:lnSpc>
                <a:spcPct val="80000"/>
              </a:lnSpc>
            </a:pPr>
            <a:r>
              <a:rPr lang="en-US" b="1">
                <a:latin typeface="Arial" charset="0"/>
              </a:rPr>
              <a:t>Events with no MPC or HC data on expenditures are imputed</a:t>
            </a:r>
          </a:p>
          <a:p>
            <a:pPr lvl="1" eaLnBrk="1" hangingPunct="1">
              <a:lnSpc>
                <a:spcPct val="80000"/>
              </a:lnSpc>
            </a:pPr>
            <a:r>
              <a:rPr lang="en-US" b="1">
                <a:latin typeface="Arial" charset="0"/>
              </a:rPr>
              <a:t>results in no missing values</a:t>
            </a: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1676400" y="228600"/>
            <a:ext cx="6248400" cy="990600"/>
          </a:xfrm>
        </p:spPr>
        <p:txBody>
          <a:bodyPr/>
          <a:lstStyle/>
          <a:p>
            <a:r>
              <a:rPr lang="en-US" dirty="0">
                <a:latin typeface="Arial" charset="0"/>
              </a:rPr>
              <a:t>MEPS History</a:t>
            </a:r>
          </a:p>
        </p:txBody>
      </p:sp>
      <p:sp>
        <p:nvSpPr>
          <p:cNvPr id="37891" name="Rectangle 3"/>
          <p:cNvSpPr>
            <a:spLocks noGrp="1" noChangeArrowheads="1"/>
          </p:cNvSpPr>
          <p:nvPr>
            <p:ph type="body" idx="1"/>
          </p:nvPr>
        </p:nvSpPr>
        <p:spPr>
          <a:xfrm>
            <a:off x="236538" y="1828800"/>
            <a:ext cx="8602662" cy="4572000"/>
          </a:xfrm>
        </p:spPr>
        <p:txBody>
          <a:bodyPr/>
          <a:lstStyle/>
          <a:p>
            <a:endParaRPr lang="en-US">
              <a:latin typeface="Arial" charset="0"/>
            </a:endParaRPr>
          </a:p>
          <a:p>
            <a:r>
              <a:rPr lang="en-US" b="1">
                <a:latin typeface="Arial" charset="0"/>
              </a:rPr>
              <a:t>1977 National Medical Care Expenditure Survey</a:t>
            </a:r>
          </a:p>
          <a:p>
            <a:pPr>
              <a:buFont typeface="Wingdings" charset="0"/>
              <a:buNone/>
            </a:pPr>
            <a:endParaRPr lang="en-US" b="1">
              <a:latin typeface="Arial" charset="0"/>
            </a:endParaRPr>
          </a:p>
          <a:p>
            <a:r>
              <a:rPr lang="en-US" b="1">
                <a:latin typeface="Arial" charset="0"/>
              </a:rPr>
              <a:t>1987 National Medical Expenditure Survey</a:t>
            </a:r>
          </a:p>
          <a:p>
            <a:endParaRPr lang="en-US" b="1">
              <a:latin typeface="Arial" charset="0"/>
            </a:endParaRPr>
          </a:p>
          <a:p>
            <a:r>
              <a:rPr lang="en-US" b="1">
                <a:latin typeface="Arial" charset="0"/>
              </a:rPr>
              <a:t>1996 Medical Expenditure Panel Survey</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1698" name="Rectangle 2"/>
          <p:cNvSpPr>
            <a:spLocks noGrp="1" noChangeArrowheads="1"/>
          </p:cNvSpPr>
          <p:nvPr>
            <p:ph type="title"/>
          </p:nvPr>
        </p:nvSpPr>
        <p:spPr>
          <a:xfrm>
            <a:off x="1676400" y="228600"/>
            <a:ext cx="6553200" cy="990600"/>
          </a:xfrm>
        </p:spPr>
        <p:txBody>
          <a:bodyPr/>
          <a:lstStyle/>
          <a:p>
            <a:pPr eaLnBrk="1" hangingPunct="1"/>
            <a:r>
              <a:rPr lang="en-US" sz="3600" dirty="0">
                <a:latin typeface="Arial" charset="0"/>
              </a:rPr>
              <a:t>Sources of Expenditure Data by Event Type</a:t>
            </a:r>
          </a:p>
        </p:txBody>
      </p:sp>
      <p:graphicFrame>
        <p:nvGraphicFramePr>
          <p:cNvPr id="67661" name="Group 77"/>
          <p:cNvGraphicFramePr>
            <a:graphicFrameLocks noGrp="1"/>
          </p:cNvGraphicFramePr>
          <p:nvPr>
            <p:ph idx="1"/>
          </p:nvPr>
        </p:nvGraphicFramePr>
        <p:xfrm>
          <a:off x="609600" y="1524000"/>
          <a:ext cx="7993063" cy="4839717"/>
        </p:xfrm>
        <a:graphic>
          <a:graphicData uri="http://schemas.openxmlformats.org/drawingml/2006/table">
            <a:tbl>
              <a:tblPr/>
              <a:tblGrid>
                <a:gridCol w="4572000"/>
                <a:gridCol w="1625600"/>
                <a:gridCol w="1795463"/>
              </a:tblGrid>
              <a:tr h="263525">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1"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Event type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1"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HC</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1"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MPC</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3525">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OB:  Physician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yes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yes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1938">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OB:  Non-Physician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yes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no</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3525">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IP/OP/ER (hospital events)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yes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yes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3525">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DN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yes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no</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3525">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RX</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no*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yes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4825">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HH:  Agency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no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yes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3525">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HH:  Paid independent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yes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no</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3238">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OM</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yes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no</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3238">
                <a:tc gridSpan="3">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a:t>
                      </a:r>
                      <a:r>
                        <a:rPr kumimoji="0" lang="en-US" sz="1800" b="0"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Except for self-filers</a:t>
                      </a:r>
                      <a:endPar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3746" name="Rectangle 2"/>
          <p:cNvSpPr>
            <a:spLocks noGrp="1" noChangeArrowheads="1"/>
          </p:cNvSpPr>
          <p:nvPr>
            <p:ph type="title"/>
          </p:nvPr>
        </p:nvSpPr>
        <p:spPr>
          <a:xfrm>
            <a:off x="1828800" y="349250"/>
            <a:ext cx="6629400" cy="876300"/>
          </a:xfrm>
        </p:spPr>
        <p:txBody>
          <a:bodyPr/>
          <a:lstStyle/>
          <a:p>
            <a:pPr eaLnBrk="1" hangingPunct="1"/>
            <a:r>
              <a:rPr lang="en-US" sz="3900" dirty="0">
                <a:latin typeface="Arial" charset="0"/>
              </a:rPr>
              <a:t>Annual Utilization and Expenditure Data</a:t>
            </a:r>
          </a:p>
        </p:txBody>
      </p:sp>
      <p:sp>
        <p:nvSpPr>
          <p:cNvPr id="1823747" name="Rectangle 3"/>
          <p:cNvSpPr>
            <a:spLocks noGrp="1" noChangeArrowheads="1"/>
          </p:cNvSpPr>
          <p:nvPr>
            <p:ph type="body" idx="1"/>
          </p:nvPr>
        </p:nvSpPr>
        <p:spPr>
          <a:xfrm>
            <a:off x="609600" y="1676400"/>
            <a:ext cx="8196263" cy="4953000"/>
          </a:xfrm>
        </p:spPr>
        <p:txBody>
          <a:bodyPr/>
          <a:lstStyle/>
          <a:p>
            <a:pPr eaLnBrk="1" hangingPunct="1"/>
            <a:r>
              <a:rPr lang="en-US" sz="2400" b="1">
                <a:latin typeface="Arial" charset="0"/>
              </a:rPr>
              <a:t>Annual data cumulated across approx 2 ½ rounds of data collection </a:t>
            </a:r>
          </a:p>
          <a:p>
            <a:pPr eaLnBrk="1" hangingPunct="1"/>
            <a:endParaRPr lang="en-US" sz="2400" b="1">
              <a:latin typeface="Arial" charset="0"/>
            </a:endParaRPr>
          </a:p>
          <a:p>
            <a:pPr eaLnBrk="1" hangingPunct="1"/>
            <a:r>
              <a:rPr lang="en-US" sz="2400" b="1">
                <a:latin typeface="Arial" charset="0"/>
              </a:rPr>
              <a:t>Event level files</a:t>
            </a:r>
          </a:p>
          <a:p>
            <a:pPr lvl="1" eaLnBrk="1" hangingPunct="1"/>
            <a:r>
              <a:rPr lang="en-US" sz="2400" b="1">
                <a:latin typeface="Arial" charset="0"/>
              </a:rPr>
              <a:t>Separate by type of service</a:t>
            </a:r>
          </a:p>
          <a:p>
            <a:pPr lvl="1" eaLnBrk="1" hangingPunct="1"/>
            <a:r>
              <a:rPr lang="en-US" sz="2400" b="1">
                <a:latin typeface="Arial" charset="0"/>
              </a:rPr>
              <a:t>Unique record for each reported event</a:t>
            </a:r>
          </a:p>
          <a:p>
            <a:pPr lvl="2" eaLnBrk="1" hangingPunct="1"/>
            <a:r>
              <a:rPr lang="en-US" b="1">
                <a:latin typeface="Arial" charset="0"/>
              </a:rPr>
              <a:t>Some persons have no events</a:t>
            </a:r>
          </a:p>
          <a:p>
            <a:pPr lvl="2" eaLnBrk="1" hangingPunct="1"/>
            <a:r>
              <a:rPr lang="en-US" b="1">
                <a:latin typeface="Arial" charset="0"/>
              </a:rPr>
              <a:t>Some persons have multiple events</a:t>
            </a:r>
          </a:p>
          <a:p>
            <a:pPr eaLnBrk="1" hangingPunct="1">
              <a:buFont typeface="Wingdings" charset="0"/>
              <a:buNone/>
            </a:pPr>
            <a:endParaRPr lang="en-US" sz="2400" b="1">
              <a:latin typeface="Arial" charset="0"/>
            </a:endParaRPr>
          </a:p>
          <a:p>
            <a:pPr eaLnBrk="1" hangingPunct="1"/>
            <a:r>
              <a:rPr lang="en-US" sz="2400" b="1">
                <a:latin typeface="Arial" charset="0"/>
              </a:rPr>
              <a:t>Person-level file (full year consolidated)</a:t>
            </a:r>
          </a:p>
          <a:p>
            <a:pPr lvl="2" eaLnBrk="1" hangingPunct="1"/>
            <a:r>
              <a:rPr lang="en-US" b="1">
                <a:latin typeface="Arial" charset="0"/>
              </a:rPr>
              <a:t>Variables derived from event level</a:t>
            </a:r>
          </a:p>
          <a:p>
            <a:pPr eaLnBrk="1" hangingPunct="1">
              <a:buFont typeface="Wingdings" charset="0"/>
              <a:buNone/>
            </a:pPr>
            <a:endParaRPr lang="en-US" sz="2400" b="1">
              <a:latin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5794" name="Rectangle 2"/>
          <p:cNvSpPr>
            <a:spLocks noGrp="1" noChangeArrowheads="1"/>
          </p:cNvSpPr>
          <p:nvPr>
            <p:ph type="title"/>
          </p:nvPr>
        </p:nvSpPr>
        <p:spPr>
          <a:xfrm>
            <a:off x="1828800" y="152400"/>
            <a:ext cx="6400800" cy="1066800"/>
          </a:xfrm>
        </p:spPr>
        <p:txBody>
          <a:bodyPr/>
          <a:lstStyle/>
          <a:p>
            <a:pPr eaLnBrk="1" hangingPunct="1"/>
            <a:r>
              <a:rPr lang="en-US" sz="3900" dirty="0">
                <a:latin typeface="Arial" charset="0"/>
              </a:rPr>
              <a:t>Event Level File Record Units</a:t>
            </a:r>
          </a:p>
        </p:txBody>
      </p:sp>
      <p:graphicFrame>
        <p:nvGraphicFramePr>
          <p:cNvPr id="1825795" name="Group 3"/>
          <p:cNvGraphicFramePr>
            <a:graphicFrameLocks noGrp="1"/>
          </p:cNvGraphicFramePr>
          <p:nvPr>
            <p:ph idx="1"/>
          </p:nvPr>
        </p:nvGraphicFramePr>
        <p:xfrm>
          <a:off x="609600" y="1676400"/>
          <a:ext cx="7993063" cy="4267200"/>
        </p:xfrm>
        <a:graphic>
          <a:graphicData uri="http://schemas.openxmlformats.org/drawingml/2006/table">
            <a:tbl>
              <a:tblPr/>
              <a:tblGrid>
                <a:gridCol w="3997325"/>
                <a:gridCol w="3995738"/>
              </a:tblGrid>
              <a:tr h="533400">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1"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EVENT TYPE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1"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RECORD UNIT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3400">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OB</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visit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3400">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OP</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visit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3400">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ER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visit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3400">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IP</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stay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3400">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DN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visit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3400">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HH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month</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3400">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RX</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 original script or refill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9890" name="Rectangle 2"/>
          <p:cNvSpPr>
            <a:spLocks noGrp="1" noChangeArrowheads="1"/>
          </p:cNvSpPr>
          <p:nvPr>
            <p:ph type="title"/>
          </p:nvPr>
        </p:nvSpPr>
        <p:spPr>
          <a:xfrm>
            <a:off x="1752600" y="349250"/>
            <a:ext cx="6705600" cy="876300"/>
          </a:xfrm>
        </p:spPr>
        <p:txBody>
          <a:bodyPr/>
          <a:lstStyle/>
          <a:p>
            <a:pPr eaLnBrk="1" hangingPunct="1"/>
            <a:r>
              <a:rPr lang="en-US" sz="3200" dirty="0">
                <a:latin typeface="Arial" charset="0"/>
              </a:rPr>
              <a:t>Event File Expenditure Variables:</a:t>
            </a:r>
            <a:br>
              <a:rPr lang="en-US" sz="3200" dirty="0">
                <a:latin typeface="Arial" charset="0"/>
              </a:rPr>
            </a:br>
            <a:r>
              <a:rPr lang="en-US" sz="3200" dirty="0">
                <a:latin typeface="Arial" charset="0"/>
              </a:rPr>
              <a:t>OB, DN and OM</a:t>
            </a:r>
          </a:p>
        </p:txBody>
      </p:sp>
      <p:sp>
        <p:nvSpPr>
          <p:cNvPr id="1829891" name="Rectangle 3"/>
          <p:cNvSpPr>
            <a:spLocks noGrp="1" noChangeArrowheads="1"/>
          </p:cNvSpPr>
          <p:nvPr>
            <p:ph type="body" idx="1"/>
          </p:nvPr>
        </p:nvSpPr>
        <p:spPr>
          <a:xfrm>
            <a:off x="779463" y="1524000"/>
            <a:ext cx="8026400" cy="5334000"/>
          </a:xfrm>
        </p:spPr>
        <p:txBody>
          <a:bodyPr/>
          <a:lstStyle/>
          <a:p>
            <a:pPr eaLnBrk="1" hangingPunct="1">
              <a:lnSpc>
                <a:spcPct val="80000"/>
              </a:lnSpc>
            </a:pPr>
            <a:r>
              <a:rPr lang="en-US" b="1">
                <a:latin typeface="Arial" charset="0"/>
              </a:rPr>
              <a:t>12 expenditure by source of payment variables </a:t>
            </a:r>
          </a:p>
          <a:p>
            <a:pPr eaLnBrk="1" hangingPunct="1">
              <a:lnSpc>
                <a:spcPct val="80000"/>
              </a:lnSpc>
              <a:buFont typeface="Wingdings" charset="0"/>
              <a:buNone/>
            </a:pPr>
            <a:endParaRPr lang="en-US" b="1">
              <a:latin typeface="Arial" charset="0"/>
            </a:endParaRPr>
          </a:p>
          <a:p>
            <a:pPr eaLnBrk="1" hangingPunct="1">
              <a:lnSpc>
                <a:spcPct val="80000"/>
              </a:lnSpc>
            </a:pPr>
            <a:r>
              <a:rPr lang="en-US" b="1">
                <a:latin typeface="Arial" charset="0"/>
              </a:rPr>
              <a:t>A total expenditure variable </a:t>
            </a:r>
          </a:p>
          <a:p>
            <a:pPr lvl="1" eaLnBrk="1" hangingPunct="1">
              <a:lnSpc>
                <a:spcPct val="80000"/>
              </a:lnSpc>
            </a:pPr>
            <a:r>
              <a:rPr lang="en-US" sz="3200" b="1">
                <a:latin typeface="Arial" charset="0"/>
              </a:rPr>
              <a:t>sum of 12 source of payment variables </a:t>
            </a:r>
          </a:p>
          <a:p>
            <a:pPr lvl="1" eaLnBrk="1" hangingPunct="1">
              <a:lnSpc>
                <a:spcPct val="80000"/>
              </a:lnSpc>
              <a:buFontTx/>
              <a:buNone/>
            </a:pPr>
            <a:endParaRPr lang="en-US" sz="3200" b="1">
              <a:latin typeface="Arial" charset="0"/>
            </a:endParaRPr>
          </a:p>
          <a:p>
            <a:pPr eaLnBrk="1" hangingPunct="1">
              <a:lnSpc>
                <a:spcPct val="80000"/>
              </a:lnSpc>
            </a:pPr>
            <a:r>
              <a:rPr lang="en-US" b="1">
                <a:latin typeface="Arial" charset="0"/>
              </a:rPr>
              <a:t>A total charge variable</a:t>
            </a:r>
          </a:p>
          <a:p>
            <a:pPr lvl="1" eaLnBrk="1" hangingPunct="1">
              <a:lnSpc>
                <a:spcPct val="80000"/>
              </a:lnSpc>
            </a:pPr>
            <a:r>
              <a:rPr lang="en-US" sz="3200" b="1">
                <a:latin typeface="Arial" charset="0"/>
              </a:rPr>
              <a:t>provider</a:t>
            </a:r>
            <a:r>
              <a:rPr lang="ja-JP" altLang="en-US" sz="3200" b="1">
                <a:latin typeface="Arial" charset="0"/>
              </a:rPr>
              <a:t>’</a:t>
            </a:r>
            <a:r>
              <a:rPr lang="en-US" sz="3200" b="1">
                <a:latin typeface="Arial" charset="0"/>
              </a:rPr>
              <a:t>s charge before adjustment or discount</a:t>
            </a:r>
          </a:p>
        </p:txBody>
      </p:sp>
    </p:spTree>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3986" name="Rectangle 2"/>
          <p:cNvSpPr>
            <a:spLocks noGrp="1" noChangeArrowheads="1"/>
          </p:cNvSpPr>
          <p:nvPr>
            <p:ph type="title"/>
          </p:nvPr>
        </p:nvSpPr>
        <p:spPr>
          <a:xfrm>
            <a:off x="1828800" y="304800"/>
            <a:ext cx="6553200" cy="914400"/>
          </a:xfrm>
        </p:spPr>
        <p:txBody>
          <a:bodyPr/>
          <a:lstStyle/>
          <a:p>
            <a:pPr eaLnBrk="1" hangingPunct="1"/>
            <a:r>
              <a:rPr lang="en-US" sz="3000" dirty="0">
                <a:latin typeface="Arial" charset="0"/>
              </a:rPr>
              <a:t>Hospital Event Files Expenditure Variables: IP, OP, and ER</a:t>
            </a:r>
          </a:p>
        </p:txBody>
      </p:sp>
      <p:sp>
        <p:nvSpPr>
          <p:cNvPr id="1833987" name="Rectangle 3"/>
          <p:cNvSpPr>
            <a:spLocks noGrp="1" noChangeArrowheads="1"/>
          </p:cNvSpPr>
          <p:nvPr>
            <p:ph type="body" idx="1"/>
          </p:nvPr>
        </p:nvSpPr>
        <p:spPr>
          <a:xfrm>
            <a:off x="685800" y="1447800"/>
            <a:ext cx="8120063" cy="5257800"/>
          </a:xfrm>
        </p:spPr>
        <p:txBody>
          <a:bodyPr/>
          <a:lstStyle/>
          <a:p>
            <a:pPr eaLnBrk="1" hangingPunct="1">
              <a:lnSpc>
                <a:spcPct val="80000"/>
              </a:lnSpc>
              <a:buFont typeface="Wingdings" pitchFamily="2" charset="2"/>
              <a:buChar char="n"/>
              <a:defRPr/>
            </a:pPr>
            <a:r>
              <a:rPr lang="en-US" sz="2000" b="1" smtClean="0">
                <a:ea typeface="+mn-ea"/>
              </a:rPr>
              <a:t>Facility Expenditure Variables </a:t>
            </a:r>
          </a:p>
          <a:p>
            <a:pPr lvl="1" eaLnBrk="1" hangingPunct="1">
              <a:lnSpc>
                <a:spcPct val="80000"/>
              </a:lnSpc>
              <a:defRPr/>
            </a:pPr>
            <a:r>
              <a:rPr lang="en-US" sz="2000" b="1" smtClean="0"/>
              <a:t>12 expenditure by source of payment variables</a:t>
            </a:r>
          </a:p>
          <a:p>
            <a:pPr lvl="1" eaLnBrk="1" hangingPunct="1">
              <a:lnSpc>
                <a:spcPct val="80000"/>
              </a:lnSpc>
              <a:defRPr/>
            </a:pPr>
            <a:r>
              <a:rPr lang="en-US" sz="2000" b="1" smtClean="0"/>
              <a:t>A total facility expenditure variable</a:t>
            </a:r>
          </a:p>
          <a:p>
            <a:pPr lvl="1" eaLnBrk="1" hangingPunct="1">
              <a:lnSpc>
                <a:spcPct val="80000"/>
              </a:lnSpc>
              <a:defRPr/>
            </a:pPr>
            <a:r>
              <a:rPr lang="en-US" sz="2000" b="1" smtClean="0"/>
              <a:t>A total facility charge variable	</a:t>
            </a:r>
          </a:p>
          <a:p>
            <a:pPr lvl="1" eaLnBrk="1" hangingPunct="1">
              <a:lnSpc>
                <a:spcPct val="80000"/>
              </a:lnSpc>
              <a:defRPr/>
            </a:pPr>
            <a:endParaRPr lang="en-US" sz="2000" b="1" smtClean="0"/>
          </a:p>
          <a:p>
            <a:pPr eaLnBrk="1" hangingPunct="1">
              <a:lnSpc>
                <a:spcPct val="80000"/>
              </a:lnSpc>
              <a:buFont typeface="Wingdings" pitchFamily="2" charset="2"/>
              <a:buChar char="n"/>
              <a:defRPr/>
            </a:pPr>
            <a:r>
              <a:rPr lang="en-US" sz="2000" b="1" smtClean="0">
                <a:ea typeface="+mn-ea"/>
              </a:rPr>
              <a:t>Separately Billing Doctor Expenditure (SBD) Variables</a:t>
            </a:r>
          </a:p>
          <a:p>
            <a:pPr lvl="1" eaLnBrk="1" hangingPunct="1">
              <a:lnSpc>
                <a:spcPct val="80000"/>
              </a:lnSpc>
              <a:defRPr/>
            </a:pPr>
            <a:r>
              <a:rPr lang="en-US" sz="2000" b="1" smtClean="0"/>
              <a:t>12 SBD expenditure by source of payment variables</a:t>
            </a:r>
          </a:p>
          <a:p>
            <a:pPr lvl="1" eaLnBrk="1" hangingPunct="1">
              <a:lnSpc>
                <a:spcPct val="80000"/>
              </a:lnSpc>
              <a:defRPr/>
            </a:pPr>
            <a:r>
              <a:rPr lang="en-US" sz="2000" b="1" smtClean="0"/>
              <a:t>A total SBD expenditure variable </a:t>
            </a:r>
          </a:p>
          <a:p>
            <a:pPr lvl="1" eaLnBrk="1" hangingPunct="1">
              <a:lnSpc>
                <a:spcPct val="80000"/>
              </a:lnSpc>
              <a:defRPr/>
            </a:pPr>
            <a:r>
              <a:rPr lang="en-US" sz="2000" b="1" smtClean="0"/>
              <a:t>A total SBD charge variable	</a:t>
            </a:r>
          </a:p>
          <a:p>
            <a:pPr lvl="1" eaLnBrk="1" hangingPunct="1">
              <a:lnSpc>
                <a:spcPct val="80000"/>
              </a:lnSpc>
              <a:buFontTx/>
              <a:buNone/>
              <a:defRPr/>
            </a:pPr>
            <a:endParaRPr lang="en-US" sz="2000" b="1" smtClean="0"/>
          </a:p>
          <a:p>
            <a:pPr eaLnBrk="1" hangingPunct="1">
              <a:lnSpc>
                <a:spcPct val="80000"/>
              </a:lnSpc>
              <a:buFont typeface="Wingdings" pitchFamily="2" charset="2"/>
              <a:buChar char="n"/>
              <a:defRPr/>
            </a:pPr>
            <a:r>
              <a:rPr lang="en-US" sz="2000" b="1" smtClean="0">
                <a:ea typeface="+mn-ea"/>
              </a:rPr>
              <a:t>Total Expenditures for the event</a:t>
            </a:r>
          </a:p>
          <a:p>
            <a:pPr lvl="1" eaLnBrk="1" hangingPunct="1">
              <a:lnSpc>
                <a:spcPct val="80000"/>
              </a:lnSpc>
              <a:defRPr/>
            </a:pPr>
            <a:r>
              <a:rPr lang="en-US" sz="2000" b="1" smtClean="0"/>
              <a:t>Sum of facility and SBD expenditures</a:t>
            </a:r>
          </a:p>
          <a:p>
            <a:pPr eaLnBrk="1" hangingPunct="1">
              <a:lnSpc>
                <a:spcPct val="80000"/>
              </a:lnSpc>
              <a:buFont typeface="Wingdings" pitchFamily="2" charset="2"/>
              <a:buNone/>
              <a:defRPr/>
            </a:pPr>
            <a:endParaRPr lang="en-US" sz="2000" b="1" smtClean="0">
              <a:ea typeface="+mn-ea"/>
            </a:endParaRPr>
          </a:p>
          <a:p>
            <a:pPr eaLnBrk="1" hangingPunct="1">
              <a:lnSpc>
                <a:spcPct val="80000"/>
              </a:lnSpc>
              <a:buFont typeface="Wingdings" pitchFamily="2" charset="2"/>
              <a:buChar char="n"/>
              <a:defRPr/>
            </a:pPr>
            <a:r>
              <a:rPr lang="en-US" sz="2000" b="1" smtClean="0">
                <a:ea typeface="+mn-ea"/>
              </a:rPr>
              <a:t>Total charges for the event</a:t>
            </a:r>
          </a:p>
          <a:p>
            <a:pPr lvl="1" eaLnBrk="1" hangingPunct="1">
              <a:lnSpc>
                <a:spcPct val="80000"/>
              </a:lnSpc>
              <a:defRPr/>
            </a:pPr>
            <a:r>
              <a:rPr lang="en-US" sz="2000" b="1" smtClean="0"/>
              <a:t>Sum of facility and SBD charges</a:t>
            </a:r>
            <a:endParaRPr lang="en-US" sz="1800" b="1" smtClean="0"/>
          </a:p>
        </p:txBody>
      </p:sp>
    </p:spTree>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4226" name="Rectangle 2"/>
          <p:cNvSpPr>
            <a:spLocks noGrp="1" noChangeArrowheads="1"/>
          </p:cNvSpPr>
          <p:nvPr>
            <p:ph type="title"/>
          </p:nvPr>
        </p:nvSpPr>
        <p:spPr>
          <a:xfrm>
            <a:off x="1752600" y="228600"/>
            <a:ext cx="6392863" cy="990600"/>
          </a:xfrm>
        </p:spPr>
        <p:txBody>
          <a:bodyPr/>
          <a:lstStyle/>
          <a:p>
            <a:pPr eaLnBrk="1" hangingPunct="1"/>
            <a:r>
              <a:rPr lang="en-US" sz="3600" dirty="0">
                <a:latin typeface="Arial" charset="0"/>
              </a:rPr>
              <a:t>Common Variables in Event Files</a:t>
            </a:r>
          </a:p>
        </p:txBody>
      </p:sp>
      <p:sp>
        <p:nvSpPr>
          <p:cNvPr id="1844227" name="Rectangle 3"/>
          <p:cNvSpPr>
            <a:spLocks noGrp="1" noChangeArrowheads="1"/>
          </p:cNvSpPr>
          <p:nvPr>
            <p:ph type="body" sz="half" idx="1"/>
          </p:nvPr>
        </p:nvSpPr>
        <p:spPr>
          <a:xfrm>
            <a:off x="1219200" y="1524000"/>
            <a:ext cx="6629400" cy="5181600"/>
          </a:xfrm>
        </p:spPr>
        <p:txBody>
          <a:bodyPr/>
          <a:lstStyle/>
          <a:p>
            <a:pPr eaLnBrk="1" hangingPunct="1">
              <a:buFont typeface="Wingdings" pitchFamily="2" charset="2"/>
              <a:buChar char="n"/>
              <a:defRPr/>
            </a:pPr>
            <a:r>
              <a:rPr lang="en-US" sz="3200" b="1" smtClean="0">
                <a:ea typeface="+mn-ea"/>
              </a:rPr>
              <a:t>Person/event ID</a:t>
            </a:r>
          </a:p>
          <a:p>
            <a:pPr eaLnBrk="1" hangingPunct="1">
              <a:buFont typeface="Wingdings" pitchFamily="2" charset="2"/>
              <a:buChar char="n"/>
              <a:defRPr/>
            </a:pPr>
            <a:r>
              <a:rPr lang="en-US" sz="3200" b="1" smtClean="0">
                <a:ea typeface="+mn-ea"/>
              </a:rPr>
              <a:t>Date(s) of care (not RX)</a:t>
            </a:r>
          </a:p>
          <a:p>
            <a:pPr eaLnBrk="1" hangingPunct="1">
              <a:buFont typeface="Wingdings" pitchFamily="2" charset="2"/>
              <a:buChar char="n"/>
              <a:defRPr/>
            </a:pPr>
            <a:r>
              <a:rPr lang="en-US" sz="3200" b="1" smtClean="0">
                <a:ea typeface="+mn-ea"/>
              </a:rPr>
              <a:t>Services/procedures</a:t>
            </a:r>
          </a:p>
          <a:p>
            <a:pPr eaLnBrk="1" hangingPunct="1">
              <a:buFont typeface="Wingdings" pitchFamily="2" charset="2"/>
              <a:buChar char="n"/>
              <a:defRPr/>
            </a:pPr>
            <a:r>
              <a:rPr lang="en-US" sz="3200" b="1" smtClean="0">
                <a:ea typeface="+mn-ea"/>
              </a:rPr>
              <a:t>Type of provider (not RX,ER,IP)</a:t>
            </a:r>
          </a:p>
          <a:p>
            <a:pPr eaLnBrk="1" hangingPunct="1">
              <a:buFont typeface="Wingdings" pitchFamily="2" charset="2"/>
              <a:buChar char="n"/>
              <a:defRPr/>
            </a:pPr>
            <a:r>
              <a:rPr lang="en-US" sz="3200" b="1" smtClean="0">
                <a:ea typeface="+mn-ea"/>
              </a:rPr>
              <a:t>Expenditure variables</a:t>
            </a:r>
          </a:p>
          <a:p>
            <a:pPr eaLnBrk="1" hangingPunct="1">
              <a:buFont typeface="Wingdings" pitchFamily="2" charset="2"/>
              <a:buChar char="n"/>
              <a:defRPr/>
            </a:pPr>
            <a:r>
              <a:rPr lang="en-US" sz="3200" b="1" smtClean="0">
                <a:ea typeface="+mn-ea"/>
              </a:rPr>
              <a:t>Full year person weight</a:t>
            </a:r>
          </a:p>
          <a:p>
            <a:pPr eaLnBrk="1" hangingPunct="1">
              <a:buFont typeface="Wingdings" pitchFamily="2" charset="2"/>
              <a:buChar char="n"/>
              <a:defRPr/>
            </a:pPr>
            <a:r>
              <a:rPr lang="en-US" sz="3200" b="1" smtClean="0">
                <a:ea typeface="+mn-ea"/>
              </a:rPr>
              <a:t>Variance estimation variables</a:t>
            </a:r>
          </a:p>
          <a:p>
            <a:pPr eaLnBrk="1" hangingPunct="1">
              <a:buFont typeface="Wingdings" pitchFamily="2" charset="2"/>
              <a:buChar char="n"/>
              <a:defRPr/>
            </a:pPr>
            <a:r>
              <a:rPr lang="en-US" sz="3200" b="1" smtClean="0">
                <a:ea typeface="+mn-ea"/>
              </a:rPr>
              <a:t>Imputation flag</a:t>
            </a:r>
            <a:endParaRPr lang="en-US" b="1" smtClean="0">
              <a:ea typeface="+mn-ea"/>
            </a:endParaRPr>
          </a:p>
        </p:txBody>
      </p:sp>
    </p:spTree>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6274" name="Rectangle 2"/>
          <p:cNvSpPr>
            <a:spLocks noGrp="1" noChangeArrowheads="1"/>
          </p:cNvSpPr>
          <p:nvPr>
            <p:ph type="title"/>
          </p:nvPr>
        </p:nvSpPr>
        <p:spPr>
          <a:xfrm>
            <a:off x="1752600" y="228600"/>
            <a:ext cx="6324600" cy="1066800"/>
          </a:xfrm>
        </p:spPr>
        <p:txBody>
          <a:bodyPr/>
          <a:lstStyle/>
          <a:p>
            <a:pPr eaLnBrk="1" hangingPunct="1"/>
            <a:r>
              <a:rPr lang="en-US" sz="3600" dirty="0">
                <a:latin typeface="Arial" charset="0"/>
              </a:rPr>
              <a:t>Event Files:  Medical Conditions</a:t>
            </a:r>
          </a:p>
        </p:txBody>
      </p:sp>
      <p:sp>
        <p:nvSpPr>
          <p:cNvPr id="1846275" name="Rectangle 3"/>
          <p:cNvSpPr>
            <a:spLocks noGrp="1" noChangeArrowheads="1"/>
          </p:cNvSpPr>
          <p:nvPr>
            <p:ph type="body" idx="1"/>
          </p:nvPr>
        </p:nvSpPr>
        <p:spPr>
          <a:xfrm>
            <a:off x="609600" y="1600200"/>
            <a:ext cx="7993063" cy="4953000"/>
          </a:xfrm>
        </p:spPr>
        <p:txBody>
          <a:bodyPr/>
          <a:lstStyle/>
          <a:p>
            <a:pPr eaLnBrk="1" hangingPunct="1">
              <a:buFont typeface="Wingdings" pitchFamily="2" charset="2"/>
              <a:buChar char="n"/>
              <a:defRPr/>
            </a:pPr>
            <a:r>
              <a:rPr lang="en-US" b="1" dirty="0" smtClean="0">
                <a:ea typeface="+mn-ea"/>
              </a:rPr>
              <a:t>IP </a:t>
            </a:r>
          </a:p>
          <a:p>
            <a:pPr lvl="1" eaLnBrk="1" hangingPunct="1">
              <a:defRPr/>
            </a:pPr>
            <a:r>
              <a:rPr lang="en-US" b="1" dirty="0" smtClean="0"/>
              <a:t>Up to 4 per event</a:t>
            </a:r>
          </a:p>
          <a:p>
            <a:pPr eaLnBrk="1" hangingPunct="1">
              <a:buFont typeface="Wingdings" pitchFamily="2" charset="2"/>
              <a:buChar char="n"/>
              <a:defRPr/>
            </a:pPr>
            <a:r>
              <a:rPr lang="en-US" b="1" dirty="0" smtClean="0">
                <a:ea typeface="+mn-ea"/>
              </a:rPr>
              <a:t>OB, OP, ER &amp; RX</a:t>
            </a:r>
          </a:p>
          <a:p>
            <a:pPr lvl="1" eaLnBrk="1" hangingPunct="1">
              <a:defRPr/>
            </a:pPr>
            <a:r>
              <a:rPr lang="en-US" b="1" dirty="0" smtClean="0"/>
              <a:t>Up to 3 per event</a:t>
            </a:r>
          </a:p>
          <a:p>
            <a:pPr eaLnBrk="1" hangingPunct="1">
              <a:buFont typeface="Wingdings" pitchFamily="2" charset="2"/>
              <a:buChar char="n"/>
              <a:defRPr/>
            </a:pPr>
            <a:r>
              <a:rPr lang="en-US" b="1" dirty="0" smtClean="0">
                <a:ea typeface="+mn-ea"/>
              </a:rPr>
              <a:t>HH  </a:t>
            </a:r>
          </a:p>
          <a:p>
            <a:pPr lvl="1" eaLnBrk="1" hangingPunct="1">
              <a:defRPr/>
            </a:pPr>
            <a:r>
              <a:rPr lang="en-US" b="1" dirty="0" smtClean="0"/>
              <a:t>Need to obtain from condition file </a:t>
            </a:r>
          </a:p>
          <a:p>
            <a:pPr eaLnBrk="1" hangingPunct="1">
              <a:buFont typeface="Wingdings" pitchFamily="2" charset="2"/>
              <a:buChar char="n"/>
              <a:defRPr/>
            </a:pPr>
            <a:r>
              <a:rPr lang="en-US" b="1" dirty="0" smtClean="0">
                <a:ea typeface="+mn-ea"/>
              </a:rPr>
              <a:t>DN &amp; OME  </a:t>
            </a:r>
          </a:p>
          <a:p>
            <a:pPr lvl="1" eaLnBrk="1" hangingPunct="1">
              <a:defRPr/>
            </a:pPr>
            <a:r>
              <a:rPr lang="en-US" b="1" dirty="0" smtClean="0"/>
              <a:t>No medical conditions</a:t>
            </a:r>
          </a:p>
          <a:p>
            <a:pPr eaLnBrk="1" hangingPunct="1">
              <a:buFont typeface="Wingdings" pitchFamily="2" charset="2"/>
              <a:buNone/>
              <a:defRPr/>
            </a:pPr>
            <a:endParaRPr lang="en-US" sz="2800" b="1" dirty="0" smtClean="0">
              <a:latin typeface="Times New Roman" pitchFamily="18" charset="0"/>
              <a:ea typeface="+mn-ea"/>
            </a:endParaRPr>
          </a:p>
        </p:txBody>
      </p:sp>
    </p:spTree>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6514" name="Rectangle 2"/>
          <p:cNvSpPr>
            <a:spLocks noGrp="1" noChangeArrowheads="1"/>
          </p:cNvSpPr>
          <p:nvPr>
            <p:ph type="title"/>
          </p:nvPr>
        </p:nvSpPr>
        <p:spPr>
          <a:xfrm>
            <a:off x="1752600" y="228600"/>
            <a:ext cx="6392863" cy="876300"/>
          </a:xfrm>
        </p:spPr>
        <p:txBody>
          <a:bodyPr/>
          <a:lstStyle/>
          <a:p>
            <a:pPr eaLnBrk="1" hangingPunct="1"/>
            <a:r>
              <a:rPr lang="en-US">
                <a:latin typeface="Arial" charset="0"/>
              </a:rPr>
              <a:t>IP variables</a:t>
            </a:r>
          </a:p>
        </p:txBody>
      </p:sp>
      <p:sp>
        <p:nvSpPr>
          <p:cNvPr id="1856515" name="Rectangle 3"/>
          <p:cNvSpPr>
            <a:spLocks noGrp="1" noChangeArrowheads="1"/>
          </p:cNvSpPr>
          <p:nvPr>
            <p:ph type="body" idx="1"/>
          </p:nvPr>
        </p:nvSpPr>
        <p:spPr>
          <a:xfrm>
            <a:off x="576263" y="1676400"/>
            <a:ext cx="8026400" cy="4114800"/>
          </a:xfrm>
        </p:spPr>
        <p:txBody>
          <a:bodyPr/>
          <a:lstStyle/>
          <a:p>
            <a:pPr eaLnBrk="1" hangingPunct="1"/>
            <a:r>
              <a:rPr lang="en-US" b="1" dirty="0">
                <a:latin typeface="Arial" charset="0"/>
              </a:rPr>
              <a:t>Have operation?</a:t>
            </a:r>
          </a:p>
          <a:p>
            <a:pPr eaLnBrk="1" hangingPunct="1"/>
            <a:r>
              <a:rPr lang="en-US" b="1" dirty="0">
                <a:latin typeface="Arial" charset="0"/>
              </a:rPr>
              <a:t>Stay begin with ER visit?</a:t>
            </a:r>
          </a:p>
          <a:p>
            <a:pPr eaLnBrk="1" hangingPunct="1"/>
            <a:r>
              <a:rPr lang="en-US" b="1" dirty="0">
                <a:latin typeface="Arial" charset="0"/>
              </a:rPr>
              <a:t>Number of nights in hospital</a:t>
            </a:r>
          </a:p>
          <a:p>
            <a:pPr eaLnBrk="1" hangingPunct="1"/>
            <a:r>
              <a:rPr lang="en-US" b="1" dirty="0">
                <a:latin typeface="Arial" charset="0"/>
              </a:rPr>
              <a:t>Reason for stay (5 broad reasons)</a:t>
            </a:r>
          </a:p>
          <a:p>
            <a:pPr eaLnBrk="1" hangingPunct="1"/>
            <a:r>
              <a:rPr lang="en-US" b="1" dirty="0">
                <a:latin typeface="Arial" charset="0"/>
              </a:rPr>
              <a:t>Stay related to specific condition (yes or no); if yes, provide condition(s)</a:t>
            </a:r>
          </a:p>
          <a:p>
            <a:pPr eaLnBrk="1" hangingPunct="1"/>
            <a:r>
              <a:rPr lang="en-US" b="1" dirty="0">
                <a:latin typeface="Arial" charset="0"/>
              </a:rPr>
              <a:t>VA facility?</a:t>
            </a:r>
          </a:p>
        </p:txBody>
      </p:sp>
    </p:spTree>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4466" name="Rectangle 2"/>
          <p:cNvSpPr>
            <a:spLocks noGrp="1" noChangeArrowheads="1"/>
          </p:cNvSpPr>
          <p:nvPr>
            <p:ph type="title"/>
          </p:nvPr>
        </p:nvSpPr>
        <p:spPr>
          <a:xfrm>
            <a:off x="1676400" y="228600"/>
            <a:ext cx="6697663" cy="876300"/>
          </a:xfrm>
        </p:spPr>
        <p:txBody>
          <a:bodyPr/>
          <a:lstStyle/>
          <a:p>
            <a:pPr eaLnBrk="1" hangingPunct="1"/>
            <a:r>
              <a:rPr lang="en-US" sz="2800" dirty="0">
                <a:latin typeface="Arial" charset="0"/>
              </a:rPr>
              <a:t>Diagnostic Tests/Services Received During OB, OP, or ER Visit</a:t>
            </a:r>
          </a:p>
        </p:txBody>
      </p:sp>
      <p:sp>
        <p:nvSpPr>
          <p:cNvPr id="1854467" name="Rectangle 3"/>
          <p:cNvSpPr>
            <a:spLocks noGrp="1" noChangeArrowheads="1"/>
          </p:cNvSpPr>
          <p:nvPr>
            <p:ph type="body" sz="half" idx="1"/>
          </p:nvPr>
        </p:nvSpPr>
        <p:spPr>
          <a:xfrm>
            <a:off x="381000" y="1730375"/>
            <a:ext cx="4257675" cy="4670425"/>
          </a:xfrm>
        </p:spPr>
        <p:txBody>
          <a:bodyPr/>
          <a:lstStyle/>
          <a:p>
            <a:pPr eaLnBrk="1" hangingPunct="1">
              <a:buFont typeface="Wingdings" pitchFamily="2" charset="2"/>
              <a:buChar char="n"/>
              <a:defRPr/>
            </a:pPr>
            <a:endParaRPr lang="en-US" smtClean="0">
              <a:ea typeface="+mn-ea"/>
            </a:endParaRPr>
          </a:p>
          <a:p>
            <a:pPr eaLnBrk="1" hangingPunct="1">
              <a:buFont typeface="Wingdings" pitchFamily="2" charset="2"/>
              <a:buChar char="n"/>
              <a:defRPr/>
            </a:pPr>
            <a:r>
              <a:rPr lang="en-US" sz="3200" b="1" smtClean="0">
                <a:ea typeface="+mn-ea"/>
              </a:rPr>
              <a:t>Laboratory tests</a:t>
            </a:r>
          </a:p>
          <a:p>
            <a:pPr eaLnBrk="1" hangingPunct="1">
              <a:buFont typeface="Wingdings" pitchFamily="2" charset="2"/>
              <a:buChar char="n"/>
              <a:defRPr/>
            </a:pPr>
            <a:r>
              <a:rPr lang="en-US" sz="3200" b="1" smtClean="0">
                <a:ea typeface="+mn-ea"/>
              </a:rPr>
              <a:t>Sonogram/ Ultrasound</a:t>
            </a:r>
          </a:p>
          <a:p>
            <a:pPr eaLnBrk="1" hangingPunct="1">
              <a:buFont typeface="Wingdings" pitchFamily="2" charset="2"/>
              <a:buChar char="n"/>
              <a:defRPr/>
            </a:pPr>
            <a:r>
              <a:rPr lang="en-US" sz="3200" b="1" smtClean="0">
                <a:ea typeface="+mn-ea"/>
              </a:rPr>
              <a:t>X-ray</a:t>
            </a:r>
          </a:p>
          <a:p>
            <a:pPr eaLnBrk="1" hangingPunct="1">
              <a:buFont typeface="Wingdings" pitchFamily="2" charset="2"/>
              <a:buChar char="n"/>
              <a:defRPr/>
            </a:pPr>
            <a:r>
              <a:rPr lang="en-US" sz="3200" b="1" smtClean="0">
                <a:ea typeface="+mn-ea"/>
              </a:rPr>
              <a:t>Mammogram</a:t>
            </a:r>
          </a:p>
          <a:p>
            <a:pPr eaLnBrk="1" hangingPunct="1">
              <a:buFont typeface="Wingdings" pitchFamily="2" charset="2"/>
              <a:buChar char="n"/>
              <a:defRPr/>
            </a:pPr>
            <a:r>
              <a:rPr lang="en-US" sz="3200" b="1" smtClean="0">
                <a:ea typeface="+mn-ea"/>
              </a:rPr>
              <a:t>MRI/CAT SCAN</a:t>
            </a:r>
          </a:p>
          <a:p>
            <a:pPr eaLnBrk="1" hangingPunct="1">
              <a:buFont typeface="Wingdings" pitchFamily="2" charset="2"/>
              <a:buChar char="n"/>
              <a:defRPr/>
            </a:pPr>
            <a:endParaRPr lang="en-US" smtClean="0">
              <a:ea typeface="+mn-ea"/>
            </a:endParaRPr>
          </a:p>
        </p:txBody>
      </p:sp>
      <p:sp>
        <p:nvSpPr>
          <p:cNvPr id="1854468" name="Rectangle 4"/>
          <p:cNvSpPr>
            <a:spLocks noGrp="1" noChangeArrowheads="1"/>
          </p:cNvSpPr>
          <p:nvPr>
            <p:ph type="body" sz="half" idx="2"/>
          </p:nvPr>
        </p:nvSpPr>
        <p:spPr>
          <a:xfrm>
            <a:off x="4605338" y="1752600"/>
            <a:ext cx="4030662" cy="4800600"/>
          </a:xfrm>
        </p:spPr>
        <p:txBody>
          <a:bodyPr/>
          <a:lstStyle/>
          <a:p>
            <a:pPr eaLnBrk="1" hangingPunct="1">
              <a:buFont typeface="Wingdings" pitchFamily="2" charset="2"/>
              <a:buChar char="n"/>
              <a:defRPr/>
            </a:pPr>
            <a:endParaRPr lang="en-US" smtClean="0">
              <a:ea typeface="+mn-ea"/>
            </a:endParaRPr>
          </a:p>
          <a:p>
            <a:pPr eaLnBrk="1" hangingPunct="1">
              <a:buFont typeface="Wingdings" pitchFamily="2" charset="2"/>
              <a:buChar char="n"/>
              <a:defRPr/>
            </a:pPr>
            <a:r>
              <a:rPr lang="en-US" sz="3200" b="1" smtClean="0">
                <a:ea typeface="+mn-ea"/>
              </a:rPr>
              <a:t>EKG/ECG</a:t>
            </a:r>
          </a:p>
          <a:p>
            <a:pPr eaLnBrk="1" hangingPunct="1">
              <a:buFont typeface="Wingdings" pitchFamily="2" charset="2"/>
              <a:buChar char="n"/>
              <a:defRPr/>
            </a:pPr>
            <a:r>
              <a:rPr lang="en-US" sz="3200" b="1" smtClean="0">
                <a:ea typeface="+mn-ea"/>
              </a:rPr>
              <a:t>EEG</a:t>
            </a:r>
          </a:p>
          <a:p>
            <a:pPr eaLnBrk="1" hangingPunct="1">
              <a:buFont typeface="Wingdings" pitchFamily="2" charset="2"/>
              <a:buChar char="n"/>
              <a:defRPr/>
            </a:pPr>
            <a:r>
              <a:rPr lang="en-US" sz="3200" b="1" smtClean="0">
                <a:ea typeface="+mn-ea"/>
              </a:rPr>
              <a:t>Vaccination</a:t>
            </a:r>
          </a:p>
          <a:p>
            <a:pPr eaLnBrk="1" hangingPunct="1">
              <a:buFont typeface="Wingdings" pitchFamily="2" charset="2"/>
              <a:buChar char="n"/>
              <a:defRPr/>
            </a:pPr>
            <a:r>
              <a:rPr lang="en-US" sz="3200" b="1" smtClean="0">
                <a:ea typeface="+mn-ea"/>
              </a:rPr>
              <a:t>Surgery</a:t>
            </a:r>
          </a:p>
          <a:p>
            <a:pPr eaLnBrk="1" hangingPunct="1">
              <a:buFont typeface="Wingdings" pitchFamily="2" charset="2"/>
              <a:buChar char="n"/>
              <a:defRPr/>
            </a:pPr>
            <a:r>
              <a:rPr lang="en-US" sz="3200" b="1" smtClean="0">
                <a:ea typeface="+mn-ea"/>
              </a:rPr>
              <a:t>Anesthesia</a:t>
            </a:r>
          </a:p>
          <a:p>
            <a:pPr eaLnBrk="1" hangingPunct="1">
              <a:buFont typeface="Wingdings" pitchFamily="2" charset="2"/>
              <a:buChar char="n"/>
              <a:defRPr/>
            </a:pPr>
            <a:r>
              <a:rPr lang="en-US" sz="3200" b="1" smtClean="0">
                <a:ea typeface="+mn-ea"/>
              </a:rPr>
              <a:t>Other tests or exams</a:t>
            </a:r>
            <a:endParaRPr lang="en-US" b="1" smtClean="0">
              <a:ea typeface="+mn-ea"/>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8322" name="Rectangle 2"/>
          <p:cNvSpPr>
            <a:spLocks noGrp="1" noChangeArrowheads="1"/>
          </p:cNvSpPr>
          <p:nvPr>
            <p:ph type="title"/>
          </p:nvPr>
        </p:nvSpPr>
        <p:spPr>
          <a:xfrm>
            <a:off x="1676400" y="228600"/>
            <a:ext cx="6469063" cy="1066800"/>
          </a:xfrm>
        </p:spPr>
        <p:txBody>
          <a:bodyPr/>
          <a:lstStyle/>
          <a:p>
            <a:pPr eaLnBrk="1" hangingPunct="1"/>
            <a:r>
              <a:rPr lang="en-US" sz="3600" dirty="0">
                <a:latin typeface="Arial" charset="0"/>
              </a:rPr>
              <a:t>Main Medical Provider</a:t>
            </a:r>
            <a:br>
              <a:rPr lang="en-US" sz="3600" dirty="0">
                <a:latin typeface="Arial" charset="0"/>
              </a:rPr>
            </a:br>
            <a:r>
              <a:rPr lang="en-US" sz="3600" dirty="0">
                <a:latin typeface="Arial" charset="0"/>
              </a:rPr>
              <a:t>OB and OP Visits</a:t>
            </a:r>
          </a:p>
        </p:txBody>
      </p:sp>
      <p:sp>
        <p:nvSpPr>
          <p:cNvPr id="1848323" name="Rectangle 3"/>
          <p:cNvSpPr>
            <a:spLocks noGrp="1" noChangeArrowheads="1"/>
          </p:cNvSpPr>
          <p:nvPr>
            <p:ph type="body" idx="1"/>
          </p:nvPr>
        </p:nvSpPr>
        <p:spPr>
          <a:xfrm>
            <a:off x="457200" y="1676400"/>
            <a:ext cx="8145463" cy="4876800"/>
          </a:xfrm>
        </p:spPr>
        <p:txBody>
          <a:bodyPr/>
          <a:lstStyle/>
          <a:p>
            <a:pPr eaLnBrk="1" hangingPunct="1">
              <a:buFont typeface="Wingdings" charset="0"/>
              <a:buNone/>
            </a:pPr>
            <a:endParaRPr lang="en-US">
              <a:latin typeface="Arial" charset="0"/>
            </a:endParaRPr>
          </a:p>
          <a:p>
            <a:pPr eaLnBrk="1" hangingPunct="1"/>
            <a:r>
              <a:rPr lang="en-US" sz="4000" b="1">
                <a:latin typeface="Arial" charset="0"/>
              </a:rPr>
              <a:t>Specialty if a physician</a:t>
            </a:r>
          </a:p>
          <a:p>
            <a:pPr lvl="1" eaLnBrk="1" hangingPunct="1"/>
            <a:r>
              <a:rPr lang="en-US" sz="4000" b="1">
                <a:latin typeface="Arial" charset="0"/>
              </a:rPr>
              <a:t>33 specialties plus </a:t>
            </a:r>
            <a:r>
              <a:rPr lang="ja-JP" altLang="en-US" sz="4000" b="1">
                <a:latin typeface="Arial" charset="0"/>
              </a:rPr>
              <a:t>“</a:t>
            </a:r>
            <a:r>
              <a:rPr lang="en-US" sz="4000" b="1">
                <a:latin typeface="Arial" charset="0"/>
              </a:rPr>
              <a:t>other</a:t>
            </a:r>
            <a:r>
              <a:rPr lang="ja-JP" altLang="en-US" sz="4000" b="1">
                <a:latin typeface="Arial" charset="0"/>
              </a:rPr>
              <a:t>”</a:t>
            </a:r>
            <a:endParaRPr lang="en-US" sz="4000" b="1">
              <a:latin typeface="Arial" charset="0"/>
            </a:endParaRPr>
          </a:p>
          <a:p>
            <a:pPr eaLnBrk="1" hangingPunct="1"/>
            <a:endParaRPr lang="en-US" sz="4000" b="1">
              <a:latin typeface="Arial" charset="0"/>
            </a:endParaRPr>
          </a:p>
          <a:p>
            <a:pPr eaLnBrk="1" hangingPunct="1"/>
            <a:r>
              <a:rPr lang="en-US" sz="4000" b="1">
                <a:latin typeface="Arial" charset="0"/>
              </a:rPr>
              <a:t>Type of provider if not a physician</a:t>
            </a:r>
          </a:p>
          <a:p>
            <a:pPr lvl="1" eaLnBrk="1" hangingPunct="1"/>
            <a:r>
              <a:rPr lang="en-US" sz="4000" b="1">
                <a:latin typeface="Arial" charset="0"/>
              </a:rPr>
              <a:t>17 types plus </a:t>
            </a:r>
            <a:r>
              <a:rPr lang="ja-JP" altLang="en-US" sz="4000" b="1">
                <a:latin typeface="Arial" charset="0"/>
              </a:rPr>
              <a:t>“</a:t>
            </a:r>
            <a:r>
              <a:rPr lang="en-US" sz="4000" b="1">
                <a:latin typeface="Arial" charset="0"/>
              </a:rPr>
              <a:t>other</a:t>
            </a:r>
            <a:r>
              <a:rPr lang="ja-JP" altLang="en-US" sz="4000" b="1">
                <a:latin typeface="Arial" charset="0"/>
              </a:rPr>
              <a:t>”</a:t>
            </a:r>
            <a:endParaRPr lang="en-US" b="1">
              <a:latin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1676400" y="228600"/>
            <a:ext cx="6705600" cy="990600"/>
          </a:xfrm>
        </p:spPr>
        <p:txBody>
          <a:bodyPr/>
          <a:lstStyle/>
          <a:p>
            <a:r>
              <a:rPr lang="en-US" dirty="0">
                <a:latin typeface="Arial" charset="0"/>
              </a:rPr>
              <a:t>MEPS-HC Purpose &amp; Uses</a:t>
            </a:r>
          </a:p>
        </p:txBody>
      </p:sp>
      <p:sp>
        <p:nvSpPr>
          <p:cNvPr id="38915" name="Rectangle 3"/>
          <p:cNvSpPr>
            <a:spLocks noGrp="1" noChangeArrowheads="1"/>
          </p:cNvSpPr>
          <p:nvPr>
            <p:ph type="body" idx="1"/>
          </p:nvPr>
        </p:nvSpPr>
        <p:spPr>
          <a:xfrm>
            <a:off x="304800" y="1524000"/>
            <a:ext cx="8534400" cy="5105400"/>
          </a:xfrm>
        </p:spPr>
        <p:txBody>
          <a:bodyPr/>
          <a:lstStyle/>
          <a:p>
            <a:r>
              <a:rPr lang="en-US" sz="2800" b="1">
                <a:latin typeface="Arial" charset="0"/>
              </a:rPr>
              <a:t>Estimates and tracks annual health care use, expenditures and insurance coverage</a:t>
            </a:r>
          </a:p>
          <a:p>
            <a:r>
              <a:rPr lang="en-US" sz="2800" b="1">
                <a:latin typeface="Arial" charset="0"/>
              </a:rPr>
              <a:t>Provides estimates of expenditures and sources of payment by selected demographic variables</a:t>
            </a:r>
          </a:p>
          <a:p>
            <a:r>
              <a:rPr lang="en-US" sz="2800" b="1">
                <a:latin typeface="Arial" charset="0"/>
              </a:rPr>
              <a:t>Used for policy-related and behavioral research on the determinants of health care use, spending, and insurance coverage</a:t>
            </a:r>
          </a:p>
          <a:p>
            <a:r>
              <a:rPr lang="en-US" sz="2800" b="1">
                <a:latin typeface="Arial" charset="0"/>
              </a:rPr>
              <a:t>Used in microsimulation models to analyze alternative health care delivery proposals</a:t>
            </a:r>
            <a:endParaRPr lang="en-US" sz="2800">
              <a:latin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2418" name="Rectangle 2"/>
          <p:cNvSpPr>
            <a:spLocks noGrp="1" noChangeArrowheads="1"/>
          </p:cNvSpPr>
          <p:nvPr>
            <p:ph type="title"/>
          </p:nvPr>
        </p:nvSpPr>
        <p:spPr>
          <a:xfrm>
            <a:off x="1600200" y="228600"/>
            <a:ext cx="7239000" cy="990600"/>
          </a:xfrm>
        </p:spPr>
        <p:txBody>
          <a:bodyPr/>
          <a:lstStyle/>
          <a:p>
            <a:pPr eaLnBrk="1" hangingPunct="1"/>
            <a:r>
              <a:rPr lang="en-US" sz="3200" dirty="0">
                <a:latin typeface="Arial" charset="0"/>
              </a:rPr>
              <a:t>Treatments During an </a:t>
            </a:r>
            <a:br>
              <a:rPr lang="en-US" sz="3200" dirty="0">
                <a:latin typeface="Arial" charset="0"/>
              </a:rPr>
            </a:br>
            <a:r>
              <a:rPr lang="en-US" sz="3200" dirty="0">
                <a:latin typeface="Arial" charset="0"/>
              </a:rPr>
              <a:t>OB or OP Visit</a:t>
            </a:r>
          </a:p>
        </p:txBody>
      </p:sp>
      <p:sp>
        <p:nvSpPr>
          <p:cNvPr id="1852419" name="Rectangle 3"/>
          <p:cNvSpPr>
            <a:spLocks noGrp="1" noChangeArrowheads="1"/>
          </p:cNvSpPr>
          <p:nvPr>
            <p:ph type="body" sz="half" idx="1"/>
          </p:nvPr>
        </p:nvSpPr>
        <p:spPr>
          <a:xfrm>
            <a:off x="533400" y="1730375"/>
            <a:ext cx="4038600" cy="3832225"/>
          </a:xfrm>
        </p:spPr>
        <p:txBody>
          <a:bodyPr/>
          <a:lstStyle/>
          <a:p>
            <a:pPr eaLnBrk="1" hangingPunct="1"/>
            <a:endParaRPr lang="en-US" sz="2400">
              <a:latin typeface="Arial" charset="0"/>
            </a:endParaRPr>
          </a:p>
          <a:p>
            <a:pPr eaLnBrk="1" hangingPunct="1"/>
            <a:r>
              <a:rPr lang="en-US" b="1">
                <a:latin typeface="Arial" charset="0"/>
              </a:rPr>
              <a:t>Physical therapy</a:t>
            </a:r>
          </a:p>
          <a:p>
            <a:pPr eaLnBrk="1" hangingPunct="1"/>
            <a:r>
              <a:rPr lang="en-US" b="1">
                <a:latin typeface="Arial" charset="0"/>
              </a:rPr>
              <a:t>Occupational therapy</a:t>
            </a:r>
          </a:p>
          <a:p>
            <a:pPr eaLnBrk="1" hangingPunct="1"/>
            <a:r>
              <a:rPr lang="en-US" b="1">
                <a:latin typeface="Arial" charset="0"/>
              </a:rPr>
              <a:t>Speech therapy</a:t>
            </a:r>
          </a:p>
          <a:p>
            <a:pPr eaLnBrk="1" hangingPunct="1"/>
            <a:r>
              <a:rPr lang="en-US" b="1">
                <a:latin typeface="Arial" charset="0"/>
              </a:rPr>
              <a:t>Chemotherapy</a:t>
            </a:r>
          </a:p>
          <a:p>
            <a:pPr eaLnBrk="1" hangingPunct="1"/>
            <a:r>
              <a:rPr lang="en-US" b="1">
                <a:latin typeface="Arial" charset="0"/>
              </a:rPr>
              <a:t>Radiation therapy</a:t>
            </a:r>
          </a:p>
        </p:txBody>
      </p:sp>
      <p:sp>
        <p:nvSpPr>
          <p:cNvPr id="1852420" name="Rectangle 4"/>
          <p:cNvSpPr>
            <a:spLocks noGrp="1" noChangeArrowheads="1"/>
          </p:cNvSpPr>
          <p:nvPr>
            <p:ph type="body" sz="half" idx="2"/>
          </p:nvPr>
        </p:nvSpPr>
        <p:spPr>
          <a:xfrm>
            <a:off x="4605338" y="1600200"/>
            <a:ext cx="4030662" cy="4953000"/>
          </a:xfrm>
        </p:spPr>
        <p:txBody>
          <a:bodyPr/>
          <a:lstStyle/>
          <a:p>
            <a:pPr eaLnBrk="1" hangingPunct="1">
              <a:buFont typeface="Wingdings" pitchFamily="2" charset="2"/>
              <a:buChar char="n"/>
              <a:defRPr/>
            </a:pPr>
            <a:endParaRPr lang="en-US" smtClean="0">
              <a:ea typeface="+mn-ea"/>
            </a:endParaRPr>
          </a:p>
          <a:p>
            <a:pPr eaLnBrk="1" hangingPunct="1">
              <a:buFont typeface="Wingdings" pitchFamily="2" charset="2"/>
              <a:buChar char="n"/>
              <a:defRPr/>
            </a:pPr>
            <a:r>
              <a:rPr lang="en-US" sz="3200" b="1" smtClean="0">
                <a:ea typeface="+mn-ea"/>
              </a:rPr>
              <a:t>Kidney dialysis</a:t>
            </a:r>
          </a:p>
          <a:p>
            <a:pPr eaLnBrk="1" hangingPunct="1">
              <a:buFont typeface="Wingdings" pitchFamily="2" charset="2"/>
              <a:buChar char="n"/>
              <a:defRPr/>
            </a:pPr>
            <a:r>
              <a:rPr lang="en-US" sz="3200" b="1" smtClean="0">
                <a:ea typeface="+mn-ea"/>
              </a:rPr>
              <a:t>IV therapy</a:t>
            </a:r>
          </a:p>
          <a:p>
            <a:pPr eaLnBrk="1" hangingPunct="1">
              <a:buFont typeface="Wingdings" pitchFamily="2" charset="2"/>
              <a:buChar char="n"/>
              <a:defRPr/>
            </a:pPr>
            <a:r>
              <a:rPr lang="en-US" sz="3200" b="1" smtClean="0">
                <a:ea typeface="+mn-ea"/>
              </a:rPr>
              <a:t>Treatment for drug or alcohol</a:t>
            </a:r>
          </a:p>
          <a:p>
            <a:pPr eaLnBrk="1" hangingPunct="1">
              <a:buFont typeface="Wingdings" pitchFamily="2" charset="2"/>
              <a:buChar char="n"/>
              <a:defRPr/>
            </a:pPr>
            <a:r>
              <a:rPr lang="en-US" sz="3200" b="1" smtClean="0">
                <a:ea typeface="+mn-ea"/>
              </a:rPr>
              <a:t>Received allergy shot</a:t>
            </a:r>
          </a:p>
          <a:p>
            <a:pPr eaLnBrk="1" hangingPunct="1">
              <a:buFont typeface="Wingdings" pitchFamily="2" charset="2"/>
              <a:buChar char="n"/>
              <a:defRPr/>
            </a:pPr>
            <a:r>
              <a:rPr lang="en-US" sz="3200" b="1" smtClean="0">
                <a:ea typeface="+mn-ea"/>
              </a:rPr>
              <a:t>Psychotherapy or counseling</a:t>
            </a:r>
            <a:endParaRPr lang="en-US" b="1" smtClean="0">
              <a:ea typeface="+mn-ea"/>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0370" name="Rectangle 2"/>
          <p:cNvSpPr>
            <a:spLocks noGrp="1" noChangeArrowheads="1"/>
          </p:cNvSpPr>
          <p:nvPr>
            <p:ph type="title"/>
          </p:nvPr>
        </p:nvSpPr>
        <p:spPr>
          <a:xfrm>
            <a:off x="1828800" y="228600"/>
            <a:ext cx="6316663" cy="990600"/>
          </a:xfrm>
        </p:spPr>
        <p:txBody>
          <a:bodyPr/>
          <a:lstStyle/>
          <a:p>
            <a:pPr eaLnBrk="1" hangingPunct="1"/>
            <a:r>
              <a:rPr lang="en-US" sz="3200" dirty="0">
                <a:latin typeface="Arial" charset="0"/>
              </a:rPr>
              <a:t>Category of Care Received During an OB or OP Visit</a:t>
            </a:r>
          </a:p>
        </p:txBody>
      </p:sp>
      <p:sp>
        <p:nvSpPr>
          <p:cNvPr id="1850371" name="Rectangle 3"/>
          <p:cNvSpPr>
            <a:spLocks noGrp="1" noChangeArrowheads="1"/>
          </p:cNvSpPr>
          <p:nvPr>
            <p:ph type="body" sz="half" idx="1"/>
          </p:nvPr>
        </p:nvSpPr>
        <p:spPr>
          <a:xfrm>
            <a:off x="708025" y="1371600"/>
            <a:ext cx="3930650" cy="4876800"/>
          </a:xfrm>
        </p:spPr>
        <p:txBody>
          <a:bodyPr/>
          <a:lstStyle/>
          <a:p>
            <a:pPr eaLnBrk="1" hangingPunct="1">
              <a:buFont typeface="Wingdings" pitchFamily="2" charset="2"/>
              <a:buChar char="n"/>
              <a:defRPr/>
            </a:pPr>
            <a:endParaRPr lang="en-US" smtClean="0">
              <a:ea typeface="+mn-ea"/>
            </a:endParaRPr>
          </a:p>
          <a:p>
            <a:pPr eaLnBrk="1" hangingPunct="1">
              <a:buFont typeface="Wingdings" pitchFamily="2" charset="2"/>
              <a:buChar char="n"/>
              <a:defRPr/>
            </a:pPr>
            <a:r>
              <a:rPr lang="en-US" sz="3200" b="1" smtClean="0">
                <a:ea typeface="+mn-ea"/>
              </a:rPr>
              <a:t>General checkup</a:t>
            </a:r>
          </a:p>
          <a:p>
            <a:pPr eaLnBrk="1" hangingPunct="1">
              <a:buFont typeface="Wingdings" pitchFamily="2" charset="2"/>
              <a:buChar char="n"/>
              <a:defRPr/>
            </a:pPr>
            <a:r>
              <a:rPr lang="en-US" sz="3200" b="1" smtClean="0">
                <a:ea typeface="+mn-ea"/>
              </a:rPr>
              <a:t>Diagnosis or treatment</a:t>
            </a:r>
          </a:p>
          <a:p>
            <a:pPr eaLnBrk="1" hangingPunct="1">
              <a:buFont typeface="Wingdings" pitchFamily="2" charset="2"/>
              <a:buChar char="n"/>
              <a:defRPr/>
            </a:pPr>
            <a:r>
              <a:rPr lang="en-US" sz="3200" b="1" smtClean="0">
                <a:ea typeface="+mn-ea"/>
              </a:rPr>
              <a:t>Emergency</a:t>
            </a:r>
          </a:p>
          <a:p>
            <a:pPr eaLnBrk="1" hangingPunct="1">
              <a:buFont typeface="Wingdings" pitchFamily="2" charset="2"/>
              <a:buChar char="n"/>
              <a:defRPr/>
            </a:pPr>
            <a:r>
              <a:rPr lang="en-US" sz="3200" b="1" smtClean="0">
                <a:ea typeface="+mn-ea"/>
              </a:rPr>
              <a:t>Well child exam</a:t>
            </a:r>
          </a:p>
          <a:p>
            <a:pPr eaLnBrk="1" hangingPunct="1">
              <a:buFont typeface="Wingdings" pitchFamily="2" charset="2"/>
              <a:buChar char="n"/>
              <a:defRPr/>
            </a:pPr>
            <a:r>
              <a:rPr lang="en-US" sz="3200" b="1" smtClean="0">
                <a:ea typeface="+mn-ea"/>
              </a:rPr>
              <a:t>Follow-up or post-op visit</a:t>
            </a:r>
          </a:p>
          <a:p>
            <a:pPr eaLnBrk="1" hangingPunct="1">
              <a:buFont typeface="Wingdings" pitchFamily="2" charset="2"/>
              <a:buChar char="n"/>
              <a:defRPr/>
            </a:pPr>
            <a:endParaRPr lang="en-US" b="1" smtClean="0">
              <a:ea typeface="+mn-ea"/>
            </a:endParaRPr>
          </a:p>
        </p:txBody>
      </p:sp>
      <p:sp>
        <p:nvSpPr>
          <p:cNvPr id="1850372" name="Rectangle 4"/>
          <p:cNvSpPr>
            <a:spLocks noGrp="1" noChangeArrowheads="1"/>
          </p:cNvSpPr>
          <p:nvPr>
            <p:ph type="body" sz="half" idx="2"/>
          </p:nvPr>
        </p:nvSpPr>
        <p:spPr>
          <a:xfrm>
            <a:off x="4605338" y="1371600"/>
            <a:ext cx="4030662" cy="5181600"/>
          </a:xfrm>
        </p:spPr>
        <p:txBody>
          <a:bodyPr/>
          <a:lstStyle/>
          <a:p>
            <a:pPr eaLnBrk="1" hangingPunct="1">
              <a:buFont typeface="Wingdings" pitchFamily="2" charset="2"/>
              <a:buChar char="n"/>
              <a:defRPr/>
            </a:pPr>
            <a:endParaRPr lang="en-US" smtClean="0">
              <a:ea typeface="+mn-ea"/>
            </a:endParaRPr>
          </a:p>
          <a:p>
            <a:pPr eaLnBrk="1" hangingPunct="1">
              <a:buFont typeface="Wingdings" pitchFamily="2" charset="2"/>
              <a:buChar char="n"/>
              <a:defRPr/>
            </a:pPr>
            <a:r>
              <a:rPr lang="en-US" sz="3200" b="1" smtClean="0">
                <a:ea typeface="+mn-ea"/>
              </a:rPr>
              <a:t>Psychotherapy or mental health counseling </a:t>
            </a:r>
          </a:p>
          <a:p>
            <a:pPr eaLnBrk="1" hangingPunct="1">
              <a:buFont typeface="Wingdings" pitchFamily="2" charset="2"/>
              <a:buChar char="n"/>
              <a:defRPr/>
            </a:pPr>
            <a:r>
              <a:rPr lang="en-US" sz="3200" b="1" smtClean="0">
                <a:ea typeface="+mn-ea"/>
              </a:rPr>
              <a:t>Maternity care</a:t>
            </a:r>
          </a:p>
          <a:p>
            <a:pPr eaLnBrk="1" hangingPunct="1">
              <a:buFont typeface="Wingdings" pitchFamily="2" charset="2"/>
              <a:buChar char="n"/>
              <a:defRPr/>
            </a:pPr>
            <a:r>
              <a:rPr lang="en-US" sz="3200" b="1" smtClean="0">
                <a:ea typeface="+mn-ea"/>
              </a:rPr>
              <a:t>Immunizations or shots</a:t>
            </a:r>
          </a:p>
          <a:p>
            <a:pPr eaLnBrk="1" hangingPunct="1">
              <a:buFont typeface="Wingdings" pitchFamily="2" charset="2"/>
              <a:buChar char="n"/>
              <a:defRPr/>
            </a:pPr>
            <a:r>
              <a:rPr lang="en-US" sz="3200" b="1" smtClean="0">
                <a:ea typeface="+mn-ea"/>
              </a:rPr>
              <a:t>Laser eye surgery</a:t>
            </a:r>
            <a:endParaRPr lang="en-US" b="1" smtClean="0">
              <a:ea typeface="+mn-ea"/>
            </a:endParaRPr>
          </a:p>
          <a:p>
            <a:pPr eaLnBrk="1" hangingPunct="1">
              <a:buFont typeface="Wingdings" pitchFamily="2" charset="2"/>
              <a:buChar char="n"/>
              <a:defRPr/>
            </a:pPr>
            <a:endParaRPr lang="en-US" b="1" smtClean="0">
              <a:ea typeface="+mn-ea"/>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0130" name="Rectangle 2"/>
          <p:cNvSpPr>
            <a:spLocks noGrp="1" noChangeArrowheads="1"/>
          </p:cNvSpPr>
          <p:nvPr>
            <p:ph type="title"/>
          </p:nvPr>
        </p:nvSpPr>
        <p:spPr>
          <a:xfrm>
            <a:off x="1676400" y="304800"/>
            <a:ext cx="6248400" cy="914400"/>
          </a:xfrm>
        </p:spPr>
        <p:txBody>
          <a:bodyPr/>
          <a:lstStyle/>
          <a:p>
            <a:pPr eaLnBrk="1" hangingPunct="1"/>
            <a:r>
              <a:rPr lang="en-US" sz="3600" dirty="0">
                <a:latin typeface="Arial" charset="0"/>
              </a:rPr>
              <a:t>Prescribed Medicines (PMED) Event File</a:t>
            </a:r>
          </a:p>
        </p:txBody>
      </p:sp>
      <p:sp>
        <p:nvSpPr>
          <p:cNvPr id="1840131" name="Rectangle 3"/>
          <p:cNvSpPr>
            <a:spLocks noGrp="1" noChangeArrowheads="1"/>
          </p:cNvSpPr>
          <p:nvPr>
            <p:ph type="body" idx="1"/>
          </p:nvPr>
        </p:nvSpPr>
        <p:spPr>
          <a:xfrm>
            <a:off x="609600" y="1143000"/>
            <a:ext cx="8001000" cy="5410200"/>
          </a:xfrm>
        </p:spPr>
        <p:txBody>
          <a:bodyPr/>
          <a:lstStyle/>
          <a:p>
            <a:pPr eaLnBrk="1" hangingPunct="1">
              <a:buFont typeface="Wingdings" pitchFamily="2" charset="2"/>
              <a:buNone/>
              <a:defRPr/>
            </a:pPr>
            <a:endParaRPr lang="en-US" dirty="0" smtClean="0">
              <a:ea typeface="+mn-ea"/>
            </a:endParaRPr>
          </a:p>
          <a:p>
            <a:pPr eaLnBrk="1" hangingPunct="1">
              <a:buFont typeface="Wingdings" pitchFamily="2" charset="2"/>
              <a:buChar char="n"/>
              <a:defRPr/>
            </a:pPr>
            <a:r>
              <a:rPr lang="en-US" b="1" dirty="0" smtClean="0">
                <a:ea typeface="+mn-ea"/>
              </a:rPr>
              <a:t>Each record represents an original RX script or refill </a:t>
            </a:r>
          </a:p>
          <a:p>
            <a:pPr lvl="1" eaLnBrk="1" hangingPunct="1">
              <a:defRPr/>
            </a:pPr>
            <a:r>
              <a:rPr lang="en-US" b="1" dirty="0" smtClean="0"/>
              <a:t>Includes diabetic supply/equipment and insulin purchases</a:t>
            </a:r>
          </a:p>
          <a:p>
            <a:pPr lvl="1" eaLnBrk="1" hangingPunct="1">
              <a:defRPr/>
            </a:pPr>
            <a:r>
              <a:rPr lang="en-US" b="1" dirty="0" smtClean="0"/>
              <a:t>Contains drug characteristic and expenditure variables</a:t>
            </a:r>
          </a:p>
          <a:p>
            <a:pPr lvl="1" eaLnBrk="1" hangingPunct="1">
              <a:buFontTx/>
              <a:buNone/>
              <a:defRPr/>
            </a:pPr>
            <a:endParaRPr lang="en-US" sz="3200" b="1" dirty="0" smtClean="0"/>
          </a:p>
          <a:p>
            <a:pPr eaLnBrk="1" hangingPunct="1">
              <a:buFont typeface="Wingdings" pitchFamily="2" charset="2"/>
              <a:buNone/>
              <a:defRPr/>
            </a:pPr>
            <a:endParaRPr lang="en-US" b="1" dirty="0" smtClean="0">
              <a:latin typeface="Times New Roman" pitchFamily="18" charset="0"/>
              <a:ea typeface="+mn-ea"/>
            </a:endParaRPr>
          </a:p>
        </p:txBody>
      </p:sp>
    </p:spTree>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2178" name="Rectangle 2"/>
          <p:cNvSpPr>
            <a:spLocks noGrp="1" noChangeArrowheads="1"/>
          </p:cNvSpPr>
          <p:nvPr>
            <p:ph type="title"/>
          </p:nvPr>
        </p:nvSpPr>
        <p:spPr>
          <a:xfrm>
            <a:off x="1676400" y="304800"/>
            <a:ext cx="6477000" cy="914400"/>
          </a:xfrm>
        </p:spPr>
        <p:txBody>
          <a:bodyPr/>
          <a:lstStyle/>
          <a:p>
            <a:pPr eaLnBrk="1" hangingPunct="1"/>
            <a:r>
              <a:rPr lang="en-US" sz="3600">
                <a:latin typeface="Arial" charset="0"/>
              </a:rPr>
              <a:t>PMED File </a:t>
            </a:r>
            <a:br>
              <a:rPr lang="en-US" sz="3600">
                <a:latin typeface="Arial" charset="0"/>
              </a:rPr>
            </a:br>
            <a:r>
              <a:rPr lang="en-US" sz="3600">
                <a:latin typeface="Arial" charset="0"/>
              </a:rPr>
              <a:t>Expenditure Variables</a:t>
            </a:r>
          </a:p>
        </p:txBody>
      </p:sp>
      <p:sp>
        <p:nvSpPr>
          <p:cNvPr id="1842179" name="Rectangle 3"/>
          <p:cNvSpPr>
            <a:spLocks noGrp="1" noChangeArrowheads="1"/>
          </p:cNvSpPr>
          <p:nvPr>
            <p:ph type="body" idx="1"/>
          </p:nvPr>
        </p:nvSpPr>
        <p:spPr>
          <a:xfrm>
            <a:off x="609600" y="1752600"/>
            <a:ext cx="8153400" cy="4876800"/>
          </a:xfrm>
        </p:spPr>
        <p:txBody>
          <a:bodyPr/>
          <a:lstStyle/>
          <a:p>
            <a:pPr eaLnBrk="1" hangingPunct="1">
              <a:buFont typeface="Wingdings" pitchFamily="2" charset="2"/>
              <a:buChar char="n"/>
              <a:defRPr/>
            </a:pPr>
            <a:r>
              <a:rPr lang="en-US" b="1" smtClean="0">
                <a:ea typeface="+mn-ea"/>
              </a:rPr>
              <a:t>Source </a:t>
            </a:r>
          </a:p>
          <a:p>
            <a:pPr lvl="1" eaLnBrk="1" hangingPunct="1">
              <a:defRPr/>
            </a:pPr>
            <a:r>
              <a:rPr lang="en-US" b="1" smtClean="0"/>
              <a:t>Nearly all MPC (pharmacy) data</a:t>
            </a:r>
          </a:p>
          <a:p>
            <a:pPr lvl="1" eaLnBrk="1" hangingPunct="1">
              <a:defRPr/>
            </a:pPr>
            <a:r>
              <a:rPr lang="en-US" b="1" smtClean="0"/>
              <a:t>Some source of payment information collected from households filing their own insurance claims</a:t>
            </a:r>
          </a:p>
          <a:p>
            <a:pPr eaLnBrk="1" hangingPunct="1">
              <a:buFont typeface="Wingdings" pitchFamily="2" charset="2"/>
              <a:buChar char="n"/>
              <a:defRPr/>
            </a:pPr>
            <a:r>
              <a:rPr lang="en-US" b="1" smtClean="0">
                <a:ea typeface="+mn-ea"/>
              </a:rPr>
              <a:t>Variables</a:t>
            </a:r>
          </a:p>
          <a:p>
            <a:pPr lvl="1" eaLnBrk="1" hangingPunct="1">
              <a:defRPr/>
            </a:pPr>
            <a:r>
              <a:rPr lang="en-US" b="1" smtClean="0"/>
              <a:t>12 expenditure by source of payment</a:t>
            </a:r>
          </a:p>
          <a:p>
            <a:pPr lvl="1" eaLnBrk="1" hangingPunct="1">
              <a:defRPr/>
            </a:pPr>
            <a:r>
              <a:rPr lang="en-US" b="1" smtClean="0"/>
              <a:t>Total expenditure variable  </a:t>
            </a:r>
          </a:p>
          <a:p>
            <a:pPr lvl="1" eaLnBrk="1" hangingPunct="1">
              <a:defRPr/>
            </a:pPr>
            <a:r>
              <a:rPr lang="en-US" b="1" smtClean="0"/>
              <a:t>No total charge variable </a:t>
            </a:r>
          </a:p>
          <a:p>
            <a:pPr eaLnBrk="1" hangingPunct="1">
              <a:buFont typeface="Wingdings" pitchFamily="2" charset="2"/>
              <a:buNone/>
              <a:defRPr/>
            </a:pPr>
            <a:endParaRPr lang="en-US" sz="2800" b="1" smtClean="0">
              <a:latin typeface="Times New Roman" pitchFamily="18" charset="0"/>
              <a:ea typeface="+mn-ea"/>
            </a:endParaRPr>
          </a:p>
        </p:txBody>
      </p:sp>
    </p:spTree>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7170" name="Rectangle 2"/>
          <p:cNvSpPr>
            <a:spLocks noGrp="1" noChangeArrowheads="1"/>
          </p:cNvSpPr>
          <p:nvPr>
            <p:ph type="title"/>
          </p:nvPr>
        </p:nvSpPr>
        <p:spPr>
          <a:xfrm>
            <a:off x="1752600" y="228600"/>
            <a:ext cx="6705600" cy="990600"/>
          </a:xfrm>
        </p:spPr>
        <p:txBody>
          <a:bodyPr/>
          <a:lstStyle/>
          <a:p>
            <a:r>
              <a:rPr lang="en-US" sz="3600">
                <a:latin typeface="Arial" charset="0"/>
              </a:rPr>
              <a:t>Variables in the PMED File</a:t>
            </a:r>
          </a:p>
        </p:txBody>
      </p:sp>
      <p:sp>
        <p:nvSpPr>
          <p:cNvPr id="1927171" name="Rectangle 3"/>
          <p:cNvSpPr>
            <a:spLocks noGrp="1" noChangeArrowheads="1"/>
          </p:cNvSpPr>
          <p:nvPr>
            <p:ph type="body" idx="1"/>
          </p:nvPr>
        </p:nvSpPr>
        <p:spPr>
          <a:xfrm>
            <a:off x="609600" y="1676400"/>
            <a:ext cx="8001000" cy="4419600"/>
          </a:xfrm>
        </p:spPr>
        <p:txBody>
          <a:bodyPr/>
          <a:lstStyle/>
          <a:p>
            <a:pPr>
              <a:lnSpc>
                <a:spcPct val="70000"/>
              </a:lnSpc>
              <a:buFont typeface="Wingdings" pitchFamily="2" charset="2"/>
              <a:buChar char="n"/>
              <a:defRPr/>
            </a:pPr>
            <a:r>
              <a:rPr lang="en-US" sz="3000" b="1" dirty="0">
                <a:ea typeface="+mn-ea"/>
              </a:rPr>
              <a:t>Household Component (HC) variables collected in each round</a:t>
            </a:r>
          </a:p>
          <a:p>
            <a:pPr lvl="1">
              <a:lnSpc>
                <a:spcPct val="70000"/>
              </a:lnSpc>
              <a:defRPr/>
            </a:pPr>
            <a:r>
              <a:rPr lang="en-US" sz="2400" b="1" dirty="0"/>
              <a:t>Medicine name</a:t>
            </a:r>
          </a:p>
          <a:p>
            <a:pPr lvl="1">
              <a:lnSpc>
                <a:spcPct val="70000"/>
              </a:lnSpc>
              <a:defRPr/>
            </a:pPr>
            <a:r>
              <a:rPr lang="en-US" sz="2400" b="1" dirty="0"/>
              <a:t>Number of times purchased</a:t>
            </a:r>
          </a:p>
          <a:p>
            <a:pPr lvl="1">
              <a:lnSpc>
                <a:spcPct val="70000"/>
              </a:lnSpc>
              <a:defRPr/>
            </a:pPr>
            <a:r>
              <a:rPr lang="en-US" sz="2400" b="1" dirty="0"/>
              <a:t>Used to treat a condition</a:t>
            </a:r>
          </a:p>
          <a:p>
            <a:pPr lvl="1">
              <a:lnSpc>
                <a:spcPct val="70000"/>
              </a:lnSpc>
              <a:defRPr/>
            </a:pPr>
            <a:r>
              <a:rPr lang="en-US" sz="2400" b="1" dirty="0"/>
              <a:t>Date first used </a:t>
            </a:r>
          </a:p>
          <a:p>
            <a:pPr lvl="1">
              <a:lnSpc>
                <a:spcPct val="70000"/>
              </a:lnSpc>
              <a:defRPr/>
            </a:pPr>
            <a:r>
              <a:rPr lang="en-US" sz="2400" b="1" dirty="0"/>
              <a:t>Pharmacy information</a:t>
            </a:r>
          </a:p>
          <a:p>
            <a:pPr lvl="1">
              <a:lnSpc>
                <a:spcPct val="70000"/>
              </a:lnSpc>
              <a:defRPr/>
            </a:pPr>
            <a:r>
              <a:rPr lang="en-US" sz="2400" b="1" dirty="0"/>
              <a:t>Names of free samples</a:t>
            </a:r>
          </a:p>
          <a:p>
            <a:pPr lvl="1">
              <a:lnSpc>
                <a:spcPct val="70000"/>
              </a:lnSpc>
              <a:defRPr/>
            </a:pPr>
            <a:r>
              <a:rPr lang="en-US" sz="2400" b="1" dirty="0"/>
              <a:t>Who files prescribed drug insurance claims</a:t>
            </a:r>
          </a:p>
          <a:p>
            <a:pPr lvl="2">
              <a:lnSpc>
                <a:spcPct val="70000"/>
              </a:lnSpc>
              <a:buFont typeface="Wingdings" pitchFamily="2" charset="2"/>
              <a:buNone/>
              <a:defRPr/>
            </a:pPr>
            <a:r>
              <a:rPr lang="en-US" sz="2000" dirty="0"/>
              <a:t> </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3314" name="Rectangle 2"/>
          <p:cNvSpPr>
            <a:spLocks noGrp="1" noChangeArrowheads="1"/>
          </p:cNvSpPr>
          <p:nvPr>
            <p:ph type="title"/>
          </p:nvPr>
        </p:nvSpPr>
        <p:spPr>
          <a:xfrm>
            <a:off x="1676400" y="228600"/>
            <a:ext cx="7010400" cy="990600"/>
          </a:xfrm>
        </p:spPr>
        <p:txBody>
          <a:bodyPr/>
          <a:lstStyle/>
          <a:p>
            <a:r>
              <a:rPr lang="en-US">
                <a:latin typeface="Arial" charset="0"/>
              </a:rPr>
              <a:t>Drug characteristics</a:t>
            </a:r>
          </a:p>
        </p:txBody>
      </p:sp>
      <p:sp>
        <p:nvSpPr>
          <p:cNvPr id="1933315" name="Rectangle 3"/>
          <p:cNvSpPr>
            <a:spLocks noGrp="1" noChangeArrowheads="1"/>
          </p:cNvSpPr>
          <p:nvPr>
            <p:ph type="body" idx="1"/>
          </p:nvPr>
        </p:nvSpPr>
        <p:spPr>
          <a:xfrm>
            <a:off x="609600" y="1676400"/>
            <a:ext cx="8077200" cy="4800600"/>
          </a:xfrm>
        </p:spPr>
        <p:txBody>
          <a:bodyPr/>
          <a:lstStyle/>
          <a:p>
            <a:pPr>
              <a:lnSpc>
                <a:spcPct val="80000"/>
              </a:lnSpc>
              <a:buFont typeface="Wingdings" pitchFamily="2" charset="2"/>
              <a:buChar char="n"/>
              <a:defRPr/>
            </a:pPr>
            <a:r>
              <a:rPr lang="en-US" sz="2400" b="1">
                <a:ea typeface="+mn-ea"/>
              </a:rPr>
              <a:t>Drug characteristics included for each prescribed medicine event</a:t>
            </a:r>
            <a:r>
              <a:rPr lang="en-US" sz="2600" b="1">
                <a:ea typeface="+mn-ea"/>
              </a:rPr>
              <a:t> </a:t>
            </a:r>
          </a:p>
          <a:p>
            <a:pPr lvl="1">
              <a:lnSpc>
                <a:spcPct val="80000"/>
              </a:lnSpc>
              <a:defRPr/>
            </a:pPr>
            <a:r>
              <a:rPr lang="en-US" sz="2100" b="1"/>
              <a:t>Medication name</a:t>
            </a:r>
          </a:p>
          <a:p>
            <a:pPr lvl="1">
              <a:lnSpc>
                <a:spcPct val="80000"/>
              </a:lnSpc>
              <a:defRPr/>
            </a:pPr>
            <a:r>
              <a:rPr lang="en-US" sz="2100" b="1"/>
              <a:t>National drug code (NDC)</a:t>
            </a:r>
          </a:p>
          <a:p>
            <a:pPr lvl="1">
              <a:lnSpc>
                <a:spcPct val="80000"/>
              </a:lnSpc>
              <a:defRPr/>
            </a:pPr>
            <a:r>
              <a:rPr lang="en-US" sz="2100" b="1"/>
              <a:t>Quantity dispensed (e.g., 50)</a:t>
            </a:r>
          </a:p>
          <a:p>
            <a:pPr lvl="1">
              <a:lnSpc>
                <a:spcPct val="80000"/>
              </a:lnSpc>
              <a:defRPr/>
            </a:pPr>
            <a:r>
              <a:rPr lang="en-US" sz="2100" b="1"/>
              <a:t>Form (e.g., suspension)</a:t>
            </a:r>
          </a:p>
          <a:p>
            <a:pPr lvl="1">
              <a:lnSpc>
                <a:spcPct val="80000"/>
              </a:lnSpc>
              <a:defRPr/>
            </a:pPr>
            <a:r>
              <a:rPr lang="en-US" sz="2100" b="1"/>
              <a:t>Strength (e.g., 10)</a:t>
            </a:r>
          </a:p>
          <a:p>
            <a:pPr lvl="1">
              <a:lnSpc>
                <a:spcPct val="80000"/>
              </a:lnSpc>
              <a:defRPr/>
            </a:pPr>
            <a:r>
              <a:rPr lang="en-US" sz="2100" b="1"/>
              <a:t>Unit of measurement of form (e.g., cc) and strength (e.g., mg)</a:t>
            </a:r>
          </a:p>
          <a:p>
            <a:pPr lvl="1">
              <a:lnSpc>
                <a:spcPct val="80000"/>
              </a:lnSpc>
              <a:defRPr/>
            </a:pPr>
            <a:r>
              <a:rPr lang="en-US" sz="2100" b="1"/>
              <a:t>Brand/generic designation (from Multum Lexicon)</a:t>
            </a:r>
          </a:p>
          <a:p>
            <a:pPr lvl="1">
              <a:lnSpc>
                <a:spcPct val="80000"/>
              </a:lnSpc>
              <a:defRPr/>
            </a:pPr>
            <a:r>
              <a:rPr lang="en-US" sz="2100" b="1"/>
              <a:t>Therapeutic class, sub-class, and sub sub-class (from Multum Lexicon) </a:t>
            </a:r>
          </a:p>
          <a:p>
            <a:pPr lvl="1">
              <a:lnSpc>
                <a:spcPct val="80000"/>
              </a:lnSpc>
              <a:defRPr/>
            </a:pPr>
            <a:r>
              <a:rPr lang="en-US" sz="2100" b="1"/>
              <a:t>Pregnancy category (from Multum Lexicon)</a:t>
            </a:r>
          </a:p>
          <a:p>
            <a:pPr>
              <a:lnSpc>
                <a:spcPct val="80000"/>
              </a:lnSpc>
              <a:buFont typeface="Wingdings" pitchFamily="2" charset="2"/>
              <a:buChar char="n"/>
              <a:defRPr/>
            </a:pPr>
            <a:endParaRPr lang="en-US" sz="2600" b="1">
              <a:ea typeface="+mn-ea"/>
            </a:endParaRPr>
          </a:p>
        </p:txBody>
      </p:sp>
    </p:spTree>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6034" name="Rectangle 2"/>
          <p:cNvSpPr>
            <a:spLocks noGrp="1" noChangeArrowheads="1"/>
          </p:cNvSpPr>
          <p:nvPr>
            <p:ph type="title"/>
          </p:nvPr>
        </p:nvSpPr>
        <p:spPr>
          <a:xfrm>
            <a:off x="1676400" y="228600"/>
            <a:ext cx="6629400" cy="1066800"/>
          </a:xfrm>
        </p:spPr>
        <p:txBody>
          <a:bodyPr/>
          <a:lstStyle/>
          <a:p>
            <a:pPr eaLnBrk="1" hangingPunct="1"/>
            <a:r>
              <a:rPr lang="en-US">
                <a:latin typeface="Arial" charset="0"/>
              </a:rPr>
              <a:t>Home Health (HH) </a:t>
            </a:r>
            <a:br>
              <a:rPr lang="en-US">
                <a:latin typeface="Arial" charset="0"/>
              </a:rPr>
            </a:br>
            <a:r>
              <a:rPr lang="en-US">
                <a:latin typeface="Arial" charset="0"/>
              </a:rPr>
              <a:t>Event File</a:t>
            </a:r>
          </a:p>
        </p:txBody>
      </p:sp>
      <p:sp>
        <p:nvSpPr>
          <p:cNvPr id="1836035" name="Rectangle 3"/>
          <p:cNvSpPr>
            <a:spLocks noGrp="1" noChangeArrowheads="1"/>
          </p:cNvSpPr>
          <p:nvPr>
            <p:ph type="body" idx="1"/>
          </p:nvPr>
        </p:nvSpPr>
        <p:spPr>
          <a:xfrm>
            <a:off x="609600" y="1676400"/>
            <a:ext cx="7993063" cy="4800600"/>
          </a:xfrm>
        </p:spPr>
        <p:txBody>
          <a:bodyPr/>
          <a:lstStyle/>
          <a:p>
            <a:pPr eaLnBrk="1" hangingPunct="1"/>
            <a:r>
              <a:rPr lang="en-US" b="1">
                <a:latin typeface="Arial" charset="0"/>
              </a:rPr>
              <a:t>Three broad categories </a:t>
            </a:r>
          </a:p>
          <a:p>
            <a:pPr lvl="1" eaLnBrk="1" hangingPunct="1"/>
            <a:r>
              <a:rPr lang="en-US" sz="3200" b="1">
                <a:latin typeface="Arial" charset="0"/>
              </a:rPr>
              <a:t>Agency care (including hospitals and nursing homes)</a:t>
            </a:r>
          </a:p>
          <a:p>
            <a:pPr lvl="1" eaLnBrk="1" hangingPunct="1"/>
            <a:r>
              <a:rPr lang="en-US" sz="3200" b="1">
                <a:latin typeface="Arial" charset="0"/>
              </a:rPr>
              <a:t>Paid independent providers</a:t>
            </a:r>
          </a:p>
          <a:p>
            <a:pPr lvl="1" eaLnBrk="1" hangingPunct="1"/>
            <a:r>
              <a:rPr lang="en-US" sz="3200" b="1">
                <a:latin typeface="Arial" charset="0"/>
              </a:rPr>
              <a:t>Informal providers (e.g., family and friends)</a:t>
            </a:r>
          </a:p>
          <a:p>
            <a:pPr eaLnBrk="1" hangingPunct="1"/>
            <a:r>
              <a:rPr lang="en-US" b="1">
                <a:latin typeface="Arial" charset="0"/>
              </a:rPr>
              <a:t>Each record in file represents monthly aggregate for specific type of care</a:t>
            </a:r>
          </a:p>
        </p:txBody>
      </p:sp>
    </p:spTree>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8082" name="Rectangle 2"/>
          <p:cNvSpPr>
            <a:spLocks noGrp="1" noChangeArrowheads="1"/>
          </p:cNvSpPr>
          <p:nvPr>
            <p:ph type="title"/>
          </p:nvPr>
        </p:nvSpPr>
        <p:spPr>
          <a:xfrm>
            <a:off x="1676400" y="349250"/>
            <a:ext cx="6553200" cy="946150"/>
          </a:xfrm>
        </p:spPr>
        <p:txBody>
          <a:bodyPr/>
          <a:lstStyle/>
          <a:p>
            <a:pPr eaLnBrk="1" hangingPunct="1"/>
            <a:r>
              <a:rPr lang="en-US" sz="3900">
                <a:latin typeface="Arial" charset="0"/>
              </a:rPr>
              <a:t>HH File </a:t>
            </a:r>
            <a:br>
              <a:rPr lang="en-US" sz="3900">
                <a:latin typeface="Arial" charset="0"/>
              </a:rPr>
            </a:br>
            <a:r>
              <a:rPr lang="en-US" sz="3900">
                <a:latin typeface="Arial" charset="0"/>
              </a:rPr>
              <a:t>Expenditure Variables</a:t>
            </a:r>
          </a:p>
        </p:txBody>
      </p:sp>
      <p:sp>
        <p:nvSpPr>
          <p:cNvPr id="1838083" name="Rectangle 3"/>
          <p:cNvSpPr>
            <a:spLocks noGrp="1" noChangeArrowheads="1"/>
          </p:cNvSpPr>
          <p:nvPr>
            <p:ph type="body" idx="1"/>
          </p:nvPr>
        </p:nvSpPr>
        <p:spPr>
          <a:xfrm>
            <a:off x="779463" y="1600200"/>
            <a:ext cx="7831137" cy="4953000"/>
          </a:xfrm>
        </p:spPr>
        <p:txBody>
          <a:bodyPr/>
          <a:lstStyle/>
          <a:p>
            <a:pPr eaLnBrk="1" hangingPunct="1">
              <a:lnSpc>
                <a:spcPct val="70000"/>
              </a:lnSpc>
              <a:buFont typeface="Wingdings" pitchFamily="2" charset="2"/>
              <a:buChar char="n"/>
              <a:defRPr/>
            </a:pPr>
            <a:r>
              <a:rPr lang="en-US" sz="2800" b="1" smtClean="0">
                <a:ea typeface="+mn-ea"/>
              </a:rPr>
              <a:t>Agency care</a:t>
            </a:r>
          </a:p>
          <a:p>
            <a:pPr lvl="1" eaLnBrk="1" hangingPunct="1">
              <a:lnSpc>
                <a:spcPct val="70000"/>
              </a:lnSpc>
              <a:defRPr/>
            </a:pPr>
            <a:r>
              <a:rPr lang="en-US" b="1" smtClean="0"/>
              <a:t>12 expenditure by source of payment variables </a:t>
            </a:r>
          </a:p>
          <a:p>
            <a:pPr lvl="1" eaLnBrk="1" hangingPunct="1">
              <a:lnSpc>
                <a:spcPct val="70000"/>
              </a:lnSpc>
              <a:defRPr/>
            </a:pPr>
            <a:r>
              <a:rPr lang="en-US" b="1" smtClean="0"/>
              <a:t>A total expenditure variable </a:t>
            </a:r>
          </a:p>
          <a:p>
            <a:pPr lvl="1" eaLnBrk="1" hangingPunct="1">
              <a:lnSpc>
                <a:spcPct val="70000"/>
              </a:lnSpc>
              <a:defRPr/>
            </a:pPr>
            <a:r>
              <a:rPr lang="en-US" b="1" smtClean="0"/>
              <a:t>A total charge variable </a:t>
            </a:r>
          </a:p>
          <a:p>
            <a:pPr eaLnBrk="1" hangingPunct="1">
              <a:lnSpc>
                <a:spcPct val="70000"/>
              </a:lnSpc>
              <a:buFont typeface="Wingdings" pitchFamily="2" charset="2"/>
              <a:buNone/>
              <a:defRPr/>
            </a:pPr>
            <a:endParaRPr lang="en-US" sz="2800" b="1" smtClean="0">
              <a:ea typeface="+mn-ea"/>
            </a:endParaRPr>
          </a:p>
          <a:p>
            <a:pPr eaLnBrk="1" hangingPunct="1">
              <a:lnSpc>
                <a:spcPct val="70000"/>
              </a:lnSpc>
              <a:buFont typeface="Wingdings" pitchFamily="2" charset="2"/>
              <a:buChar char="n"/>
              <a:defRPr/>
            </a:pPr>
            <a:r>
              <a:rPr lang="en-US" sz="2800" b="1" smtClean="0">
                <a:ea typeface="+mn-ea"/>
              </a:rPr>
              <a:t>Paid independent providers</a:t>
            </a:r>
          </a:p>
          <a:p>
            <a:pPr lvl="1" eaLnBrk="1" hangingPunct="1">
              <a:lnSpc>
                <a:spcPct val="70000"/>
              </a:lnSpc>
              <a:defRPr/>
            </a:pPr>
            <a:r>
              <a:rPr lang="en-US" b="1" smtClean="0"/>
              <a:t>Same expenditure variables as Agency care</a:t>
            </a:r>
          </a:p>
          <a:p>
            <a:pPr eaLnBrk="1" hangingPunct="1">
              <a:lnSpc>
                <a:spcPct val="70000"/>
              </a:lnSpc>
              <a:buFont typeface="Wingdings" pitchFamily="2" charset="2"/>
              <a:buNone/>
              <a:defRPr/>
            </a:pPr>
            <a:endParaRPr lang="en-US" sz="2800" b="1" smtClean="0">
              <a:ea typeface="+mn-ea"/>
            </a:endParaRPr>
          </a:p>
          <a:p>
            <a:pPr eaLnBrk="1" hangingPunct="1">
              <a:lnSpc>
                <a:spcPct val="70000"/>
              </a:lnSpc>
              <a:buFont typeface="Wingdings" pitchFamily="2" charset="2"/>
              <a:buChar char="n"/>
              <a:defRPr/>
            </a:pPr>
            <a:r>
              <a:rPr lang="en-US" sz="2800" b="1" smtClean="0">
                <a:ea typeface="+mn-ea"/>
              </a:rPr>
              <a:t>Informal care </a:t>
            </a:r>
          </a:p>
          <a:p>
            <a:pPr lvl="1" eaLnBrk="1" hangingPunct="1">
              <a:lnSpc>
                <a:spcPct val="70000"/>
              </a:lnSpc>
              <a:defRPr/>
            </a:pPr>
            <a:r>
              <a:rPr lang="en-US" b="1" smtClean="0"/>
              <a:t>No expenditure variables</a:t>
            </a:r>
          </a:p>
          <a:p>
            <a:pPr lvl="1" eaLnBrk="1" hangingPunct="1">
              <a:lnSpc>
                <a:spcPct val="70000"/>
              </a:lnSpc>
              <a:defRPr/>
            </a:pPr>
            <a:endParaRPr lang="en-US" sz="1400" b="1" smtClean="0"/>
          </a:p>
        </p:txBody>
      </p:sp>
    </p:spTree>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2658" name="Rectangle 2"/>
          <p:cNvSpPr>
            <a:spLocks noGrp="1" noChangeArrowheads="1"/>
          </p:cNvSpPr>
          <p:nvPr>
            <p:ph type="title"/>
          </p:nvPr>
        </p:nvSpPr>
        <p:spPr>
          <a:xfrm>
            <a:off x="1676400" y="304800"/>
            <a:ext cx="6781800" cy="876300"/>
          </a:xfrm>
        </p:spPr>
        <p:txBody>
          <a:bodyPr/>
          <a:lstStyle/>
          <a:p>
            <a:pPr eaLnBrk="1" hangingPunct="1"/>
            <a:r>
              <a:rPr lang="en-US">
                <a:latin typeface="Arial" charset="0"/>
              </a:rPr>
              <a:t>Home Health Variables</a:t>
            </a:r>
          </a:p>
        </p:txBody>
      </p:sp>
      <p:sp>
        <p:nvSpPr>
          <p:cNvPr id="1862659" name="Rectangle 3"/>
          <p:cNvSpPr>
            <a:spLocks noGrp="1" noChangeArrowheads="1"/>
          </p:cNvSpPr>
          <p:nvPr>
            <p:ph type="body" idx="1"/>
          </p:nvPr>
        </p:nvSpPr>
        <p:spPr>
          <a:xfrm>
            <a:off x="609600" y="1447800"/>
            <a:ext cx="7993063" cy="5181600"/>
          </a:xfrm>
        </p:spPr>
        <p:txBody>
          <a:bodyPr/>
          <a:lstStyle/>
          <a:p>
            <a:pPr eaLnBrk="1" hangingPunct="1">
              <a:buFont typeface="Wingdings" pitchFamily="2" charset="2"/>
              <a:buChar char="n"/>
              <a:defRPr/>
            </a:pPr>
            <a:endParaRPr lang="en-US" sz="3600" dirty="0" smtClean="0">
              <a:ea typeface="+mn-ea"/>
            </a:endParaRPr>
          </a:p>
          <a:p>
            <a:pPr eaLnBrk="1" hangingPunct="1">
              <a:buFont typeface="Wingdings" pitchFamily="2" charset="2"/>
              <a:buChar char="n"/>
              <a:defRPr/>
            </a:pPr>
            <a:r>
              <a:rPr lang="en-US" sz="3600" b="1" dirty="0" smtClean="0">
                <a:ea typeface="+mn-ea"/>
              </a:rPr>
              <a:t>Type of worker(</a:t>
            </a:r>
            <a:r>
              <a:rPr lang="en-US" sz="3600" b="1" dirty="0" err="1" smtClean="0">
                <a:ea typeface="+mn-ea"/>
              </a:rPr>
              <a:t>s</a:t>
            </a:r>
            <a:r>
              <a:rPr lang="en-US" sz="3600" b="1" dirty="0" smtClean="0">
                <a:ea typeface="+mn-ea"/>
              </a:rPr>
              <a:t>) provided</a:t>
            </a:r>
          </a:p>
          <a:p>
            <a:pPr lvl="1" eaLnBrk="1" hangingPunct="1">
              <a:defRPr/>
            </a:pPr>
            <a:r>
              <a:rPr lang="en-US" sz="3200" b="1" dirty="0" smtClean="0"/>
              <a:t>Agency care only</a:t>
            </a:r>
          </a:p>
          <a:p>
            <a:pPr eaLnBrk="1" hangingPunct="1">
              <a:buFont typeface="Wingdings" pitchFamily="2" charset="2"/>
              <a:buNone/>
              <a:defRPr/>
            </a:pPr>
            <a:endParaRPr lang="en-US" sz="3600" b="1" dirty="0" smtClean="0">
              <a:ea typeface="+mn-ea"/>
            </a:endParaRPr>
          </a:p>
          <a:p>
            <a:pPr eaLnBrk="1" hangingPunct="1">
              <a:buFont typeface="Wingdings" pitchFamily="2" charset="2"/>
              <a:buChar char="n"/>
              <a:defRPr/>
            </a:pPr>
            <a:r>
              <a:rPr lang="en-US" sz="3600" b="1" dirty="0" smtClean="0">
                <a:ea typeface="+mn-ea"/>
              </a:rPr>
              <a:t>Type of care</a:t>
            </a:r>
          </a:p>
          <a:p>
            <a:pPr eaLnBrk="1" hangingPunct="1">
              <a:buFont typeface="Wingdings" pitchFamily="2" charset="2"/>
              <a:buNone/>
              <a:defRPr/>
            </a:pPr>
            <a:endParaRPr lang="en-US" sz="3600" b="1" dirty="0" smtClean="0">
              <a:ea typeface="+mn-ea"/>
            </a:endParaRPr>
          </a:p>
          <a:p>
            <a:pPr eaLnBrk="1" hangingPunct="1">
              <a:buFont typeface="Wingdings" pitchFamily="2" charset="2"/>
              <a:buChar char="n"/>
              <a:defRPr/>
            </a:pPr>
            <a:r>
              <a:rPr lang="en-US" sz="3600" b="1" dirty="0" smtClean="0">
                <a:ea typeface="+mn-ea"/>
              </a:rPr>
              <a:t>Amount of care</a:t>
            </a:r>
          </a:p>
          <a:p>
            <a:pPr lvl="1" eaLnBrk="1" hangingPunct="1">
              <a:defRPr/>
            </a:pPr>
            <a:r>
              <a:rPr lang="en-US" sz="3200" b="1" dirty="0" smtClean="0"/>
              <a:t>(frequency and length of visits)</a:t>
            </a:r>
            <a:endParaRPr lang="en-US" b="1" dirty="0" smtClean="0"/>
          </a:p>
        </p:txBody>
      </p:sp>
    </p:spTree>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8562" name="Rectangle 2"/>
          <p:cNvSpPr>
            <a:spLocks noGrp="1" noChangeArrowheads="1"/>
          </p:cNvSpPr>
          <p:nvPr>
            <p:ph type="title"/>
          </p:nvPr>
        </p:nvSpPr>
        <p:spPr>
          <a:xfrm>
            <a:off x="1828800" y="285750"/>
            <a:ext cx="6172200" cy="1466850"/>
          </a:xfrm>
        </p:spPr>
        <p:txBody>
          <a:bodyPr/>
          <a:lstStyle/>
          <a:p>
            <a:pPr eaLnBrk="1" hangingPunct="1">
              <a:defRPr/>
            </a:pPr>
            <a:r>
              <a:rPr lang="en-US" sz="3600" dirty="0" smtClean="0">
                <a:ea typeface="+mj-ea"/>
              </a:rPr>
              <a:t>Dental Event File</a:t>
            </a:r>
            <a:br>
              <a:rPr lang="en-US" sz="3600" dirty="0" smtClean="0">
                <a:ea typeface="+mj-ea"/>
              </a:rPr>
            </a:br>
            <a:r>
              <a:rPr lang="en-US" sz="3600" dirty="0" smtClean="0">
                <a:ea typeface="+mj-ea"/>
              </a:rPr>
              <a:t>Type of Provider Seen</a:t>
            </a:r>
            <a:br>
              <a:rPr lang="en-US" sz="3600" dirty="0" smtClean="0">
                <a:ea typeface="+mj-ea"/>
              </a:rPr>
            </a:br>
            <a:endParaRPr lang="en-US" sz="3600" b="0" dirty="0" smtClean="0">
              <a:ea typeface="+mj-ea"/>
            </a:endParaRPr>
          </a:p>
        </p:txBody>
      </p:sp>
      <p:sp>
        <p:nvSpPr>
          <p:cNvPr id="1858563" name="Rectangle 3"/>
          <p:cNvSpPr>
            <a:spLocks noGrp="1" noChangeArrowheads="1"/>
          </p:cNvSpPr>
          <p:nvPr>
            <p:ph type="body" idx="1"/>
          </p:nvPr>
        </p:nvSpPr>
        <p:spPr>
          <a:xfrm>
            <a:off x="533400" y="1784350"/>
            <a:ext cx="4191000" cy="4768850"/>
          </a:xfrm>
        </p:spPr>
        <p:txBody>
          <a:bodyPr/>
          <a:lstStyle/>
          <a:p>
            <a:pPr eaLnBrk="1" hangingPunct="1"/>
            <a:r>
              <a:rPr lang="en-US" b="1">
                <a:latin typeface="Arial" charset="0"/>
              </a:rPr>
              <a:t>General dentist</a:t>
            </a:r>
          </a:p>
          <a:p>
            <a:pPr eaLnBrk="1" hangingPunct="1"/>
            <a:endParaRPr lang="en-US" b="1">
              <a:latin typeface="Arial" charset="0"/>
            </a:endParaRPr>
          </a:p>
          <a:p>
            <a:pPr eaLnBrk="1" hangingPunct="1"/>
            <a:r>
              <a:rPr lang="en-US" b="1">
                <a:latin typeface="Arial" charset="0"/>
              </a:rPr>
              <a:t>Dental Hygienist</a:t>
            </a:r>
          </a:p>
          <a:p>
            <a:pPr eaLnBrk="1" hangingPunct="1"/>
            <a:endParaRPr lang="en-US" b="1">
              <a:latin typeface="Arial" charset="0"/>
            </a:endParaRPr>
          </a:p>
          <a:p>
            <a:pPr eaLnBrk="1" hangingPunct="1"/>
            <a:r>
              <a:rPr lang="en-US" b="1">
                <a:latin typeface="Arial" charset="0"/>
              </a:rPr>
              <a:t>Dental Technician</a:t>
            </a:r>
          </a:p>
          <a:p>
            <a:pPr eaLnBrk="1" hangingPunct="1"/>
            <a:endParaRPr lang="en-US" b="1">
              <a:latin typeface="Arial" charset="0"/>
            </a:endParaRPr>
          </a:p>
          <a:p>
            <a:pPr eaLnBrk="1" hangingPunct="1"/>
            <a:r>
              <a:rPr lang="en-US" b="1">
                <a:latin typeface="Arial" charset="0"/>
              </a:rPr>
              <a:t>Dental Surgeon</a:t>
            </a:r>
          </a:p>
        </p:txBody>
      </p:sp>
      <p:sp>
        <p:nvSpPr>
          <p:cNvPr id="1858564" name="Rectangle 4"/>
          <p:cNvSpPr>
            <a:spLocks noChangeArrowheads="1"/>
          </p:cNvSpPr>
          <p:nvPr/>
        </p:nvSpPr>
        <p:spPr bwMode="auto">
          <a:xfrm>
            <a:off x="4648200" y="1752600"/>
            <a:ext cx="3429000" cy="4800600"/>
          </a:xfrm>
          <a:prstGeom prst="rect">
            <a:avLst/>
          </a:prstGeom>
          <a:noFill/>
          <a:ln w="12700">
            <a:noFill/>
            <a:miter lim="800000"/>
            <a:headEnd/>
            <a:tailEnd/>
          </a:ln>
          <a:effectLst/>
        </p:spPr>
        <p:txBody>
          <a:bodyPr lIns="90488" tIns="44450" rIns="90488" bIns="44450"/>
          <a:lstStyle/>
          <a:p>
            <a:pPr marL="465138" indent="-465138">
              <a:lnSpc>
                <a:spcPct val="90000"/>
              </a:lnSpc>
              <a:spcBef>
                <a:spcPct val="30000"/>
              </a:spcBef>
              <a:buClr>
                <a:schemeClr val="tx2"/>
              </a:buClr>
              <a:buSzPct val="95000"/>
              <a:buFont typeface="Wingdings" pitchFamily="2" charset="2"/>
              <a:buChar char="n"/>
              <a:defRPr/>
            </a:pPr>
            <a:r>
              <a:rPr lang="en-US" sz="3200" b="1">
                <a:effectLst>
                  <a:outerShdw blurRad="38100" dist="38100" dir="2700000" algn="tl">
                    <a:srgbClr val="000000"/>
                  </a:outerShdw>
                </a:effectLst>
                <a:ea typeface="+mn-ea"/>
              </a:rPr>
              <a:t>Orthodontist</a:t>
            </a:r>
          </a:p>
          <a:p>
            <a:pPr marL="465138" indent="-465138">
              <a:lnSpc>
                <a:spcPct val="90000"/>
              </a:lnSpc>
              <a:spcBef>
                <a:spcPct val="30000"/>
              </a:spcBef>
              <a:buClr>
                <a:schemeClr val="tx2"/>
              </a:buClr>
              <a:buSzPct val="95000"/>
              <a:buFont typeface="Wingdings" pitchFamily="2" charset="2"/>
              <a:buChar char="n"/>
              <a:defRPr/>
            </a:pPr>
            <a:endParaRPr lang="en-US" sz="3200" b="1">
              <a:effectLst>
                <a:outerShdw blurRad="38100" dist="38100" dir="2700000" algn="tl">
                  <a:srgbClr val="000000"/>
                </a:outerShdw>
              </a:effectLst>
              <a:ea typeface="+mn-ea"/>
            </a:endParaRPr>
          </a:p>
          <a:p>
            <a:pPr marL="465138" indent="-465138">
              <a:lnSpc>
                <a:spcPct val="90000"/>
              </a:lnSpc>
              <a:spcBef>
                <a:spcPct val="30000"/>
              </a:spcBef>
              <a:buClr>
                <a:schemeClr val="tx2"/>
              </a:buClr>
              <a:buSzPct val="95000"/>
              <a:buFont typeface="Wingdings" pitchFamily="2" charset="2"/>
              <a:buChar char="n"/>
              <a:defRPr/>
            </a:pPr>
            <a:r>
              <a:rPr lang="en-US" sz="3200" b="1">
                <a:effectLst>
                  <a:outerShdw blurRad="38100" dist="38100" dir="2700000" algn="tl">
                    <a:srgbClr val="000000"/>
                  </a:outerShdw>
                </a:effectLst>
                <a:ea typeface="+mn-ea"/>
              </a:rPr>
              <a:t>Endodontist</a:t>
            </a:r>
          </a:p>
          <a:p>
            <a:pPr marL="465138" indent="-465138">
              <a:lnSpc>
                <a:spcPct val="90000"/>
              </a:lnSpc>
              <a:spcBef>
                <a:spcPct val="30000"/>
              </a:spcBef>
              <a:buClr>
                <a:schemeClr val="tx2"/>
              </a:buClr>
              <a:buSzPct val="95000"/>
              <a:buFont typeface="Wingdings" pitchFamily="2" charset="2"/>
              <a:buChar char="n"/>
              <a:defRPr/>
            </a:pPr>
            <a:endParaRPr lang="en-US" sz="3200" b="1">
              <a:effectLst>
                <a:outerShdw blurRad="38100" dist="38100" dir="2700000" algn="tl">
                  <a:srgbClr val="000000"/>
                </a:outerShdw>
              </a:effectLst>
              <a:ea typeface="+mn-ea"/>
            </a:endParaRPr>
          </a:p>
          <a:p>
            <a:pPr marL="465138" indent="-465138">
              <a:lnSpc>
                <a:spcPct val="90000"/>
              </a:lnSpc>
              <a:spcBef>
                <a:spcPct val="30000"/>
              </a:spcBef>
              <a:buClr>
                <a:schemeClr val="tx2"/>
              </a:buClr>
              <a:buSzPct val="95000"/>
              <a:buFont typeface="Wingdings" pitchFamily="2" charset="2"/>
              <a:buChar char="n"/>
              <a:defRPr/>
            </a:pPr>
            <a:r>
              <a:rPr lang="en-US" sz="3200" b="1">
                <a:effectLst>
                  <a:outerShdw blurRad="38100" dist="38100" dir="2700000" algn="tl">
                    <a:srgbClr val="000000"/>
                  </a:outerShdw>
                </a:effectLst>
                <a:ea typeface="+mn-ea"/>
              </a:rPr>
              <a:t>Periodontist</a:t>
            </a:r>
          </a:p>
          <a:p>
            <a:pPr marL="465138" indent="-465138">
              <a:lnSpc>
                <a:spcPct val="90000"/>
              </a:lnSpc>
              <a:spcBef>
                <a:spcPct val="30000"/>
              </a:spcBef>
              <a:buClr>
                <a:schemeClr val="tx2"/>
              </a:buClr>
              <a:buSzPct val="95000"/>
              <a:buFont typeface="Wingdings" pitchFamily="2" charset="2"/>
              <a:buChar char="n"/>
              <a:defRPr/>
            </a:pPr>
            <a:endParaRPr lang="en-US" sz="3200" b="1">
              <a:effectLst>
                <a:outerShdw blurRad="38100" dist="38100" dir="2700000" algn="tl">
                  <a:srgbClr val="000000"/>
                </a:outerShdw>
              </a:effectLst>
              <a:ea typeface="+mn-ea"/>
            </a:endParaRPr>
          </a:p>
          <a:p>
            <a:pPr marL="465138" indent="-465138">
              <a:lnSpc>
                <a:spcPct val="90000"/>
              </a:lnSpc>
              <a:spcBef>
                <a:spcPct val="30000"/>
              </a:spcBef>
              <a:buClr>
                <a:schemeClr val="tx2"/>
              </a:buClr>
              <a:buSzPct val="95000"/>
              <a:buFont typeface="Wingdings" pitchFamily="2" charset="2"/>
              <a:buChar char="n"/>
              <a:defRPr/>
            </a:pPr>
            <a:r>
              <a:rPr lang="en-US" sz="3200" b="1">
                <a:effectLst>
                  <a:outerShdw blurRad="38100" dist="38100" dir="2700000" algn="tl">
                    <a:srgbClr val="000000"/>
                  </a:outerShdw>
                </a:effectLst>
                <a:ea typeface="+mn-ea"/>
              </a:rPr>
              <a:t>Other</a:t>
            </a:r>
            <a:endParaRPr lang="en-US" sz="3200" b="1">
              <a:solidFill>
                <a:srgbClr val="FFFFFF"/>
              </a:solidFill>
              <a:effectLst>
                <a:outerShdw blurRad="38100" dist="38100" dir="2700000" algn="tl">
                  <a:srgbClr val="000000"/>
                </a:outerShdw>
              </a:effectLst>
              <a:ea typeface="+mn-ea"/>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1752600" y="304800"/>
            <a:ext cx="6477000" cy="914400"/>
          </a:xfrm>
        </p:spPr>
        <p:txBody>
          <a:bodyPr/>
          <a:lstStyle/>
          <a:p>
            <a:r>
              <a:rPr lang="en-US" sz="3600" dirty="0">
                <a:latin typeface="Arial" charset="0"/>
              </a:rPr>
              <a:t>MEPS Survey Components</a:t>
            </a:r>
          </a:p>
        </p:txBody>
      </p:sp>
      <p:sp>
        <p:nvSpPr>
          <p:cNvPr id="39939" name="Rectangle 3"/>
          <p:cNvSpPr>
            <a:spLocks noGrp="1" noChangeArrowheads="1"/>
          </p:cNvSpPr>
          <p:nvPr>
            <p:ph type="body" idx="1"/>
          </p:nvPr>
        </p:nvSpPr>
        <p:spPr>
          <a:xfrm>
            <a:off x="685800" y="1676400"/>
            <a:ext cx="8153400" cy="4876800"/>
          </a:xfrm>
        </p:spPr>
        <p:txBody>
          <a:bodyPr/>
          <a:lstStyle/>
          <a:p>
            <a:r>
              <a:rPr lang="en-US" sz="3600" b="1">
                <a:latin typeface="Arial" charset="0"/>
              </a:rPr>
              <a:t>MEPS-HC -- Household Component</a:t>
            </a:r>
          </a:p>
          <a:p>
            <a:endParaRPr lang="en-US" sz="3600" b="1">
              <a:latin typeface="Arial" charset="0"/>
            </a:endParaRPr>
          </a:p>
          <a:p>
            <a:r>
              <a:rPr lang="en-US" sz="3600" b="1">
                <a:latin typeface="Arial" charset="0"/>
              </a:rPr>
              <a:t>MEPS-MPC -- Medical Provider Component</a:t>
            </a:r>
          </a:p>
          <a:p>
            <a:endParaRPr lang="en-US" sz="3600" b="1">
              <a:latin typeface="Arial" charset="0"/>
            </a:endParaRPr>
          </a:p>
          <a:p>
            <a:r>
              <a:rPr lang="en-US" sz="3600" b="1">
                <a:latin typeface="Arial" charset="0"/>
              </a:rPr>
              <a:t>MEPS-IC -- Insurance Component </a:t>
            </a:r>
          </a:p>
          <a:p>
            <a:pPr>
              <a:buFont typeface="Wingdings" charset="0"/>
              <a:buNone/>
            </a:pPr>
            <a:endParaRPr lang="en-US" sz="3600" b="1">
              <a:latin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0610" name="Rectangle 2"/>
          <p:cNvSpPr>
            <a:spLocks noGrp="1" noChangeArrowheads="1"/>
          </p:cNvSpPr>
          <p:nvPr>
            <p:ph type="title"/>
          </p:nvPr>
        </p:nvSpPr>
        <p:spPr>
          <a:xfrm>
            <a:off x="1676400" y="228600"/>
            <a:ext cx="6629400" cy="914400"/>
          </a:xfrm>
        </p:spPr>
        <p:txBody>
          <a:bodyPr/>
          <a:lstStyle/>
          <a:p>
            <a:pPr eaLnBrk="1" hangingPunct="1">
              <a:defRPr/>
            </a:pPr>
            <a:r>
              <a:rPr lang="en-US" sz="3200" smtClean="0">
                <a:ea typeface="+mj-ea"/>
              </a:rPr>
              <a:t>Dental Services and Procedures</a:t>
            </a:r>
            <a:endParaRPr lang="en-US" sz="3200" b="0" smtClean="0">
              <a:ea typeface="+mj-ea"/>
            </a:endParaRPr>
          </a:p>
        </p:txBody>
      </p:sp>
      <p:sp>
        <p:nvSpPr>
          <p:cNvPr id="1860611" name="Rectangle 3"/>
          <p:cNvSpPr>
            <a:spLocks noGrp="1" noChangeArrowheads="1"/>
          </p:cNvSpPr>
          <p:nvPr>
            <p:ph type="body" idx="1"/>
          </p:nvPr>
        </p:nvSpPr>
        <p:spPr>
          <a:xfrm>
            <a:off x="508000" y="1524000"/>
            <a:ext cx="7340600" cy="4876800"/>
          </a:xfrm>
        </p:spPr>
        <p:txBody>
          <a:bodyPr/>
          <a:lstStyle/>
          <a:p>
            <a:pPr eaLnBrk="1" hangingPunct="1"/>
            <a:r>
              <a:rPr lang="en-US" b="1">
                <a:latin typeface="Arial" charset="0"/>
              </a:rPr>
              <a:t>Diagnostic or preventative</a:t>
            </a:r>
          </a:p>
          <a:p>
            <a:pPr eaLnBrk="1" hangingPunct="1"/>
            <a:r>
              <a:rPr lang="en-US" b="1">
                <a:latin typeface="Arial" charset="0"/>
              </a:rPr>
              <a:t>Restorative or endodontic</a:t>
            </a:r>
          </a:p>
          <a:p>
            <a:pPr eaLnBrk="1" hangingPunct="1"/>
            <a:r>
              <a:rPr lang="en-US" b="1">
                <a:latin typeface="Arial" charset="0"/>
              </a:rPr>
              <a:t>Periodontic (gum treatment)</a:t>
            </a:r>
          </a:p>
          <a:p>
            <a:pPr eaLnBrk="1" hangingPunct="1"/>
            <a:r>
              <a:rPr lang="en-US" b="1">
                <a:latin typeface="Arial" charset="0"/>
              </a:rPr>
              <a:t>Oral surgery</a:t>
            </a:r>
          </a:p>
          <a:p>
            <a:pPr eaLnBrk="1" hangingPunct="1"/>
            <a:r>
              <a:rPr lang="en-US" b="1">
                <a:latin typeface="Arial" charset="0"/>
              </a:rPr>
              <a:t>Prosthetics</a:t>
            </a:r>
          </a:p>
          <a:p>
            <a:pPr eaLnBrk="1" hangingPunct="1"/>
            <a:r>
              <a:rPr lang="en-US" b="1">
                <a:latin typeface="Arial" charset="0"/>
              </a:rPr>
              <a:t>Orthodontics</a:t>
            </a:r>
          </a:p>
          <a:p>
            <a:pPr eaLnBrk="1" hangingPunct="1"/>
            <a:r>
              <a:rPr lang="en-US" b="1">
                <a:latin typeface="Arial" charset="0"/>
              </a:rPr>
              <a:t>Other procedures</a:t>
            </a:r>
          </a:p>
        </p:txBody>
      </p:sp>
      <p:sp>
        <p:nvSpPr>
          <p:cNvPr id="1860612" name="Rectangle 4"/>
          <p:cNvSpPr>
            <a:spLocks noChangeArrowheads="1"/>
          </p:cNvSpPr>
          <p:nvPr/>
        </p:nvSpPr>
        <p:spPr bwMode="auto">
          <a:xfrm>
            <a:off x="4470400" y="1752600"/>
            <a:ext cx="2913063" cy="2895600"/>
          </a:xfrm>
          <a:prstGeom prst="rect">
            <a:avLst/>
          </a:prstGeom>
          <a:noFill/>
          <a:ln w="12700">
            <a:noFill/>
            <a:miter lim="800000"/>
            <a:headEnd/>
            <a:tailEnd/>
          </a:ln>
          <a:effectLst/>
        </p:spPr>
        <p:txBody>
          <a:bodyPr lIns="90488" tIns="44450" rIns="90488" bIns="44450"/>
          <a:lstStyle/>
          <a:p>
            <a:pPr marL="465138" indent="-465138">
              <a:lnSpc>
                <a:spcPct val="90000"/>
              </a:lnSpc>
              <a:spcBef>
                <a:spcPct val="30000"/>
              </a:spcBef>
              <a:buClr>
                <a:schemeClr val="tx2"/>
              </a:buClr>
              <a:buSzPct val="95000"/>
              <a:buFont typeface="Wingdings" pitchFamily="2" charset="2"/>
              <a:buChar char="n"/>
              <a:defRPr/>
            </a:pPr>
            <a:endParaRPr lang="en-US" sz="2800">
              <a:effectLst>
                <a:outerShdw blurRad="38100" dist="38100" dir="2700000" algn="tl">
                  <a:srgbClr val="000000"/>
                </a:outerShdw>
              </a:effectLst>
              <a:ea typeface="+mn-ea"/>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7842" name="Rectangle 2"/>
          <p:cNvSpPr>
            <a:spLocks noGrp="1" noChangeArrowheads="1"/>
          </p:cNvSpPr>
          <p:nvPr>
            <p:ph type="title"/>
          </p:nvPr>
        </p:nvSpPr>
        <p:spPr>
          <a:xfrm>
            <a:off x="1752600" y="228600"/>
            <a:ext cx="6392863" cy="876300"/>
          </a:xfrm>
        </p:spPr>
        <p:txBody>
          <a:bodyPr/>
          <a:lstStyle/>
          <a:p>
            <a:pPr eaLnBrk="1" hangingPunct="1"/>
            <a:r>
              <a:rPr lang="en-US" sz="2800" dirty="0">
                <a:latin typeface="Arial" charset="0"/>
              </a:rPr>
              <a:t>OTHER MEDICAL </a:t>
            </a:r>
            <a:br>
              <a:rPr lang="en-US" sz="2800" dirty="0">
                <a:latin typeface="Arial" charset="0"/>
              </a:rPr>
            </a:br>
            <a:r>
              <a:rPr lang="en-US" sz="2800" dirty="0">
                <a:latin typeface="Arial" charset="0"/>
              </a:rPr>
              <a:t>EXPENDITURES FILE</a:t>
            </a:r>
          </a:p>
        </p:txBody>
      </p:sp>
      <p:graphicFrame>
        <p:nvGraphicFramePr>
          <p:cNvPr id="1827843" name="Group 3"/>
          <p:cNvGraphicFramePr>
            <a:graphicFrameLocks noGrp="1"/>
          </p:cNvGraphicFramePr>
          <p:nvPr>
            <p:ph idx="1"/>
          </p:nvPr>
        </p:nvGraphicFramePr>
        <p:xfrm>
          <a:off x="609600" y="1524000"/>
          <a:ext cx="7993063" cy="5230368"/>
        </p:xfrm>
        <a:graphic>
          <a:graphicData uri="http://schemas.openxmlformats.org/drawingml/2006/table">
            <a:tbl>
              <a:tblPr/>
              <a:tblGrid>
                <a:gridCol w="4114800"/>
                <a:gridCol w="3878263"/>
              </a:tblGrid>
              <a:tr h="463550">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1"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TYPE (OMTYPEX)</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1"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RECORD UNIT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5138">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Glasses or contacts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round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3550">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Ambulance services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annual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3550">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Orthopedic items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annual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5138">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Hearing devices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annual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3550">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Prosthesis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annual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5138">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Bathroom aids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annual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3550">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Medical equipment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annual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3550">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Disposable supplies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annual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5138">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Alterations/modifications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annual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3550">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Other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30000"/>
                        </a:spcBef>
                        <a:spcAft>
                          <a:spcPct val="0"/>
                        </a:spcAft>
                        <a:buClr>
                          <a:schemeClr val="tx2"/>
                        </a:buClr>
                        <a:buSzPct val="95000"/>
                        <a:buFont typeface="Wingdings" charset="0"/>
                        <a:buNone/>
                        <a:tabLst/>
                      </a:pPr>
                      <a:r>
                        <a:rPr kumimoji="0" lang="en-US" sz="2800" b="0" i="0" u="none" strike="noStrike" cap="none" normalizeH="0" baseline="0">
                          <a:ln>
                            <a:noFill/>
                          </a:ln>
                          <a:solidFill>
                            <a:srgbClr val="FFFFFF"/>
                          </a:solidFill>
                          <a:effectLst>
                            <a:outerShdw blurRad="38100" dist="38100" dir="2700000" algn="tl">
                              <a:srgbClr val="000000"/>
                            </a:outerShdw>
                          </a:effectLst>
                          <a:latin typeface="Arial" charset="0"/>
                          <a:ea typeface="ＭＳ Ｐゴシック" charset="0"/>
                        </a:rPr>
                        <a:t>annual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4706" name="Rectangle 2"/>
          <p:cNvSpPr>
            <a:spLocks noGrp="1" noChangeArrowheads="1"/>
          </p:cNvSpPr>
          <p:nvPr>
            <p:ph type="title"/>
          </p:nvPr>
        </p:nvSpPr>
        <p:spPr>
          <a:xfrm>
            <a:off x="1752600" y="228600"/>
            <a:ext cx="6392863" cy="876300"/>
          </a:xfrm>
        </p:spPr>
        <p:txBody>
          <a:bodyPr/>
          <a:lstStyle/>
          <a:p>
            <a:pPr eaLnBrk="1" hangingPunct="1"/>
            <a:r>
              <a:rPr lang="en-US">
                <a:latin typeface="Arial" charset="0"/>
              </a:rPr>
              <a:t>Flat Fees </a:t>
            </a:r>
          </a:p>
        </p:txBody>
      </p:sp>
      <p:sp>
        <p:nvSpPr>
          <p:cNvPr id="1864707" name="Rectangle 3"/>
          <p:cNvSpPr>
            <a:spLocks noGrp="1" noChangeArrowheads="1"/>
          </p:cNvSpPr>
          <p:nvPr>
            <p:ph type="body" idx="1"/>
          </p:nvPr>
        </p:nvSpPr>
        <p:spPr>
          <a:xfrm>
            <a:off x="609600" y="1676400"/>
            <a:ext cx="8077200" cy="4953000"/>
          </a:xfrm>
        </p:spPr>
        <p:txBody>
          <a:bodyPr/>
          <a:lstStyle/>
          <a:p>
            <a:pPr eaLnBrk="1" hangingPunct="1"/>
            <a:r>
              <a:rPr lang="en-US" b="1">
                <a:latin typeface="Arial" charset="0"/>
              </a:rPr>
              <a:t>What is a Flat Fee?</a:t>
            </a:r>
          </a:p>
          <a:p>
            <a:pPr lvl="1" eaLnBrk="1" hangingPunct="1"/>
            <a:r>
              <a:rPr lang="en-US" b="1">
                <a:latin typeface="Arial" charset="0"/>
              </a:rPr>
              <a:t>Fixed dollar amount paid for a group of health care services</a:t>
            </a:r>
          </a:p>
          <a:p>
            <a:pPr lvl="1" eaLnBrk="1" hangingPunct="1"/>
            <a:r>
              <a:rPr lang="en-US" b="1">
                <a:latin typeface="Arial" charset="0"/>
              </a:rPr>
              <a:t>Common examples:  orthodontic, prenatal care</a:t>
            </a:r>
          </a:p>
          <a:p>
            <a:pPr eaLnBrk="1" hangingPunct="1"/>
            <a:r>
              <a:rPr lang="en-US" b="1">
                <a:latin typeface="Arial" charset="0"/>
              </a:rPr>
              <a:t>Flat Fee ID: FFEEIDX</a:t>
            </a:r>
          </a:p>
          <a:p>
            <a:pPr eaLnBrk="1" hangingPunct="1"/>
            <a:r>
              <a:rPr lang="en-US" b="1">
                <a:latin typeface="Arial" charset="0"/>
              </a:rPr>
              <a:t>Flat fee structure (FFevTYPE)</a:t>
            </a:r>
          </a:p>
          <a:p>
            <a:pPr lvl="1" eaLnBrk="1" hangingPunct="1"/>
            <a:r>
              <a:rPr lang="en-US" b="1">
                <a:latin typeface="Arial" charset="0"/>
              </a:rPr>
              <a:t>Stem - Initial medical visit - expenditures</a:t>
            </a:r>
          </a:p>
          <a:p>
            <a:pPr lvl="1" eaLnBrk="1" hangingPunct="1"/>
            <a:r>
              <a:rPr lang="en-US" b="1">
                <a:latin typeface="Arial" charset="0"/>
              </a:rPr>
              <a:t>Leaf - subsequent medical visits - zero expenditures</a:t>
            </a:r>
          </a:p>
        </p:txBody>
      </p:sp>
    </p:spTree>
  </p:cSld>
  <p:clrMapOvr>
    <a:masterClrMapping/>
  </p:clrMapOvr>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6754" name="Rectangle 2"/>
          <p:cNvSpPr>
            <a:spLocks noGrp="1" noChangeArrowheads="1"/>
          </p:cNvSpPr>
          <p:nvPr>
            <p:ph type="title"/>
          </p:nvPr>
        </p:nvSpPr>
        <p:spPr>
          <a:xfrm>
            <a:off x="1676400" y="228600"/>
            <a:ext cx="6324600" cy="876300"/>
          </a:xfrm>
        </p:spPr>
        <p:txBody>
          <a:bodyPr/>
          <a:lstStyle/>
          <a:p>
            <a:pPr eaLnBrk="1" hangingPunct="1"/>
            <a:r>
              <a:rPr lang="en-US">
                <a:latin typeface="Arial" charset="0"/>
              </a:rPr>
              <a:t>Zero Dollar Events</a:t>
            </a:r>
          </a:p>
        </p:txBody>
      </p:sp>
      <p:sp>
        <p:nvSpPr>
          <p:cNvPr id="1866755" name="Rectangle 3"/>
          <p:cNvSpPr>
            <a:spLocks noGrp="1" noChangeArrowheads="1"/>
          </p:cNvSpPr>
          <p:nvPr>
            <p:ph type="body" idx="1"/>
          </p:nvPr>
        </p:nvSpPr>
        <p:spPr>
          <a:xfrm>
            <a:off x="439738" y="1981200"/>
            <a:ext cx="8162925" cy="4191000"/>
          </a:xfrm>
        </p:spPr>
        <p:txBody>
          <a:bodyPr/>
          <a:lstStyle/>
          <a:p>
            <a:pPr eaLnBrk="1" hangingPunct="1">
              <a:buFont typeface="Wingdings" pitchFamily="2" charset="2"/>
              <a:buChar char="n"/>
              <a:defRPr/>
            </a:pPr>
            <a:r>
              <a:rPr lang="en-US" b="1" smtClean="0">
                <a:ea typeface="+mn-ea"/>
              </a:rPr>
              <a:t>Reasons for $0 total expenditures</a:t>
            </a:r>
          </a:p>
          <a:p>
            <a:pPr lvl="1" eaLnBrk="1" hangingPunct="1">
              <a:defRPr/>
            </a:pPr>
            <a:r>
              <a:rPr lang="en-US" b="1" smtClean="0"/>
              <a:t>Flat fee leaf event from prior year</a:t>
            </a:r>
          </a:p>
          <a:p>
            <a:pPr lvl="1" eaLnBrk="1" hangingPunct="1">
              <a:defRPr/>
            </a:pPr>
            <a:r>
              <a:rPr lang="en-US" b="1" smtClean="0"/>
              <a:t>Follow-up visit without extra charge</a:t>
            </a:r>
          </a:p>
          <a:p>
            <a:pPr lvl="1" eaLnBrk="1" hangingPunct="1">
              <a:defRPr/>
            </a:pPr>
            <a:r>
              <a:rPr lang="en-US" b="1" smtClean="0"/>
              <a:t>Free care </a:t>
            </a:r>
          </a:p>
          <a:p>
            <a:pPr lvl="1" eaLnBrk="1" hangingPunct="1">
              <a:defRPr/>
            </a:pPr>
            <a:r>
              <a:rPr lang="en-US" b="1" smtClean="0"/>
              <a:t>Bad debt</a:t>
            </a:r>
          </a:p>
          <a:p>
            <a:pPr lvl="1" eaLnBrk="1" hangingPunct="1">
              <a:defRPr/>
            </a:pPr>
            <a:endParaRPr lang="en-US" b="1" smtClean="0"/>
          </a:p>
          <a:p>
            <a:pPr eaLnBrk="1" hangingPunct="1">
              <a:buFont typeface="Wingdings" pitchFamily="2" charset="2"/>
              <a:buNone/>
              <a:defRPr/>
            </a:pPr>
            <a:endParaRPr lang="en-US" b="1" smtClean="0">
              <a:ea typeface="+mn-ea"/>
            </a:endParaRPr>
          </a:p>
        </p:txBody>
      </p:sp>
    </p:spTree>
  </p:cSld>
  <p:clrMapOvr>
    <a:masterClrMapping/>
  </p:clrMapOvr>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8802" name="Rectangle 2"/>
          <p:cNvSpPr>
            <a:spLocks noGrp="1" noChangeArrowheads="1"/>
          </p:cNvSpPr>
          <p:nvPr>
            <p:ph type="title"/>
          </p:nvPr>
        </p:nvSpPr>
        <p:spPr>
          <a:xfrm>
            <a:off x="1676400" y="228600"/>
            <a:ext cx="6781800" cy="990600"/>
          </a:xfrm>
        </p:spPr>
        <p:txBody>
          <a:bodyPr/>
          <a:lstStyle/>
          <a:p>
            <a:pPr eaLnBrk="1" hangingPunct="1"/>
            <a:r>
              <a:rPr lang="en-US" sz="3600">
                <a:latin typeface="Arial" charset="0"/>
              </a:rPr>
              <a:t>Annual Person-Level File with Expenditure Data</a:t>
            </a:r>
          </a:p>
        </p:txBody>
      </p:sp>
      <p:sp>
        <p:nvSpPr>
          <p:cNvPr id="1868803" name="Rectangle 3"/>
          <p:cNvSpPr>
            <a:spLocks noGrp="1" noChangeArrowheads="1"/>
          </p:cNvSpPr>
          <p:nvPr>
            <p:ph type="body" idx="1"/>
          </p:nvPr>
        </p:nvSpPr>
        <p:spPr>
          <a:xfrm>
            <a:off x="576263" y="1905000"/>
            <a:ext cx="8110537" cy="4648200"/>
          </a:xfrm>
        </p:spPr>
        <p:txBody>
          <a:bodyPr/>
          <a:lstStyle/>
          <a:p>
            <a:pPr eaLnBrk="1" hangingPunct="1"/>
            <a:r>
              <a:rPr lang="en-US" sz="2800" b="1">
                <a:latin typeface="Arial" charset="0"/>
              </a:rPr>
              <a:t>Full Year Consolidated File</a:t>
            </a:r>
          </a:p>
          <a:p>
            <a:pPr lvl="1" eaLnBrk="1" hangingPunct="1"/>
            <a:r>
              <a:rPr lang="en-US" b="1">
                <a:latin typeface="Arial" charset="0"/>
              </a:rPr>
              <a:t>One record for each person in MEPS</a:t>
            </a:r>
          </a:p>
          <a:p>
            <a:pPr lvl="1" eaLnBrk="1" hangingPunct="1"/>
            <a:r>
              <a:rPr lang="en-US" b="1">
                <a:latin typeface="Arial" charset="0"/>
              </a:rPr>
              <a:t>Summary of all events and expenditures</a:t>
            </a:r>
          </a:p>
          <a:p>
            <a:pPr lvl="2" eaLnBrk="1" hangingPunct="1"/>
            <a:r>
              <a:rPr lang="en-US" sz="2800" b="1">
                <a:latin typeface="Arial" charset="0"/>
              </a:rPr>
              <a:t>Appendix 1 of documentation contains naming conventions for use and expenditure variables</a:t>
            </a:r>
          </a:p>
          <a:p>
            <a:pPr lvl="1" eaLnBrk="1" hangingPunct="1"/>
            <a:r>
              <a:rPr lang="en-US" b="1">
                <a:latin typeface="Arial" charset="0"/>
              </a:rPr>
              <a:t>No detail on expenditures or characteristics of individual events</a:t>
            </a:r>
            <a:r>
              <a:rPr lang="en-US">
                <a:latin typeface="Arial" charset="0"/>
              </a:rPr>
              <a:t> </a:t>
            </a:r>
          </a:p>
        </p:txBody>
      </p:sp>
    </p:spTree>
  </p:cSld>
  <p:clrMapOvr>
    <a:masterClrMapping/>
  </p:clrMapOvr>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3778" name="Rectangle 2"/>
          <p:cNvSpPr>
            <a:spLocks noGrp="1" noChangeArrowheads="1"/>
          </p:cNvSpPr>
          <p:nvPr>
            <p:ph type="ctrTitle" idx="4294967295"/>
          </p:nvPr>
        </p:nvSpPr>
        <p:spPr>
          <a:xfrm>
            <a:off x="304800" y="2971800"/>
            <a:ext cx="8610600" cy="762000"/>
          </a:xfrm>
        </p:spPr>
        <p:txBody>
          <a:bodyPr/>
          <a:lstStyle/>
          <a:p>
            <a:pPr algn="r" eaLnBrk="1" hangingPunct="1"/>
            <a:r>
              <a:rPr lang="en-US">
                <a:effectLst>
                  <a:outerShdw blurRad="38100" dist="38100" dir="2700000" algn="tl">
                    <a:srgbClr val="000000"/>
                  </a:outerShdw>
                </a:effectLst>
                <a:latin typeface="Arial" charset="0"/>
              </a:rPr>
              <a:t>Medical Expenditure Panel Survey</a:t>
            </a:r>
          </a:p>
        </p:txBody>
      </p:sp>
      <p:sp>
        <p:nvSpPr>
          <p:cNvPr id="843779" name="Rectangle 3"/>
          <p:cNvSpPr>
            <a:spLocks noGrp="1" noChangeArrowheads="1"/>
          </p:cNvSpPr>
          <p:nvPr>
            <p:ph type="subTitle" idx="4294967295"/>
          </p:nvPr>
        </p:nvSpPr>
        <p:spPr>
          <a:xfrm>
            <a:off x="533400" y="4114800"/>
            <a:ext cx="6934200" cy="609600"/>
          </a:xfrm>
        </p:spPr>
        <p:txBody>
          <a:bodyPr/>
          <a:lstStyle/>
          <a:p>
            <a:pPr marL="0" indent="0" algn="ctr" eaLnBrk="1" hangingPunct="1">
              <a:lnSpc>
                <a:spcPct val="70000"/>
              </a:lnSpc>
              <a:buFont typeface="Wingdings" charset="0"/>
              <a:buNone/>
            </a:pPr>
            <a:endParaRPr lang="en-US" sz="800">
              <a:effectLst>
                <a:outerShdw blurRad="38100" dist="38100" dir="2700000" algn="tl">
                  <a:srgbClr val="000000"/>
                </a:outerShdw>
              </a:effectLst>
              <a:latin typeface="Arial" charset="0"/>
            </a:endParaRPr>
          </a:p>
          <a:p>
            <a:pPr marL="0" indent="0" algn="r" eaLnBrk="1" hangingPunct="1">
              <a:lnSpc>
                <a:spcPct val="70000"/>
              </a:lnSpc>
              <a:buFont typeface="Wingdings" charset="0"/>
              <a:buNone/>
            </a:pPr>
            <a:r>
              <a:rPr lang="en-US" b="1">
                <a:solidFill>
                  <a:schemeClr val="tx2"/>
                </a:solidFill>
                <a:effectLst>
                  <a:outerShdw blurRad="38100" dist="38100" dir="2700000" algn="tl">
                    <a:srgbClr val="000000"/>
                  </a:outerShdw>
                </a:effectLst>
                <a:latin typeface="Arial" charset="0"/>
              </a:rPr>
              <a:t>HEALTH INSURANCE DATA</a:t>
            </a:r>
          </a:p>
        </p:txBody>
      </p:sp>
    </p:spTree>
  </p:cSld>
  <p:clrMapOvr>
    <a:masterClrMapping/>
  </p:clrMapOvr>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5826" name="Rectangle 2"/>
          <p:cNvSpPr>
            <a:spLocks noGrp="1" noChangeArrowheads="1"/>
          </p:cNvSpPr>
          <p:nvPr>
            <p:ph type="title" idx="4294967295"/>
          </p:nvPr>
        </p:nvSpPr>
        <p:spPr>
          <a:xfrm>
            <a:off x="1752600" y="381000"/>
            <a:ext cx="6934200" cy="838200"/>
          </a:xfrm>
        </p:spPr>
        <p:txBody>
          <a:bodyPr/>
          <a:lstStyle/>
          <a:p>
            <a:pPr eaLnBrk="1" hangingPunct="1"/>
            <a:r>
              <a:rPr lang="en-US" sz="3600">
                <a:effectLst>
                  <a:outerShdw blurRad="38100" dist="38100" dir="2700000" algn="tl">
                    <a:srgbClr val="000000"/>
                  </a:outerShdw>
                </a:effectLst>
                <a:latin typeface="Arial" charset="0"/>
              </a:rPr>
              <a:t>Health Insurance</a:t>
            </a:r>
            <a:br>
              <a:rPr lang="en-US" sz="3600">
                <a:effectLst>
                  <a:outerShdw blurRad="38100" dist="38100" dir="2700000" algn="tl">
                    <a:srgbClr val="000000"/>
                  </a:outerShdw>
                </a:effectLst>
                <a:latin typeface="Arial" charset="0"/>
              </a:rPr>
            </a:br>
            <a:r>
              <a:rPr lang="en-US" sz="3600">
                <a:effectLst>
                  <a:outerShdw blurRad="38100" dist="38100" dir="2700000" algn="tl">
                    <a:srgbClr val="000000"/>
                  </a:outerShdw>
                </a:effectLst>
                <a:latin typeface="Arial" charset="0"/>
              </a:rPr>
              <a:t>Public Use Files, 2008-2010</a:t>
            </a:r>
          </a:p>
        </p:txBody>
      </p:sp>
      <p:sp>
        <p:nvSpPr>
          <p:cNvPr id="845827" name="Rectangle 3"/>
          <p:cNvSpPr>
            <a:spLocks noGrp="1" noChangeArrowheads="1"/>
          </p:cNvSpPr>
          <p:nvPr>
            <p:ph type="body" idx="4294967295"/>
          </p:nvPr>
        </p:nvSpPr>
        <p:spPr>
          <a:xfrm>
            <a:off x="533400" y="1447800"/>
            <a:ext cx="7988300" cy="4648200"/>
          </a:xfrm>
        </p:spPr>
        <p:txBody>
          <a:bodyPr/>
          <a:lstStyle/>
          <a:p>
            <a:pPr eaLnBrk="1" hangingPunct="1">
              <a:buFont typeface="Wingdings" pitchFamily="2" charset="2"/>
              <a:buChar char="n"/>
              <a:defRPr/>
            </a:pPr>
            <a:r>
              <a:rPr lang="en-US" sz="2800" b="1" dirty="0" smtClean="0">
                <a:effectLst>
                  <a:outerShdw blurRad="38100" dist="38100" dir="2700000" algn="tl">
                    <a:srgbClr val="000000"/>
                  </a:outerShdw>
                </a:effectLst>
                <a:ea typeface="+mn-ea"/>
              </a:rPr>
              <a:t>MEPS HC-125 : </a:t>
            </a:r>
          </a:p>
          <a:p>
            <a:pPr eaLnBrk="1" hangingPunct="1">
              <a:buFont typeface="Wingdings" pitchFamily="2" charset="2"/>
              <a:buNone/>
              <a:defRPr/>
            </a:pPr>
            <a:r>
              <a:rPr lang="en-US" sz="2800" b="1" dirty="0" smtClean="0">
                <a:effectLst>
                  <a:outerShdw blurRad="38100" dist="38100" dir="2700000" algn="tl">
                    <a:srgbClr val="000000"/>
                  </a:outerShdw>
                </a:effectLst>
                <a:ea typeface="+mn-ea"/>
              </a:rPr>
              <a:t>	2010 P14R3/P15R1, Point-in-Time Population Characteristics</a:t>
            </a:r>
          </a:p>
          <a:p>
            <a:pPr eaLnBrk="1" hangingPunct="1">
              <a:buFont typeface="Wingdings" pitchFamily="2" charset="2"/>
              <a:buNone/>
              <a:defRPr/>
            </a:pPr>
            <a:endParaRPr lang="en-US" sz="2000" b="1" dirty="0" smtClean="0">
              <a:effectLst>
                <a:outerShdw blurRad="38100" dist="38100" dir="2700000" algn="tl">
                  <a:srgbClr val="000000"/>
                </a:outerShdw>
              </a:effectLst>
              <a:ea typeface="+mn-ea"/>
            </a:endParaRPr>
          </a:p>
          <a:p>
            <a:pPr eaLnBrk="1" hangingPunct="1">
              <a:buFont typeface="Wingdings" pitchFamily="2" charset="2"/>
              <a:buChar char="n"/>
              <a:defRPr/>
            </a:pPr>
            <a:r>
              <a:rPr lang="en-US" sz="2800" b="1" dirty="0" smtClean="0">
                <a:effectLst>
                  <a:outerShdw blurRad="38100" dist="38100" dir="2700000" algn="tl">
                    <a:srgbClr val="000000"/>
                  </a:outerShdw>
                </a:effectLst>
                <a:ea typeface="+mn-ea"/>
              </a:rPr>
              <a:t>MEPS HC-123: </a:t>
            </a:r>
            <a:br>
              <a:rPr lang="en-US" sz="2800" b="1" dirty="0" smtClean="0">
                <a:effectLst>
                  <a:outerShdw blurRad="38100" dist="38100" dir="2700000" algn="tl">
                    <a:srgbClr val="000000"/>
                  </a:outerShdw>
                </a:effectLst>
                <a:ea typeface="+mn-ea"/>
              </a:rPr>
            </a:br>
            <a:r>
              <a:rPr lang="en-US" sz="2800" b="1" dirty="0" smtClean="0">
                <a:effectLst>
                  <a:outerShdw blurRad="38100" dist="38100" dir="2700000" algn="tl">
                    <a:srgbClr val="000000"/>
                  </a:outerShdw>
                </a:effectLst>
                <a:ea typeface="+mn-ea"/>
              </a:rPr>
              <a:t>2009 Full Year Population Characteristics Data File</a:t>
            </a:r>
            <a:r>
              <a:rPr lang="en-US" sz="2800" dirty="0" smtClean="0">
                <a:effectLst>
                  <a:outerShdw blurRad="38100" dist="38100" dir="2700000" algn="tl">
                    <a:srgbClr val="000000"/>
                  </a:outerShdw>
                </a:effectLst>
                <a:ea typeface="+mn-ea"/>
              </a:rPr>
              <a:t> </a:t>
            </a:r>
          </a:p>
          <a:p>
            <a:pPr eaLnBrk="1" hangingPunct="1">
              <a:buFont typeface="Wingdings" pitchFamily="2" charset="2"/>
              <a:buChar char="n"/>
              <a:defRPr/>
            </a:pPr>
            <a:endParaRPr lang="en-US" sz="2800" dirty="0" smtClean="0">
              <a:effectLst>
                <a:outerShdw blurRad="38100" dist="38100" dir="2700000" algn="tl">
                  <a:srgbClr val="000000"/>
                </a:outerShdw>
              </a:effectLst>
              <a:ea typeface="+mn-ea"/>
            </a:endParaRPr>
          </a:p>
          <a:p>
            <a:pPr eaLnBrk="1" hangingPunct="1">
              <a:buFont typeface="Wingdings" pitchFamily="2" charset="2"/>
              <a:buChar char="n"/>
              <a:defRPr/>
            </a:pPr>
            <a:r>
              <a:rPr lang="en-US" sz="2800" b="1" dirty="0" smtClean="0">
                <a:effectLst>
                  <a:outerShdw blurRad="38100" dist="38100" dir="2700000" algn="tl">
                    <a:srgbClr val="000000"/>
                  </a:outerShdw>
                </a:effectLst>
                <a:ea typeface="+mn-ea"/>
              </a:rPr>
              <a:t>MEPS HC-119: </a:t>
            </a:r>
          </a:p>
          <a:p>
            <a:pPr eaLnBrk="1" hangingPunct="1">
              <a:buFont typeface="Wingdings" pitchFamily="2" charset="2"/>
              <a:buNone/>
              <a:defRPr/>
            </a:pPr>
            <a:r>
              <a:rPr lang="en-US" sz="2800" b="1" dirty="0" smtClean="0">
                <a:effectLst>
                  <a:outerShdw blurRad="38100" dist="38100" dir="2700000" algn="tl">
                    <a:srgbClr val="000000"/>
                  </a:outerShdw>
                </a:effectLst>
                <a:ea typeface="+mn-ea"/>
              </a:rPr>
              <a:t>	2008 Person Round Plan Public Use File</a:t>
            </a:r>
          </a:p>
          <a:p>
            <a:pPr eaLnBrk="1" hangingPunct="1">
              <a:buFont typeface="Wingdings" pitchFamily="2" charset="2"/>
              <a:buNone/>
              <a:defRPr/>
            </a:pPr>
            <a:endParaRPr lang="en-US" sz="2800" dirty="0" smtClean="0">
              <a:effectLst>
                <a:outerShdw blurRad="38100" dist="38100" dir="2700000" algn="tl">
                  <a:srgbClr val="000000"/>
                </a:outerShdw>
              </a:effectLst>
              <a:ea typeface="+mn-ea"/>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7874" name="Rectangle 2"/>
          <p:cNvSpPr>
            <a:spLocks noGrp="1" noChangeArrowheads="1"/>
          </p:cNvSpPr>
          <p:nvPr>
            <p:ph type="title" idx="4294967295"/>
          </p:nvPr>
        </p:nvSpPr>
        <p:spPr>
          <a:xfrm>
            <a:off x="1676400" y="228600"/>
            <a:ext cx="7162800" cy="914400"/>
          </a:xfrm>
        </p:spPr>
        <p:txBody>
          <a:bodyPr/>
          <a:lstStyle/>
          <a:p>
            <a:pPr eaLnBrk="1" hangingPunct="1"/>
            <a:r>
              <a:rPr lang="en-US" sz="3200">
                <a:effectLst>
                  <a:outerShdw blurRad="38100" dist="38100" dir="2700000" algn="tl">
                    <a:srgbClr val="000000"/>
                  </a:outerShdw>
                </a:effectLst>
                <a:latin typeface="Arial" charset="0"/>
              </a:rPr>
              <a:t>2010 Point-in-Time</a:t>
            </a:r>
            <a:br>
              <a:rPr lang="en-US" sz="3200">
                <a:effectLst>
                  <a:outerShdw blurRad="38100" dist="38100" dir="2700000" algn="tl">
                    <a:srgbClr val="000000"/>
                  </a:outerShdw>
                </a:effectLst>
                <a:latin typeface="Arial" charset="0"/>
              </a:rPr>
            </a:br>
            <a:r>
              <a:rPr lang="en-US" sz="3200">
                <a:effectLst>
                  <a:outerShdw blurRad="38100" dist="38100" dir="2700000" algn="tl">
                    <a:srgbClr val="000000"/>
                  </a:outerShdw>
                </a:effectLst>
                <a:latin typeface="Arial" charset="0"/>
              </a:rPr>
              <a:t>Public Health Insurance Variables</a:t>
            </a:r>
          </a:p>
        </p:txBody>
      </p:sp>
      <p:sp>
        <p:nvSpPr>
          <p:cNvPr id="847875" name="Rectangle 3"/>
          <p:cNvSpPr>
            <a:spLocks noGrp="1" noChangeArrowheads="1"/>
          </p:cNvSpPr>
          <p:nvPr>
            <p:ph type="body" idx="4294967295"/>
          </p:nvPr>
        </p:nvSpPr>
        <p:spPr>
          <a:xfrm>
            <a:off x="609600" y="1600200"/>
            <a:ext cx="8001000" cy="4648200"/>
          </a:xfrm>
        </p:spPr>
        <p:txBody>
          <a:bodyPr/>
          <a:lstStyle/>
          <a:p>
            <a:pPr eaLnBrk="1" hangingPunct="1">
              <a:lnSpc>
                <a:spcPct val="70000"/>
              </a:lnSpc>
            </a:pPr>
            <a:r>
              <a:rPr lang="en-US" sz="2200" b="1">
                <a:effectLst>
                  <a:outerShdw blurRad="38100" dist="38100" dir="2700000" algn="tl">
                    <a:srgbClr val="000000"/>
                  </a:outerShdw>
                </a:effectLst>
                <a:latin typeface="Arial" charset="0"/>
              </a:rPr>
              <a:t>TRINW31X   COV BY TRICARE AT INTERVIEW – 			    EDITED</a:t>
            </a:r>
          </a:p>
          <a:p>
            <a:pPr eaLnBrk="1" hangingPunct="1">
              <a:lnSpc>
                <a:spcPct val="70000"/>
              </a:lnSpc>
            </a:pPr>
            <a:endParaRPr lang="en-US" sz="2200" b="1">
              <a:effectLst>
                <a:outerShdw blurRad="38100" dist="38100" dir="2700000" algn="tl">
                  <a:srgbClr val="000000"/>
                </a:outerShdw>
              </a:effectLst>
              <a:latin typeface="Arial" charset="0"/>
            </a:endParaRPr>
          </a:p>
          <a:p>
            <a:pPr eaLnBrk="1" hangingPunct="1">
              <a:lnSpc>
                <a:spcPct val="70000"/>
              </a:lnSpc>
            </a:pPr>
            <a:r>
              <a:rPr lang="en-US" sz="2200" b="1">
                <a:effectLst>
                  <a:outerShdw blurRad="38100" dist="38100" dir="2700000" algn="tl">
                    <a:srgbClr val="000000"/>
                  </a:outerShdw>
                </a:effectLst>
                <a:latin typeface="Arial" charset="0"/>
              </a:rPr>
              <a:t>MCARE31X   COV BY MEDICARE – EDITED</a:t>
            </a:r>
          </a:p>
          <a:p>
            <a:pPr eaLnBrk="1" hangingPunct="1">
              <a:lnSpc>
                <a:spcPct val="70000"/>
              </a:lnSpc>
            </a:pPr>
            <a:endParaRPr lang="en-US" sz="2200" b="1">
              <a:effectLst>
                <a:outerShdw blurRad="38100" dist="38100" dir="2700000" algn="tl">
                  <a:srgbClr val="000000"/>
                </a:outerShdw>
              </a:effectLst>
              <a:latin typeface="Arial" charset="0"/>
            </a:endParaRPr>
          </a:p>
          <a:p>
            <a:pPr eaLnBrk="1" hangingPunct="1">
              <a:lnSpc>
                <a:spcPct val="70000"/>
              </a:lnSpc>
            </a:pPr>
            <a:r>
              <a:rPr lang="en-US" sz="2200" b="1">
                <a:effectLst>
                  <a:outerShdw blurRad="38100" dist="38100" dir="2700000" algn="tl">
                    <a:srgbClr val="000000"/>
                  </a:outerShdw>
                </a:effectLst>
                <a:latin typeface="Arial" charset="0"/>
              </a:rPr>
              <a:t>MCAID31X    COV BY MEDICAID – EDITED</a:t>
            </a:r>
          </a:p>
          <a:p>
            <a:pPr eaLnBrk="1" hangingPunct="1">
              <a:lnSpc>
                <a:spcPct val="70000"/>
              </a:lnSpc>
            </a:pPr>
            <a:endParaRPr lang="en-US" sz="2200" b="1">
              <a:effectLst>
                <a:outerShdw blurRad="38100" dist="38100" dir="2700000" algn="tl">
                  <a:srgbClr val="000000"/>
                </a:outerShdw>
              </a:effectLst>
              <a:latin typeface="Arial" charset="0"/>
            </a:endParaRPr>
          </a:p>
          <a:p>
            <a:pPr eaLnBrk="1" hangingPunct="1">
              <a:lnSpc>
                <a:spcPct val="70000"/>
              </a:lnSpc>
            </a:pPr>
            <a:r>
              <a:rPr lang="en-US" sz="2200" b="1">
                <a:effectLst>
                  <a:outerShdw blurRad="38100" dist="38100" dir="2700000" algn="tl">
                    <a:srgbClr val="000000"/>
                  </a:outerShdw>
                </a:effectLst>
                <a:latin typeface="Arial" charset="0"/>
              </a:rPr>
              <a:t>OTPUBA31   COV BY/PAYS OTH GOV MCAID HMO</a:t>
            </a:r>
          </a:p>
          <a:p>
            <a:pPr eaLnBrk="1" hangingPunct="1">
              <a:lnSpc>
                <a:spcPct val="70000"/>
              </a:lnSpc>
            </a:pPr>
            <a:endParaRPr lang="en-US" sz="2200" b="1">
              <a:effectLst>
                <a:outerShdw blurRad="38100" dist="38100" dir="2700000" algn="tl">
                  <a:srgbClr val="000000"/>
                </a:outerShdw>
              </a:effectLst>
              <a:latin typeface="Arial" charset="0"/>
            </a:endParaRPr>
          </a:p>
          <a:p>
            <a:pPr eaLnBrk="1" hangingPunct="1">
              <a:lnSpc>
                <a:spcPct val="70000"/>
              </a:lnSpc>
            </a:pPr>
            <a:r>
              <a:rPr lang="en-US" sz="2200" b="1">
                <a:effectLst>
                  <a:outerShdw blurRad="38100" dist="38100" dir="2700000" algn="tl">
                    <a:srgbClr val="000000"/>
                  </a:outerShdw>
                </a:effectLst>
                <a:latin typeface="Arial" charset="0"/>
              </a:rPr>
              <a:t>OTPUBB31   COV BY OTH PUBLIC NOT MCAID HMO</a:t>
            </a:r>
          </a:p>
          <a:p>
            <a:pPr eaLnBrk="1" hangingPunct="1">
              <a:lnSpc>
                <a:spcPct val="70000"/>
              </a:lnSpc>
            </a:pPr>
            <a:endParaRPr lang="en-US" sz="2200" b="1">
              <a:effectLst>
                <a:outerShdw blurRad="38100" dist="38100" dir="2700000" algn="tl">
                  <a:srgbClr val="000000"/>
                </a:outerShdw>
              </a:effectLst>
              <a:latin typeface="Arial" charset="0"/>
            </a:endParaRPr>
          </a:p>
          <a:p>
            <a:pPr eaLnBrk="1" hangingPunct="1">
              <a:lnSpc>
                <a:spcPct val="70000"/>
              </a:lnSpc>
            </a:pPr>
            <a:r>
              <a:rPr lang="en-US" sz="2200" b="1">
                <a:effectLst>
                  <a:outerShdw blurRad="38100" dist="38100" dir="2700000" algn="tl">
                    <a:srgbClr val="000000"/>
                  </a:outerShdw>
                </a:effectLst>
                <a:latin typeface="Arial" charset="0"/>
              </a:rPr>
              <a:t>STPRG31      COV BY STATE SPECIFIC PROGRAM</a:t>
            </a:r>
          </a:p>
          <a:p>
            <a:pPr eaLnBrk="1" hangingPunct="1">
              <a:lnSpc>
                <a:spcPct val="70000"/>
              </a:lnSpc>
            </a:pPr>
            <a:endParaRPr lang="en-US" sz="2200" b="1">
              <a:effectLst>
                <a:outerShdw blurRad="38100" dist="38100" dir="2700000" algn="tl">
                  <a:srgbClr val="000000"/>
                </a:outerShdw>
              </a:effectLst>
              <a:latin typeface="Arial" charset="0"/>
            </a:endParaRPr>
          </a:p>
          <a:p>
            <a:pPr eaLnBrk="1" hangingPunct="1">
              <a:lnSpc>
                <a:spcPct val="70000"/>
              </a:lnSpc>
            </a:pPr>
            <a:r>
              <a:rPr lang="en-US" sz="2200" b="1">
                <a:effectLst>
                  <a:outerShdw blurRad="38100" dist="38100" dir="2700000" algn="tl">
                    <a:srgbClr val="000000"/>
                  </a:outerShdw>
                </a:effectLst>
                <a:latin typeface="Arial" charset="0"/>
              </a:rPr>
              <a:t>PUB31X        COV BY PUBLIC INS - EDITED </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22" name="Rectangle 2"/>
          <p:cNvSpPr>
            <a:spLocks noGrp="1" noChangeArrowheads="1"/>
          </p:cNvSpPr>
          <p:nvPr>
            <p:ph type="title" idx="4294967295"/>
          </p:nvPr>
        </p:nvSpPr>
        <p:spPr>
          <a:xfrm>
            <a:off x="1676400" y="228600"/>
            <a:ext cx="7010400" cy="990600"/>
          </a:xfrm>
        </p:spPr>
        <p:txBody>
          <a:bodyPr/>
          <a:lstStyle/>
          <a:p>
            <a:pPr eaLnBrk="1" hangingPunct="1"/>
            <a:r>
              <a:rPr lang="en-US" sz="3200">
                <a:effectLst>
                  <a:outerShdw blurRad="38100" dist="38100" dir="2700000" algn="tl">
                    <a:srgbClr val="000000"/>
                  </a:outerShdw>
                </a:effectLst>
                <a:latin typeface="Arial" charset="0"/>
              </a:rPr>
              <a:t>2010 Point-in-Time</a:t>
            </a:r>
            <a:br>
              <a:rPr lang="en-US" sz="3200">
                <a:effectLst>
                  <a:outerShdw blurRad="38100" dist="38100" dir="2700000" algn="tl">
                    <a:srgbClr val="000000"/>
                  </a:outerShdw>
                </a:effectLst>
                <a:latin typeface="Arial" charset="0"/>
              </a:rPr>
            </a:br>
            <a:r>
              <a:rPr lang="en-US" sz="3200">
                <a:effectLst>
                  <a:outerShdw blurRad="38100" dist="38100" dir="2700000" algn="tl">
                    <a:srgbClr val="000000"/>
                  </a:outerShdw>
                </a:effectLst>
                <a:latin typeface="Arial" charset="0"/>
              </a:rPr>
              <a:t>Private Health Insurance Variables</a:t>
            </a:r>
          </a:p>
        </p:txBody>
      </p:sp>
      <p:sp>
        <p:nvSpPr>
          <p:cNvPr id="849923" name="Rectangle 3"/>
          <p:cNvSpPr>
            <a:spLocks noGrp="1" noChangeArrowheads="1"/>
          </p:cNvSpPr>
          <p:nvPr>
            <p:ph type="body" idx="4294967295"/>
          </p:nvPr>
        </p:nvSpPr>
        <p:spPr>
          <a:xfrm>
            <a:off x="381000" y="1447800"/>
            <a:ext cx="8305800" cy="4953000"/>
          </a:xfrm>
        </p:spPr>
        <p:txBody>
          <a:bodyPr/>
          <a:lstStyle/>
          <a:p>
            <a:pPr eaLnBrk="1" hangingPunct="1"/>
            <a:r>
              <a:rPr lang="en-US" sz="2800" b="1">
                <a:effectLst>
                  <a:outerShdw blurRad="38100" dist="38100" dir="2700000" algn="tl">
                    <a:srgbClr val="000000"/>
                  </a:outerShdw>
                </a:effectLst>
                <a:latin typeface="Arial" charset="0"/>
              </a:rPr>
              <a:t>PRIEU31     COV BY PRIV EMPL/UNION     		                PLAN</a:t>
            </a:r>
          </a:p>
          <a:p>
            <a:pPr eaLnBrk="1" hangingPunct="1"/>
            <a:r>
              <a:rPr lang="en-US" sz="2800" b="1">
                <a:effectLst>
                  <a:outerShdw blurRad="38100" dist="38100" dir="2700000" algn="tl">
                    <a:srgbClr val="000000"/>
                  </a:outerShdw>
                </a:effectLst>
                <a:latin typeface="Arial" charset="0"/>
              </a:rPr>
              <a:t>PRIDK31     COV BY PRIV DK PLAN</a:t>
            </a:r>
          </a:p>
          <a:p>
            <a:pPr eaLnBrk="1" hangingPunct="1"/>
            <a:r>
              <a:rPr lang="en-US" sz="2800" b="1">
                <a:effectLst>
                  <a:outerShdw blurRad="38100" dist="38100" dir="2700000" algn="tl">
                    <a:srgbClr val="000000"/>
                  </a:outerShdw>
                </a:effectLst>
                <a:latin typeface="Arial" charset="0"/>
              </a:rPr>
              <a:t>PRING31     COV BY NONGROUP PLAN</a:t>
            </a:r>
          </a:p>
          <a:p>
            <a:pPr eaLnBrk="1" hangingPunct="1"/>
            <a:r>
              <a:rPr lang="en-US" sz="2800" b="1">
                <a:effectLst>
                  <a:outerShdw blurRad="38100" dist="38100" dir="2700000" algn="tl">
                    <a:srgbClr val="000000"/>
                  </a:outerShdw>
                </a:effectLst>
                <a:latin typeface="Arial" charset="0"/>
              </a:rPr>
              <a:t>PRIOG31     COV BY OTH GROUP PLAN</a:t>
            </a:r>
          </a:p>
          <a:p>
            <a:pPr eaLnBrk="1" hangingPunct="1"/>
            <a:r>
              <a:rPr lang="en-US" sz="2800" b="1">
                <a:effectLst>
                  <a:outerShdw blurRad="38100" dist="38100" dir="2700000" algn="tl">
                    <a:srgbClr val="000000"/>
                  </a:outerShdw>
                </a:effectLst>
                <a:latin typeface="Arial" charset="0"/>
              </a:rPr>
              <a:t>PRIS31        COV BY SELF-EMP-1 INS</a:t>
            </a:r>
          </a:p>
          <a:p>
            <a:pPr eaLnBrk="1" hangingPunct="1"/>
            <a:r>
              <a:rPr lang="en-US" sz="2800" b="1">
                <a:effectLst>
                  <a:outerShdw blurRad="38100" dist="38100" dir="2700000" algn="tl">
                    <a:srgbClr val="000000"/>
                  </a:outerShdw>
                </a:effectLst>
                <a:latin typeface="Arial" charset="0"/>
              </a:rPr>
              <a:t>PRIOUT31   COV BY HOLDER OUTSIDE 	 RU</a:t>
            </a:r>
          </a:p>
          <a:p>
            <a:pPr eaLnBrk="1" hangingPunct="1"/>
            <a:r>
              <a:rPr lang="en-US" sz="2800" b="1">
                <a:effectLst>
                  <a:outerShdw blurRad="38100" dist="38100" dir="2700000" algn="tl">
                    <a:srgbClr val="000000"/>
                  </a:outerShdw>
                </a:effectLst>
                <a:latin typeface="Arial" charset="0"/>
              </a:rPr>
              <a:t>PRIV31 	       COV BY PRIVATE INS</a:t>
            </a:r>
            <a:endParaRPr lang="en-US" sz="2800">
              <a:effectLst>
                <a:outerShdw blurRad="38100" dist="38100" dir="2700000" algn="tl">
                  <a:srgbClr val="000000"/>
                </a:outerShdw>
              </a:effectLst>
              <a:latin typeface="Arial" charset="0"/>
            </a:endParaRPr>
          </a:p>
          <a:p>
            <a:pPr eaLnBrk="1" hangingPunct="1"/>
            <a:r>
              <a:rPr lang="en-US" sz="2800" b="1">
                <a:effectLst>
                  <a:outerShdw blurRad="38100" dist="38100" dir="2700000" algn="tl">
                    <a:srgbClr val="000000"/>
                  </a:outerShdw>
                </a:effectLst>
                <a:latin typeface="Arial" charset="0"/>
              </a:rPr>
              <a:t>INSRD31X   INSURED - EDITED</a:t>
            </a:r>
            <a:r>
              <a:rPr lang="en-US" sz="2800">
                <a:effectLst>
                  <a:outerShdw blurRad="38100" dist="38100" dir="2700000" algn="tl">
                    <a:srgbClr val="000000"/>
                  </a:outerShdw>
                </a:effectLst>
                <a:latin typeface="Arial" charset="0"/>
              </a:rPr>
              <a:t> </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1970" name="Rectangle 2"/>
          <p:cNvSpPr>
            <a:spLocks noGrp="1" noChangeArrowheads="1"/>
          </p:cNvSpPr>
          <p:nvPr>
            <p:ph type="title" idx="4294967295"/>
          </p:nvPr>
        </p:nvSpPr>
        <p:spPr>
          <a:xfrm>
            <a:off x="1752600" y="304800"/>
            <a:ext cx="7086600" cy="990600"/>
          </a:xfrm>
        </p:spPr>
        <p:txBody>
          <a:bodyPr/>
          <a:lstStyle/>
          <a:p>
            <a:pPr eaLnBrk="1" hangingPunct="1"/>
            <a:r>
              <a:rPr lang="en-US" sz="3200">
                <a:effectLst>
                  <a:outerShdw blurRad="38100" dist="38100" dir="2700000" algn="tl">
                    <a:srgbClr val="000000"/>
                  </a:outerShdw>
                </a:effectLst>
                <a:latin typeface="Arial" charset="0"/>
              </a:rPr>
              <a:t>2010 Point-in-Time</a:t>
            </a:r>
            <a:br>
              <a:rPr lang="en-US" sz="3200">
                <a:effectLst>
                  <a:outerShdw blurRad="38100" dist="38100" dir="2700000" algn="tl">
                    <a:srgbClr val="000000"/>
                  </a:outerShdw>
                </a:effectLst>
                <a:latin typeface="Arial" charset="0"/>
              </a:rPr>
            </a:br>
            <a:r>
              <a:rPr lang="en-US" sz="3200">
                <a:effectLst>
                  <a:outerShdw blurRad="38100" dist="38100" dir="2700000" algn="tl">
                    <a:srgbClr val="000000"/>
                  </a:outerShdw>
                </a:effectLst>
                <a:latin typeface="Arial" charset="0"/>
              </a:rPr>
              <a:t>Policy Holder Insurance Variables</a:t>
            </a:r>
          </a:p>
        </p:txBody>
      </p:sp>
      <p:sp>
        <p:nvSpPr>
          <p:cNvPr id="851971" name="Rectangle 3"/>
          <p:cNvSpPr>
            <a:spLocks noGrp="1" noChangeArrowheads="1"/>
          </p:cNvSpPr>
          <p:nvPr>
            <p:ph type="body" idx="4294967295"/>
          </p:nvPr>
        </p:nvSpPr>
        <p:spPr>
          <a:xfrm>
            <a:off x="609600" y="1447800"/>
            <a:ext cx="7993063" cy="4724400"/>
          </a:xfrm>
        </p:spPr>
        <p:txBody>
          <a:bodyPr/>
          <a:lstStyle/>
          <a:p>
            <a:pPr eaLnBrk="1" hangingPunct="1"/>
            <a:r>
              <a:rPr lang="en-US" sz="2800" b="1">
                <a:effectLst>
                  <a:outerShdw blurRad="38100" dist="38100" dir="2700000" algn="tl">
                    <a:srgbClr val="000000"/>
                  </a:outerShdw>
                </a:effectLst>
                <a:latin typeface="Arial" charset="0"/>
              </a:rPr>
              <a:t>HPRIEU31     HOLDER OF PRIV 					EMPL/UNION PLAN</a:t>
            </a:r>
          </a:p>
          <a:p>
            <a:pPr eaLnBrk="1" hangingPunct="1"/>
            <a:r>
              <a:rPr lang="en-US" sz="2800" b="1">
                <a:effectLst>
                  <a:outerShdw blurRad="38100" dist="38100" dir="2700000" algn="tl">
                    <a:srgbClr val="000000"/>
                  </a:outerShdw>
                </a:effectLst>
                <a:latin typeface="Arial" charset="0"/>
              </a:rPr>
              <a:t>HPRIDK31     HOLDER OF PRIV DK PLAN</a:t>
            </a:r>
          </a:p>
          <a:p>
            <a:pPr eaLnBrk="1" hangingPunct="1"/>
            <a:r>
              <a:rPr lang="en-US" sz="2800" b="1">
                <a:effectLst>
                  <a:outerShdw blurRad="38100" dist="38100" dir="2700000" algn="tl">
                    <a:srgbClr val="000000"/>
                  </a:outerShdw>
                </a:effectLst>
                <a:latin typeface="Arial" charset="0"/>
              </a:rPr>
              <a:t>HPRING31     HOLDER OF NONGROUP 				PLAN</a:t>
            </a:r>
          </a:p>
          <a:p>
            <a:pPr eaLnBrk="1" hangingPunct="1"/>
            <a:r>
              <a:rPr lang="en-US" sz="2800" b="1">
                <a:effectLst>
                  <a:outerShdw blurRad="38100" dist="38100" dir="2700000" algn="tl">
                    <a:srgbClr val="000000"/>
                  </a:outerShdw>
                </a:effectLst>
                <a:latin typeface="Arial" charset="0"/>
              </a:rPr>
              <a:t>HPRIOG31     HOLDER OF OTH GROUP 				PLAN</a:t>
            </a:r>
          </a:p>
          <a:p>
            <a:pPr eaLnBrk="1" hangingPunct="1"/>
            <a:r>
              <a:rPr lang="en-US" sz="2800" b="1">
                <a:effectLst>
                  <a:outerShdw blurRad="38100" dist="38100" dir="2700000" algn="tl">
                    <a:srgbClr val="000000"/>
                  </a:outerShdw>
                </a:effectLst>
                <a:latin typeface="Arial" charset="0"/>
              </a:rPr>
              <a:t>HPRIS31    	HOLDER OF SELF-EMP-1 INS</a:t>
            </a:r>
          </a:p>
          <a:p>
            <a:pPr eaLnBrk="1" hangingPunct="1"/>
            <a:r>
              <a:rPr lang="en-US" sz="2800" b="1">
                <a:effectLst>
                  <a:outerShdw blurRad="38100" dist="38100" dir="2700000" algn="tl">
                    <a:srgbClr val="000000"/>
                  </a:outerShdw>
                </a:effectLst>
                <a:latin typeface="Arial" charset="0"/>
              </a:rPr>
              <a:t>HPRIV31    	HOLDER OF PRIV INS PLAN</a:t>
            </a:r>
            <a:r>
              <a:rPr lang="en-US">
                <a:effectLst>
                  <a:outerShdw blurRad="38100" dist="38100" dir="2700000" algn="tl">
                    <a:srgbClr val="000000"/>
                  </a:outerShdw>
                </a:effectLst>
                <a:latin typeface="Arial" charset="0"/>
              </a:rPr>
              <a:t>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1676400" y="457200"/>
            <a:ext cx="6705600" cy="762000"/>
          </a:xfrm>
        </p:spPr>
        <p:txBody>
          <a:bodyPr/>
          <a:lstStyle/>
          <a:p>
            <a:r>
              <a:rPr lang="en-US" dirty="0">
                <a:latin typeface="Arial" charset="0"/>
              </a:rPr>
              <a:t>MEPS-HC Survey Design</a:t>
            </a:r>
          </a:p>
        </p:txBody>
      </p:sp>
      <p:sp>
        <p:nvSpPr>
          <p:cNvPr id="40963" name="Rectangle 3"/>
          <p:cNvSpPr>
            <a:spLocks noGrp="1" noChangeArrowheads="1"/>
          </p:cNvSpPr>
          <p:nvPr>
            <p:ph type="body" idx="1"/>
          </p:nvPr>
        </p:nvSpPr>
        <p:spPr>
          <a:xfrm>
            <a:off x="304800" y="1676400"/>
            <a:ext cx="8610600" cy="4953000"/>
          </a:xfrm>
        </p:spPr>
        <p:txBody>
          <a:bodyPr/>
          <a:lstStyle/>
          <a:p>
            <a:r>
              <a:rPr lang="en-US" sz="2800" b="1">
                <a:latin typeface="Arial" charset="0"/>
              </a:rPr>
              <a:t>Sub-sample of respondents from the previous year</a:t>
            </a:r>
            <a:r>
              <a:rPr lang="ja-JP" altLang="en-US" sz="2800" b="1">
                <a:latin typeface="Arial" charset="0"/>
              </a:rPr>
              <a:t>’</a:t>
            </a:r>
            <a:r>
              <a:rPr lang="en-US" sz="2800" b="1">
                <a:latin typeface="Arial" charset="0"/>
              </a:rPr>
              <a:t>s National Health Interview Survey (NHIS)</a:t>
            </a:r>
          </a:p>
          <a:p>
            <a:pPr>
              <a:buFont typeface="Wingdings" charset="0"/>
              <a:buNone/>
            </a:pPr>
            <a:endParaRPr lang="en-US" sz="1000" b="1">
              <a:latin typeface="Arial" charset="0"/>
            </a:endParaRPr>
          </a:p>
          <a:p>
            <a:r>
              <a:rPr lang="en-US" sz="2800" b="1">
                <a:latin typeface="Arial" charset="0"/>
              </a:rPr>
              <a:t>Representative of the civilian non-institutionalized population of the US</a:t>
            </a:r>
          </a:p>
          <a:p>
            <a:pPr>
              <a:buFont typeface="Wingdings" charset="0"/>
              <a:buNone/>
            </a:pPr>
            <a:endParaRPr lang="en-US" sz="1000" b="1">
              <a:latin typeface="Arial" charset="0"/>
            </a:endParaRPr>
          </a:p>
          <a:p>
            <a:r>
              <a:rPr lang="en-US" sz="2800" b="1">
                <a:latin typeface="Arial" charset="0"/>
              </a:rPr>
              <a:t>Five in-person interviews over 2 ½ year period using Computer Assisted Personal Interview (CAPI)</a:t>
            </a:r>
          </a:p>
          <a:p>
            <a:pPr>
              <a:buFont typeface="Wingdings" charset="0"/>
              <a:buNone/>
            </a:pPr>
            <a:endParaRPr lang="en-US" sz="1000" b="1">
              <a:latin typeface="Arial" charset="0"/>
            </a:endParaRPr>
          </a:p>
          <a:p>
            <a:r>
              <a:rPr lang="en-US" sz="2800" b="1">
                <a:latin typeface="Arial" charset="0"/>
              </a:rPr>
              <a:t>Interviews average 90 minutes with a range of one to four hours</a:t>
            </a:r>
          </a:p>
        </p:txBody>
      </p:sp>
    </p:spTree>
  </p:cSld>
  <p:clrMapOvr>
    <a:masterClrMapping/>
  </p:clrMapOvr>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8114" name="Rectangle 2"/>
          <p:cNvSpPr>
            <a:spLocks noGrp="1" noChangeArrowheads="1"/>
          </p:cNvSpPr>
          <p:nvPr>
            <p:ph type="title" idx="4294967295"/>
          </p:nvPr>
        </p:nvSpPr>
        <p:spPr>
          <a:xfrm>
            <a:off x="1676400" y="342900"/>
            <a:ext cx="7162800" cy="876300"/>
          </a:xfrm>
        </p:spPr>
        <p:txBody>
          <a:bodyPr/>
          <a:lstStyle/>
          <a:p>
            <a:pPr eaLnBrk="1" hangingPunct="1"/>
            <a:r>
              <a:rPr lang="en-US" sz="2800">
                <a:effectLst>
                  <a:outerShdw blurRad="38100" dist="38100" dir="2700000" algn="tl">
                    <a:srgbClr val="000000"/>
                  </a:outerShdw>
                </a:effectLst>
                <a:latin typeface="Arial" charset="0"/>
              </a:rPr>
              <a:t>2009 Full Year </a:t>
            </a:r>
            <a:br>
              <a:rPr lang="en-US" sz="2800">
                <a:effectLst>
                  <a:outerShdw blurRad="38100" dist="38100" dir="2700000" algn="tl">
                    <a:srgbClr val="000000"/>
                  </a:outerShdw>
                </a:effectLst>
                <a:latin typeface="Arial" charset="0"/>
              </a:rPr>
            </a:br>
            <a:r>
              <a:rPr lang="en-US" sz="2800">
                <a:effectLst>
                  <a:outerShdw blurRad="38100" dist="38100" dir="2700000" algn="tl">
                    <a:srgbClr val="000000"/>
                  </a:outerShdw>
                </a:effectLst>
                <a:latin typeface="Arial" charset="0"/>
              </a:rPr>
              <a:t>Population Characteristics Data File</a:t>
            </a:r>
            <a:br>
              <a:rPr lang="en-US" sz="2800">
                <a:effectLst>
                  <a:outerShdw blurRad="38100" dist="38100" dir="2700000" algn="tl">
                    <a:srgbClr val="000000"/>
                  </a:outerShdw>
                </a:effectLst>
                <a:latin typeface="Arial" charset="0"/>
              </a:rPr>
            </a:br>
            <a:r>
              <a:rPr lang="en-US" sz="2800">
                <a:effectLst>
                  <a:outerShdw blurRad="38100" dist="38100" dir="2700000" algn="tl">
                    <a:srgbClr val="000000"/>
                  </a:outerShdw>
                </a:effectLst>
                <a:latin typeface="Arial" charset="0"/>
              </a:rPr>
              <a:t>Public Insurance </a:t>
            </a:r>
          </a:p>
        </p:txBody>
      </p:sp>
      <p:sp>
        <p:nvSpPr>
          <p:cNvPr id="858115" name="Rectangle 3"/>
          <p:cNvSpPr>
            <a:spLocks noGrp="1" noChangeArrowheads="1"/>
          </p:cNvSpPr>
          <p:nvPr>
            <p:ph type="body" idx="4294967295"/>
          </p:nvPr>
        </p:nvSpPr>
        <p:spPr>
          <a:xfrm>
            <a:off x="533400" y="1524000"/>
            <a:ext cx="8069263" cy="5029200"/>
          </a:xfrm>
        </p:spPr>
        <p:txBody>
          <a:bodyPr/>
          <a:lstStyle/>
          <a:p>
            <a:pPr eaLnBrk="1" hangingPunct="1">
              <a:lnSpc>
                <a:spcPct val="80000"/>
              </a:lnSpc>
              <a:buFont typeface="Wingdings" charset="0"/>
              <a:buNone/>
            </a:pPr>
            <a:r>
              <a:rPr lang="en-US" sz="2800" b="1">
                <a:solidFill>
                  <a:schemeClr val="tx2"/>
                </a:solidFill>
                <a:effectLst>
                  <a:outerShdw blurRad="38100" dist="38100" dir="2700000" algn="tl">
                    <a:srgbClr val="000000"/>
                  </a:outerShdw>
                </a:effectLst>
                <a:latin typeface="Arial" charset="0"/>
              </a:rPr>
              <a:t>Month by month indicators</a:t>
            </a:r>
          </a:p>
          <a:p>
            <a:pPr eaLnBrk="1" hangingPunct="1">
              <a:lnSpc>
                <a:spcPct val="80000"/>
              </a:lnSpc>
              <a:buFont typeface="Wingdings" charset="0"/>
              <a:buNone/>
            </a:pPr>
            <a:endParaRPr lang="en-US" sz="2800" b="1">
              <a:solidFill>
                <a:schemeClr val="tx2"/>
              </a:solidFill>
              <a:effectLst>
                <a:outerShdw blurRad="38100" dist="38100" dir="2700000" algn="tl">
                  <a:srgbClr val="000000"/>
                </a:outerShdw>
              </a:effectLst>
              <a:latin typeface="Arial" charset="0"/>
            </a:endParaRPr>
          </a:p>
          <a:p>
            <a:pPr eaLnBrk="1" hangingPunct="1">
              <a:lnSpc>
                <a:spcPct val="80000"/>
              </a:lnSpc>
            </a:pPr>
            <a:r>
              <a:rPr lang="en-US" sz="2400" b="1">
                <a:effectLst>
                  <a:outerShdw blurRad="38100" dist="38100" dir="2700000" algn="tl">
                    <a:srgbClr val="000000"/>
                  </a:outerShdw>
                </a:effectLst>
                <a:latin typeface="Arial" charset="0"/>
              </a:rPr>
              <a:t>TRIJA09X-TRIDE09X - TRICARE </a:t>
            </a:r>
          </a:p>
          <a:p>
            <a:pPr eaLnBrk="1" hangingPunct="1">
              <a:lnSpc>
                <a:spcPct val="80000"/>
              </a:lnSpc>
            </a:pPr>
            <a:r>
              <a:rPr lang="en-US" sz="2400" b="1">
                <a:effectLst>
                  <a:outerShdw blurRad="38100" dist="38100" dir="2700000" algn="tl">
                    <a:srgbClr val="000000"/>
                  </a:outerShdw>
                </a:effectLst>
                <a:latin typeface="Arial" charset="0"/>
              </a:rPr>
              <a:t>MCRJA09X-MCRDE09X - Medicare</a:t>
            </a:r>
          </a:p>
          <a:p>
            <a:pPr eaLnBrk="1" hangingPunct="1">
              <a:lnSpc>
                <a:spcPct val="80000"/>
              </a:lnSpc>
            </a:pPr>
            <a:r>
              <a:rPr lang="en-US" sz="2400" b="1">
                <a:effectLst>
                  <a:outerShdw blurRad="38100" dist="38100" dir="2700000" algn="tl">
                    <a:srgbClr val="000000"/>
                  </a:outerShdw>
                </a:effectLst>
                <a:latin typeface="Arial" charset="0"/>
              </a:rPr>
              <a:t>MCDJA09X-MCDDE09X - Medicaid/SCHIP</a:t>
            </a:r>
          </a:p>
          <a:p>
            <a:pPr eaLnBrk="1" hangingPunct="1">
              <a:lnSpc>
                <a:spcPct val="80000"/>
              </a:lnSpc>
            </a:pPr>
            <a:r>
              <a:rPr lang="en-US" sz="2400" b="1">
                <a:effectLst>
                  <a:outerShdw blurRad="38100" dist="38100" dir="2700000" algn="tl">
                    <a:srgbClr val="000000"/>
                  </a:outerShdw>
                </a:effectLst>
                <a:latin typeface="Arial" charset="0"/>
              </a:rPr>
              <a:t>OPAJA09-OPADE09 - managed care, other public 				insurance</a:t>
            </a:r>
          </a:p>
          <a:p>
            <a:pPr eaLnBrk="1" hangingPunct="1">
              <a:lnSpc>
                <a:spcPct val="80000"/>
              </a:lnSpc>
            </a:pPr>
            <a:r>
              <a:rPr lang="en-US" sz="2400" b="1">
                <a:effectLst>
                  <a:outerShdw blurRad="38100" dist="38100" dir="2700000" algn="tl">
                    <a:srgbClr val="000000"/>
                  </a:outerShdw>
                </a:effectLst>
                <a:latin typeface="Arial" charset="0"/>
              </a:rPr>
              <a:t>OPBJA09-OPBDE09 - not managed care, other 					public insurance</a:t>
            </a:r>
          </a:p>
          <a:p>
            <a:pPr eaLnBrk="1" hangingPunct="1">
              <a:lnSpc>
                <a:spcPct val="80000"/>
              </a:lnSpc>
            </a:pPr>
            <a:r>
              <a:rPr lang="en-US" sz="2400" b="1">
                <a:effectLst>
                  <a:outerShdw blurRad="38100" dist="38100" dir="2700000" algn="tl">
                    <a:srgbClr val="000000"/>
                  </a:outerShdw>
                </a:effectLst>
                <a:latin typeface="Arial" charset="0"/>
              </a:rPr>
              <a:t>STAJA09-STADE09 - state-specific program 				          participation </a:t>
            </a:r>
          </a:p>
          <a:p>
            <a:pPr eaLnBrk="1" hangingPunct="1">
              <a:lnSpc>
                <a:spcPct val="80000"/>
              </a:lnSpc>
            </a:pPr>
            <a:r>
              <a:rPr lang="en-US" sz="2400" b="1">
                <a:effectLst>
                  <a:outerShdw blurRad="38100" dist="38100" dir="2700000" algn="tl">
                    <a:srgbClr val="000000"/>
                  </a:outerShdw>
                </a:effectLst>
                <a:latin typeface="Arial" charset="0"/>
              </a:rPr>
              <a:t>PUBJA09X-PUBDE09X - indicates public insurance 				     in month</a:t>
            </a:r>
            <a:r>
              <a:rPr lang="en-US" sz="2400">
                <a:effectLst>
                  <a:outerShdw blurRad="38100" dist="38100" dir="2700000" algn="tl">
                    <a:srgbClr val="000000"/>
                  </a:outerShdw>
                </a:effectLst>
                <a:latin typeface="Arial" charset="0"/>
              </a:rPr>
              <a:t> </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62" name="Rectangle 2"/>
          <p:cNvSpPr>
            <a:spLocks noGrp="1" noChangeArrowheads="1"/>
          </p:cNvSpPr>
          <p:nvPr>
            <p:ph type="title" idx="4294967295"/>
          </p:nvPr>
        </p:nvSpPr>
        <p:spPr>
          <a:xfrm>
            <a:off x="1752600" y="228600"/>
            <a:ext cx="7010400" cy="1066800"/>
          </a:xfrm>
        </p:spPr>
        <p:txBody>
          <a:bodyPr/>
          <a:lstStyle/>
          <a:p>
            <a:pPr eaLnBrk="1" hangingPunct="1"/>
            <a:r>
              <a:rPr lang="en-US" sz="2800">
                <a:effectLst>
                  <a:outerShdw blurRad="38100" dist="38100" dir="2700000" algn="tl">
                    <a:srgbClr val="000000"/>
                  </a:outerShdw>
                </a:effectLst>
                <a:latin typeface="Arial" charset="0"/>
              </a:rPr>
              <a:t>2009 Full Year </a:t>
            </a:r>
            <a:br>
              <a:rPr lang="en-US" sz="2800">
                <a:effectLst>
                  <a:outerShdw blurRad="38100" dist="38100" dir="2700000" algn="tl">
                    <a:srgbClr val="000000"/>
                  </a:outerShdw>
                </a:effectLst>
                <a:latin typeface="Arial" charset="0"/>
              </a:rPr>
            </a:br>
            <a:r>
              <a:rPr lang="en-US" sz="2800">
                <a:effectLst>
                  <a:outerShdw blurRad="38100" dist="38100" dir="2700000" algn="tl">
                    <a:srgbClr val="000000"/>
                  </a:outerShdw>
                </a:effectLst>
                <a:latin typeface="Arial" charset="0"/>
              </a:rPr>
              <a:t>Population Characteristics Data File</a:t>
            </a:r>
            <a:br>
              <a:rPr lang="en-US" sz="2800">
                <a:effectLst>
                  <a:outerShdw blurRad="38100" dist="38100" dir="2700000" algn="tl">
                    <a:srgbClr val="000000"/>
                  </a:outerShdw>
                </a:effectLst>
                <a:latin typeface="Arial" charset="0"/>
              </a:rPr>
            </a:br>
            <a:r>
              <a:rPr lang="en-US" sz="2800">
                <a:effectLst>
                  <a:outerShdw blurRad="38100" dist="38100" dir="2700000" algn="tl">
                    <a:srgbClr val="000000"/>
                  </a:outerShdw>
                </a:effectLst>
                <a:latin typeface="Arial" charset="0"/>
              </a:rPr>
              <a:t>Private Insurance </a:t>
            </a:r>
          </a:p>
        </p:txBody>
      </p:sp>
      <p:sp>
        <p:nvSpPr>
          <p:cNvPr id="860163" name="Rectangle 3"/>
          <p:cNvSpPr>
            <a:spLocks noGrp="1" noChangeArrowheads="1"/>
          </p:cNvSpPr>
          <p:nvPr>
            <p:ph type="body" idx="4294967295"/>
          </p:nvPr>
        </p:nvSpPr>
        <p:spPr>
          <a:xfrm>
            <a:off x="457200" y="1752600"/>
            <a:ext cx="8458200" cy="4648200"/>
          </a:xfrm>
        </p:spPr>
        <p:txBody>
          <a:bodyPr/>
          <a:lstStyle/>
          <a:p>
            <a:pPr eaLnBrk="1" hangingPunct="1">
              <a:lnSpc>
                <a:spcPct val="70000"/>
              </a:lnSpc>
              <a:buFont typeface="Wingdings" charset="0"/>
              <a:buNone/>
            </a:pPr>
            <a:r>
              <a:rPr lang="en-US" sz="2800" b="1">
                <a:solidFill>
                  <a:schemeClr val="tx2"/>
                </a:solidFill>
                <a:effectLst>
                  <a:outerShdw blurRad="38100" dist="38100" dir="2700000" algn="tl">
                    <a:srgbClr val="000000"/>
                  </a:outerShdw>
                </a:effectLst>
                <a:latin typeface="Arial" charset="0"/>
              </a:rPr>
              <a:t>Month by month indicators</a:t>
            </a:r>
          </a:p>
          <a:p>
            <a:pPr eaLnBrk="1" hangingPunct="1">
              <a:lnSpc>
                <a:spcPct val="70000"/>
              </a:lnSpc>
              <a:buFont typeface="Wingdings" charset="0"/>
              <a:buNone/>
            </a:pPr>
            <a:endParaRPr lang="en-US" sz="2800" b="1">
              <a:solidFill>
                <a:schemeClr val="tx2"/>
              </a:solidFill>
              <a:effectLst>
                <a:outerShdw blurRad="38100" dist="38100" dir="2700000" algn="tl">
                  <a:srgbClr val="000000"/>
                </a:outerShdw>
              </a:effectLst>
              <a:latin typeface="Arial" charset="0"/>
            </a:endParaRPr>
          </a:p>
          <a:p>
            <a:pPr eaLnBrk="1" hangingPunct="1">
              <a:lnSpc>
                <a:spcPct val="70000"/>
              </a:lnSpc>
            </a:pPr>
            <a:r>
              <a:rPr lang="en-US" sz="2400" b="1">
                <a:effectLst>
                  <a:outerShdw blurRad="38100" dist="38100" dir="2700000" algn="tl">
                    <a:srgbClr val="000000"/>
                  </a:outerShdw>
                </a:effectLst>
                <a:latin typeface="Arial" charset="0"/>
              </a:rPr>
              <a:t>PEGJA09-PEGDE09 -  employer/union group 		 	                                 insurance </a:t>
            </a:r>
          </a:p>
          <a:p>
            <a:pPr eaLnBrk="1" hangingPunct="1">
              <a:lnSpc>
                <a:spcPct val="70000"/>
              </a:lnSpc>
            </a:pPr>
            <a:r>
              <a:rPr lang="en-US" sz="2400" b="1">
                <a:effectLst>
                  <a:outerShdw blurRad="38100" dist="38100" dir="2700000" algn="tl">
                    <a:srgbClr val="000000"/>
                  </a:outerShdw>
                </a:effectLst>
                <a:latin typeface="Arial" charset="0"/>
              </a:rPr>
              <a:t>PNGJA09-PNGDE09 - non-group private insurance</a:t>
            </a:r>
          </a:p>
          <a:p>
            <a:pPr eaLnBrk="1" hangingPunct="1">
              <a:lnSpc>
                <a:spcPct val="70000"/>
              </a:lnSpc>
            </a:pPr>
            <a:r>
              <a:rPr lang="en-US" sz="2400" b="1">
                <a:effectLst>
                  <a:outerShdw blurRad="38100" dist="38100" dir="2700000" algn="tl">
                    <a:srgbClr val="000000"/>
                  </a:outerShdw>
                </a:effectLst>
                <a:latin typeface="Arial" charset="0"/>
              </a:rPr>
              <a:t>POGJA09-POGDE09 - other group private insurance</a:t>
            </a:r>
          </a:p>
          <a:p>
            <a:pPr eaLnBrk="1" hangingPunct="1">
              <a:lnSpc>
                <a:spcPct val="70000"/>
              </a:lnSpc>
            </a:pPr>
            <a:r>
              <a:rPr lang="en-US" sz="2400" b="1">
                <a:effectLst>
                  <a:outerShdw blurRad="38100" dist="38100" dir="2700000" algn="tl">
                    <a:srgbClr val="000000"/>
                  </a:outerShdw>
                </a:effectLst>
                <a:latin typeface="Arial" charset="0"/>
              </a:rPr>
              <a:t>PDKJA09-PDKDE09 -  don't know source of insurance</a:t>
            </a:r>
          </a:p>
          <a:p>
            <a:pPr eaLnBrk="1" hangingPunct="1">
              <a:lnSpc>
                <a:spcPct val="70000"/>
              </a:lnSpc>
            </a:pPr>
            <a:r>
              <a:rPr lang="en-US" sz="2400" b="1">
                <a:effectLst>
                  <a:outerShdw blurRad="38100" dist="38100" dir="2700000" algn="tl">
                    <a:srgbClr val="000000"/>
                  </a:outerShdw>
                </a:effectLst>
                <a:latin typeface="Arial" charset="0"/>
              </a:rPr>
              <a:t>POUJA09-POUDE09 - policy holder is outside the 					household</a:t>
            </a:r>
          </a:p>
          <a:p>
            <a:pPr eaLnBrk="1" hangingPunct="1">
              <a:lnSpc>
                <a:spcPct val="70000"/>
              </a:lnSpc>
            </a:pPr>
            <a:r>
              <a:rPr lang="en-US" sz="2400" b="1">
                <a:effectLst>
                  <a:outerShdw blurRad="38100" dist="38100" dir="2700000" algn="tl">
                    <a:srgbClr val="000000"/>
                  </a:outerShdw>
                </a:effectLst>
                <a:latin typeface="Arial" charset="0"/>
              </a:rPr>
              <a:t>PRSJA09-PRSDE09 - self-employed with firm size of 1</a:t>
            </a:r>
          </a:p>
          <a:p>
            <a:pPr eaLnBrk="1" hangingPunct="1">
              <a:lnSpc>
                <a:spcPct val="70000"/>
              </a:lnSpc>
            </a:pPr>
            <a:r>
              <a:rPr lang="en-US" sz="2400" b="1">
                <a:effectLst>
                  <a:outerShdw blurRad="38100" dist="38100" dir="2700000" algn="tl">
                    <a:srgbClr val="000000"/>
                  </a:outerShdw>
                </a:effectLst>
                <a:latin typeface="Arial" charset="0"/>
              </a:rPr>
              <a:t>PRIJA09-PRIDE09 -    indicates private insurance in 			                     month</a:t>
            </a:r>
          </a:p>
          <a:p>
            <a:pPr eaLnBrk="1" hangingPunct="1">
              <a:lnSpc>
                <a:spcPct val="70000"/>
              </a:lnSpc>
            </a:pPr>
            <a:r>
              <a:rPr lang="en-US" sz="2400" b="1">
                <a:effectLst>
                  <a:outerShdw blurRad="38100" dist="38100" dir="2700000" algn="tl">
                    <a:srgbClr val="000000"/>
                  </a:outerShdw>
                </a:effectLst>
                <a:latin typeface="Arial" charset="0"/>
              </a:rPr>
              <a:t>Policy Holders (repeat of Private) "H"</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2210" name="Rectangle 2"/>
          <p:cNvSpPr>
            <a:spLocks noGrp="1" noChangeArrowheads="1"/>
          </p:cNvSpPr>
          <p:nvPr>
            <p:ph type="title" idx="4294967295"/>
          </p:nvPr>
        </p:nvSpPr>
        <p:spPr>
          <a:xfrm>
            <a:off x="1676400" y="228600"/>
            <a:ext cx="7239000" cy="990600"/>
          </a:xfrm>
        </p:spPr>
        <p:txBody>
          <a:bodyPr/>
          <a:lstStyle/>
          <a:p>
            <a:pPr eaLnBrk="1" hangingPunct="1"/>
            <a:r>
              <a:rPr lang="en-US" sz="2800">
                <a:effectLst>
                  <a:outerShdw blurRad="38100" dist="38100" dir="2700000" algn="tl">
                    <a:srgbClr val="000000"/>
                  </a:outerShdw>
                </a:effectLst>
                <a:latin typeface="Arial" charset="0"/>
              </a:rPr>
              <a:t>2009 Full Year </a:t>
            </a:r>
            <a:br>
              <a:rPr lang="en-US" sz="2800">
                <a:effectLst>
                  <a:outerShdw blurRad="38100" dist="38100" dir="2700000" algn="tl">
                    <a:srgbClr val="000000"/>
                  </a:outerShdw>
                </a:effectLst>
                <a:latin typeface="Arial" charset="0"/>
              </a:rPr>
            </a:br>
            <a:r>
              <a:rPr lang="en-US" sz="2800">
                <a:effectLst>
                  <a:outerShdw blurRad="38100" dist="38100" dir="2700000" algn="tl">
                    <a:srgbClr val="000000"/>
                  </a:outerShdw>
                </a:effectLst>
                <a:latin typeface="Arial" charset="0"/>
              </a:rPr>
              <a:t>Population Characteristics Data File</a:t>
            </a:r>
            <a:br>
              <a:rPr lang="en-US" sz="2800">
                <a:effectLst>
                  <a:outerShdw blurRad="38100" dist="38100" dir="2700000" algn="tl">
                    <a:srgbClr val="000000"/>
                  </a:outerShdw>
                </a:effectLst>
                <a:latin typeface="Arial" charset="0"/>
              </a:rPr>
            </a:br>
            <a:r>
              <a:rPr lang="en-US" sz="2800">
                <a:effectLst>
                  <a:outerShdw blurRad="38100" dist="38100" dir="2700000" algn="tl">
                    <a:srgbClr val="000000"/>
                  </a:outerShdw>
                </a:effectLst>
                <a:latin typeface="Arial" charset="0"/>
              </a:rPr>
              <a:t>Summary Variables</a:t>
            </a:r>
          </a:p>
        </p:txBody>
      </p:sp>
      <p:sp>
        <p:nvSpPr>
          <p:cNvPr id="862211" name="Rectangle 3"/>
          <p:cNvSpPr>
            <a:spLocks noGrp="1" noChangeArrowheads="1"/>
          </p:cNvSpPr>
          <p:nvPr>
            <p:ph type="body" idx="4294967295"/>
          </p:nvPr>
        </p:nvSpPr>
        <p:spPr>
          <a:xfrm>
            <a:off x="609600" y="1447800"/>
            <a:ext cx="7993063" cy="4495800"/>
          </a:xfrm>
        </p:spPr>
        <p:txBody>
          <a:bodyPr/>
          <a:lstStyle/>
          <a:p>
            <a:pPr eaLnBrk="1" hangingPunct="1">
              <a:lnSpc>
                <a:spcPct val="80000"/>
              </a:lnSpc>
              <a:buFont typeface="Wingdings" charset="0"/>
              <a:buNone/>
            </a:pPr>
            <a:r>
              <a:rPr lang="en-US" sz="2800" b="1">
                <a:solidFill>
                  <a:schemeClr val="tx2"/>
                </a:solidFill>
                <a:effectLst>
                  <a:outerShdw blurRad="38100" dist="38100" dir="2700000" algn="tl">
                    <a:srgbClr val="000000"/>
                  </a:outerShdw>
                </a:effectLst>
                <a:latin typeface="Arial" charset="0"/>
              </a:rPr>
              <a:t>Month by month indicators</a:t>
            </a:r>
          </a:p>
          <a:p>
            <a:pPr eaLnBrk="1" hangingPunct="1">
              <a:lnSpc>
                <a:spcPct val="80000"/>
              </a:lnSpc>
              <a:buFont typeface="Wingdings" charset="0"/>
              <a:buNone/>
            </a:pPr>
            <a:endParaRPr lang="en-US" sz="2800" b="1">
              <a:solidFill>
                <a:schemeClr val="tx2"/>
              </a:solidFill>
              <a:effectLst>
                <a:outerShdw blurRad="38100" dist="38100" dir="2700000" algn="tl">
                  <a:srgbClr val="000000"/>
                </a:outerShdw>
              </a:effectLst>
              <a:latin typeface="Arial" charset="0"/>
            </a:endParaRPr>
          </a:p>
          <a:p>
            <a:pPr eaLnBrk="1" hangingPunct="1">
              <a:lnSpc>
                <a:spcPct val="80000"/>
              </a:lnSpc>
            </a:pPr>
            <a:r>
              <a:rPr lang="en-US" sz="2800" b="1">
                <a:effectLst>
                  <a:outerShdw blurRad="38100" dist="38100" dir="2700000" algn="tl">
                    <a:srgbClr val="000000"/>
                  </a:outerShdw>
                </a:effectLst>
                <a:latin typeface="Arial" charset="0"/>
              </a:rPr>
              <a:t>PUBJA09X-PUBDE09X - indicates public insurance in month </a:t>
            </a:r>
          </a:p>
          <a:p>
            <a:pPr eaLnBrk="1" hangingPunct="1">
              <a:lnSpc>
                <a:spcPct val="80000"/>
              </a:lnSpc>
            </a:pPr>
            <a:endParaRPr lang="en-US" sz="2800" b="1">
              <a:effectLst>
                <a:outerShdw blurRad="38100" dist="38100" dir="2700000" algn="tl">
                  <a:srgbClr val="000000"/>
                </a:outerShdw>
              </a:effectLst>
              <a:latin typeface="Arial" charset="0"/>
            </a:endParaRPr>
          </a:p>
          <a:p>
            <a:pPr eaLnBrk="1" hangingPunct="1">
              <a:lnSpc>
                <a:spcPct val="80000"/>
              </a:lnSpc>
            </a:pPr>
            <a:r>
              <a:rPr lang="en-US" sz="2800" b="1">
                <a:effectLst>
                  <a:outerShdw blurRad="38100" dist="38100" dir="2700000" algn="tl">
                    <a:srgbClr val="000000"/>
                  </a:outerShdw>
                </a:effectLst>
                <a:latin typeface="Arial" charset="0"/>
              </a:rPr>
              <a:t>PRIJA09-PRIDE09 - indicates private insurance in month</a:t>
            </a:r>
          </a:p>
          <a:p>
            <a:pPr eaLnBrk="1" hangingPunct="1">
              <a:lnSpc>
                <a:spcPct val="80000"/>
              </a:lnSpc>
            </a:pPr>
            <a:endParaRPr lang="en-US" sz="2800" b="1">
              <a:effectLst>
                <a:outerShdw blurRad="38100" dist="38100" dir="2700000" algn="tl">
                  <a:srgbClr val="000000"/>
                </a:outerShdw>
              </a:effectLst>
              <a:latin typeface="Arial" charset="0"/>
            </a:endParaRPr>
          </a:p>
          <a:p>
            <a:pPr eaLnBrk="1" hangingPunct="1">
              <a:lnSpc>
                <a:spcPct val="80000"/>
              </a:lnSpc>
            </a:pPr>
            <a:r>
              <a:rPr lang="en-US" sz="2800" b="1">
                <a:effectLst>
                  <a:outerShdw blurRad="38100" dist="38100" dir="2700000" algn="tl">
                    <a:srgbClr val="000000"/>
                  </a:outerShdw>
                </a:effectLst>
                <a:latin typeface="Arial" charset="0"/>
              </a:rPr>
              <a:t>INSJA09X-INSDE09X - indicates any insurance in month</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4258" name="Rectangle 2"/>
          <p:cNvSpPr>
            <a:spLocks noGrp="1" noChangeArrowheads="1"/>
          </p:cNvSpPr>
          <p:nvPr>
            <p:ph type="title" idx="4294967295"/>
          </p:nvPr>
        </p:nvSpPr>
        <p:spPr>
          <a:xfrm>
            <a:off x="1676400" y="228600"/>
            <a:ext cx="7086600" cy="990600"/>
          </a:xfrm>
        </p:spPr>
        <p:txBody>
          <a:bodyPr/>
          <a:lstStyle/>
          <a:p>
            <a:pPr eaLnBrk="1" hangingPunct="1"/>
            <a:r>
              <a:rPr lang="en-US" sz="2800">
                <a:effectLst>
                  <a:outerShdw blurRad="38100" dist="38100" dir="2700000" algn="tl">
                    <a:srgbClr val="000000"/>
                  </a:outerShdw>
                </a:effectLst>
                <a:latin typeface="Arial" charset="0"/>
              </a:rPr>
              <a:t>2009 Full Year </a:t>
            </a:r>
            <a:br>
              <a:rPr lang="en-US" sz="2800">
                <a:effectLst>
                  <a:outerShdw blurRad="38100" dist="38100" dir="2700000" algn="tl">
                    <a:srgbClr val="000000"/>
                  </a:outerShdw>
                </a:effectLst>
                <a:latin typeface="Arial" charset="0"/>
              </a:rPr>
            </a:br>
            <a:r>
              <a:rPr lang="en-US" sz="2800">
                <a:effectLst>
                  <a:outerShdw blurRad="38100" dist="38100" dir="2700000" algn="tl">
                    <a:srgbClr val="000000"/>
                  </a:outerShdw>
                </a:effectLst>
                <a:latin typeface="Arial" charset="0"/>
              </a:rPr>
              <a:t>Population Characteristics Data File</a:t>
            </a:r>
            <a:br>
              <a:rPr lang="en-US" sz="2800">
                <a:effectLst>
                  <a:outerShdw blurRad="38100" dist="38100" dir="2700000" algn="tl">
                    <a:srgbClr val="000000"/>
                  </a:outerShdw>
                </a:effectLst>
                <a:latin typeface="Arial" charset="0"/>
              </a:rPr>
            </a:br>
            <a:r>
              <a:rPr lang="en-US" sz="2800">
                <a:effectLst>
                  <a:outerShdw blurRad="38100" dist="38100" dir="2700000" algn="tl">
                    <a:srgbClr val="000000"/>
                  </a:outerShdw>
                </a:effectLst>
                <a:latin typeface="Arial" charset="0"/>
              </a:rPr>
              <a:t>Summary Variables (continued)</a:t>
            </a:r>
          </a:p>
        </p:txBody>
      </p:sp>
      <p:sp>
        <p:nvSpPr>
          <p:cNvPr id="864259" name="Rectangle 3"/>
          <p:cNvSpPr>
            <a:spLocks noGrp="1" noChangeArrowheads="1"/>
          </p:cNvSpPr>
          <p:nvPr>
            <p:ph type="body" idx="4294967295"/>
          </p:nvPr>
        </p:nvSpPr>
        <p:spPr>
          <a:xfrm>
            <a:off x="609600" y="1676400"/>
            <a:ext cx="7993063" cy="4495800"/>
          </a:xfrm>
        </p:spPr>
        <p:txBody>
          <a:bodyPr/>
          <a:lstStyle/>
          <a:p>
            <a:pPr eaLnBrk="1" hangingPunct="1">
              <a:lnSpc>
                <a:spcPct val="80000"/>
              </a:lnSpc>
            </a:pPr>
            <a:r>
              <a:rPr lang="en-US" b="1">
                <a:effectLst>
                  <a:outerShdw blurRad="38100" dist="38100" dir="2700000" algn="tl">
                    <a:srgbClr val="000000"/>
                  </a:outerShdw>
                </a:effectLst>
                <a:latin typeface="Arial" charset="0"/>
              </a:rPr>
              <a:t>UNINS09 – uninsured all of 09</a:t>
            </a:r>
          </a:p>
          <a:p>
            <a:pPr eaLnBrk="1" hangingPunct="1">
              <a:lnSpc>
                <a:spcPct val="80000"/>
              </a:lnSpc>
            </a:pPr>
            <a:r>
              <a:rPr lang="en-US" b="1">
                <a:effectLst>
                  <a:outerShdw blurRad="38100" dist="38100" dir="2700000" algn="tl">
                    <a:srgbClr val="000000"/>
                  </a:outerShdw>
                </a:effectLst>
                <a:latin typeface="Arial" charset="0"/>
              </a:rPr>
              <a:t>INSCOV09 – health insurance indicator 09</a:t>
            </a:r>
          </a:p>
          <a:p>
            <a:pPr lvl="1" eaLnBrk="1" hangingPunct="1"/>
            <a:r>
              <a:rPr lang="en-US" b="1">
                <a:effectLst>
                  <a:outerShdw blurRad="38100" dist="38100" dir="2700000" algn="tl">
                    <a:srgbClr val="000000"/>
                  </a:outerShdw>
                </a:effectLst>
                <a:latin typeface="Arial" charset="0"/>
              </a:rPr>
              <a:t>1 = Any Private during 2009</a:t>
            </a:r>
          </a:p>
          <a:p>
            <a:pPr lvl="1" eaLnBrk="1" hangingPunct="1"/>
            <a:endParaRPr lang="en-US" b="1">
              <a:effectLst>
                <a:outerShdw blurRad="38100" dist="38100" dir="2700000" algn="tl">
                  <a:srgbClr val="000000"/>
                </a:outerShdw>
              </a:effectLst>
              <a:latin typeface="Arial" charset="0"/>
            </a:endParaRPr>
          </a:p>
          <a:p>
            <a:pPr lvl="1" eaLnBrk="1" hangingPunct="1"/>
            <a:r>
              <a:rPr lang="en-US" b="1">
                <a:effectLst>
                  <a:outerShdw blurRad="38100" dist="38100" dir="2700000" algn="tl">
                    <a:srgbClr val="000000"/>
                  </a:outerShdw>
                </a:effectLst>
                <a:latin typeface="Arial" charset="0"/>
              </a:rPr>
              <a:t>2 = Public Only during 2009</a:t>
            </a:r>
          </a:p>
          <a:p>
            <a:pPr lvl="1" eaLnBrk="1" hangingPunct="1"/>
            <a:endParaRPr lang="en-US" b="1">
              <a:effectLst>
                <a:outerShdw blurRad="38100" dist="38100" dir="2700000" algn="tl">
                  <a:srgbClr val="000000"/>
                </a:outerShdw>
              </a:effectLst>
              <a:latin typeface="Arial" charset="0"/>
            </a:endParaRPr>
          </a:p>
          <a:p>
            <a:pPr lvl="1" eaLnBrk="1" hangingPunct="1"/>
            <a:r>
              <a:rPr lang="en-US" b="1">
                <a:effectLst>
                  <a:outerShdw blurRad="38100" dist="38100" dir="2700000" algn="tl">
                    <a:srgbClr val="000000"/>
                  </a:outerShdw>
                </a:effectLst>
                <a:latin typeface="Arial" charset="0"/>
              </a:rPr>
              <a:t>3 = Uninsured all of 2009</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6306" name="Rectangle 2"/>
          <p:cNvSpPr>
            <a:spLocks noGrp="1" noChangeArrowheads="1"/>
          </p:cNvSpPr>
          <p:nvPr>
            <p:ph type="title" idx="4294967295"/>
          </p:nvPr>
        </p:nvSpPr>
        <p:spPr>
          <a:xfrm>
            <a:off x="1676400" y="228600"/>
            <a:ext cx="7162800" cy="1066800"/>
          </a:xfrm>
        </p:spPr>
        <p:txBody>
          <a:bodyPr/>
          <a:lstStyle/>
          <a:p>
            <a:pPr eaLnBrk="1" hangingPunct="1"/>
            <a:r>
              <a:rPr lang="en-US" sz="2800">
                <a:effectLst>
                  <a:outerShdw blurRad="38100" dist="38100" dir="2700000" algn="tl">
                    <a:srgbClr val="000000"/>
                  </a:outerShdw>
                </a:effectLst>
                <a:latin typeface="Arial" charset="0"/>
              </a:rPr>
              <a:t>2009 Full Year </a:t>
            </a:r>
            <a:br>
              <a:rPr lang="en-US" sz="2800">
                <a:effectLst>
                  <a:outerShdw blurRad="38100" dist="38100" dir="2700000" algn="tl">
                    <a:srgbClr val="000000"/>
                  </a:outerShdw>
                </a:effectLst>
                <a:latin typeface="Arial" charset="0"/>
              </a:rPr>
            </a:br>
            <a:r>
              <a:rPr lang="en-US" sz="2800">
                <a:effectLst>
                  <a:outerShdw blurRad="38100" dist="38100" dir="2700000" algn="tl">
                    <a:srgbClr val="000000"/>
                  </a:outerShdw>
                </a:effectLst>
                <a:latin typeface="Arial" charset="0"/>
              </a:rPr>
              <a:t>Population Characteristics Data File</a:t>
            </a:r>
            <a:br>
              <a:rPr lang="en-US" sz="2800">
                <a:effectLst>
                  <a:outerShdw blurRad="38100" dist="38100" dir="2700000" algn="tl">
                    <a:srgbClr val="000000"/>
                  </a:outerShdw>
                </a:effectLst>
                <a:latin typeface="Arial" charset="0"/>
              </a:rPr>
            </a:br>
            <a:r>
              <a:rPr lang="en-US" sz="2800">
                <a:effectLst>
                  <a:outerShdw blurRad="38100" dist="38100" dir="2700000" algn="tl">
                    <a:srgbClr val="000000"/>
                  </a:outerShdw>
                </a:effectLst>
                <a:latin typeface="Arial" charset="0"/>
              </a:rPr>
              <a:t>Managed Care</a:t>
            </a:r>
          </a:p>
        </p:txBody>
      </p:sp>
      <p:sp>
        <p:nvSpPr>
          <p:cNvPr id="866307" name="Rectangle 3"/>
          <p:cNvSpPr>
            <a:spLocks noGrp="1" noChangeArrowheads="1"/>
          </p:cNvSpPr>
          <p:nvPr>
            <p:ph type="body" idx="4294967295"/>
          </p:nvPr>
        </p:nvSpPr>
        <p:spPr>
          <a:xfrm>
            <a:off x="609600" y="1676400"/>
            <a:ext cx="8001000" cy="4800600"/>
          </a:xfrm>
        </p:spPr>
        <p:txBody>
          <a:bodyPr/>
          <a:lstStyle/>
          <a:p>
            <a:pPr eaLnBrk="1" hangingPunct="1">
              <a:lnSpc>
                <a:spcPct val="70000"/>
              </a:lnSpc>
              <a:buFont typeface="Wingdings" pitchFamily="2" charset="2"/>
              <a:buNone/>
              <a:defRPr/>
            </a:pPr>
            <a:r>
              <a:rPr lang="en-US" sz="2400" b="1" dirty="0" smtClean="0">
                <a:effectLst>
                  <a:outerShdw blurRad="38100" dist="38100" dir="2700000" algn="tl">
                    <a:srgbClr val="000000"/>
                  </a:outerShdw>
                </a:effectLst>
                <a:ea typeface="+mn-ea"/>
              </a:rPr>
              <a:t>Public insurance</a:t>
            </a:r>
          </a:p>
          <a:p>
            <a:pPr eaLnBrk="1" hangingPunct="1">
              <a:lnSpc>
                <a:spcPct val="70000"/>
              </a:lnSpc>
              <a:buFont typeface="Wingdings" pitchFamily="2" charset="2"/>
              <a:buNone/>
              <a:defRPr/>
            </a:pPr>
            <a:endParaRPr lang="en-US" sz="2400" b="1" dirty="0">
              <a:effectLst>
                <a:outerShdw blurRad="38100" dist="38100" dir="2700000" algn="tl">
                  <a:srgbClr val="000000"/>
                </a:outerShdw>
              </a:effectLst>
              <a:ea typeface="+mn-ea"/>
            </a:endParaRPr>
          </a:p>
          <a:p>
            <a:pPr eaLnBrk="1" hangingPunct="1">
              <a:lnSpc>
                <a:spcPct val="70000"/>
              </a:lnSpc>
              <a:buFont typeface="Wingdings" pitchFamily="2" charset="2"/>
              <a:buChar char="n"/>
              <a:defRPr/>
            </a:pPr>
            <a:r>
              <a:rPr lang="en-US" sz="2400" b="1" dirty="0">
                <a:effectLst>
                  <a:outerShdw blurRad="38100" dist="38100" dir="2700000" algn="tl">
                    <a:srgbClr val="000000"/>
                  </a:outerShdw>
                </a:effectLst>
                <a:ea typeface="+mn-ea"/>
              </a:rPr>
              <a:t>Medicare Managed Care </a:t>
            </a:r>
            <a:r>
              <a:rPr lang="en-US" sz="2400" b="1" dirty="0" smtClean="0">
                <a:effectLst>
                  <a:outerShdw blurRad="38100" dist="38100" dir="2700000" algn="tl">
                    <a:srgbClr val="000000"/>
                  </a:outerShdw>
                </a:effectLst>
                <a:ea typeface="+mn-ea"/>
              </a:rPr>
              <a:t>Plan</a:t>
            </a:r>
          </a:p>
          <a:p>
            <a:pPr eaLnBrk="1" hangingPunct="1">
              <a:lnSpc>
                <a:spcPct val="70000"/>
              </a:lnSpc>
              <a:buFont typeface="Wingdings" pitchFamily="2" charset="2"/>
              <a:buChar char="n"/>
              <a:defRPr/>
            </a:pPr>
            <a:endParaRPr lang="en-US" sz="2400" b="1" dirty="0">
              <a:effectLst>
                <a:outerShdw blurRad="38100" dist="38100" dir="2700000" algn="tl">
                  <a:srgbClr val="000000"/>
                </a:outerShdw>
              </a:effectLst>
              <a:ea typeface="+mn-ea"/>
            </a:endParaRPr>
          </a:p>
          <a:p>
            <a:pPr eaLnBrk="1" hangingPunct="1">
              <a:lnSpc>
                <a:spcPct val="70000"/>
              </a:lnSpc>
              <a:buFont typeface="Wingdings" pitchFamily="2" charset="2"/>
              <a:buChar char="n"/>
              <a:defRPr/>
            </a:pPr>
            <a:r>
              <a:rPr lang="en-US" sz="2400" b="1" dirty="0">
                <a:effectLst>
                  <a:outerShdw blurRad="38100" dist="38100" dir="2700000" algn="tl">
                    <a:srgbClr val="000000"/>
                  </a:outerShdw>
                </a:effectLst>
                <a:ea typeface="+mn-ea"/>
              </a:rPr>
              <a:t>Medicaid or SCHIP </a:t>
            </a:r>
            <a:r>
              <a:rPr lang="en-US" sz="2400" b="1" dirty="0" smtClean="0">
                <a:effectLst>
                  <a:outerShdw blurRad="38100" dist="38100" dir="2700000" algn="tl">
                    <a:srgbClr val="000000"/>
                  </a:outerShdw>
                </a:effectLst>
                <a:ea typeface="+mn-ea"/>
              </a:rPr>
              <a:t>HMO</a:t>
            </a:r>
          </a:p>
          <a:p>
            <a:pPr eaLnBrk="1" hangingPunct="1">
              <a:lnSpc>
                <a:spcPct val="70000"/>
              </a:lnSpc>
              <a:buFont typeface="Wingdings" pitchFamily="2" charset="2"/>
              <a:buChar char="n"/>
              <a:defRPr/>
            </a:pPr>
            <a:endParaRPr lang="en-US" sz="2400" b="1" dirty="0">
              <a:effectLst>
                <a:outerShdw blurRad="38100" dist="38100" dir="2700000" algn="tl">
                  <a:srgbClr val="000000"/>
                </a:outerShdw>
              </a:effectLst>
              <a:ea typeface="+mn-ea"/>
            </a:endParaRPr>
          </a:p>
          <a:p>
            <a:pPr eaLnBrk="1" hangingPunct="1">
              <a:lnSpc>
                <a:spcPct val="70000"/>
              </a:lnSpc>
              <a:buFont typeface="Wingdings" pitchFamily="2" charset="2"/>
              <a:buChar char="n"/>
              <a:defRPr/>
            </a:pPr>
            <a:r>
              <a:rPr lang="en-US" sz="2400" b="1" dirty="0">
                <a:effectLst>
                  <a:outerShdw blurRad="38100" dist="38100" dir="2700000" algn="tl">
                    <a:srgbClr val="000000"/>
                  </a:outerShdw>
                </a:effectLst>
                <a:ea typeface="+mn-ea"/>
              </a:rPr>
              <a:t>Medicaid/SCHIP Gatekeeper Plans</a:t>
            </a:r>
          </a:p>
          <a:p>
            <a:pPr eaLnBrk="1" hangingPunct="1">
              <a:lnSpc>
                <a:spcPct val="70000"/>
              </a:lnSpc>
              <a:buFont typeface="Wingdings" pitchFamily="2" charset="2"/>
              <a:buChar char="n"/>
              <a:defRPr/>
            </a:pPr>
            <a:endParaRPr lang="en-US" sz="2400" b="1" dirty="0">
              <a:effectLst>
                <a:outerShdw blurRad="38100" dist="38100" dir="2700000" algn="tl">
                  <a:srgbClr val="000000"/>
                </a:outerShdw>
              </a:effectLst>
              <a:ea typeface="+mn-ea"/>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6306" name="Rectangle 2"/>
          <p:cNvSpPr>
            <a:spLocks noGrp="1" noChangeArrowheads="1"/>
          </p:cNvSpPr>
          <p:nvPr>
            <p:ph type="title" idx="4294967295"/>
          </p:nvPr>
        </p:nvSpPr>
        <p:spPr>
          <a:xfrm>
            <a:off x="1676400" y="228600"/>
            <a:ext cx="7162800" cy="1066800"/>
          </a:xfrm>
        </p:spPr>
        <p:txBody>
          <a:bodyPr/>
          <a:lstStyle/>
          <a:p>
            <a:pPr eaLnBrk="1" hangingPunct="1"/>
            <a:r>
              <a:rPr lang="en-US" sz="2800">
                <a:effectLst>
                  <a:outerShdw blurRad="38100" dist="38100" dir="2700000" algn="tl">
                    <a:srgbClr val="000000"/>
                  </a:outerShdw>
                </a:effectLst>
                <a:latin typeface="Arial" charset="0"/>
              </a:rPr>
              <a:t>2009 Full Year </a:t>
            </a:r>
            <a:br>
              <a:rPr lang="en-US" sz="2800">
                <a:effectLst>
                  <a:outerShdw blurRad="38100" dist="38100" dir="2700000" algn="tl">
                    <a:srgbClr val="000000"/>
                  </a:outerShdw>
                </a:effectLst>
                <a:latin typeface="Arial" charset="0"/>
              </a:rPr>
            </a:br>
            <a:r>
              <a:rPr lang="en-US" sz="2800">
                <a:effectLst>
                  <a:outerShdw blurRad="38100" dist="38100" dir="2700000" algn="tl">
                    <a:srgbClr val="000000"/>
                  </a:outerShdw>
                </a:effectLst>
                <a:latin typeface="Arial" charset="0"/>
              </a:rPr>
              <a:t>Population Characteristics Data File</a:t>
            </a:r>
            <a:br>
              <a:rPr lang="en-US" sz="2800">
                <a:effectLst>
                  <a:outerShdw blurRad="38100" dist="38100" dir="2700000" algn="tl">
                    <a:srgbClr val="000000"/>
                  </a:outerShdw>
                </a:effectLst>
                <a:latin typeface="Arial" charset="0"/>
              </a:rPr>
            </a:br>
            <a:r>
              <a:rPr lang="en-US" sz="2800">
                <a:effectLst>
                  <a:outerShdw blurRad="38100" dist="38100" dir="2700000" algn="tl">
                    <a:srgbClr val="000000"/>
                  </a:outerShdw>
                </a:effectLst>
                <a:latin typeface="Arial" charset="0"/>
              </a:rPr>
              <a:t>Managed Care</a:t>
            </a:r>
          </a:p>
        </p:txBody>
      </p:sp>
      <p:sp>
        <p:nvSpPr>
          <p:cNvPr id="866307" name="Rectangle 3"/>
          <p:cNvSpPr>
            <a:spLocks noGrp="1" noChangeArrowheads="1"/>
          </p:cNvSpPr>
          <p:nvPr>
            <p:ph type="body" idx="4294967295"/>
          </p:nvPr>
        </p:nvSpPr>
        <p:spPr>
          <a:xfrm>
            <a:off x="609600" y="1676400"/>
            <a:ext cx="8001000" cy="4800600"/>
          </a:xfrm>
        </p:spPr>
        <p:txBody>
          <a:bodyPr/>
          <a:lstStyle/>
          <a:p>
            <a:pPr eaLnBrk="1" hangingPunct="1">
              <a:lnSpc>
                <a:spcPct val="70000"/>
              </a:lnSpc>
              <a:buFont typeface="Wingdings" charset="0"/>
              <a:buNone/>
            </a:pPr>
            <a:r>
              <a:rPr lang="en-US" sz="2400" b="1">
                <a:effectLst>
                  <a:outerShdw blurRad="38100" dist="38100" dir="2700000" algn="tl">
                    <a:srgbClr val="000000"/>
                  </a:outerShdw>
                </a:effectLst>
                <a:latin typeface="Arial" charset="0"/>
              </a:rPr>
              <a:t>Private insurance</a:t>
            </a:r>
          </a:p>
          <a:p>
            <a:pPr eaLnBrk="1" hangingPunct="1">
              <a:lnSpc>
                <a:spcPct val="70000"/>
              </a:lnSpc>
            </a:pPr>
            <a:endParaRPr lang="en-US" sz="2400" b="1">
              <a:effectLst>
                <a:outerShdw blurRad="38100" dist="38100" dir="2700000" algn="tl">
                  <a:srgbClr val="000000"/>
                </a:outerShdw>
              </a:effectLst>
              <a:latin typeface="Arial" charset="0"/>
            </a:endParaRPr>
          </a:p>
          <a:p>
            <a:pPr eaLnBrk="1" hangingPunct="1">
              <a:lnSpc>
                <a:spcPct val="70000"/>
              </a:lnSpc>
            </a:pPr>
            <a:r>
              <a:rPr lang="en-US" sz="2400" b="1">
                <a:effectLst>
                  <a:outerShdw blurRad="38100" dist="38100" dir="2700000" algn="tl">
                    <a:srgbClr val="000000"/>
                  </a:outerShdw>
                </a:effectLst>
                <a:latin typeface="Arial" charset="0"/>
              </a:rPr>
              <a:t>Private HMOs</a:t>
            </a:r>
          </a:p>
          <a:p>
            <a:pPr eaLnBrk="1" hangingPunct="1">
              <a:lnSpc>
                <a:spcPct val="70000"/>
              </a:lnSpc>
            </a:pPr>
            <a:r>
              <a:rPr lang="en-US" sz="2400" b="1">
                <a:effectLst>
                  <a:outerShdw blurRad="38100" dist="38100" dir="2700000" algn="tl">
                    <a:srgbClr val="000000"/>
                  </a:outerShdw>
                </a:effectLst>
                <a:latin typeface="Arial" charset="0"/>
              </a:rPr>
              <a:t>Private HMO Plans that Pay for Visits to Non-Plan Doctors</a:t>
            </a:r>
          </a:p>
          <a:p>
            <a:pPr eaLnBrk="1" hangingPunct="1">
              <a:lnSpc>
                <a:spcPct val="70000"/>
              </a:lnSpc>
            </a:pPr>
            <a:r>
              <a:rPr lang="en-US" sz="2400" b="1">
                <a:effectLst>
                  <a:outerShdw blurRad="38100" dist="38100" dir="2700000" algn="tl">
                    <a:srgbClr val="000000"/>
                  </a:outerShdw>
                </a:effectLst>
                <a:latin typeface="Arial" charset="0"/>
              </a:rPr>
              <a:t>Private Gatekeeper Plans</a:t>
            </a:r>
          </a:p>
          <a:p>
            <a:pPr eaLnBrk="1" hangingPunct="1">
              <a:lnSpc>
                <a:spcPct val="70000"/>
              </a:lnSpc>
            </a:pPr>
            <a:r>
              <a:rPr lang="en-US" sz="2400" b="1">
                <a:effectLst>
                  <a:outerShdw blurRad="38100" dist="38100" dir="2700000" algn="tl">
                    <a:srgbClr val="000000"/>
                  </a:outerShdw>
                </a:effectLst>
                <a:latin typeface="Arial" charset="0"/>
              </a:rPr>
              <a:t>Private Gatekeeper Plans that Pay for Visits to Non-Plan Doctors</a:t>
            </a:r>
          </a:p>
          <a:p>
            <a:pPr eaLnBrk="1" hangingPunct="1">
              <a:lnSpc>
                <a:spcPct val="70000"/>
              </a:lnSpc>
            </a:pPr>
            <a:r>
              <a:rPr lang="en-US" sz="2400" b="1">
                <a:effectLst>
                  <a:outerShdw blurRad="38100" dist="38100" dir="2700000" algn="tl">
                    <a:srgbClr val="000000"/>
                  </a:outerShdw>
                </a:effectLst>
                <a:latin typeface="Arial" charset="0"/>
              </a:rPr>
              <a:t>Private Plan that has a Book or List of Doctors</a:t>
            </a:r>
          </a:p>
          <a:p>
            <a:pPr eaLnBrk="1" hangingPunct="1">
              <a:lnSpc>
                <a:spcPct val="70000"/>
              </a:lnSpc>
            </a:pPr>
            <a:r>
              <a:rPr lang="en-US" sz="2400" b="1">
                <a:effectLst>
                  <a:outerShdw blurRad="38100" dist="38100" dir="2700000" algn="tl">
                    <a:srgbClr val="000000"/>
                  </a:outerShdw>
                </a:effectLst>
                <a:latin typeface="Arial" charset="0"/>
              </a:rPr>
              <a:t>Private Plan that has a Book or List of Doctors that Pays for Non-Plan Visits</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8354" name="Rectangle 2"/>
          <p:cNvSpPr>
            <a:spLocks noGrp="1" noChangeArrowheads="1"/>
          </p:cNvSpPr>
          <p:nvPr>
            <p:ph type="title" idx="4294967295"/>
          </p:nvPr>
        </p:nvSpPr>
        <p:spPr>
          <a:xfrm>
            <a:off x="1828800" y="304800"/>
            <a:ext cx="7010400" cy="914400"/>
          </a:xfrm>
        </p:spPr>
        <p:txBody>
          <a:bodyPr/>
          <a:lstStyle/>
          <a:p>
            <a:pPr eaLnBrk="1" hangingPunct="1"/>
            <a:r>
              <a:rPr lang="en-US" sz="2800">
                <a:effectLst>
                  <a:outerShdw blurRad="38100" dist="38100" dir="2700000" algn="tl">
                    <a:srgbClr val="000000"/>
                  </a:outerShdw>
                </a:effectLst>
                <a:latin typeface="Arial" charset="0"/>
              </a:rPr>
              <a:t>2009 Full Year </a:t>
            </a:r>
            <a:br>
              <a:rPr lang="en-US" sz="2800">
                <a:effectLst>
                  <a:outerShdw blurRad="38100" dist="38100" dir="2700000" algn="tl">
                    <a:srgbClr val="000000"/>
                  </a:outerShdw>
                </a:effectLst>
                <a:latin typeface="Arial" charset="0"/>
              </a:rPr>
            </a:br>
            <a:r>
              <a:rPr lang="en-US" sz="2800">
                <a:effectLst>
                  <a:outerShdw blurRad="38100" dist="38100" dir="2700000" algn="tl">
                    <a:srgbClr val="000000"/>
                  </a:outerShdw>
                </a:effectLst>
                <a:latin typeface="Arial" charset="0"/>
              </a:rPr>
              <a:t>Population Characteristics Data File</a:t>
            </a:r>
            <a:br>
              <a:rPr lang="en-US" sz="2800">
                <a:effectLst>
                  <a:outerShdw blurRad="38100" dist="38100" dir="2700000" algn="tl">
                    <a:srgbClr val="000000"/>
                  </a:outerShdw>
                </a:effectLst>
                <a:latin typeface="Arial" charset="0"/>
              </a:rPr>
            </a:br>
            <a:r>
              <a:rPr lang="en-US" sz="2800">
                <a:effectLst>
                  <a:outerShdw blurRad="38100" dist="38100" dir="2700000" algn="tl">
                    <a:srgbClr val="000000"/>
                  </a:outerShdw>
                </a:effectLst>
                <a:latin typeface="Arial" charset="0"/>
              </a:rPr>
              <a:t>Ever Covered During the Year</a:t>
            </a:r>
          </a:p>
        </p:txBody>
      </p:sp>
      <p:sp>
        <p:nvSpPr>
          <p:cNvPr id="868355" name="Rectangle 3"/>
          <p:cNvSpPr>
            <a:spLocks noGrp="1" noChangeArrowheads="1"/>
          </p:cNvSpPr>
          <p:nvPr>
            <p:ph type="body" idx="4294967295"/>
          </p:nvPr>
        </p:nvSpPr>
        <p:spPr>
          <a:xfrm>
            <a:off x="609600" y="1752600"/>
            <a:ext cx="8229600" cy="4724400"/>
          </a:xfrm>
        </p:spPr>
        <p:txBody>
          <a:bodyPr/>
          <a:lstStyle/>
          <a:p>
            <a:pPr eaLnBrk="1" hangingPunct="1"/>
            <a:r>
              <a:rPr lang="en-US" sz="2800" b="1">
                <a:effectLst>
                  <a:outerShdw blurRad="38100" dist="38100" dir="2700000" algn="tl">
                    <a:srgbClr val="000000"/>
                  </a:outerShdw>
                </a:effectLst>
                <a:latin typeface="Arial" charset="0"/>
              </a:rPr>
              <a:t>TRIEV09 -   by TRICARE</a:t>
            </a:r>
          </a:p>
          <a:p>
            <a:pPr eaLnBrk="1" hangingPunct="1"/>
            <a:r>
              <a:rPr lang="en-US" sz="2800" b="1">
                <a:effectLst>
                  <a:outerShdw blurRad="38100" dist="38100" dir="2700000" algn="tl">
                    <a:srgbClr val="000000"/>
                  </a:outerShdw>
                </a:effectLst>
                <a:latin typeface="Arial" charset="0"/>
              </a:rPr>
              <a:t>MCREV09 - by Medicare</a:t>
            </a:r>
          </a:p>
          <a:p>
            <a:pPr eaLnBrk="1" hangingPunct="1"/>
            <a:r>
              <a:rPr lang="en-US" sz="2800" b="1">
                <a:effectLst>
                  <a:outerShdw blurRad="38100" dist="38100" dir="2700000" algn="tl">
                    <a:srgbClr val="000000"/>
                  </a:outerShdw>
                </a:effectLst>
                <a:latin typeface="Arial" charset="0"/>
              </a:rPr>
              <a:t>MCDEV09 - by Medicaid</a:t>
            </a:r>
          </a:p>
          <a:p>
            <a:pPr eaLnBrk="1" hangingPunct="1"/>
            <a:r>
              <a:rPr lang="en-US" sz="2800" b="1">
                <a:effectLst>
                  <a:outerShdw blurRad="38100" dist="38100" dir="2700000" algn="tl">
                    <a:srgbClr val="000000"/>
                  </a:outerShdw>
                </a:effectLst>
                <a:latin typeface="Arial" charset="0"/>
              </a:rPr>
              <a:t>OPAEV09 - managed care, </a:t>
            </a:r>
          </a:p>
          <a:p>
            <a:pPr eaLnBrk="1" hangingPunct="1">
              <a:buFont typeface="Wingdings" charset="0"/>
              <a:buNone/>
            </a:pPr>
            <a:r>
              <a:rPr lang="en-US" sz="2800" b="1">
                <a:effectLst>
                  <a:outerShdw blurRad="38100" dist="38100" dir="2700000" algn="tl">
                    <a:srgbClr val="000000"/>
                  </a:outerShdw>
                </a:effectLst>
                <a:latin typeface="Arial" charset="0"/>
              </a:rPr>
              <a:t>                         other public insurance  </a:t>
            </a:r>
          </a:p>
          <a:p>
            <a:pPr eaLnBrk="1" hangingPunct="1"/>
            <a:r>
              <a:rPr lang="en-US" sz="2800" b="1">
                <a:effectLst>
                  <a:outerShdw blurRad="38100" dist="38100" dir="2700000" algn="tl">
                    <a:srgbClr val="000000"/>
                  </a:outerShdw>
                </a:effectLst>
                <a:latin typeface="Arial" charset="0"/>
              </a:rPr>
              <a:t>OPBEV09 - not managed care, </a:t>
            </a:r>
          </a:p>
          <a:p>
            <a:pPr eaLnBrk="1" hangingPunct="1">
              <a:buFont typeface="Wingdings" charset="0"/>
              <a:buNone/>
            </a:pPr>
            <a:r>
              <a:rPr lang="en-US" sz="2800" b="1">
                <a:effectLst>
                  <a:outerShdw blurRad="38100" dist="38100" dir="2700000" algn="tl">
                    <a:srgbClr val="000000"/>
                  </a:outerShdw>
                </a:effectLst>
                <a:latin typeface="Arial" charset="0"/>
              </a:rPr>
              <a:t>      		      other public insurance</a:t>
            </a:r>
          </a:p>
          <a:p>
            <a:pPr eaLnBrk="1" hangingPunct="1"/>
            <a:r>
              <a:rPr lang="en-US" sz="2800" b="1">
                <a:effectLst>
                  <a:outerShdw blurRad="38100" dist="38100" dir="2700000" algn="tl">
                    <a:srgbClr val="000000"/>
                  </a:outerShdw>
                </a:effectLst>
                <a:latin typeface="Arial" charset="0"/>
              </a:rPr>
              <a:t>PRVEV09 - by private health insurance</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02" name="Rectangle 2"/>
          <p:cNvSpPr>
            <a:spLocks noGrp="1" noChangeArrowheads="1"/>
          </p:cNvSpPr>
          <p:nvPr>
            <p:ph type="title" idx="4294967295"/>
          </p:nvPr>
        </p:nvSpPr>
        <p:spPr>
          <a:xfrm>
            <a:off x="1828800" y="228600"/>
            <a:ext cx="6934200" cy="1066800"/>
          </a:xfrm>
        </p:spPr>
        <p:txBody>
          <a:bodyPr/>
          <a:lstStyle/>
          <a:p>
            <a:pPr eaLnBrk="1" hangingPunct="1"/>
            <a:r>
              <a:rPr lang="en-US" sz="2800">
                <a:effectLst>
                  <a:outerShdw blurRad="38100" dist="38100" dir="2700000" algn="tl">
                    <a:srgbClr val="000000"/>
                  </a:outerShdw>
                </a:effectLst>
                <a:latin typeface="Arial" charset="0"/>
              </a:rPr>
              <a:t>2009 Full Year </a:t>
            </a:r>
            <a:br>
              <a:rPr lang="en-US" sz="2800">
                <a:effectLst>
                  <a:outerShdw blurRad="38100" dist="38100" dir="2700000" algn="tl">
                    <a:srgbClr val="000000"/>
                  </a:outerShdw>
                </a:effectLst>
                <a:latin typeface="Arial" charset="0"/>
              </a:rPr>
            </a:br>
            <a:r>
              <a:rPr lang="en-US" sz="2800">
                <a:effectLst>
                  <a:outerShdw blurRad="38100" dist="38100" dir="2700000" algn="tl">
                    <a:srgbClr val="000000"/>
                  </a:outerShdw>
                </a:effectLst>
                <a:latin typeface="Arial" charset="0"/>
              </a:rPr>
              <a:t>Population Characteristics Data File</a:t>
            </a:r>
            <a:br>
              <a:rPr lang="en-US" sz="2800">
                <a:effectLst>
                  <a:outerShdw blurRad="38100" dist="38100" dir="2700000" algn="tl">
                    <a:srgbClr val="000000"/>
                  </a:outerShdw>
                </a:effectLst>
                <a:latin typeface="Arial" charset="0"/>
              </a:rPr>
            </a:br>
            <a:r>
              <a:rPr lang="en-US" sz="2800">
                <a:effectLst>
                  <a:outerShdw blurRad="38100" dist="38100" dir="2700000" algn="tl">
                    <a:srgbClr val="000000"/>
                  </a:outerShdw>
                </a:effectLst>
                <a:latin typeface="Arial" charset="0"/>
              </a:rPr>
              <a:t>Medicare Part D</a:t>
            </a:r>
          </a:p>
        </p:txBody>
      </p:sp>
      <p:sp>
        <p:nvSpPr>
          <p:cNvPr id="870403" name="Rectangle 3"/>
          <p:cNvSpPr>
            <a:spLocks noGrp="1" noChangeArrowheads="1"/>
          </p:cNvSpPr>
          <p:nvPr>
            <p:ph type="body" idx="4294967295"/>
          </p:nvPr>
        </p:nvSpPr>
        <p:spPr>
          <a:xfrm>
            <a:off x="457200" y="1447800"/>
            <a:ext cx="8382000" cy="5105400"/>
          </a:xfrm>
        </p:spPr>
        <p:txBody>
          <a:bodyPr/>
          <a:lstStyle/>
          <a:p>
            <a:pPr eaLnBrk="1" hangingPunct="1">
              <a:lnSpc>
                <a:spcPct val="80000"/>
              </a:lnSpc>
              <a:buFont typeface="Wingdings" pitchFamily="2" charset="2"/>
              <a:buChar char="n"/>
              <a:defRPr/>
            </a:pPr>
            <a:r>
              <a:rPr lang="en-US" sz="2800" b="1" dirty="0" smtClean="0">
                <a:effectLst>
                  <a:outerShdw blurRad="38100" dist="38100" dir="2700000" algn="tl">
                    <a:srgbClr val="000000"/>
                  </a:outerShdw>
                </a:effectLst>
                <a:ea typeface="+mn-ea"/>
              </a:rPr>
              <a:t>MCRPD31X</a:t>
            </a:r>
          </a:p>
          <a:p>
            <a:pPr lvl="1" eaLnBrk="1" hangingPunct="1">
              <a:lnSpc>
                <a:spcPct val="80000"/>
              </a:lnSpc>
              <a:defRPr/>
            </a:pPr>
            <a:r>
              <a:rPr lang="en-US" b="1" dirty="0" smtClean="0">
                <a:effectLst>
                  <a:outerShdw blurRad="38100" dist="38100" dir="2700000" algn="tl">
                    <a:srgbClr val="000000"/>
                  </a:outerShdw>
                </a:effectLst>
              </a:rPr>
              <a:t>Medicare prescription drug benefit       (Part D), Rounds 3 and 1</a:t>
            </a:r>
          </a:p>
          <a:p>
            <a:pPr eaLnBrk="1" hangingPunct="1">
              <a:lnSpc>
                <a:spcPct val="80000"/>
              </a:lnSpc>
              <a:buFont typeface="Wingdings" pitchFamily="2" charset="2"/>
              <a:buChar char="n"/>
              <a:defRPr/>
            </a:pPr>
            <a:r>
              <a:rPr lang="en-US" sz="2800" b="1" dirty="0" smtClean="0">
                <a:effectLst>
                  <a:outerShdw blurRad="38100" dist="38100" dir="2700000" algn="tl">
                    <a:srgbClr val="000000"/>
                  </a:outerShdw>
                </a:effectLst>
                <a:ea typeface="+mn-ea"/>
              </a:rPr>
              <a:t>MCRPD42X</a:t>
            </a:r>
          </a:p>
          <a:p>
            <a:pPr lvl="1" eaLnBrk="1" hangingPunct="1">
              <a:lnSpc>
                <a:spcPct val="80000"/>
              </a:lnSpc>
              <a:defRPr/>
            </a:pPr>
            <a:r>
              <a:rPr lang="en-US" b="1" dirty="0" smtClean="0">
                <a:effectLst>
                  <a:outerShdw blurRad="38100" dist="38100" dir="2700000" algn="tl">
                    <a:srgbClr val="000000"/>
                  </a:outerShdw>
                </a:effectLst>
              </a:rPr>
              <a:t>Medicare prescription drug benefit       (Part D), Rounds 4 and 2</a:t>
            </a:r>
            <a:endParaRPr lang="en-US" dirty="0" smtClean="0">
              <a:effectLst>
                <a:outerShdw blurRad="38100" dist="38100" dir="2700000" algn="tl">
                  <a:srgbClr val="000000"/>
                </a:outerShdw>
              </a:effectLst>
            </a:endParaRPr>
          </a:p>
          <a:p>
            <a:pPr eaLnBrk="1" hangingPunct="1">
              <a:lnSpc>
                <a:spcPct val="80000"/>
              </a:lnSpc>
              <a:buFont typeface="Wingdings" pitchFamily="2" charset="2"/>
              <a:buChar char="n"/>
              <a:defRPr/>
            </a:pPr>
            <a:r>
              <a:rPr lang="en-US" sz="2800" b="1" dirty="0" smtClean="0">
                <a:effectLst>
                  <a:outerShdw blurRad="38100" dist="38100" dir="2700000" algn="tl">
                    <a:srgbClr val="000000"/>
                  </a:outerShdw>
                </a:effectLst>
                <a:ea typeface="+mn-ea"/>
              </a:rPr>
              <a:t>MCRPD09X</a:t>
            </a:r>
          </a:p>
          <a:p>
            <a:pPr lvl="1" eaLnBrk="1" hangingPunct="1">
              <a:lnSpc>
                <a:spcPct val="80000"/>
              </a:lnSpc>
              <a:defRPr/>
            </a:pPr>
            <a:r>
              <a:rPr lang="en-US" b="1" dirty="0" smtClean="0">
                <a:effectLst>
                  <a:outerShdw blurRad="38100" dist="38100" dir="2700000" algn="tl">
                    <a:srgbClr val="000000"/>
                  </a:outerShdw>
                </a:effectLst>
              </a:rPr>
              <a:t>Medicare prescription drug benefit      (Part D), end of year</a:t>
            </a:r>
            <a:endParaRPr lang="en-US" dirty="0" smtClean="0">
              <a:effectLst>
                <a:outerShdw blurRad="38100" dist="38100" dir="2700000" algn="tl">
                  <a:srgbClr val="000000"/>
                </a:outerShdw>
              </a:effectLst>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2450" name="Rectangle 2"/>
          <p:cNvSpPr>
            <a:spLocks noGrp="1" noChangeArrowheads="1"/>
          </p:cNvSpPr>
          <p:nvPr>
            <p:ph type="title" idx="4294967295"/>
          </p:nvPr>
        </p:nvSpPr>
        <p:spPr>
          <a:xfrm>
            <a:off x="1828800" y="228600"/>
            <a:ext cx="6934200" cy="990600"/>
          </a:xfrm>
        </p:spPr>
        <p:txBody>
          <a:bodyPr/>
          <a:lstStyle/>
          <a:p>
            <a:pPr eaLnBrk="1" hangingPunct="1"/>
            <a:r>
              <a:rPr lang="en-US" sz="3000">
                <a:effectLst>
                  <a:outerShdw blurRad="38100" dist="38100" dir="2700000" algn="tl">
                    <a:srgbClr val="000000"/>
                  </a:outerShdw>
                </a:effectLst>
                <a:latin typeface="Arial" charset="0"/>
              </a:rPr>
              <a:t>2009 Full Year </a:t>
            </a:r>
            <a:br>
              <a:rPr lang="en-US" sz="3000">
                <a:effectLst>
                  <a:outerShdw blurRad="38100" dist="38100" dir="2700000" algn="tl">
                    <a:srgbClr val="000000"/>
                  </a:outerShdw>
                </a:effectLst>
                <a:latin typeface="Arial" charset="0"/>
              </a:rPr>
            </a:br>
            <a:r>
              <a:rPr lang="en-US" sz="3000">
                <a:effectLst>
                  <a:outerShdw blurRad="38100" dist="38100" dir="2700000" algn="tl">
                    <a:srgbClr val="000000"/>
                  </a:outerShdw>
                </a:effectLst>
                <a:latin typeface="Arial" charset="0"/>
              </a:rPr>
              <a:t>Population Characteristics Data File</a:t>
            </a:r>
          </a:p>
        </p:txBody>
      </p:sp>
      <p:sp>
        <p:nvSpPr>
          <p:cNvPr id="872451" name="Rectangle 3"/>
          <p:cNvSpPr>
            <a:spLocks noGrp="1" noChangeArrowheads="1"/>
          </p:cNvSpPr>
          <p:nvPr>
            <p:ph type="body" idx="4294967295"/>
          </p:nvPr>
        </p:nvSpPr>
        <p:spPr>
          <a:xfrm>
            <a:off x="457200" y="1447800"/>
            <a:ext cx="8458200" cy="5029200"/>
          </a:xfrm>
        </p:spPr>
        <p:txBody>
          <a:bodyPr/>
          <a:lstStyle/>
          <a:p>
            <a:pPr eaLnBrk="1" hangingPunct="1"/>
            <a:r>
              <a:rPr lang="en-US" b="1">
                <a:effectLst>
                  <a:outerShdw blurRad="38100" dist="38100" dir="2700000" algn="tl">
                    <a:srgbClr val="000000"/>
                  </a:outerShdw>
                </a:effectLst>
                <a:latin typeface="Arial" charset="0"/>
              </a:rPr>
              <a:t>DENTIN31/42/53 – round specific variables</a:t>
            </a:r>
          </a:p>
          <a:p>
            <a:pPr lvl="1" eaLnBrk="1" hangingPunct="1"/>
            <a:r>
              <a:rPr lang="en-US" b="1">
                <a:effectLst>
                  <a:outerShdw blurRad="38100" dist="38100" dir="2700000" algn="tl">
                    <a:srgbClr val="000000"/>
                  </a:outerShdw>
                </a:effectLst>
                <a:latin typeface="Arial" charset="0"/>
              </a:rPr>
              <a:t>Covered by a private health insurance plan that included at least some dental coverage</a:t>
            </a:r>
          </a:p>
          <a:p>
            <a:pPr eaLnBrk="1" hangingPunct="1">
              <a:buFont typeface="Wingdings" charset="0"/>
              <a:buNone/>
            </a:pPr>
            <a:endParaRPr lang="en-US" sz="1600" b="1">
              <a:effectLst>
                <a:outerShdw blurRad="38100" dist="38100" dir="2700000" algn="tl">
                  <a:srgbClr val="000000"/>
                </a:outerShdw>
              </a:effectLst>
              <a:latin typeface="Arial" charset="0"/>
            </a:endParaRPr>
          </a:p>
          <a:p>
            <a:pPr eaLnBrk="1" hangingPunct="1"/>
            <a:r>
              <a:rPr lang="en-US" b="1">
                <a:effectLst>
                  <a:outerShdw blurRad="38100" dist="38100" dir="2700000" algn="tl">
                    <a:srgbClr val="000000"/>
                  </a:outerShdw>
                </a:effectLst>
                <a:latin typeface="Arial" charset="0"/>
              </a:rPr>
              <a:t>PMEDIN31/42/53 – round specific variables</a:t>
            </a:r>
          </a:p>
          <a:p>
            <a:pPr lvl="1" eaLnBrk="1" hangingPunct="1"/>
            <a:r>
              <a:rPr lang="en-US" b="1">
                <a:effectLst>
                  <a:outerShdw blurRad="38100" dist="38100" dir="2700000" algn="tl">
                    <a:srgbClr val="000000"/>
                  </a:outerShdw>
                </a:effectLst>
                <a:latin typeface="Arial" charset="0"/>
              </a:rPr>
              <a:t>Covered by a private health insurance plan that included at least some prescribed medicine coverage</a:t>
            </a:r>
          </a:p>
          <a:p>
            <a:pPr eaLnBrk="1" hangingPunct="1"/>
            <a:endParaRPr lang="en-US">
              <a:effectLst>
                <a:outerShdw blurRad="38100" dist="38100" dir="2700000" algn="tl">
                  <a:srgbClr val="000000"/>
                </a:outerShdw>
              </a:effectLst>
              <a:latin typeface="Arial" charset="0"/>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4018" name="Rectangle 2"/>
          <p:cNvSpPr>
            <a:spLocks noGrp="1" noChangeArrowheads="1"/>
          </p:cNvSpPr>
          <p:nvPr>
            <p:ph type="title" idx="4294967295"/>
          </p:nvPr>
        </p:nvSpPr>
        <p:spPr>
          <a:xfrm>
            <a:off x="1676400" y="228600"/>
            <a:ext cx="7010400" cy="990600"/>
          </a:xfrm>
        </p:spPr>
        <p:txBody>
          <a:bodyPr/>
          <a:lstStyle/>
          <a:p>
            <a:pPr eaLnBrk="1" hangingPunct="1"/>
            <a:r>
              <a:rPr lang="en-US" sz="3000">
                <a:effectLst>
                  <a:outerShdw blurRad="38100" dist="38100" dir="2700000" algn="tl">
                    <a:srgbClr val="000000"/>
                  </a:outerShdw>
                </a:effectLst>
                <a:latin typeface="Arial" charset="0"/>
              </a:rPr>
              <a:t>Person Round Plan Public Use File (PRPL)</a:t>
            </a:r>
            <a:r>
              <a:rPr lang="en-US" sz="3600">
                <a:effectLst>
                  <a:outerShdw blurRad="38100" dist="38100" dir="2700000" algn="tl">
                    <a:srgbClr val="000000"/>
                  </a:outerShdw>
                </a:effectLst>
                <a:latin typeface="Arial" charset="0"/>
              </a:rPr>
              <a:t> </a:t>
            </a:r>
          </a:p>
        </p:txBody>
      </p:sp>
      <p:sp>
        <p:nvSpPr>
          <p:cNvPr id="854019" name="Rectangle 3"/>
          <p:cNvSpPr>
            <a:spLocks noGrp="1" noChangeArrowheads="1"/>
          </p:cNvSpPr>
          <p:nvPr>
            <p:ph type="body" idx="4294967295"/>
          </p:nvPr>
        </p:nvSpPr>
        <p:spPr>
          <a:xfrm>
            <a:off x="533400" y="1524000"/>
            <a:ext cx="8305800" cy="4876800"/>
          </a:xfrm>
        </p:spPr>
        <p:txBody>
          <a:bodyPr/>
          <a:lstStyle/>
          <a:p>
            <a:pPr eaLnBrk="1" hangingPunct="1">
              <a:lnSpc>
                <a:spcPct val="70000"/>
              </a:lnSpc>
              <a:buFont typeface="Wingdings" pitchFamily="2" charset="2"/>
              <a:buChar char="n"/>
              <a:defRPr/>
            </a:pPr>
            <a:r>
              <a:rPr lang="en-US" sz="2800" b="1" dirty="0" smtClean="0">
                <a:effectLst>
                  <a:outerShdw blurRad="38100" dist="38100" dir="2700000" algn="tl">
                    <a:srgbClr val="000000"/>
                  </a:outerShdw>
                </a:effectLst>
                <a:ea typeface="+mn-ea"/>
              </a:rPr>
              <a:t>Reflects complex and dynamic relationships between people and their private insurance.</a:t>
            </a:r>
          </a:p>
          <a:p>
            <a:pPr eaLnBrk="1" hangingPunct="1">
              <a:lnSpc>
                <a:spcPct val="70000"/>
              </a:lnSpc>
              <a:buFont typeface="Wingdings" pitchFamily="2" charset="2"/>
              <a:buChar char="n"/>
              <a:defRPr/>
            </a:pPr>
            <a:endParaRPr lang="en-US" sz="2800" b="1" dirty="0" smtClean="0">
              <a:effectLst>
                <a:outerShdw blurRad="38100" dist="38100" dir="2700000" algn="tl">
                  <a:srgbClr val="000000"/>
                </a:outerShdw>
              </a:effectLst>
              <a:ea typeface="+mn-ea"/>
            </a:endParaRPr>
          </a:p>
          <a:p>
            <a:pPr eaLnBrk="1" hangingPunct="1">
              <a:lnSpc>
                <a:spcPct val="70000"/>
              </a:lnSpc>
              <a:buFont typeface="Wingdings" pitchFamily="2" charset="2"/>
              <a:buChar char="n"/>
              <a:defRPr/>
            </a:pPr>
            <a:r>
              <a:rPr lang="en-US" sz="2800" b="1" dirty="0" smtClean="0">
                <a:effectLst>
                  <a:outerShdw blurRad="38100" dist="38100" dir="2700000" algn="tl">
                    <a:srgbClr val="000000"/>
                  </a:outerShdw>
                </a:effectLst>
                <a:ea typeface="+mn-ea"/>
              </a:rPr>
              <a:t>Contains records for persons with </a:t>
            </a:r>
          </a:p>
          <a:p>
            <a:pPr lvl="1" eaLnBrk="1" hangingPunct="1">
              <a:lnSpc>
                <a:spcPct val="70000"/>
              </a:lnSpc>
              <a:defRPr/>
            </a:pPr>
            <a:r>
              <a:rPr lang="en-US" sz="2400" b="1" dirty="0" smtClean="0">
                <a:effectLst>
                  <a:outerShdw blurRad="38100" dist="38100" dir="2700000" algn="tl">
                    <a:srgbClr val="000000"/>
                  </a:outerShdw>
                </a:effectLst>
              </a:rPr>
              <a:t>Hospital/physician coverage </a:t>
            </a:r>
          </a:p>
          <a:p>
            <a:pPr lvl="1" eaLnBrk="1" hangingPunct="1">
              <a:lnSpc>
                <a:spcPct val="70000"/>
              </a:lnSpc>
              <a:defRPr/>
            </a:pPr>
            <a:r>
              <a:rPr lang="en-US" sz="2400" b="1" dirty="0" err="1" smtClean="0">
                <a:effectLst>
                  <a:outerShdw blurRad="38100" dist="38100" dir="2700000" algn="tl">
                    <a:srgbClr val="000000"/>
                  </a:outerShdw>
                </a:effectLst>
              </a:rPr>
              <a:t>Medigap</a:t>
            </a:r>
            <a:r>
              <a:rPr lang="en-US" sz="2400" b="1" dirty="0" smtClean="0">
                <a:effectLst>
                  <a:outerShdw blurRad="38100" dist="38100" dir="2700000" algn="tl">
                    <a:srgbClr val="000000"/>
                  </a:outerShdw>
                </a:effectLst>
              </a:rPr>
              <a:t> </a:t>
            </a:r>
          </a:p>
          <a:p>
            <a:pPr lvl="1" eaLnBrk="1" hangingPunct="1">
              <a:lnSpc>
                <a:spcPct val="70000"/>
              </a:lnSpc>
              <a:defRPr/>
            </a:pPr>
            <a:r>
              <a:rPr lang="en-US" sz="2400" b="1" dirty="0" smtClean="0">
                <a:effectLst>
                  <a:outerShdw blurRad="38100" dist="38100" dir="2700000" algn="tl">
                    <a:srgbClr val="000000"/>
                  </a:outerShdw>
                </a:effectLst>
              </a:rPr>
              <a:t>Dental, vision, or prescription medication coverage </a:t>
            </a:r>
          </a:p>
          <a:p>
            <a:pPr eaLnBrk="1" hangingPunct="1">
              <a:lnSpc>
                <a:spcPct val="70000"/>
              </a:lnSpc>
              <a:buFont typeface="Wingdings" pitchFamily="2" charset="2"/>
              <a:buChar char="n"/>
              <a:defRPr/>
            </a:pPr>
            <a:endParaRPr lang="en-US" sz="2800" b="1" dirty="0" smtClean="0">
              <a:effectLst>
                <a:outerShdw blurRad="38100" dist="38100" dir="2700000" algn="tl">
                  <a:srgbClr val="000000"/>
                </a:outerShdw>
              </a:effectLst>
              <a:ea typeface="+mn-ea"/>
            </a:endParaRPr>
          </a:p>
          <a:p>
            <a:pPr eaLnBrk="1" hangingPunct="1">
              <a:lnSpc>
                <a:spcPct val="70000"/>
              </a:lnSpc>
              <a:buFont typeface="Wingdings" pitchFamily="2" charset="2"/>
              <a:buChar char="n"/>
              <a:defRPr/>
            </a:pPr>
            <a:r>
              <a:rPr lang="en-US" sz="2800" b="1" dirty="0" smtClean="0">
                <a:effectLst>
                  <a:outerShdw blurRad="38100" dist="38100" dir="2700000" algn="tl">
                    <a:srgbClr val="000000"/>
                  </a:outerShdw>
                </a:effectLst>
                <a:ea typeface="+mn-ea"/>
              </a:rPr>
              <a:t>Contains variables pertaining to managed care and satisfaction with plan. </a:t>
            </a:r>
          </a:p>
          <a:p>
            <a:pPr eaLnBrk="1" hangingPunct="1">
              <a:lnSpc>
                <a:spcPct val="70000"/>
              </a:lnSpc>
              <a:buFont typeface="Wingdings" pitchFamily="2" charset="2"/>
              <a:buChar char="n"/>
              <a:defRPr/>
            </a:pPr>
            <a:endParaRPr lang="en-US" sz="2800" b="1" dirty="0" smtClean="0">
              <a:effectLst>
                <a:outerShdw blurRad="38100" dist="38100" dir="2700000" algn="tl">
                  <a:srgbClr val="000000"/>
                </a:outerShdw>
              </a:effectLst>
              <a:ea typeface="+mn-ea"/>
            </a:endParaRPr>
          </a:p>
          <a:p>
            <a:pPr eaLnBrk="1" hangingPunct="1">
              <a:lnSpc>
                <a:spcPct val="70000"/>
              </a:lnSpc>
              <a:buFont typeface="Wingdings" pitchFamily="2" charset="2"/>
              <a:buChar char="n"/>
              <a:defRPr/>
            </a:pPr>
            <a:r>
              <a:rPr lang="en-US" sz="2800" b="1" dirty="0" smtClean="0">
                <a:effectLst>
                  <a:outerShdw blurRad="38100" dist="38100" dir="2700000" algn="tl">
                    <a:srgbClr val="000000"/>
                  </a:outerShdw>
                </a:effectLst>
                <a:ea typeface="+mn-ea"/>
              </a:rPr>
              <a:t>Out-of-pocket premiums (starting in 2001).</a:t>
            </a:r>
          </a:p>
          <a:p>
            <a:pPr eaLnBrk="1" hangingPunct="1">
              <a:lnSpc>
                <a:spcPct val="70000"/>
              </a:lnSpc>
              <a:buFont typeface="Wingdings" pitchFamily="2" charset="2"/>
              <a:buChar char="n"/>
              <a:defRPr/>
            </a:pPr>
            <a:endParaRPr lang="en-US" sz="2800" b="1" dirty="0" smtClean="0">
              <a:effectLst>
                <a:outerShdw blurRad="38100" dist="38100" dir="2700000" algn="tl">
                  <a:srgbClr val="000000"/>
                </a:outerShdw>
              </a:effectLst>
              <a:ea typeface="+mn-e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1752600" y="228600"/>
            <a:ext cx="7078663" cy="838200"/>
          </a:xfrm>
        </p:spPr>
        <p:txBody>
          <a:bodyPr/>
          <a:lstStyle/>
          <a:p>
            <a:r>
              <a:rPr lang="en-US" sz="3600" dirty="0">
                <a:latin typeface="Arial" charset="0"/>
              </a:rPr>
              <a:t>Oversampling in MEPS </a:t>
            </a:r>
            <a:br>
              <a:rPr lang="en-US" sz="3600" dirty="0">
                <a:latin typeface="Arial" charset="0"/>
              </a:rPr>
            </a:br>
            <a:r>
              <a:rPr lang="en-US" sz="3600" dirty="0">
                <a:latin typeface="Arial" charset="0"/>
              </a:rPr>
              <a:t>Panels 7-15 (2002-2010)</a:t>
            </a:r>
          </a:p>
        </p:txBody>
      </p:sp>
      <p:sp>
        <p:nvSpPr>
          <p:cNvPr id="41987" name="Rectangle 3"/>
          <p:cNvSpPr>
            <a:spLocks noGrp="1" noChangeArrowheads="1"/>
          </p:cNvSpPr>
          <p:nvPr>
            <p:ph type="body" idx="1"/>
          </p:nvPr>
        </p:nvSpPr>
        <p:spPr>
          <a:xfrm>
            <a:off x="457200" y="1524000"/>
            <a:ext cx="8212138" cy="5105400"/>
          </a:xfrm>
        </p:spPr>
        <p:txBody>
          <a:bodyPr/>
          <a:lstStyle/>
          <a:p>
            <a:r>
              <a:rPr lang="en-US" sz="2800" b="1">
                <a:latin typeface="Arial" charset="0"/>
              </a:rPr>
              <a:t>Carryover from NHIS</a:t>
            </a:r>
          </a:p>
          <a:p>
            <a:pPr lvl="1"/>
            <a:r>
              <a:rPr lang="en-US" sz="2400" b="1">
                <a:latin typeface="Arial" charset="0"/>
              </a:rPr>
              <a:t>Blacks</a:t>
            </a:r>
          </a:p>
          <a:p>
            <a:pPr lvl="1"/>
            <a:r>
              <a:rPr lang="en-US" sz="2400" b="1">
                <a:latin typeface="Arial" charset="0"/>
              </a:rPr>
              <a:t>Hispanics</a:t>
            </a:r>
          </a:p>
          <a:p>
            <a:pPr lvl="1"/>
            <a:r>
              <a:rPr lang="en-US" sz="2400" b="1">
                <a:latin typeface="Arial" charset="0"/>
              </a:rPr>
              <a:t>Asians (panels 12-15 after 2006 NHIS redesign)</a:t>
            </a:r>
          </a:p>
          <a:p>
            <a:r>
              <a:rPr lang="en-US" sz="2800" b="1">
                <a:latin typeface="Arial" charset="0"/>
              </a:rPr>
              <a:t>Additional MEPS Oversampling</a:t>
            </a:r>
          </a:p>
          <a:p>
            <a:pPr lvl="1"/>
            <a:r>
              <a:rPr lang="en-US" sz="2400" b="1">
                <a:latin typeface="Arial" charset="0"/>
              </a:rPr>
              <a:t>Asians </a:t>
            </a:r>
          </a:p>
          <a:p>
            <a:pPr lvl="1"/>
            <a:r>
              <a:rPr lang="en-US" sz="2400" b="1">
                <a:latin typeface="Arial" charset="0"/>
              </a:rPr>
              <a:t>Low income (panels 7-13)</a:t>
            </a:r>
          </a:p>
          <a:p>
            <a:pPr lvl="1"/>
            <a:r>
              <a:rPr lang="en-US" sz="2400" b="1">
                <a:latin typeface="Arial" charset="0"/>
              </a:rPr>
              <a:t>Blacks (panels 9-11, 13-15)</a:t>
            </a:r>
          </a:p>
          <a:p>
            <a:pPr lvl="1"/>
            <a:r>
              <a:rPr lang="en-US" sz="2400" b="1">
                <a:latin typeface="Arial" charset="0"/>
              </a:rPr>
              <a:t>Hispanics (panels 13-15)</a:t>
            </a:r>
            <a:endParaRPr lang="en-US" sz="3200" b="1">
              <a:latin typeface="Arial" charset="0"/>
            </a:endParaRPr>
          </a:p>
          <a:p>
            <a:pPr>
              <a:buFont typeface="Wingdings" charset="0"/>
              <a:buNone/>
            </a:pPr>
            <a:endParaRPr lang="en-US" sz="2800" b="1">
              <a:latin typeface="Arial" charset="0"/>
            </a:endParaRPr>
          </a:p>
          <a:p>
            <a:pPr>
              <a:buFont typeface="Wingdings" charset="0"/>
              <a:buNone/>
            </a:pPr>
            <a:endParaRPr lang="en-US" sz="2800" b="1">
              <a:latin typeface="Arial" charset="0"/>
            </a:endParaRPr>
          </a:p>
          <a:p>
            <a:pPr>
              <a:buFont typeface="Wingdings" charset="0"/>
              <a:buNone/>
            </a:pPr>
            <a:endParaRPr lang="en-US" sz="2400" b="1">
              <a:latin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1752600" y="381000"/>
            <a:ext cx="6629400" cy="762000"/>
          </a:xfrm>
        </p:spPr>
        <p:txBody>
          <a:bodyPr/>
          <a:lstStyle/>
          <a:p>
            <a:pPr eaLnBrk="1" hangingPunct="1"/>
            <a:r>
              <a:rPr lang="en-US" sz="3200">
                <a:latin typeface="Arial" charset="0"/>
              </a:rPr>
              <a:t>MEPS-IC (Insurance Component)</a:t>
            </a:r>
          </a:p>
        </p:txBody>
      </p:sp>
      <p:sp>
        <p:nvSpPr>
          <p:cNvPr id="739331" name="Rectangle 3"/>
          <p:cNvSpPr>
            <a:spLocks noGrp="1" noChangeArrowheads="1"/>
          </p:cNvSpPr>
          <p:nvPr>
            <p:ph type="body" idx="1"/>
          </p:nvPr>
        </p:nvSpPr>
        <p:spPr>
          <a:xfrm>
            <a:off x="304800" y="1524000"/>
            <a:ext cx="8534400" cy="5105400"/>
          </a:xfrm>
        </p:spPr>
        <p:txBody>
          <a:bodyPr/>
          <a:lstStyle/>
          <a:p>
            <a:pPr marL="1112838" lvl="1" indent="-533400" eaLnBrk="1" hangingPunct="1">
              <a:buFont typeface="Arial" charset="0"/>
              <a:buChar char="■"/>
              <a:defRPr/>
            </a:pPr>
            <a:r>
              <a:rPr lang="en-US" b="1" dirty="0" smtClean="0">
                <a:effectLst>
                  <a:outerShdw blurRad="38100" dist="38100" dir="2700000" algn="tl">
                    <a:srgbClr val="000000"/>
                  </a:outerShdw>
                </a:effectLst>
              </a:rPr>
              <a:t>Collects data from private and public sector employers on the health insurance plans they offer their employees.</a:t>
            </a:r>
          </a:p>
          <a:p>
            <a:pPr marL="1112838" lvl="1" indent="-533400" eaLnBrk="1" hangingPunct="1">
              <a:buFont typeface="Arial" charset="0"/>
              <a:buChar char="■"/>
              <a:defRPr/>
            </a:pPr>
            <a:r>
              <a:rPr lang="en-US" b="1" dirty="0" smtClean="0">
                <a:effectLst>
                  <a:outerShdw blurRad="38100" dist="38100" dir="2700000" algn="tl">
                    <a:srgbClr val="000000"/>
                  </a:outerShdw>
                </a:effectLst>
              </a:rPr>
              <a:t>Contains information on types of private insurance plans offered, premiums, contributions by employers and employees, eligibility requirements and cost information.  </a:t>
            </a:r>
          </a:p>
          <a:p>
            <a:pPr marL="1112838" lvl="1" indent="-533400" eaLnBrk="1" hangingPunct="1">
              <a:buFont typeface="Arial" charset="0"/>
              <a:buChar char="■"/>
              <a:defRPr/>
            </a:pPr>
            <a:r>
              <a:rPr lang="en-US" b="1" dirty="0" smtClean="0">
                <a:effectLst>
                  <a:outerShdw blurRad="38100" dist="38100" dir="2700000" algn="tl">
                    <a:srgbClr val="000000"/>
                  </a:outerShdw>
                </a:effectLst>
              </a:rPr>
              <a:t>Funded by the Agency for Healthcare Research and Quality (AHRQ)</a:t>
            </a:r>
          </a:p>
          <a:p>
            <a:pPr marL="1112838" lvl="1" indent="-533400" eaLnBrk="1" hangingPunct="1">
              <a:buFont typeface="Arial" charset="0"/>
              <a:buChar char="■"/>
              <a:defRPr/>
            </a:pPr>
            <a:r>
              <a:rPr lang="en-US" b="1" dirty="0" smtClean="0">
                <a:effectLst>
                  <a:outerShdw blurRad="38100" dist="38100" dir="2700000" algn="tl">
                    <a:srgbClr val="000000"/>
                  </a:outerShdw>
                </a:effectLst>
              </a:rPr>
              <a:t>Conducted by the U.S. Census Bureau</a:t>
            </a:r>
          </a:p>
          <a:p>
            <a:pPr marL="1112838" lvl="1" indent="-533400" eaLnBrk="1" hangingPunct="1">
              <a:buFont typeface="Arial" charset="0"/>
              <a:buChar char="■"/>
              <a:defRPr/>
            </a:pPr>
            <a:endParaRPr lang="en-US" b="1" dirty="0" smtClean="0"/>
          </a:p>
        </p:txBody>
      </p:sp>
    </p:spTree>
  </p:cSld>
  <p:clrMapOvr>
    <a:masterClrMapping/>
  </p:clrMapOvr>
  <p:timing>
    <p:tnLst>
      <p:par>
        <p:cTn xmlns:p14="http://schemas.microsoft.com/office/powerpoint/2010/mai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4498" name="Rectangle 2"/>
          <p:cNvSpPr>
            <a:spLocks noGrp="1" noChangeArrowheads="1"/>
          </p:cNvSpPr>
          <p:nvPr>
            <p:ph type="title" idx="4294967295"/>
          </p:nvPr>
        </p:nvSpPr>
        <p:spPr>
          <a:xfrm>
            <a:off x="1752600" y="304800"/>
            <a:ext cx="6781800" cy="762000"/>
          </a:xfrm>
        </p:spPr>
        <p:txBody>
          <a:bodyPr/>
          <a:lstStyle/>
          <a:p>
            <a:pPr eaLnBrk="1" hangingPunct="1"/>
            <a:r>
              <a:rPr lang="en-US">
                <a:effectLst>
                  <a:outerShdw blurRad="38100" dist="38100" dir="2700000" algn="tl">
                    <a:srgbClr val="000000"/>
                  </a:outerShdw>
                </a:effectLst>
                <a:latin typeface="Arial" charset="0"/>
              </a:rPr>
              <a:t>MEPS-IC Sample</a:t>
            </a:r>
          </a:p>
        </p:txBody>
      </p:sp>
      <p:sp>
        <p:nvSpPr>
          <p:cNvPr id="874499" name="Rectangle 3"/>
          <p:cNvSpPr>
            <a:spLocks noGrp="1" noChangeArrowheads="1"/>
          </p:cNvSpPr>
          <p:nvPr>
            <p:ph type="body" idx="4294967295"/>
          </p:nvPr>
        </p:nvSpPr>
        <p:spPr>
          <a:xfrm>
            <a:off x="381000" y="1524000"/>
            <a:ext cx="8221663" cy="5029200"/>
          </a:xfrm>
        </p:spPr>
        <p:txBody>
          <a:bodyPr/>
          <a:lstStyle/>
          <a:p>
            <a:pPr eaLnBrk="1" hangingPunct="1">
              <a:buFont typeface="Wingdings" pitchFamily="2" charset="2"/>
              <a:buChar char="n"/>
              <a:defRPr/>
            </a:pPr>
            <a:r>
              <a:rPr lang="en-US" b="1" dirty="0" smtClean="0">
                <a:effectLst>
                  <a:outerShdw blurRad="38100" dist="38100" dir="2700000" algn="tl">
                    <a:srgbClr val="000000"/>
                  </a:outerShdw>
                </a:effectLst>
                <a:ea typeface="+mn-ea"/>
              </a:rPr>
              <a:t>Nationwide, private and public sector establishments</a:t>
            </a:r>
          </a:p>
          <a:p>
            <a:pPr eaLnBrk="1" hangingPunct="1">
              <a:buFont typeface="Wingdings" pitchFamily="2" charset="2"/>
              <a:buChar char="n"/>
              <a:defRPr/>
            </a:pPr>
            <a:r>
              <a:rPr lang="en-US" b="1" dirty="0" smtClean="0">
                <a:effectLst>
                  <a:outerShdw blurRad="38100" dist="38100" dir="2700000" algn="tl">
                    <a:srgbClr val="000000"/>
                  </a:outerShdw>
                </a:effectLst>
                <a:ea typeface="+mn-ea"/>
              </a:rPr>
              <a:t>The sample contains about 40,000 establishments and supports national and state-level estimates for all 50 states.</a:t>
            </a:r>
          </a:p>
          <a:p>
            <a:pPr eaLnBrk="1" hangingPunct="1">
              <a:buFont typeface="Wingdings" pitchFamily="2" charset="2"/>
              <a:buChar char="n"/>
              <a:defRPr/>
            </a:pPr>
            <a:r>
              <a:rPr lang="en-US" b="1" dirty="0" smtClean="0">
                <a:effectLst>
                  <a:outerShdw blurRad="38100" dist="38100" dir="2700000" algn="tl">
                    <a:srgbClr val="000000"/>
                  </a:outerShdw>
                </a:effectLst>
                <a:ea typeface="+mn-ea"/>
              </a:rPr>
              <a:t>Survey data available for 1996 through 2009 (not 2007)</a:t>
            </a:r>
          </a:p>
          <a:p>
            <a:pPr eaLnBrk="1" hangingPunct="1">
              <a:buFont typeface="Wingdings" pitchFamily="2" charset="2"/>
              <a:buChar char="n"/>
              <a:defRPr/>
            </a:pPr>
            <a:endParaRPr lang="en-US" b="1" dirty="0" smtClean="0">
              <a:effectLst>
                <a:outerShdw blurRad="38100" dist="38100" dir="2700000" algn="tl">
                  <a:srgbClr val="000000"/>
                </a:outerShdw>
              </a:effectLst>
              <a:ea typeface="+mn-ea"/>
            </a:endParaRPr>
          </a:p>
        </p:txBody>
      </p:sp>
    </p:spTree>
  </p:cSld>
  <p:clrMapOvr>
    <a:masterClrMapping/>
  </p:clrMapOvr>
  <p:timing>
    <p:tnLst>
      <p:par>
        <p:cTn xmlns:p14="http://schemas.microsoft.com/office/powerpoint/2010/mai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4738" name="Rectangle 2"/>
          <p:cNvSpPr>
            <a:spLocks noGrp="1" noChangeArrowheads="1"/>
          </p:cNvSpPr>
          <p:nvPr>
            <p:ph type="title" idx="4294967295"/>
          </p:nvPr>
        </p:nvSpPr>
        <p:spPr>
          <a:xfrm>
            <a:off x="1752600" y="304800"/>
            <a:ext cx="6934200" cy="838200"/>
          </a:xfrm>
        </p:spPr>
        <p:txBody>
          <a:bodyPr/>
          <a:lstStyle/>
          <a:p>
            <a:pPr eaLnBrk="1" hangingPunct="1"/>
            <a:r>
              <a:rPr lang="en-US">
                <a:effectLst>
                  <a:outerShdw blurRad="38100" dist="38100" dir="2700000" algn="tl">
                    <a:srgbClr val="000000"/>
                  </a:outerShdw>
                </a:effectLst>
                <a:latin typeface="Arial" charset="0"/>
              </a:rPr>
              <a:t>MEPS-IC Sample Design</a:t>
            </a:r>
          </a:p>
        </p:txBody>
      </p:sp>
      <p:sp>
        <p:nvSpPr>
          <p:cNvPr id="884739" name="Rectangle 3"/>
          <p:cNvSpPr>
            <a:spLocks noGrp="1" noChangeArrowheads="1"/>
          </p:cNvSpPr>
          <p:nvPr>
            <p:ph type="body" idx="4294967295"/>
          </p:nvPr>
        </p:nvSpPr>
        <p:spPr>
          <a:xfrm>
            <a:off x="381000" y="1531938"/>
            <a:ext cx="8221663" cy="4716462"/>
          </a:xfrm>
        </p:spPr>
        <p:txBody>
          <a:bodyPr/>
          <a:lstStyle/>
          <a:p>
            <a:pPr eaLnBrk="1" hangingPunct="1">
              <a:lnSpc>
                <a:spcPct val="70000"/>
              </a:lnSpc>
            </a:pPr>
            <a:r>
              <a:rPr lang="en-US" sz="2800" b="1">
                <a:effectLst>
                  <a:outerShdw blurRad="38100" dist="38100" dir="2700000" algn="tl">
                    <a:srgbClr val="000000"/>
                  </a:outerShdw>
                </a:effectLst>
                <a:latin typeface="Arial" charset="0"/>
              </a:rPr>
              <a:t>Private establishments from the Census Bureau</a:t>
            </a:r>
            <a:r>
              <a:rPr lang="ja-JP" altLang="en-US" sz="2800" b="1">
                <a:effectLst>
                  <a:outerShdw blurRad="38100" dist="38100" dir="2700000" algn="tl">
                    <a:srgbClr val="000000"/>
                  </a:outerShdw>
                </a:effectLst>
                <a:latin typeface="Arial" charset="0"/>
              </a:rPr>
              <a:t>’</a:t>
            </a:r>
            <a:r>
              <a:rPr lang="en-US" sz="2800" b="1">
                <a:effectLst>
                  <a:outerShdw blurRad="38100" dist="38100" dir="2700000" algn="tl">
                    <a:srgbClr val="000000"/>
                  </a:outerShdw>
                </a:effectLst>
                <a:latin typeface="Arial" charset="0"/>
              </a:rPr>
              <a:t>s Business Register</a:t>
            </a:r>
          </a:p>
          <a:p>
            <a:pPr lvl="1" eaLnBrk="1" hangingPunct="1">
              <a:lnSpc>
                <a:spcPct val="70000"/>
              </a:lnSpc>
            </a:pPr>
            <a:r>
              <a:rPr lang="en-US" sz="2400" b="1">
                <a:effectLst>
                  <a:outerShdw blurRad="38100" dist="38100" dir="2700000" algn="tl">
                    <a:srgbClr val="000000"/>
                  </a:outerShdw>
                </a:effectLst>
                <a:latin typeface="Arial" charset="0"/>
              </a:rPr>
              <a:t>Approximately 42,000 establishments sampled</a:t>
            </a:r>
          </a:p>
          <a:p>
            <a:pPr eaLnBrk="1" hangingPunct="1">
              <a:lnSpc>
                <a:spcPct val="70000"/>
              </a:lnSpc>
            </a:pPr>
            <a:endParaRPr lang="en-US" sz="2800" b="1">
              <a:effectLst>
                <a:outerShdw blurRad="38100" dist="38100" dir="2700000" algn="tl">
                  <a:srgbClr val="000000"/>
                </a:outerShdw>
              </a:effectLst>
              <a:latin typeface="Arial" charset="0"/>
            </a:endParaRPr>
          </a:p>
          <a:p>
            <a:pPr eaLnBrk="1" hangingPunct="1">
              <a:lnSpc>
                <a:spcPct val="70000"/>
              </a:lnSpc>
            </a:pPr>
            <a:r>
              <a:rPr lang="en-US" sz="2800" b="1">
                <a:effectLst>
                  <a:outerShdw blurRad="38100" dist="38100" dir="2700000" algn="tl">
                    <a:srgbClr val="000000"/>
                  </a:outerShdw>
                </a:effectLst>
                <a:latin typeface="Arial" charset="0"/>
              </a:rPr>
              <a:t>State and local governments from the Census of Governments</a:t>
            </a:r>
          </a:p>
          <a:p>
            <a:pPr lvl="1" eaLnBrk="1" hangingPunct="1">
              <a:lnSpc>
                <a:spcPct val="70000"/>
              </a:lnSpc>
            </a:pPr>
            <a:r>
              <a:rPr lang="en-US" sz="2400" b="1">
                <a:effectLst>
                  <a:outerShdw blurRad="38100" dist="38100" dir="2700000" algn="tl">
                    <a:srgbClr val="000000"/>
                  </a:outerShdw>
                </a:effectLst>
                <a:latin typeface="Arial" charset="0"/>
              </a:rPr>
              <a:t>Approximately 2,500 governmental units sampled</a:t>
            </a:r>
          </a:p>
          <a:p>
            <a:pPr eaLnBrk="1" hangingPunct="1">
              <a:lnSpc>
                <a:spcPct val="70000"/>
              </a:lnSpc>
              <a:buFont typeface="Wingdings" charset="0"/>
              <a:buNone/>
            </a:pPr>
            <a:endParaRPr lang="en-US" sz="2400" b="1">
              <a:effectLst>
                <a:outerShdw blurRad="38100" dist="38100" dir="2700000" algn="tl">
                  <a:srgbClr val="000000"/>
                </a:outerShdw>
              </a:effectLst>
              <a:latin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6546" name="Rectangle 2"/>
          <p:cNvSpPr>
            <a:spLocks noGrp="1" noChangeArrowheads="1"/>
          </p:cNvSpPr>
          <p:nvPr>
            <p:ph type="title" idx="4294967295"/>
          </p:nvPr>
        </p:nvSpPr>
        <p:spPr>
          <a:xfrm>
            <a:off x="1828800" y="381000"/>
            <a:ext cx="6934200" cy="914400"/>
          </a:xfrm>
        </p:spPr>
        <p:txBody>
          <a:bodyPr/>
          <a:lstStyle/>
          <a:p>
            <a:pPr eaLnBrk="1" hangingPunct="1"/>
            <a:r>
              <a:rPr lang="en-US">
                <a:effectLst>
                  <a:outerShdw blurRad="38100" dist="38100" dir="2700000" algn="tl">
                    <a:srgbClr val="000000"/>
                  </a:outerShdw>
                </a:effectLst>
                <a:latin typeface="Arial" charset="0"/>
              </a:rPr>
              <a:t>Types of Information Collected</a:t>
            </a:r>
          </a:p>
        </p:txBody>
      </p:sp>
      <p:sp>
        <p:nvSpPr>
          <p:cNvPr id="876547" name="Rectangle 3"/>
          <p:cNvSpPr>
            <a:spLocks noGrp="1" noChangeArrowheads="1"/>
          </p:cNvSpPr>
          <p:nvPr>
            <p:ph type="body" idx="4294967295"/>
          </p:nvPr>
        </p:nvSpPr>
        <p:spPr>
          <a:xfrm>
            <a:off x="457200" y="1524000"/>
            <a:ext cx="8145463" cy="4572000"/>
          </a:xfrm>
        </p:spPr>
        <p:txBody>
          <a:bodyPr/>
          <a:lstStyle/>
          <a:p>
            <a:pPr eaLnBrk="1" hangingPunct="1">
              <a:buFont typeface="Wingdings" pitchFamily="2" charset="2"/>
              <a:buChar char="n"/>
              <a:defRPr/>
            </a:pPr>
            <a:r>
              <a:rPr lang="en-US" b="1">
                <a:effectLst>
                  <a:outerShdw blurRad="38100" dist="38100" dir="2700000" algn="tl">
                    <a:srgbClr val="000000"/>
                  </a:outerShdw>
                </a:effectLst>
                <a:ea typeface="+mn-ea"/>
              </a:rPr>
              <a:t>Establishment-level (location) characteristics</a:t>
            </a:r>
          </a:p>
          <a:p>
            <a:pPr eaLnBrk="1" hangingPunct="1">
              <a:buFont typeface="Wingdings" pitchFamily="2" charset="2"/>
              <a:buChar char="n"/>
              <a:defRPr/>
            </a:pPr>
            <a:endParaRPr lang="en-US" b="1">
              <a:effectLst>
                <a:outerShdw blurRad="38100" dist="38100" dir="2700000" algn="tl">
                  <a:srgbClr val="000000"/>
                </a:outerShdw>
              </a:effectLst>
              <a:ea typeface="+mn-ea"/>
            </a:endParaRPr>
          </a:p>
          <a:p>
            <a:pPr eaLnBrk="1" hangingPunct="1">
              <a:buFont typeface="Wingdings" pitchFamily="2" charset="2"/>
              <a:buChar char="n"/>
              <a:defRPr/>
            </a:pPr>
            <a:r>
              <a:rPr lang="en-US" b="1">
                <a:effectLst>
                  <a:outerShdw blurRad="38100" dist="38100" dir="2700000" algn="tl">
                    <a:srgbClr val="000000"/>
                  </a:outerShdw>
                </a:effectLst>
                <a:ea typeface="+mn-ea"/>
              </a:rPr>
              <a:t>Health insurance plan characteristics</a:t>
            </a:r>
          </a:p>
          <a:p>
            <a:pPr eaLnBrk="1" hangingPunct="1">
              <a:buFont typeface="Wingdings" pitchFamily="2" charset="2"/>
              <a:buChar char="n"/>
              <a:defRPr/>
            </a:pPr>
            <a:endParaRPr lang="en-US" b="1">
              <a:effectLst>
                <a:outerShdw blurRad="38100" dist="38100" dir="2700000" algn="tl">
                  <a:srgbClr val="000000"/>
                </a:outerShdw>
              </a:effectLst>
              <a:ea typeface="+mn-ea"/>
            </a:endParaRPr>
          </a:p>
          <a:p>
            <a:pPr eaLnBrk="1" hangingPunct="1">
              <a:buFont typeface="Wingdings" pitchFamily="2" charset="2"/>
              <a:buChar char="n"/>
              <a:defRPr/>
            </a:pPr>
            <a:r>
              <a:rPr lang="en-US" b="1">
                <a:effectLst>
                  <a:outerShdw blurRad="38100" dist="38100" dir="2700000" algn="tl">
                    <a:srgbClr val="000000"/>
                  </a:outerShdw>
                </a:effectLst>
                <a:ea typeface="+mn-ea"/>
              </a:rPr>
              <a:t>Firm-level (company) characteristics</a:t>
            </a:r>
          </a:p>
          <a:p>
            <a:pPr eaLnBrk="1" hangingPunct="1">
              <a:buFont typeface="Wingdings" pitchFamily="2" charset="2"/>
              <a:buNone/>
              <a:defRPr/>
            </a:pPr>
            <a:endParaRPr lang="en-US" b="1">
              <a:effectLst>
                <a:outerShdw blurRad="38100" dist="38100" dir="2700000" algn="tl">
                  <a:srgbClr val="000000"/>
                </a:outerShdw>
              </a:effectLst>
              <a:ea typeface="+mn-ea"/>
            </a:endParaRPr>
          </a:p>
        </p:txBody>
      </p:sp>
    </p:spTree>
  </p:cSld>
  <p:clrMapOvr>
    <a:masterClrMapping/>
  </p:clrMapOvr>
  <p:timing>
    <p:tnLst>
      <p:par>
        <p:cTn xmlns:p14="http://schemas.microsoft.com/office/powerpoint/2010/mai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8594" name="Rectangle 2"/>
          <p:cNvSpPr>
            <a:spLocks noGrp="1" noChangeArrowheads="1"/>
          </p:cNvSpPr>
          <p:nvPr>
            <p:ph type="title" idx="4294967295"/>
          </p:nvPr>
        </p:nvSpPr>
        <p:spPr>
          <a:xfrm>
            <a:off x="1752600" y="228600"/>
            <a:ext cx="7162800" cy="1066800"/>
          </a:xfrm>
        </p:spPr>
        <p:txBody>
          <a:bodyPr/>
          <a:lstStyle/>
          <a:p>
            <a:pPr eaLnBrk="1" hangingPunct="1"/>
            <a:r>
              <a:rPr lang="en-US">
                <a:effectLst>
                  <a:outerShdw blurRad="38100" dist="38100" dir="2700000" algn="tl">
                    <a:srgbClr val="000000"/>
                  </a:outerShdw>
                </a:effectLst>
                <a:latin typeface="Arial" charset="0"/>
              </a:rPr>
              <a:t>Establishment-level (Location) Characteristics</a:t>
            </a:r>
          </a:p>
        </p:txBody>
      </p:sp>
      <p:sp>
        <p:nvSpPr>
          <p:cNvPr id="878595" name="Rectangle 3"/>
          <p:cNvSpPr>
            <a:spLocks noGrp="1" noChangeArrowheads="1"/>
          </p:cNvSpPr>
          <p:nvPr>
            <p:ph type="body" idx="4294967295"/>
          </p:nvPr>
        </p:nvSpPr>
        <p:spPr>
          <a:xfrm>
            <a:off x="304800" y="1524000"/>
            <a:ext cx="8297863" cy="4800600"/>
          </a:xfrm>
        </p:spPr>
        <p:txBody>
          <a:bodyPr/>
          <a:lstStyle/>
          <a:p>
            <a:pPr eaLnBrk="1" hangingPunct="1">
              <a:lnSpc>
                <a:spcPct val="80000"/>
              </a:lnSpc>
            </a:pPr>
            <a:r>
              <a:rPr lang="en-US" b="1">
                <a:effectLst>
                  <a:outerShdw blurRad="38100" dist="38100" dir="2700000" algn="tl">
                    <a:srgbClr val="000000"/>
                  </a:outerShdw>
                </a:effectLst>
                <a:latin typeface="Arial" charset="0"/>
              </a:rPr>
              <a:t>Number of active employees </a:t>
            </a:r>
          </a:p>
          <a:p>
            <a:pPr eaLnBrk="1" hangingPunct="1">
              <a:lnSpc>
                <a:spcPct val="80000"/>
              </a:lnSpc>
            </a:pPr>
            <a:r>
              <a:rPr lang="en-US" b="1">
                <a:effectLst>
                  <a:outerShdw blurRad="38100" dist="38100" dir="2700000" algn="tl">
                    <a:srgbClr val="000000"/>
                  </a:outerShdw>
                </a:effectLst>
                <a:latin typeface="Arial" charset="0"/>
              </a:rPr>
              <a:t>Whether or not establishment offers health insurance</a:t>
            </a:r>
          </a:p>
          <a:p>
            <a:pPr eaLnBrk="1" hangingPunct="1">
              <a:lnSpc>
                <a:spcPct val="80000"/>
              </a:lnSpc>
            </a:pPr>
            <a:r>
              <a:rPr lang="en-US" b="1">
                <a:effectLst>
                  <a:outerShdw blurRad="38100" dist="38100" dir="2700000" algn="tl">
                    <a:srgbClr val="000000"/>
                  </a:outerShdw>
                </a:effectLst>
                <a:latin typeface="Arial" charset="0"/>
              </a:rPr>
              <a:t>Number of plans offered </a:t>
            </a:r>
          </a:p>
          <a:p>
            <a:pPr eaLnBrk="1" hangingPunct="1">
              <a:lnSpc>
                <a:spcPct val="80000"/>
              </a:lnSpc>
            </a:pPr>
            <a:r>
              <a:rPr lang="en-US" b="1">
                <a:effectLst>
                  <a:outerShdw blurRad="38100" dist="38100" dir="2700000" algn="tl">
                    <a:srgbClr val="000000"/>
                  </a:outerShdw>
                </a:effectLst>
                <a:latin typeface="Arial" charset="0"/>
              </a:rPr>
              <a:t>Number of employees eligible for health insurance and number enrolled (full-time and part-time employees separately).</a:t>
            </a:r>
          </a:p>
          <a:p>
            <a:pPr eaLnBrk="1" hangingPunct="1">
              <a:lnSpc>
                <a:spcPct val="80000"/>
              </a:lnSpc>
            </a:pPr>
            <a:r>
              <a:rPr lang="en-US" b="1">
                <a:effectLst>
                  <a:outerShdw blurRad="38100" dist="38100" dir="2700000" algn="tl">
                    <a:srgbClr val="000000"/>
                  </a:outerShdw>
                </a:effectLst>
                <a:latin typeface="Arial" charset="0"/>
              </a:rPr>
              <a:t>Workforce characteristics </a:t>
            </a:r>
          </a:p>
        </p:txBody>
      </p:sp>
    </p:spTree>
  </p:cSld>
  <p:clrMapOvr>
    <a:masterClrMapping/>
  </p:clrMapOvr>
  <p:timing>
    <p:tnLst>
      <p:par>
        <p:cTn xmlns:p14="http://schemas.microsoft.com/office/powerpoint/2010/mai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42" name="Rectangle 2"/>
          <p:cNvSpPr>
            <a:spLocks noGrp="1" noChangeArrowheads="1"/>
          </p:cNvSpPr>
          <p:nvPr>
            <p:ph type="title" idx="4294967295"/>
          </p:nvPr>
        </p:nvSpPr>
        <p:spPr>
          <a:xfrm>
            <a:off x="1828800" y="419100"/>
            <a:ext cx="6781800" cy="800100"/>
          </a:xfrm>
        </p:spPr>
        <p:txBody>
          <a:bodyPr/>
          <a:lstStyle/>
          <a:p>
            <a:pPr eaLnBrk="1" hangingPunct="1"/>
            <a:r>
              <a:rPr lang="en-US">
                <a:effectLst>
                  <a:outerShdw blurRad="38100" dist="38100" dir="2700000" algn="tl">
                    <a:srgbClr val="000000"/>
                  </a:outerShdw>
                </a:effectLst>
                <a:latin typeface="Arial" charset="0"/>
              </a:rPr>
              <a:t>Health Insurance Plan Characteristics</a:t>
            </a:r>
          </a:p>
        </p:txBody>
      </p:sp>
      <p:sp>
        <p:nvSpPr>
          <p:cNvPr id="880643" name="Rectangle 3"/>
          <p:cNvSpPr>
            <a:spLocks noGrp="1" noChangeArrowheads="1"/>
          </p:cNvSpPr>
          <p:nvPr>
            <p:ph type="body" idx="4294967295"/>
          </p:nvPr>
        </p:nvSpPr>
        <p:spPr>
          <a:xfrm>
            <a:off x="609600" y="1524000"/>
            <a:ext cx="7993063" cy="4724400"/>
          </a:xfrm>
        </p:spPr>
        <p:txBody>
          <a:bodyPr/>
          <a:lstStyle/>
          <a:p>
            <a:pPr eaLnBrk="1" hangingPunct="1">
              <a:lnSpc>
                <a:spcPct val="80000"/>
              </a:lnSpc>
              <a:buFont typeface="Wingdings" pitchFamily="2" charset="2"/>
              <a:buChar char="n"/>
              <a:defRPr/>
            </a:pPr>
            <a:r>
              <a:rPr lang="en-US" sz="2800" b="1" dirty="0" smtClean="0">
                <a:effectLst>
                  <a:outerShdw blurRad="38100" dist="38100" dir="2700000" algn="tl">
                    <a:srgbClr val="000000"/>
                  </a:outerShdw>
                </a:effectLst>
                <a:ea typeface="+mn-ea"/>
              </a:rPr>
              <a:t>Premiums (single, employee-plus-one, family)</a:t>
            </a:r>
          </a:p>
          <a:p>
            <a:pPr eaLnBrk="1" hangingPunct="1">
              <a:lnSpc>
                <a:spcPct val="80000"/>
              </a:lnSpc>
              <a:buFont typeface="Wingdings" pitchFamily="2" charset="2"/>
              <a:buChar char="n"/>
              <a:defRPr/>
            </a:pPr>
            <a:r>
              <a:rPr lang="en-US" sz="2800" b="1" dirty="0" smtClean="0">
                <a:effectLst>
                  <a:outerShdw blurRad="38100" dist="38100" dir="2700000" algn="tl">
                    <a:srgbClr val="000000"/>
                  </a:outerShdw>
                </a:effectLst>
                <a:ea typeface="+mn-ea"/>
              </a:rPr>
              <a:t>Contributions</a:t>
            </a:r>
          </a:p>
          <a:p>
            <a:pPr eaLnBrk="1" hangingPunct="1">
              <a:lnSpc>
                <a:spcPct val="80000"/>
              </a:lnSpc>
              <a:buFont typeface="Wingdings" pitchFamily="2" charset="2"/>
              <a:buChar char="n"/>
              <a:defRPr/>
            </a:pPr>
            <a:r>
              <a:rPr lang="en-US" sz="2800" b="1" dirty="0" smtClean="0">
                <a:effectLst>
                  <a:outerShdw blurRad="38100" dist="38100" dir="2700000" algn="tl">
                    <a:srgbClr val="000000"/>
                  </a:outerShdw>
                </a:effectLst>
                <a:ea typeface="+mn-ea"/>
              </a:rPr>
              <a:t>Plan types (by type of provider arrangement)</a:t>
            </a:r>
          </a:p>
          <a:p>
            <a:pPr eaLnBrk="1" hangingPunct="1">
              <a:lnSpc>
                <a:spcPct val="80000"/>
              </a:lnSpc>
              <a:buFont typeface="Wingdings" pitchFamily="2" charset="2"/>
              <a:buChar char="n"/>
              <a:defRPr/>
            </a:pPr>
            <a:r>
              <a:rPr lang="en-US" sz="2800" b="1" dirty="0" smtClean="0">
                <a:effectLst>
                  <a:outerShdw blurRad="38100" dist="38100" dir="2700000" algn="tl">
                    <a:srgbClr val="000000"/>
                  </a:outerShdw>
                </a:effectLst>
                <a:ea typeface="+mn-ea"/>
              </a:rPr>
              <a:t>Self-Insured / Fully-Insured</a:t>
            </a:r>
          </a:p>
          <a:p>
            <a:pPr eaLnBrk="1" hangingPunct="1">
              <a:lnSpc>
                <a:spcPct val="80000"/>
              </a:lnSpc>
              <a:buFont typeface="Wingdings" pitchFamily="2" charset="2"/>
              <a:buChar char="n"/>
              <a:defRPr/>
            </a:pPr>
            <a:r>
              <a:rPr lang="en-US" sz="2800" b="1" dirty="0" smtClean="0">
                <a:effectLst>
                  <a:outerShdw blurRad="38100" dist="38100" dir="2700000" algn="tl">
                    <a:srgbClr val="000000"/>
                  </a:outerShdw>
                </a:effectLst>
                <a:ea typeface="+mn-ea"/>
              </a:rPr>
              <a:t>Enrollments (single, employee-plus-one, family coverage)  </a:t>
            </a:r>
          </a:p>
          <a:p>
            <a:pPr eaLnBrk="1" hangingPunct="1">
              <a:lnSpc>
                <a:spcPct val="80000"/>
              </a:lnSpc>
              <a:buFont typeface="Wingdings" pitchFamily="2" charset="2"/>
              <a:buChar char="n"/>
              <a:defRPr/>
            </a:pPr>
            <a:r>
              <a:rPr lang="en-US" sz="2800" b="1" dirty="0" smtClean="0">
                <a:effectLst>
                  <a:outerShdw blurRad="38100" dist="38100" dir="2700000" algn="tl">
                    <a:srgbClr val="000000"/>
                  </a:outerShdw>
                </a:effectLst>
                <a:ea typeface="+mn-ea"/>
              </a:rPr>
              <a:t>Deductibles / Co-payments</a:t>
            </a:r>
          </a:p>
          <a:p>
            <a:pPr eaLnBrk="1" hangingPunct="1">
              <a:lnSpc>
                <a:spcPct val="80000"/>
              </a:lnSpc>
              <a:buFont typeface="Wingdings" pitchFamily="2" charset="2"/>
              <a:buChar char="n"/>
              <a:defRPr/>
            </a:pPr>
            <a:endParaRPr lang="en-US" dirty="0" smtClean="0">
              <a:effectLst>
                <a:outerShdw blurRad="38100" dist="38100" dir="2700000" algn="tl">
                  <a:srgbClr val="000000"/>
                </a:outerShdw>
              </a:effectLst>
              <a:ea typeface="+mn-ea"/>
            </a:endParaRPr>
          </a:p>
        </p:txBody>
      </p:sp>
    </p:spTree>
  </p:cSld>
  <p:clrMapOvr>
    <a:masterClrMapping/>
  </p:clrMapOvr>
  <p:timing>
    <p:tnLst>
      <p:par>
        <p:cTn xmlns:p14="http://schemas.microsoft.com/office/powerpoint/2010/mai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2690" name="Rectangle 2"/>
          <p:cNvSpPr>
            <a:spLocks noGrp="1" noChangeArrowheads="1"/>
          </p:cNvSpPr>
          <p:nvPr>
            <p:ph type="title" idx="4294967295"/>
          </p:nvPr>
        </p:nvSpPr>
        <p:spPr>
          <a:xfrm>
            <a:off x="1676400" y="419100"/>
            <a:ext cx="7162800" cy="876300"/>
          </a:xfrm>
        </p:spPr>
        <p:txBody>
          <a:bodyPr/>
          <a:lstStyle/>
          <a:p>
            <a:pPr eaLnBrk="1" hangingPunct="1"/>
            <a:r>
              <a:rPr lang="en-US">
                <a:effectLst>
                  <a:outerShdw blurRad="38100" dist="38100" dir="2700000" algn="tl">
                    <a:srgbClr val="000000"/>
                  </a:outerShdw>
                </a:effectLst>
                <a:latin typeface="Arial" charset="0"/>
              </a:rPr>
              <a:t>Firm (Company) Characteristics</a:t>
            </a:r>
          </a:p>
        </p:txBody>
      </p:sp>
      <p:sp>
        <p:nvSpPr>
          <p:cNvPr id="882691" name="Rectangle 3"/>
          <p:cNvSpPr>
            <a:spLocks noGrp="1" noChangeArrowheads="1"/>
          </p:cNvSpPr>
          <p:nvPr>
            <p:ph type="body" idx="4294967295"/>
          </p:nvPr>
        </p:nvSpPr>
        <p:spPr>
          <a:xfrm>
            <a:off x="457200" y="1524000"/>
            <a:ext cx="8145463" cy="4953000"/>
          </a:xfrm>
        </p:spPr>
        <p:txBody>
          <a:bodyPr/>
          <a:lstStyle/>
          <a:p>
            <a:pPr eaLnBrk="1" hangingPunct="1">
              <a:lnSpc>
                <a:spcPct val="80000"/>
              </a:lnSpc>
            </a:pPr>
            <a:r>
              <a:rPr lang="en-US" b="1">
                <a:effectLst>
                  <a:outerShdw blurRad="38100" dist="38100" dir="2700000" algn="tl">
                    <a:srgbClr val="000000"/>
                  </a:outerShdw>
                </a:effectLst>
                <a:latin typeface="Arial" charset="0"/>
              </a:rPr>
              <a:t>Size</a:t>
            </a:r>
          </a:p>
          <a:p>
            <a:pPr eaLnBrk="1" hangingPunct="1">
              <a:lnSpc>
                <a:spcPct val="80000"/>
              </a:lnSpc>
            </a:pPr>
            <a:endParaRPr lang="en-US" b="1">
              <a:effectLst>
                <a:outerShdw blurRad="38100" dist="38100" dir="2700000" algn="tl">
                  <a:srgbClr val="000000"/>
                </a:outerShdw>
              </a:effectLst>
              <a:latin typeface="Arial" charset="0"/>
            </a:endParaRPr>
          </a:p>
          <a:p>
            <a:pPr eaLnBrk="1" hangingPunct="1">
              <a:lnSpc>
                <a:spcPct val="80000"/>
              </a:lnSpc>
            </a:pPr>
            <a:r>
              <a:rPr lang="en-US" b="1">
                <a:effectLst>
                  <a:outerShdw blurRad="38100" dist="38100" dir="2700000" algn="tl">
                    <a:srgbClr val="000000"/>
                  </a:outerShdw>
                </a:effectLst>
                <a:latin typeface="Arial" charset="0"/>
              </a:rPr>
              <a:t>Industry</a:t>
            </a:r>
          </a:p>
          <a:p>
            <a:pPr eaLnBrk="1" hangingPunct="1">
              <a:lnSpc>
                <a:spcPct val="80000"/>
              </a:lnSpc>
            </a:pPr>
            <a:endParaRPr lang="en-US" b="1">
              <a:effectLst>
                <a:outerShdw blurRad="38100" dist="38100" dir="2700000" algn="tl">
                  <a:srgbClr val="000000"/>
                </a:outerShdw>
              </a:effectLst>
              <a:latin typeface="Arial" charset="0"/>
            </a:endParaRPr>
          </a:p>
          <a:p>
            <a:pPr eaLnBrk="1" hangingPunct="1">
              <a:lnSpc>
                <a:spcPct val="80000"/>
              </a:lnSpc>
            </a:pPr>
            <a:r>
              <a:rPr lang="en-US" b="1">
                <a:effectLst>
                  <a:outerShdw blurRad="38100" dist="38100" dir="2700000" algn="tl">
                    <a:srgbClr val="000000"/>
                  </a:outerShdw>
                </a:effectLst>
                <a:latin typeface="Arial" charset="0"/>
              </a:rPr>
              <a:t>Age of firm</a:t>
            </a:r>
          </a:p>
          <a:p>
            <a:pPr eaLnBrk="1" hangingPunct="1">
              <a:lnSpc>
                <a:spcPct val="80000"/>
              </a:lnSpc>
            </a:pPr>
            <a:endParaRPr lang="en-US" b="1">
              <a:effectLst>
                <a:outerShdw blurRad="38100" dist="38100" dir="2700000" algn="tl">
                  <a:srgbClr val="000000"/>
                </a:outerShdw>
              </a:effectLst>
              <a:latin typeface="Arial" charset="0"/>
            </a:endParaRPr>
          </a:p>
          <a:p>
            <a:pPr eaLnBrk="1" hangingPunct="1">
              <a:lnSpc>
                <a:spcPct val="80000"/>
              </a:lnSpc>
            </a:pPr>
            <a:r>
              <a:rPr lang="en-US" b="1">
                <a:effectLst>
                  <a:outerShdw blurRad="38100" dist="38100" dir="2700000" algn="tl">
                    <a:srgbClr val="000000"/>
                  </a:outerShdw>
                </a:effectLst>
                <a:latin typeface="Arial" charset="0"/>
              </a:rPr>
              <a:t>Retiree offerings</a:t>
            </a:r>
          </a:p>
          <a:p>
            <a:pPr eaLnBrk="1" hangingPunct="1">
              <a:lnSpc>
                <a:spcPct val="80000"/>
              </a:lnSpc>
            </a:pPr>
            <a:endParaRPr lang="en-US" b="1">
              <a:effectLst>
                <a:outerShdw blurRad="38100" dist="38100" dir="2700000" algn="tl">
                  <a:srgbClr val="000000"/>
                </a:outerShdw>
              </a:effectLst>
              <a:latin typeface="Arial" charset="0"/>
            </a:endParaRPr>
          </a:p>
          <a:p>
            <a:pPr eaLnBrk="1" hangingPunct="1">
              <a:lnSpc>
                <a:spcPct val="80000"/>
              </a:lnSpc>
            </a:pPr>
            <a:r>
              <a:rPr lang="en-US" b="1">
                <a:effectLst>
                  <a:outerShdw blurRad="38100" dist="38100" dir="2700000" algn="tl">
                    <a:srgbClr val="000000"/>
                  </a:outerShdw>
                </a:effectLst>
                <a:latin typeface="Arial" charset="0"/>
              </a:rPr>
              <a:t>Employee characteristics</a:t>
            </a:r>
          </a:p>
        </p:txBody>
      </p:sp>
    </p:spTree>
  </p:cSld>
  <p:clrMapOvr>
    <a:masterClrMapping/>
  </p:clrMapOvr>
  <p:timing>
    <p:tnLst>
      <p:par>
        <p:cTn xmlns:p14="http://schemas.microsoft.com/office/powerpoint/2010/mai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6786" name="Rectangle 2"/>
          <p:cNvSpPr>
            <a:spLocks noGrp="1" noChangeArrowheads="1"/>
          </p:cNvSpPr>
          <p:nvPr>
            <p:ph type="title" idx="4294967295"/>
          </p:nvPr>
        </p:nvSpPr>
        <p:spPr>
          <a:xfrm>
            <a:off x="1828800" y="381000"/>
            <a:ext cx="6858000" cy="762000"/>
          </a:xfrm>
        </p:spPr>
        <p:txBody>
          <a:bodyPr/>
          <a:lstStyle/>
          <a:p>
            <a:pPr eaLnBrk="1" hangingPunct="1"/>
            <a:r>
              <a:rPr lang="en-US">
                <a:effectLst>
                  <a:outerShdw blurRad="38100" dist="38100" dir="2700000" algn="tl">
                    <a:srgbClr val="000000"/>
                  </a:outerShdw>
                </a:effectLst>
                <a:latin typeface="Arial" charset="0"/>
              </a:rPr>
              <a:t>MEPS-IC Data </a:t>
            </a:r>
          </a:p>
        </p:txBody>
      </p:sp>
      <p:sp>
        <p:nvSpPr>
          <p:cNvPr id="886787" name="Rectangle 3"/>
          <p:cNvSpPr>
            <a:spLocks noGrp="1" noChangeArrowheads="1"/>
          </p:cNvSpPr>
          <p:nvPr>
            <p:ph type="body" idx="4294967295"/>
          </p:nvPr>
        </p:nvSpPr>
        <p:spPr>
          <a:xfrm>
            <a:off x="533400" y="1447800"/>
            <a:ext cx="7848600" cy="5029200"/>
          </a:xfrm>
        </p:spPr>
        <p:txBody>
          <a:bodyPr/>
          <a:lstStyle/>
          <a:p>
            <a:pPr eaLnBrk="1" hangingPunct="1"/>
            <a:r>
              <a:rPr lang="en-US" b="1">
                <a:effectLst>
                  <a:outerShdw blurRad="38100" dist="38100" dir="2700000" algn="tl">
                    <a:srgbClr val="000000"/>
                  </a:outerShdw>
                </a:effectLst>
                <a:latin typeface="Arial" charset="0"/>
              </a:rPr>
              <a:t>Annual estimates</a:t>
            </a:r>
          </a:p>
          <a:p>
            <a:pPr marL="742950" lvl="1" indent="-285750" eaLnBrk="1" hangingPunct="1"/>
            <a:r>
              <a:rPr lang="en-US" b="1">
                <a:effectLst>
                  <a:outerShdw blurRad="38100" dist="38100" dir="2700000" algn="tl">
                    <a:srgbClr val="000000"/>
                  </a:outerShdw>
                </a:effectLst>
                <a:latin typeface="Arial" charset="0"/>
              </a:rPr>
              <a:t>National</a:t>
            </a:r>
          </a:p>
          <a:p>
            <a:pPr marL="742950" lvl="1" indent="-285750" eaLnBrk="1" hangingPunct="1"/>
            <a:r>
              <a:rPr lang="en-US" b="1">
                <a:effectLst>
                  <a:outerShdw blurRad="38100" dist="38100" dir="2700000" algn="tl">
                    <a:srgbClr val="000000"/>
                  </a:outerShdw>
                </a:effectLst>
                <a:latin typeface="Arial" charset="0"/>
              </a:rPr>
              <a:t>State</a:t>
            </a:r>
          </a:p>
          <a:p>
            <a:pPr marL="742950" lvl="1" indent="-285750" eaLnBrk="1" hangingPunct="1"/>
            <a:r>
              <a:rPr lang="en-US" b="1">
                <a:effectLst>
                  <a:outerShdw blurRad="38100" dist="38100" dir="2700000" algn="tl">
                    <a:srgbClr val="000000"/>
                  </a:outerShdw>
                </a:effectLst>
                <a:latin typeface="Arial" charset="0"/>
              </a:rPr>
              <a:t>some Metro areas</a:t>
            </a:r>
          </a:p>
          <a:p>
            <a:pPr eaLnBrk="1" hangingPunct="1"/>
            <a:r>
              <a:rPr lang="en-US" b="1">
                <a:effectLst>
                  <a:outerShdw blurRad="38100" dist="38100" dir="2700000" algn="tl">
                    <a:srgbClr val="000000"/>
                  </a:outerShdw>
                </a:effectLst>
                <a:latin typeface="Arial" charset="0"/>
              </a:rPr>
              <a:t>Data Census Bureau Confidential - Public Use Files not available</a:t>
            </a:r>
          </a:p>
          <a:p>
            <a:pPr eaLnBrk="1" hangingPunct="1"/>
            <a:r>
              <a:rPr lang="en-US" b="1">
                <a:effectLst>
                  <a:outerShdw blurRad="38100" dist="38100" dir="2700000" algn="tl">
                    <a:srgbClr val="000000"/>
                  </a:outerShdw>
                </a:effectLst>
                <a:latin typeface="Arial" charset="0"/>
              </a:rPr>
              <a:t>Methodology Reports available on MEPS website</a:t>
            </a:r>
          </a:p>
        </p:txBody>
      </p:sp>
      <p:sp>
        <p:nvSpPr>
          <p:cNvPr id="122884" name="Rectangle 4"/>
          <p:cNvSpPr>
            <a:spLocks noChangeArrowheads="1"/>
          </p:cNvSpPr>
          <p:nvPr/>
        </p:nvSpPr>
        <p:spPr bwMode="auto">
          <a:xfrm>
            <a:off x="457200" y="4024313"/>
            <a:ext cx="83375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endParaRPr lang="en-US" sz="2400">
              <a:latin typeface="Times New Roman" charset="0"/>
            </a:endParaRPr>
          </a:p>
        </p:txBody>
      </p:sp>
    </p:spTree>
  </p:cSld>
  <p:clrMapOvr>
    <a:masterClrMapping/>
  </p:clrMapOvr>
  <p:timing>
    <p:tnLst>
      <p:par>
        <p:cTn xmlns:p14="http://schemas.microsoft.com/office/powerpoint/2010/mai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1026"/>
          <p:cNvSpPr>
            <a:spLocks noGrp="1" noChangeArrowheads="1"/>
          </p:cNvSpPr>
          <p:nvPr>
            <p:ph type="ctrTitle" idx="4294967295"/>
          </p:nvPr>
        </p:nvSpPr>
        <p:spPr>
          <a:xfrm>
            <a:off x="685800" y="2130425"/>
            <a:ext cx="7772400" cy="1470025"/>
          </a:xfrm>
        </p:spPr>
        <p:txBody>
          <a:bodyPr/>
          <a:lstStyle/>
          <a:p>
            <a:r>
              <a:rPr lang="en-US" dirty="0">
                <a:latin typeface="Arial" charset="0"/>
              </a:rPr>
              <a:t>MEPS Public Use Files</a:t>
            </a:r>
          </a:p>
        </p:txBody>
      </p:sp>
      <p:sp>
        <p:nvSpPr>
          <p:cNvPr id="123907" name="Rectangle 1027"/>
          <p:cNvSpPr>
            <a:spLocks noGrp="1" noChangeArrowheads="1"/>
          </p:cNvSpPr>
          <p:nvPr>
            <p:ph type="subTitle" idx="4294967295"/>
          </p:nvPr>
        </p:nvSpPr>
        <p:spPr>
          <a:xfrm>
            <a:off x="1371600" y="3886200"/>
            <a:ext cx="6400800" cy="1752600"/>
          </a:xfrm>
        </p:spPr>
        <p:txBody>
          <a:bodyPr/>
          <a:lstStyle/>
          <a:p>
            <a:pPr marL="0" indent="0" algn="ctr">
              <a:buFont typeface="Wingdings" charset="0"/>
              <a:buNone/>
            </a:pPr>
            <a:endParaRPr lang="en-US">
              <a:latin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a:xfrm>
            <a:off x="1752600" y="228600"/>
            <a:ext cx="6392863" cy="990600"/>
          </a:xfrm>
        </p:spPr>
        <p:txBody>
          <a:bodyPr/>
          <a:lstStyle/>
          <a:p>
            <a:r>
              <a:rPr lang="en-US" sz="3600">
                <a:latin typeface="Arial" charset="0"/>
              </a:rPr>
              <a:t>MEPS Public Use Files</a:t>
            </a:r>
          </a:p>
        </p:txBody>
      </p:sp>
      <p:sp>
        <p:nvSpPr>
          <p:cNvPr id="124931" name="Rectangle 3"/>
          <p:cNvSpPr>
            <a:spLocks noGrp="1" noChangeArrowheads="1"/>
          </p:cNvSpPr>
          <p:nvPr>
            <p:ph type="body" idx="1"/>
          </p:nvPr>
        </p:nvSpPr>
        <p:spPr>
          <a:xfrm>
            <a:off x="609600" y="1676400"/>
            <a:ext cx="8026400" cy="4876800"/>
          </a:xfrm>
        </p:spPr>
        <p:txBody>
          <a:bodyPr/>
          <a:lstStyle/>
          <a:p>
            <a:pPr>
              <a:lnSpc>
                <a:spcPct val="80000"/>
              </a:lnSpc>
            </a:pPr>
            <a:r>
              <a:rPr lang="en-US" b="1">
                <a:latin typeface="Arial" charset="0"/>
              </a:rPr>
              <a:t>MEPS–HC Most files are on the website and are called Public Use files. These files can be downloaded from MEPS website</a:t>
            </a:r>
            <a:endParaRPr lang="en-US" sz="2000" b="1">
              <a:latin typeface="Arial" charset="0"/>
            </a:endParaRPr>
          </a:p>
          <a:p>
            <a:pPr>
              <a:lnSpc>
                <a:spcPct val="80000"/>
              </a:lnSpc>
            </a:pPr>
            <a:r>
              <a:rPr lang="en-US" b="1">
                <a:latin typeface="Arial" charset="0"/>
              </a:rPr>
              <a:t>MEPS-IC No data files are available. The data is posted on the MEPS website in the tabular form</a:t>
            </a:r>
          </a:p>
          <a:p>
            <a:pPr>
              <a:lnSpc>
                <a:spcPct val="80000"/>
              </a:lnSpc>
            </a:pPr>
            <a:r>
              <a:rPr lang="en-US" b="1">
                <a:latin typeface="Arial" charset="0"/>
              </a:rPr>
              <a:t>MEPS-MPC Data is used to impute the data collected in MEPS-HC, no separate MPC files are available for public use</a:t>
            </a: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4"/>
          <p:cNvSpPr>
            <a:spLocks noGrp="1" noChangeArrowheads="1"/>
          </p:cNvSpPr>
          <p:nvPr>
            <p:ph type="title"/>
          </p:nvPr>
        </p:nvSpPr>
        <p:spPr>
          <a:xfrm>
            <a:off x="457200" y="152400"/>
            <a:ext cx="8229600" cy="379413"/>
          </a:xfrm>
        </p:spPr>
        <p:txBody>
          <a:bodyPr/>
          <a:lstStyle/>
          <a:p>
            <a:pPr eaLnBrk="1" hangingPunct="1"/>
            <a:r>
              <a:rPr lang="en-US" sz="1800" dirty="0">
                <a:latin typeface="Arial" charset="0"/>
              </a:rPr>
              <a:t>MEPS Panel Design:  Data Reference Periods</a:t>
            </a:r>
          </a:p>
        </p:txBody>
      </p:sp>
      <p:graphicFrame>
        <p:nvGraphicFramePr>
          <p:cNvPr id="2290" name="Group 242"/>
          <p:cNvGraphicFramePr>
            <a:graphicFrameLocks noGrp="1"/>
          </p:cNvGraphicFramePr>
          <p:nvPr>
            <p:ph type="tbl" idx="1"/>
          </p:nvPr>
        </p:nvGraphicFramePr>
        <p:xfrm>
          <a:off x="457200" y="685800"/>
          <a:ext cx="8229600" cy="5294314"/>
        </p:xfrm>
        <a:graphic>
          <a:graphicData uri="http://schemas.openxmlformats.org/drawingml/2006/table">
            <a:tbl>
              <a:tblPr/>
              <a:tblGrid>
                <a:gridCol w="1905000"/>
                <a:gridCol w="552450"/>
                <a:gridCol w="552450"/>
                <a:gridCol w="552450"/>
                <a:gridCol w="552450"/>
                <a:gridCol w="457200"/>
                <a:gridCol w="533400"/>
                <a:gridCol w="552450"/>
                <a:gridCol w="514350"/>
                <a:gridCol w="514350"/>
                <a:gridCol w="514350"/>
                <a:gridCol w="514350"/>
                <a:gridCol w="514350"/>
              </a:tblGrid>
              <a:tr h="273116">
                <a:tc row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T="45115" marB="4511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4">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2007</a:t>
                      </a:r>
                    </a:p>
                  </a:txBody>
                  <a:tcPr marT="45115" marB="451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2008</a:t>
                      </a:r>
                    </a:p>
                  </a:txBody>
                  <a:tcPr marT="45115" marB="451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2009</a:t>
                      </a:r>
                    </a:p>
                  </a:txBody>
                  <a:tcPr marT="45115" marB="4511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r>
              <a:tr h="274141">
                <a:tc vMerge="1">
                  <a:txBody>
                    <a:bodyPr/>
                    <a:lstStyle/>
                    <a:p>
                      <a:endParaRPr 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Q1</a:t>
                      </a:r>
                    </a:p>
                  </a:txBody>
                  <a:tcPr marT="45115" marB="451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Q2</a:t>
                      </a:r>
                    </a:p>
                  </a:txBody>
                  <a:tcPr marT="45115" marB="451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Q3</a:t>
                      </a:r>
                    </a:p>
                  </a:txBody>
                  <a:tcPr marT="45115" marB="451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Q4</a:t>
                      </a:r>
                    </a:p>
                  </a:txBody>
                  <a:tcPr marT="45115" marB="451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Q1</a:t>
                      </a:r>
                    </a:p>
                  </a:txBody>
                  <a:tcPr marT="45115" marB="451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Q2</a:t>
                      </a:r>
                    </a:p>
                  </a:txBody>
                  <a:tcPr marT="45115" marB="451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Q3</a:t>
                      </a:r>
                    </a:p>
                  </a:txBody>
                  <a:tcPr marT="45115" marB="451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Q4</a:t>
                      </a:r>
                    </a:p>
                  </a:txBody>
                  <a:tcPr marT="45115" marB="451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Q1</a:t>
                      </a:r>
                    </a:p>
                  </a:txBody>
                  <a:tcPr marT="45115" marB="451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Q2</a:t>
                      </a:r>
                    </a:p>
                  </a:txBody>
                  <a:tcPr marT="45115" marB="451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Q3</a:t>
                      </a:r>
                    </a:p>
                  </a:txBody>
                  <a:tcPr marT="45115" marB="451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Q4</a:t>
                      </a:r>
                    </a:p>
                  </a:txBody>
                  <a:tcPr marT="45115" marB="4511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21772">
                <a:tc>
                  <a:txBody>
                    <a:bodyPr/>
                    <a:lstStyle/>
                    <a:p>
                      <a:pPr marL="171450" marR="0" lvl="0" indent="-17145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Panel 11</a:t>
                      </a:r>
                    </a:p>
                    <a:p>
                      <a:pPr marL="171450" marR="0" lvl="0" indent="-17145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rPr>
                        <a:t>   Round 3</a:t>
                      </a:r>
                    </a:p>
                    <a:p>
                      <a:pPr marL="171450" marR="0" lvl="0" indent="-17145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rPr>
                        <a:t>   Round 4</a:t>
                      </a:r>
                    </a:p>
                    <a:p>
                      <a:pPr marL="171450" marR="0" lvl="0" indent="-17145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rPr>
                        <a:t>   Round 5</a:t>
                      </a:r>
                    </a:p>
                  </a:txBody>
                  <a:tcPr marT="45115" marB="4511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endParaRPr>
                    </a:p>
                  </a:txBody>
                  <a:tcPr marT="45115" marB="451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endParaRPr>
                    </a:p>
                  </a:txBody>
                  <a:tcPr marT="45115" marB="451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endParaRPr>
                    </a:p>
                  </a:txBody>
                  <a:tcPr marT="45115" marB="4511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r>
              <a:tr h="118754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Panel 12</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rPr>
                        <a:t>   Round 1</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rPr>
                        <a:t>   Round 2</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rPr>
                        <a:t>   Round 3</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rPr>
                        <a:t>   Round 4</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rPr>
                        <a:t>   Round 5</a:t>
                      </a:r>
                    </a:p>
                  </a:txBody>
                  <a:tcPr marT="45115" marB="4511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endParaRPr>
                    </a:p>
                  </a:txBody>
                  <a:tcPr marT="45115" marB="451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endParaRPr>
                    </a:p>
                  </a:txBody>
                  <a:tcPr marT="45115" marB="451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endParaRPr>
                    </a:p>
                  </a:txBody>
                  <a:tcPr marT="45115" marB="4511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r>
              <a:tr h="118754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Panel 13</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rPr>
                        <a:t>   Round 1</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rPr>
                        <a:t>   Round 2</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rPr>
                        <a:t>   Round 3</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rPr>
                        <a:t>   Round 4</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rPr>
                        <a:t>   Round 5</a:t>
                      </a:r>
                    </a:p>
                  </a:txBody>
                  <a:tcPr marT="45115" marB="4511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charset="0"/>
                      </a:endParaRPr>
                    </a:p>
                  </a:txBody>
                  <a:tcPr marT="45115" marB="451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endParaRPr>
                    </a:p>
                  </a:txBody>
                  <a:tcPr marT="45115" marB="451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endParaRPr>
                    </a:p>
                  </a:txBody>
                  <a:tcPr marT="45115" marB="4511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r>
              <a:tr h="82177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rPr>
                        <a:t>Panel 14</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rPr>
                        <a:t>   Round 1</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rPr>
                        <a:t>   Round 2</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rPr>
                        <a:t>   Round 3</a:t>
                      </a:r>
                    </a:p>
                  </a:txBody>
                  <a:tcPr marT="45115" marB="4511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4">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endParaRPr>
                    </a:p>
                  </a:txBody>
                  <a:tcPr marT="45115" marB="451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endParaRPr>
                    </a:p>
                  </a:txBody>
                  <a:tcPr marT="45115" marB="451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endParaRPr>
                    </a:p>
                  </a:txBody>
                  <a:tcPr marT="45115" marB="4511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r>
              <a:tr h="72842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rPr>
                        <a:t>    </a:t>
                      </a:r>
                      <a:r>
                        <a:rPr kumimoji="0" lang="en-US" sz="1200" b="1" i="0" u="none" strike="noStrike" cap="none" normalizeH="0" baseline="0" smtClean="0">
                          <a:ln>
                            <a:noFill/>
                          </a:ln>
                          <a:solidFill>
                            <a:schemeClr val="tx1"/>
                          </a:solidFill>
                          <a:effectLst/>
                          <a:latin typeface="Arial" charset="0"/>
                        </a:rPr>
                        <a:t>Sample Size</a:t>
                      </a:r>
                    </a:p>
                  </a:txBody>
                  <a:tcPr marT="45115" marB="4511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gridSpan="4">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N = 29,370</a:t>
                      </a:r>
                    </a:p>
                  </a:txBody>
                  <a:tcPr marT="45115" marB="451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N =31,262</a:t>
                      </a:r>
                    </a:p>
                  </a:txBody>
                  <a:tcPr marT="45115" marB="4511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rPr>
                        <a:t>N =34,920</a:t>
                      </a:r>
                    </a:p>
                  </a:txBody>
                  <a:tcPr marT="45115" marB="4511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
        <p:nvSpPr>
          <p:cNvPr id="43070" name="Rectangle 215"/>
          <p:cNvSpPr>
            <a:spLocks noChangeArrowheads="1"/>
          </p:cNvSpPr>
          <p:nvPr/>
        </p:nvSpPr>
        <p:spPr bwMode="auto">
          <a:xfrm>
            <a:off x="2362200" y="1474788"/>
            <a:ext cx="868363" cy="107950"/>
          </a:xfrm>
          <a:prstGeom prst="rect">
            <a:avLst/>
          </a:prstGeom>
          <a:solidFill>
            <a:srgbClr val="0000FF"/>
          </a:solidFill>
          <a:ln w="0">
            <a:solidFill>
              <a:srgbClr val="000000"/>
            </a:solidFill>
            <a:miter lim="800000"/>
            <a:headEnd/>
            <a:tailEnd/>
          </a:ln>
        </p:spPr>
        <p:txBody>
          <a:bodyPr/>
          <a:lstStyle/>
          <a:p>
            <a:endParaRPr lang="en-US"/>
          </a:p>
        </p:txBody>
      </p:sp>
      <p:sp>
        <p:nvSpPr>
          <p:cNvPr id="43071" name="Rectangle 216"/>
          <p:cNvSpPr>
            <a:spLocks noChangeArrowheads="1"/>
          </p:cNvSpPr>
          <p:nvPr/>
        </p:nvSpPr>
        <p:spPr bwMode="auto">
          <a:xfrm>
            <a:off x="2493963" y="1676400"/>
            <a:ext cx="1882775" cy="109538"/>
          </a:xfrm>
          <a:prstGeom prst="rect">
            <a:avLst/>
          </a:prstGeom>
          <a:solidFill>
            <a:srgbClr val="0000FF"/>
          </a:solidFill>
          <a:ln w="0">
            <a:solidFill>
              <a:srgbClr val="000000"/>
            </a:solidFill>
            <a:miter lim="800000"/>
            <a:headEnd/>
            <a:tailEnd/>
          </a:ln>
        </p:spPr>
        <p:txBody>
          <a:bodyPr/>
          <a:lstStyle/>
          <a:p>
            <a:endParaRPr lang="en-US"/>
          </a:p>
        </p:txBody>
      </p:sp>
      <p:sp>
        <p:nvSpPr>
          <p:cNvPr id="43072" name="Rectangle 217"/>
          <p:cNvSpPr>
            <a:spLocks noChangeArrowheads="1"/>
          </p:cNvSpPr>
          <p:nvPr/>
        </p:nvSpPr>
        <p:spPr bwMode="auto">
          <a:xfrm>
            <a:off x="3673475" y="1849438"/>
            <a:ext cx="895350" cy="107950"/>
          </a:xfrm>
          <a:prstGeom prst="rect">
            <a:avLst/>
          </a:prstGeom>
          <a:solidFill>
            <a:srgbClr val="0000FF"/>
          </a:solidFill>
          <a:ln w="0">
            <a:solidFill>
              <a:srgbClr val="000000"/>
            </a:solidFill>
            <a:miter lim="800000"/>
            <a:headEnd/>
            <a:tailEnd/>
          </a:ln>
        </p:spPr>
        <p:txBody>
          <a:bodyPr/>
          <a:lstStyle/>
          <a:p>
            <a:endParaRPr lang="en-US"/>
          </a:p>
        </p:txBody>
      </p:sp>
      <p:sp>
        <p:nvSpPr>
          <p:cNvPr id="43073" name="Rectangle 218"/>
          <p:cNvSpPr>
            <a:spLocks noChangeArrowheads="1"/>
          </p:cNvSpPr>
          <p:nvPr/>
        </p:nvSpPr>
        <p:spPr bwMode="auto">
          <a:xfrm>
            <a:off x="2362200" y="2286000"/>
            <a:ext cx="1216025" cy="111125"/>
          </a:xfrm>
          <a:prstGeom prst="rect">
            <a:avLst/>
          </a:prstGeom>
          <a:solidFill>
            <a:srgbClr val="0000FF"/>
          </a:solidFill>
          <a:ln w="0">
            <a:solidFill>
              <a:srgbClr val="000000"/>
            </a:solidFill>
            <a:miter lim="800000"/>
            <a:headEnd/>
            <a:tailEnd/>
          </a:ln>
        </p:spPr>
        <p:txBody>
          <a:bodyPr/>
          <a:lstStyle/>
          <a:p>
            <a:pPr algn="ctr" eaLnBrk="0" hangingPunct="0"/>
            <a:endParaRPr lang="en-US" sz="2400">
              <a:latin typeface="Times New Roman" charset="0"/>
            </a:endParaRPr>
          </a:p>
        </p:txBody>
      </p:sp>
      <p:sp>
        <p:nvSpPr>
          <p:cNvPr id="43074" name="Rectangle 219"/>
          <p:cNvSpPr>
            <a:spLocks noChangeArrowheads="1"/>
          </p:cNvSpPr>
          <p:nvPr/>
        </p:nvSpPr>
        <p:spPr bwMode="auto">
          <a:xfrm>
            <a:off x="2649538" y="2479675"/>
            <a:ext cx="1736725" cy="109538"/>
          </a:xfrm>
          <a:prstGeom prst="rect">
            <a:avLst/>
          </a:prstGeom>
          <a:solidFill>
            <a:srgbClr val="0000FF"/>
          </a:solidFill>
          <a:ln w="0">
            <a:solidFill>
              <a:srgbClr val="000000"/>
            </a:solidFill>
            <a:miter lim="800000"/>
            <a:headEnd/>
            <a:tailEnd/>
          </a:ln>
        </p:spPr>
        <p:txBody>
          <a:bodyPr/>
          <a:lstStyle/>
          <a:p>
            <a:endParaRPr lang="en-US"/>
          </a:p>
        </p:txBody>
      </p:sp>
      <p:sp>
        <p:nvSpPr>
          <p:cNvPr id="43075" name="Rectangle 220"/>
          <p:cNvSpPr>
            <a:spLocks noChangeArrowheads="1"/>
          </p:cNvSpPr>
          <p:nvPr/>
        </p:nvSpPr>
        <p:spPr bwMode="auto">
          <a:xfrm>
            <a:off x="3746500" y="2667000"/>
            <a:ext cx="822325" cy="111125"/>
          </a:xfrm>
          <a:prstGeom prst="rect">
            <a:avLst/>
          </a:prstGeom>
          <a:solidFill>
            <a:srgbClr val="0000FF"/>
          </a:solidFill>
          <a:ln w="0">
            <a:solidFill>
              <a:srgbClr val="000000"/>
            </a:solidFill>
            <a:miter lim="800000"/>
            <a:headEnd/>
            <a:tailEnd/>
          </a:ln>
        </p:spPr>
        <p:txBody>
          <a:bodyPr/>
          <a:lstStyle/>
          <a:p>
            <a:endParaRPr lang="en-US"/>
          </a:p>
        </p:txBody>
      </p:sp>
      <p:sp>
        <p:nvSpPr>
          <p:cNvPr id="43076" name="Rectangle 221"/>
          <p:cNvSpPr>
            <a:spLocks noChangeArrowheads="1"/>
          </p:cNvSpPr>
          <p:nvPr/>
        </p:nvSpPr>
        <p:spPr bwMode="auto">
          <a:xfrm>
            <a:off x="4572000" y="3429000"/>
            <a:ext cx="1219200" cy="109538"/>
          </a:xfrm>
          <a:prstGeom prst="rect">
            <a:avLst/>
          </a:prstGeom>
          <a:solidFill>
            <a:srgbClr val="FF0000"/>
          </a:solidFill>
          <a:ln w="0">
            <a:solidFill>
              <a:srgbClr val="000000"/>
            </a:solidFill>
            <a:miter lim="800000"/>
            <a:headEnd/>
            <a:tailEnd/>
          </a:ln>
        </p:spPr>
        <p:txBody>
          <a:bodyPr/>
          <a:lstStyle/>
          <a:p>
            <a:endParaRPr lang="en-US"/>
          </a:p>
        </p:txBody>
      </p:sp>
      <p:sp>
        <p:nvSpPr>
          <p:cNvPr id="43077" name="Rectangle 222"/>
          <p:cNvSpPr>
            <a:spLocks noChangeArrowheads="1"/>
          </p:cNvSpPr>
          <p:nvPr/>
        </p:nvSpPr>
        <p:spPr bwMode="auto">
          <a:xfrm>
            <a:off x="4572000" y="2667000"/>
            <a:ext cx="868363" cy="111125"/>
          </a:xfrm>
          <a:prstGeom prst="rect">
            <a:avLst/>
          </a:prstGeom>
          <a:solidFill>
            <a:srgbClr val="FF0000"/>
          </a:solidFill>
          <a:ln w="0">
            <a:solidFill>
              <a:srgbClr val="000000"/>
            </a:solidFill>
            <a:miter lim="800000"/>
            <a:headEnd/>
            <a:tailEnd/>
          </a:ln>
        </p:spPr>
        <p:txBody>
          <a:bodyPr/>
          <a:lstStyle/>
          <a:p>
            <a:endParaRPr lang="en-US"/>
          </a:p>
        </p:txBody>
      </p:sp>
      <p:sp>
        <p:nvSpPr>
          <p:cNvPr id="43078" name="Rectangle 223"/>
          <p:cNvSpPr>
            <a:spLocks noChangeArrowheads="1"/>
          </p:cNvSpPr>
          <p:nvPr/>
        </p:nvSpPr>
        <p:spPr bwMode="auto">
          <a:xfrm>
            <a:off x="4800600" y="3606800"/>
            <a:ext cx="1736725" cy="109538"/>
          </a:xfrm>
          <a:prstGeom prst="rect">
            <a:avLst/>
          </a:prstGeom>
          <a:solidFill>
            <a:srgbClr val="FF0000"/>
          </a:solidFill>
          <a:ln w="0">
            <a:solidFill>
              <a:srgbClr val="000000"/>
            </a:solidFill>
            <a:miter lim="800000"/>
            <a:headEnd/>
            <a:tailEnd/>
          </a:ln>
        </p:spPr>
        <p:txBody>
          <a:bodyPr/>
          <a:lstStyle/>
          <a:p>
            <a:endParaRPr lang="en-US"/>
          </a:p>
        </p:txBody>
      </p:sp>
      <p:sp>
        <p:nvSpPr>
          <p:cNvPr id="43079" name="Rectangle 224"/>
          <p:cNvSpPr>
            <a:spLocks noChangeArrowheads="1"/>
          </p:cNvSpPr>
          <p:nvPr/>
        </p:nvSpPr>
        <p:spPr bwMode="auto">
          <a:xfrm>
            <a:off x="5813425" y="3792538"/>
            <a:ext cx="822325" cy="109537"/>
          </a:xfrm>
          <a:prstGeom prst="rect">
            <a:avLst/>
          </a:prstGeom>
          <a:solidFill>
            <a:srgbClr val="FF0000"/>
          </a:solidFill>
          <a:ln w="0">
            <a:solidFill>
              <a:srgbClr val="000000"/>
            </a:solidFill>
            <a:miter lim="800000"/>
            <a:headEnd/>
            <a:tailEnd/>
          </a:ln>
        </p:spPr>
        <p:txBody>
          <a:bodyPr/>
          <a:lstStyle/>
          <a:p>
            <a:endParaRPr lang="en-US"/>
          </a:p>
        </p:txBody>
      </p:sp>
      <p:sp>
        <p:nvSpPr>
          <p:cNvPr id="43080" name="Rectangle 225"/>
          <p:cNvSpPr>
            <a:spLocks noChangeArrowheads="1"/>
          </p:cNvSpPr>
          <p:nvPr/>
        </p:nvSpPr>
        <p:spPr bwMode="auto">
          <a:xfrm>
            <a:off x="5730875" y="3070225"/>
            <a:ext cx="898525" cy="109538"/>
          </a:xfrm>
          <a:prstGeom prst="rect">
            <a:avLst/>
          </a:prstGeom>
          <a:solidFill>
            <a:srgbClr val="FF0000"/>
          </a:solidFill>
          <a:ln w="0">
            <a:solidFill>
              <a:srgbClr val="000000"/>
            </a:solidFill>
            <a:miter lim="800000"/>
            <a:headEnd/>
            <a:tailEnd/>
          </a:ln>
        </p:spPr>
        <p:txBody>
          <a:bodyPr/>
          <a:lstStyle/>
          <a:p>
            <a:endParaRPr lang="en-US"/>
          </a:p>
        </p:txBody>
      </p:sp>
      <p:sp>
        <p:nvSpPr>
          <p:cNvPr id="43081" name="Rectangle 226"/>
          <p:cNvSpPr>
            <a:spLocks noChangeArrowheads="1"/>
          </p:cNvSpPr>
          <p:nvPr/>
        </p:nvSpPr>
        <p:spPr bwMode="auto">
          <a:xfrm>
            <a:off x="4648200" y="2878138"/>
            <a:ext cx="1887538" cy="109537"/>
          </a:xfrm>
          <a:prstGeom prst="rect">
            <a:avLst/>
          </a:prstGeom>
          <a:solidFill>
            <a:srgbClr val="FF0000"/>
          </a:solidFill>
          <a:ln w="0">
            <a:solidFill>
              <a:srgbClr val="000000"/>
            </a:solidFill>
            <a:miter lim="800000"/>
            <a:headEnd/>
            <a:tailEnd/>
          </a:ln>
        </p:spPr>
        <p:txBody>
          <a:bodyPr/>
          <a:lstStyle/>
          <a:p>
            <a:endParaRPr lang="en-US"/>
          </a:p>
        </p:txBody>
      </p:sp>
      <p:sp>
        <p:nvSpPr>
          <p:cNvPr id="43082" name="Rectangle 231"/>
          <p:cNvSpPr>
            <a:spLocks noChangeArrowheads="1"/>
          </p:cNvSpPr>
          <p:nvPr/>
        </p:nvSpPr>
        <p:spPr bwMode="auto">
          <a:xfrm>
            <a:off x="6629400" y="3792538"/>
            <a:ext cx="868363" cy="109537"/>
          </a:xfrm>
          <a:prstGeom prst="rect">
            <a:avLst/>
          </a:prstGeom>
          <a:solidFill>
            <a:srgbClr val="FF9900"/>
          </a:solidFill>
          <a:ln w="0">
            <a:solidFill>
              <a:srgbClr val="000000"/>
            </a:solidFill>
            <a:miter lim="800000"/>
            <a:headEnd/>
            <a:tailEnd/>
          </a:ln>
        </p:spPr>
        <p:txBody>
          <a:bodyPr/>
          <a:lstStyle/>
          <a:p>
            <a:endParaRPr lang="en-US"/>
          </a:p>
        </p:txBody>
      </p:sp>
      <p:sp>
        <p:nvSpPr>
          <p:cNvPr id="43083" name="Rectangle 232"/>
          <p:cNvSpPr>
            <a:spLocks noChangeArrowheads="1"/>
          </p:cNvSpPr>
          <p:nvPr/>
        </p:nvSpPr>
        <p:spPr bwMode="auto">
          <a:xfrm>
            <a:off x="6653213" y="4021138"/>
            <a:ext cx="1919287" cy="107950"/>
          </a:xfrm>
          <a:prstGeom prst="rect">
            <a:avLst/>
          </a:prstGeom>
          <a:solidFill>
            <a:srgbClr val="FF9900"/>
          </a:solidFill>
          <a:ln w="0">
            <a:solidFill>
              <a:srgbClr val="000000"/>
            </a:solidFill>
            <a:miter lim="800000"/>
            <a:headEnd/>
            <a:tailEnd/>
          </a:ln>
        </p:spPr>
        <p:txBody>
          <a:bodyPr/>
          <a:lstStyle/>
          <a:p>
            <a:endParaRPr lang="en-US"/>
          </a:p>
        </p:txBody>
      </p:sp>
      <p:sp>
        <p:nvSpPr>
          <p:cNvPr id="43084" name="Rectangle 233"/>
          <p:cNvSpPr>
            <a:spLocks noChangeArrowheads="1"/>
          </p:cNvSpPr>
          <p:nvPr/>
        </p:nvSpPr>
        <p:spPr bwMode="auto">
          <a:xfrm>
            <a:off x="7786688" y="4221163"/>
            <a:ext cx="898525" cy="111125"/>
          </a:xfrm>
          <a:prstGeom prst="rect">
            <a:avLst/>
          </a:prstGeom>
          <a:solidFill>
            <a:srgbClr val="FF9900"/>
          </a:solidFill>
          <a:ln w="0">
            <a:solidFill>
              <a:srgbClr val="000000"/>
            </a:solidFill>
            <a:miter lim="800000"/>
            <a:headEnd/>
            <a:tailEnd/>
          </a:ln>
        </p:spPr>
        <p:txBody>
          <a:bodyPr/>
          <a:lstStyle/>
          <a:p>
            <a:endParaRPr lang="en-US"/>
          </a:p>
        </p:txBody>
      </p:sp>
      <p:sp>
        <p:nvSpPr>
          <p:cNvPr id="43085" name="Rectangle 234"/>
          <p:cNvSpPr>
            <a:spLocks noChangeArrowheads="1"/>
          </p:cNvSpPr>
          <p:nvPr/>
        </p:nvSpPr>
        <p:spPr bwMode="auto">
          <a:xfrm>
            <a:off x="6629400" y="4572000"/>
            <a:ext cx="1212850" cy="134938"/>
          </a:xfrm>
          <a:prstGeom prst="rect">
            <a:avLst/>
          </a:prstGeom>
          <a:solidFill>
            <a:srgbClr val="FF9900"/>
          </a:solidFill>
          <a:ln w="0">
            <a:solidFill>
              <a:srgbClr val="000000"/>
            </a:solidFill>
            <a:miter lim="800000"/>
            <a:headEnd/>
            <a:tailEnd/>
          </a:ln>
        </p:spPr>
        <p:txBody>
          <a:bodyPr/>
          <a:lstStyle/>
          <a:p>
            <a:endParaRPr lang="en-US"/>
          </a:p>
        </p:txBody>
      </p:sp>
      <p:sp>
        <p:nvSpPr>
          <p:cNvPr id="43086" name="Rectangle 235"/>
          <p:cNvSpPr>
            <a:spLocks noChangeArrowheads="1"/>
          </p:cNvSpPr>
          <p:nvPr/>
        </p:nvSpPr>
        <p:spPr bwMode="auto">
          <a:xfrm>
            <a:off x="6764338" y="4783138"/>
            <a:ext cx="1846262" cy="107950"/>
          </a:xfrm>
          <a:prstGeom prst="rect">
            <a:avLst/>
          </a:prstGeom>
          <a:solidFill>
            <a:srgbClr val="FF9900"/>
          </a:solidFill>
          <a:ln w="0">
            <a:solidFill>
              <a:srgbClr val="000000"/>
            </a:solidFill>
            <a:miter lim="800000"/>
            <a:headEnd/>
            <a:tailEnd/>
          </a:ln>
        </p:spPr>
        <p:txBody>
          <a:bodyPr/>
          <a:lstStyle/>
          <a:p>
            <a:endParaRPr lang="en-US"/>
          </a:p>
        </p:txBody>
      </p:sp>
      <p:sp>
        <p:nvSpPr>
          <p:cNvPr id="43087" name="Rectangle 236"/>
          <p:cNvSpPr>
            <a:spLocks noChangeArrowheads="1"/>
          </p:cNvSpPr>
          <p:nvPr/>
        </p:nvSpPr>
        <p:spPr bwMode="auto">
          <a:xfrm>
            <a:off x="7815263" y="5008563"/>
            <a:ext cx="850900" cy="111125"/>
          </a:xfrm>
          <a:prstGeom prst="rect">
            <a:avLst/>
          </a:prstGeom>
          <a:solidFill>
            <a:srgbClr val="FF9900"/>
          </a:solidFill>
          <a:ln w="0">
            <a:solidFill>
              <a:srgbClr val="000000"/>
            </a:solidFill>
            <a:miter lim="800000"/>
            <a:headEnd/>
            <a:tailEnd/>
          </a:ln>
        </p:spPr>
        <p:txBody>
          <a:bodyPr/>
          <a:lstStyle/>
          <a:p>
            <a:endParaRPr lang="en-US"/>
          </a:p>
        </p:txBody>
      </p:sp>
      <p:sp>
        <p:nvSpPr>
          <p:cNvPr id="43088" name="Text Box 243"/>
          <p:cNvSpPr txBox="1">
            <a:spLocks noChangeArrowheads="1"/>
          </p:cNvSpPr>
          <p:nvPr/>
        </p:nvSpPr>
        <p:spPr bwMode="auto">
          <a:xfrm>
            <a:off x="746125" y="6294438"/>
            <a:ext cx="846931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spcBef>
                <a:spcPct val="20000"/>
              </a:spcBef>
            </a:pPr>
            <a:r>
              <a:rPr lang="en-US" b="1"/>
              <a:t>N is equal to the number of people with a positive person weight on the file.</a:t>
            </a:r>
          </a:p>
          <a:p>
            <a:pPr eaLnBrk="1" hangingPunct="1"/>
            <a:endParaRPr lang="en-US"/>
          </a:p>
        </p:txBody>
      </p:sp>
    </p:spTree>
  </p:cSld>
  <p:clrMapOvr>
    <a:masterClrMapping/>
  </p:clrMapOvr>
  <p:timing>
    <p:tnLst>
      <p:par>
        <p:cTn xmlns:p14="http://schemas.microsoft.com/office/powerpoint/2010/mai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ChangeArrowheads="1"/>
          </p:cNvSpPr>
          <p:nvPr>
            <p:ph type="title"/>
          </p:nvPr>
        </p:nvSpPr>
        <p:spPr>
          <a:xfrm>
            <a:off x="1752600" y="228600"/>
            <a:ext cx="6392863" cy="990600"/>
          </a:xfrm>
        </p:spPr>
        <p:txBody>
          <a:bodyPr/>
          <a:lstStyle/>
          <a:p>
            <a:r>
              <a:rPr lang="en-US" sz="3600">
                <a:latin typeface="Arial" charset="0"/>
              </a:rPr>
              <a:t>Levels of MEPS-HC Public Use Files</a:t>
            </a:r>
          </a:p>
        </p:txBody>
      </p:sp>
      <p:sp>
        <p:nvSpPr>
          <p:cNvPr id="125955" name="Rectangle 3"/>
          <p:cNvSpPr>
            <a:spLocks noGrp="1" noChangeArrowheads="1"/>
          </p:cNvSpPr>
          <p:nvPr>
            <p:ph type="body" idx="1"/>
          </p:nvPr>
        </p:nvSpPr>
        <p:spPr>
          <a:xfrm>
            <a:off x="609600" y="1676400"/>
            <a:ext cx="8026400" cy="4876800"/>
          </a:xfrm>
        </p:spPr>
        <p:txBody>
          <a:bodyPr/>
          <a:lstStyle/>
          <a:p>
            <a:pPr>
              <a:lnSpc>
                <a:spcPct val="80000"/>
              </a:lnSpc>
            </a:pPr>
            <a:r>
              <a:rPr lang="en-US" b="1">
                <a:latin typeface="Arial" charset="0"/>
              </a:rPr>
              <a:t>Person Level - detailed person information</a:t>
            </a:r>
          </a:p>
          <a:p>
            <a:pPr>
              <a:lnSpc>
                <a:spcPct val="80000"/>
              </a:lnSpc>
              <a:buFont typeface="Wingdings" charset="0"/>
              <a:buNone/>
            </a:pPr>
            <a:endParaRPr lang="en-US" sz="2000" b="1">
              <a:latin typeface="Arial" charset="0"/>
            </a:endParaRPr>
          </a:p>
          <a:p>
            <a:pPr>
              <a:lnSpc>
                <a:spcPct val="80000"/>
              </a:lnSpc>
            </a:pPr>
            <a:r>
              <a:rPr lang="en-US" b="1">
                <a:latin typeface="Arial" charset="0"/>
              </a:rPr>
              <a:t>Event Level - detailed event information</a:t>
            </a:r>
          </a:p>
          <a:p>
            <a:pPr>
              <a:lnSpc>
                <a:spcPct val="80000"/>
              </a:lnSpc>
              <a:buFont typeface="Wingdings" charset="0"/>
              <a:buNone/>
            </a:pPr>
            <a:endParaRPr lang="en-US" sz="2000" b="1">
              <a:latin typeface="Arial" charset="0"/>
            </a:endParaRPr>
          </a:p>
          <a:p>
            <a:pPr>
              <a:lnSpc>
                <a:spcPct val="80000"/>
              </a:lnSpc>
            </a:pPr>
            <a:r>
              <a:rPr lang="en-US" b="1">
                <a:latin typeface="Arial" charset="0"/>
              </a:rPr>
              <a:t>Condition Level - detailed condition information</a:t>
            </a:r>
          </a:p>
          <a:p>
            <a:pPr>
              <a:lnSpc>
                <a:spcPct val="80000"/>
              </a:lnSpc>
              <a:buFont typeface="Wingdings" charset="0"/>
              <a:buNone/>
            </a:pPr>
            <a:endParaRPr lang="en-US" sz="2000" b="1">
              <a:latin typeface="Arial" charset="0"/>
            </a:endParaRPr>
          </a:p>
          <a:p>
            <a:pPr>
              <a:lnSpc>
                <a:spcPct val="80000"/>
              </a:lnSpc>
            </a:pPr>
            <a:r>
              <a:rPr lang="en-US" b="1">
                <a:latin typeface="Arial" charset="0"/>
              </a:rPr>
              <a:t>Job Level - detailed job information</a:t>
            </a:r>
          </a:p>
          <a:p>
            <a:pPr>
              <a:lnSpc>
                <a:spcPct val="80000"/>
              </a:lnSpc>
            </a:pPr>
            <a:endParaRPr lang="en-US" b="1">
              <a:latin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ChangeArrowheads="1"/>
          </p:cNvSpPr>
          <p:nvPr>
            <p:ph type="title"/>
          </p:nvPr>
        </p:nvSpPr>
        <p:spPr>
          <a:xfrm>
            <a:off x="1905000" y="152400"/>
            <a:ext cx="5943600" cy="1066800"/>
          </a:xfrm>
        </p:spPr>
        <p:txBody>
          <a:bodyPr/>
          <a:lstStyle/>
          <a:p>
            <a:r>
              <a:rPr lang="en-US" sz="3600">
                <a:latin typeface="Arial" charset="0"/>
              </a:rPr>
              <a:t>Types of MEPS-HC Files </a:t>
            </a:r>
          </a:p>
        </p:txBody>
      </p:sp>
      <p:sp>
        <p:nvSpPr>
          <p:cNvPr id="126979" name="Rectangle 3"/>
          <p:cNvSpPr>
            <a:spLocks noGrp="1" noChangeArrowheads="1"/>
          </p:cNvSpPr>
          <p:nvPr>
            <p:ph type="body" idx="1"/>
          </p:nvPr>
        </p:nvSpPr>
        <p:spPr>
          <a:xfrm>
            <a:off x="381000" y="1600200"/>
            <a:ext cx="7993063" cy="5029200"/>
          </a:xfrm>
        </p:spPr>
        <p:txBody>
          <a:bodyPr/>
          <a:lstStyle/>
          <a:p>
            <a:pPr>
              <a:lnSpc>
                <a:spcPct val="70000"/>
              </a:lnSpc>
            </a:pPr>
            <a:r>
              <a:rPr lang="en-US" sz="2400" b="1">
                <a:latin typeface="Arial" charset="0"/>
              </a:rPr>
              <a:t>Full-year Files – Contain expenditure and utilization data for the calendar year from several rounds of data collection. </a:t>
            </a:r>
          </a:p>
          <a:p>
            <a:pPr>
              <a:lnSpc>
                <a:spcPct val="70000"/>
              </a:lnSpc>
            </a:pPr>
            <a:endParaRPr lang="en-US" sz="2400" b="1">
              <a:latin typeface="Arial" charset="0"/>
            </a:endParaRPr>
          </a:p>
          <a:p>
            <a:pPr lvl="1">
              <a:lnSpc>
                <a:spcPct val="70000"/>
              </a:lnSpc>
            </a:pPr>
            <a:r>
              <a:rPr lang="en-US" sz="1800" b="1">
                <a:latin typeface="Arial" charset="0"/>
              </a:rPr>
              <a:t>Full Year Consolidated Data File</a:t>
            </a:r>
            <a:r>
              <a:rPr lang="en-US" sz="1800">
                <a:latin typeface="Arial" charset="0"/>
              </a:rPr>
              <a:t> </a:t>
            </a:r>
          </a:p>
          <a:p>
            <a:pPr lvl="1">
              <a:lnSpc>
                <a:spcPct val="70000"/>
              </a:lnSpc>
            </a:pPr>
            <a:r>
              <a:rPr lang="en-US" sz="1800" b="1">
                <a:latin typeface="Arial" charset="0"/>
              </a:rPr>
              <a:t>Event File</a:t>
            </a:r>
          </a:p>
          <a:p>
            <a:pPr lvl="1">
              <a:lnSpc>
                <a:spcPct val="70000"/>
              </a:lnSpc>
            </a:pPr>
            <a:r>
              <a:rPr lang="en-US" sz="1800" b="1">
                <a:latin typeface="Arial" charset="0"/>
              </a:rPr>
              <a:t>Medical Conditions File</a:t>
            </a:r>
            <a:r>
              <a:rPr lang="en-US" sz="1800">
                <a:latin typeface="Arial" charset="0"/>
              </a:rPr>
              <a:t> </a:t>
            </a:r>
          </a:p>
          <a:p>
            <a:pPr lvl="1">
              <a:lnSpc>
                <a:spcPct val="70000"/>
              </a:lnSpc>
            </a:pPr>
            <a:r>
              <a:rPr lang="en-US" sz="1800" b="1">
                <a:latin typeface="Arial" charset="0"/>
              </a:rPr>
              <a:t>Jobs File</a:t>
            </a:r>
            <a:r>
              <a:rPr lang="en-US" sz="1800">
                <a:latin typeface="Arial" charset="0"/>
              </a:rPr>
              <a:t> </a:t>
            </a:r>
          </a:p>
          <a:p>
            <a:pPr lvl="1">
              <a:lnSpc>
                <a:spcPct val="70000"/>
              </a:lnSpc>
            </a:pPr>
            <a:r>
              <a:rPr lang="en-US" sz="1800" b="1">
                <a:latin typeface="Arial" charset="0"/>
              </a:rPr>
              <a:t>Person Round Plan Public Use File</a:t>
            </a:r>
            <a:r>
              <a:rPr lang="en-US" sz="1800">
                <a:latin typeface="Arial" charset="0"/>
              </a:rPr>
              <a:t> </a:t>
            </a:r>
          </a:p>
          <a:p>
            <a:pPr>
              <a:lnSpc>
                <a:spcPct val="70000"/>
              </a:lnSpc>
            </a:pPr>
            <a:endParaRPr lang="en-US" sz="2400" b="1">
              <a:latin typeface="Arial" charset="0"/>
            </a:endParaRPr>
          </a:p>
          <a:p>
            <a:pPr>
              <a:lnSpc>
                <a:spcPct val="70000"/>
              </a:lnSpc>
            </a:pPr>
            <a:r>
              <a:rPr lang="en-US" sz="2400" b="1">
                <a:latin typeface="Arial" charset="0"/>
              </a:rPr>
              <a:t>Point-in-time Files - Data for the beginning of the year providing early glimpses of what full-year estimates will likely be. </a:t>
            </a:r>
          </a:p>
          <a:p>
            <a:pPr>
              <a:lnSpc>
                <a:spcPct val="70000"/>
              </a:lnSpc>
            </a:pPr>
            <a:endParaRPr lang="en-US" sz="2400" b="1">
              <a:latin typeface="Arial" charset="0"/>
            </a:endParaRPr>
          </a:p>
          <a:p>
            <a:pPr>
              <a:lnSpc>
                <a:spcPct val="70000"/>
              </a:lnSpc>
            </a:pPr>
            <a:r>
              <a:rPr lang="en-US" sz="2400" b="1">
                <a:latin typeface="Arial" charset="0"/>
              </a:rPr>
              <a:t>MEPS/NHIS Link Files - Cross-walk files that allow merging of Household Component files and NHIS files. </a:t>
            </a:r>
          </a:p>
        </p:txBody>
      </p:sp>
    </p:spTree>
  </p:cSld>
  <p:clrMapOvr>
    <a:masterClrMapping/>
  </p:clrMapOvr>
  <p:timing>
    <p:tnLst>
      <p:par>
        <p:cTn xmlns:p14="http://schemas.microsoft.com/office/powerpoint/2010/mai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title"/>
          </p:nvPr>
        </p:nvSpPr>
        <p:spPr>
          <a:xfrm>
            <a:off x="1676400" y="228600"/>
            <a:ext cx="6477000" cy="990600"/>
          </a:xfrm>
        </p:spPr>
        <p:txBody>
          <a:bodyPr/>
          <a:lstStyle/>
          <a:p>
            <a:r>
              <a:rPr lang="en-US">
                <a:latin typeface="Arial" charset="0"/>
              </a:rPr>
              <a:t>Details on MEPS PUFs</a:t>
            </a:r>
          </a:p>
        </p:txBody>
      </p:sp>
      <p:sp>
        <p:nvSpPr>
          <p:cNvPr id="128003" name="Rectangle 3"/>
          <p:cNvSpPr>
            <a:spLocks noGrp="1" noChangeArrowheads="1"/>
          </p:cNvSpPr>
          <p:nvPr>
            <p:ph type="body" idx="1"/>
          </p:nvPr>
        </p:nvSpPr>
        <p:spPr>
          <a:xfrm>
            <a:off x="533400" y="1676400"/>
            <a:ext cx="8077200" cy="4876800"/>
          </a:xfrm>
        </p:spPr>
        <p:txBody>
          <a:bodyPr/>
          <a:lstStyle/>
          <a:p>
            <a:pPr marL="466725">
              <a:lnSpc>
                <a:spcPct val="70000"/>
              </a:lnSpc>
            </a:pPr>
            <a:r>
              <a:rPr lang="en-US" sz="2000" b="1" dirty="0">
                <a:latin typeface="Arial" charset="0"/>
              </a:rPr>
              <a:t>Documentation Files</a:t>
            </a:r>
          </a:p>
          <a:p>
            <a:pPr lvl="1">
              <a:lnSpc>
                <a:spcPct val="70000"/>
              </a:lnSpc>
            </a:pPr>
            <a:r>
              <a:rPr lang="en-US" sz="2000" b="1" dirty="0">
                <a:latin typeface="Arial" charset="0"/>
              </a:rPr>
              <a:t>Contain general information about MEPS</a:t>
            </a:r>
          </a:p>
          <a:p>
            <a:pPr lvl="1">
              <a:lnSpc>
                <a:spcPct val="70000"/>
              </a:lnSpc>
            </a:pPr>
            <a:r>
              <a:rPr lang="en-US" sz="2000" b="1" dirty="0">
                <a:latin typeface="Arial" charset="0"/>
              </a:rPr>
              <a:t>Contain survey information specific to each file</a:t>
            </a:r>
          </a:p>
          <a:p>
            <a:pPr lvl="1">
              <a:lnSpc>
                <a:spcPct val="70000"/>
              </a:lnSpc>
            </a:pPr>
            <a:r>
              <a:rPr lang="en-US" sz="2000" b="1" dirty="0">
                <a:latin typeface="Arial" charset="0"/>
              </a:rPr>
              <a:t>Contain variable-source crosswalk to link back to questionnaire items</a:t>
            </a:r>
          </a:p>
          <a:p>
            <a:pPr lvl="1">
              <a:lnSpc>
                <a:spcPct val="70000"/>
              </a:lnSpc>
            </a:pPr>
            <a:endParaRPr lang="en-US" sz="2000" b="1" dirty="0">
              <a:latin typeface="Arial" charset="0"/>
            </a:endParaRPr>
          </a:p>
          <a:p>
            <a:pPr marL="466725">
              <a:lnSpc>
                <a:spcPct val="70000"/>
              </a:lnSpc>
            </a:pPr>
            <a:r>
              <a:rPr lang="en-US" sz="2000" b="1" dirty="0">
                <a:latin typeface="Arial" charset="0"/>
              </a:rPr>
              <a:t>File Codebooks</a:t>
            </a:r>
          </a:p>
          <a:p>
            <a:pPr lvl="1">
              <a:lnSpc>
                <a:spcPct val="70000"/>
              </a:lnSpc>
            </a:pPr>
            <a:r>
              <a:rPr lang="en-US" sz="2000" b="1" dirty="0">
                <a:latin typeface="Arial" charset="0"/>
              </a:rPr>
              <a:t>Contains names and location of all variables </a:t>
            </a:r>
          </a:p>
          <a:p>
            <a:pPr lvl="1">
              <a:lnSpc>
                <a:spcPct val="70000"/>
              </a:lnSpc>
            </a:pPr>
            <a:r>
              <a:rPr lang="en-US" sz="2000" b="1" dirty="0">
                <a:latin typeface="Arial" charset="0"/>
              </a:rPr>
              <a:t>List both weighted and </a:t>
            </a:r>
            <a:r>
              <a:rPr lang="en-US" sz="2000" b="1" dirty="0" err="1">
                <a:latin typeface="Arial" charset="0"/>
              </a:rPr>
              <a:t>unweighted</a:t>
            </a:r>
            <a:r>
              <a:rPr lang="en-US" sz="2000" b="1" dirty="0">
                <a:latin typeface="Arial" charset="0"/>
              </a:rPr>
              <a:t> estimates</a:t>
            </a:r>
          </a:p>
          <a:p>
            <a:pPr lvl="3">
              <a:lnSpc>
                <a:spcPct val="70000"/>
              </a:lnSpc>
            </a:pPr>
            <a:endParaRPr lang="en-US" b="1" dirty="0">
              <a:latin typeface="Arial" charset="0"/>
            </a:endParaRPr>
          </a:p>
          <a:p>
            <a:pPr marL="466725">
              <a:spcBef>
                <a:spcPct val="0"/>
              </a:spcBef>
              <a:buFont typeface="Wingdings" charset="0"/>
              <a:buNone/>
            </a:pPr>
            <a:endParaRPr lang="en-US" sz="2000" b="1" dirty="0">
              <a:latin typeface="Arial" charset="0"/>
            </a:endParaRPr>
          </a:p>
          <a:p>
            <a:pPr marL="466725">
              <a:spcBef>
                <a:spcPct val="0"/>
              </a:spcBef>
              <a:buFont typeface="Wingdings" charset="0"/>
              <a:buNone/>
            </a:pPr>
            <a:r>
              <a:rPr lang="en-US" sz="2000" b="1" dirty="0">
                <a:latin typeface="Arial" charset="0"/>
              </a:rPr>
              <a:t>	Data files and related documentation are available for downloading on MEPS Web site: </a:t>
            </a:r>
            <a:r>
              <a:rPr lang="en-US" sz="2000" b="1" dirty="0" smtClean="0">
                <a:latin typeface="Arial" charset="0"/>
                <a:hlinkClick r:id="rId3"/>
              </a:rPr>
              <a:t>http://www.meps.ahrq.gov/mepsweb</a:t>
            </a:r>
            <a:endParaRPr lang="en-US" sz="2000" b="1" dirty="0">
              <a:latin typeface="Arial" charset="0"/>
            </a:endParaRPr>
          </a:p>
          <a:p>
            <a:pPr lvl="3">
              <a:lnSpc>
                <a:spcPct val="70000"/>
              </a:lnSpc>
            </a:pPr>
            <a:endParaRPr lang="en-US" sz="1600" b="1" dirty="0">
              <a:latin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subTitle" idx="1"/>
          </p:nvPr>
        </p:nvSpPr>
        <p:spPr>
          <a:xfrm>
            <a:off x="373063" y="1981200"/>
            <a:ext cx="8466137" cy="3275013"/>
          </a:xfrm>
        </p:spPr>
        <p:txBody>
          <a:bodyPr/>
          <a:lstStyle/>
          <a:p>
            <a:r>
              <a:rPr lang="en-US" sz="4000" b="1">
                <a:solidFill>
                  <a:schemeClr val="hlink"/>
                </a:solidFill>
                <a:latin typeface="Arial" charset="0"/>
              </a:rPr>
              <a:t>Medical Expenditure Panel Survey</a:t>
            </a:r>
          </a:p>
          <a:p>
            <a:endParaRPr lang="en-US" sz="2400" b="1">
              <a:solidFill>
                <a:schemeClr val="hlink"/>
              </a:solidFill>
              <a:latin typeface="Arial" charset="0"/>
            </a:endParaRPr>
          </a:p>
          <a:p>
            <a:r>
              <a:rPr lang="en-US" sz="4000" b="1">
                <a:solidFill>
                  <a:schemeClr val="hlink"/>
                </a:solidFill>
                <a:latin typeface="Arial" charset="0"/>
              </a:rPr>
              <a:t>DISSEMINATION OF INFORMATION AND DATA PRODUCTS</a:t>
            </a:r>
          </a:p>
        </p:txBody>
      </p:sp>
    </p:spTree>
  </p:cSld>
  <p:clrMapOvr>
    <a:masterClrMapping/>
  </p:clrMapOvr>
  <p:timing>
    <p:tnLst>
      <p:par>
        <p:cTn xmlns:p14="http://schemas.microsoft.com/office/powerpoint/2010/mai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p:txBody>
          <a:bodyPr/>
          <a:lstStyle/>
          <a:p>
            <a:endParaRPr lang="en-US" dirty="0">
              <a:latin typeface="Arial" charset="0"/>
            </a:endParaRPr>
          </a:p>
        </p:txBody>
      </p:sp>
      <p:pic>
        <p:nvPicPr>
          <p:cNvPr id="130051" name="Picture 3" descr="MEPS Screen shot"/>
          <p:cNvPicPr>
            <a:picLocks noGrp="1" noChangeAspect="1" noChangeArrowheads="1"/>
          </p:cNvPicPr>
          <p:nvPr>
            <p:ph type="body" idx="1"/>
          </p:nvPr>
        </p:nvPicPr>
        <p:blipFill>
          <a:blip r:embed="rId3">
            <a:extLst>
              <a:ext uri="{28A0092B-C50C-407E-A947-70E740481C1C}">
                <a14:useLocalDpi xmlns:a14="http://schemas.microsoft.com/office/drawing/2010/main" val="0"/>
              </a:ext>
            </a:extLst>
          </a:blip>
          <a:srcRect/>
          <a:stretch>
            <a:fillRect/>
          </a:stretch>
        </p:blipFill>
        <p:spPr>
          <a:xfrm>
            <a:off x="0" y="0"/>
            <a:ext cx="9144000" cy="6858000"/>
          </a:xfrm>
        </p:spPr>
      </p:pic>
    </p:spTree>
  </p:cSld>
  <p:clrMapOvr>
    <a:masterClrMapping/>
  </p:clrMapOvr>
  <p:timing>
    <p:tnLst>
      <p:par>
        <p:cTn xmlns:p14="http://schemas.microsoft.com/office/powerpoint/2010/mai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title" idx="4294967295"/>
          </p:nvPr>
        </p:nvSpPr>
        <p:spPr/>
        <p:txBody>
          <a:bodyPr/>
          <a:lstStyle/>
          <a:p>
            <a:r>
              <a:rPr lang="en-US">
                <a:latin typeface="Arial" charset="0"/>
              </a:rPr>
              <a:t>MEPS Web Site</a:t>
            </a:r>
          </a:p>
        </p:txBody>
      </p:sp>
      <p:sp>
        <p:nvSpPr>
          <p:cNvPr id="131075" name="Rectangle 3"/>
          <p:cNvSpPr>
            <a:spLocks noGrp="1" noChangeArrowheads="1"/>
          </p:cNvSpPr>
          <p:nvPr>
            <p:ph type="body" idx="4294967295"/>
          </p:nvPr>
        </p:nvSpPr>
        <p:spPr>
          <a:xfrm>
            <a:off x="533400" y="1524000"/>
            <a:ext cx="8069263" cy="5029200"/>
          </a:xfrm>
        </p:spPr>
        <p:txBody>
          <a:bodyPr/>
          <a:lstStyle/>
          <a:p>
            <a:pPr>
              <a:lnSpc>
                <a:spcPct val="80000"/>
              </a:lnSpc>
            </a:pPr>
            <a:r>
              <a:rPr lang="en-US" sz="2000" b="1">
                <a:latin typeface="Arial" charset="0"/>
              </a:rPr>
              <a:t>Materials on the MEPS Web site: </a:t>
            </a:r>
          </a:p>
          <a:p>
            <a:pPr lvl="1">
              <a:lnSpc>
                <a:spcPct val="80000"/>
              </a:lnSpc>
            </a:pPr>
            <a:r>
              <a:rPr lang="en-US" sz="1800" b="1">
                <a:latin typeface="Arial" charset="0"/>
              </a:rPr>
              <a:t>Questionnaires</a:t>
            </a:r>
          </a:p>
          <a:p>
            <a:pPr lvl="2">
              <a:lnSpc>
                <a:spcPct val="80000"/>
              </a:lnSpc>
            </a:pPr>
            <a:r>
              <a:rPr lang="en-US" sz="1600" b="1">
                <a:latin typeface="Arial" charset="0"/>
              </a:rPr>
              <a:t>Core and Supplemental</a:t>
            </a:r>
          </a:p>
          <a:p>
            <a:pPr lvl="1">
              <a:lnSpc>
                <a:spcPct val="80000"/>
              </a:lnSpc>
            </a:pPr>
            <a:r>
              <a:rPr lang="en-US" sz="1800" b="1">
                <a:latin typeface="Arial" charset="0"/>
              </a:rPr>
              <a:t>Summary data tables</a:t>
            </a:r>
          </a:p>
          <a:p>
            <a:pPr lvl="2">
              <a:lnSpc>
                <a:spcPct val="80000"/>
              </a:lnSpc>
            </a:pPr>
            <a:r>
              <a:rPr lang="en-US" sz="1800" b="1">
                <a:latin typeface="Arial" charset="0"/>
              </a:rPr>
              <a:t>Expenditures by Health Care Service </a:t>
            </a:r>
          </a:p>
          <a:p>
            <a:pPr lvl="2">
              <a:lnSpc>
                <a:spcPct val="80000"/>
              </a:lnSpc>
            </a:pPr>
            <a:r>
              <a:rPr lang="en-US" sz="1800" b="1">
                <a:latin typeface="Arial" charset="0"/>
              </a:rPr>
              <a:t>Expenditures by Medical Condition</a:t>
            </a:r>
          </a:p>
          <a:p>
            <a:pPr lvl="2">
              <a:lnSpc>
                <a:spcPct val="80000"/>
              </a:lnSpc>
            </a:pPr>
            <a:r>
              <a:rPr lang="en-US" sz="1800" b="1">
                <a:latin typeface="Arial" charset="0"/>
              </a:rPr>
              <a:t> Health Insurance </a:t>
            </a:r>
          </a:p>
          <a:p>
            <a:pPr lvl="2">
              <a:lnSpc>
                <a:spcPct val="80000"/>
              </a:lnSpc>
            </a:pPr>
            <a:r>
              <a:rPr lang="en-US" sz="1800" b="1">
                <a:latin typeface="Arial" charset="0"/>
              </a:rPr>
              <a:t>Quality of Care </a:t>
            </a:r>
          </a:p>
          <a:p>
            <a:pPr lvl="2">
              <a:lnSpc>
                <a:spcPct val="80000"/>
              </a:lnSpc>
            </a:pPr>
            <a:r>
              <a:rPr lang="en-US" sz="1800" b="1">
                <a:latin typeface="Arial" charset="0"/>
              </a:rPr>
              <a:t>Prescription Drugs </a:t>
            </a:r>
          </a:p>
          <a:p>
            <a:pPr lvl="2">
              <a:lnSpc>
                <a:spcPct val="80000"/>
              </a:lnSpc>
            </a:pPr>
            <a:r>
              <a:rPr lang="en-US" sz="1800" b="1">
                <a:latin typeface="Arial" charset="0"/>
              </a:rPr>
              <a:t>State-Level Medical Expenditures</a:t>
            </a:r>
            <a:endParaRPr lang="en-US" sz="1600" b="1">
              <a:latin typeface="Arial" charset="0"/>
            </a:endParaRPr>
          </a:p>
          <a:p>
            <a:pPr lvl="2">
              <a:lnSpc>
                <a:spcPct val="80000"/>
              </a:lnSpc>
            </a:pPr>
            <a:r>
              <a:rPr lang="en-US" sz="1800" b="1">
                <a:latin typeface="Arial" charset="0"/>
              </a:rPr>
              <a:t>Access to Care</a:t>
            </a:r>
          </a:p>
          <a:p>
            <a:pPr lvl="1">
              <a:lnSpc>
                <a:spcPct val="80000"/>
              </a:lnSpc>
            </a:pPr>
            <a:r>
              <a:rPr lang="en-US" sz="1800" b="1">
                <a:latin typeface="Arial" charset="0"/>
              </a:rPr>
              <a:t>Interactive MEPS query tool – MEPSnet</a:t>
            </a:r>
          </a:p>
          <a:p>
            <a:pPr lvl="1">
              <a:lnSpc>
                <a:spcPct val="80000"/>
              </a:lnSpc>
            </a:pPr>
            <a:r>
              <a:rPr lang="en-US" sz="1800" b="1">
                <a:latin typeface="Arial" charset="0"/>
              </a:rPr>
              <a:t>Publications</a:t>
            </a:r>
          </a:p>
          <a:p>
            <a:pPr lvl="2">
              <a:lnSpc>
                <a:spcPct val="80000"/>
              </a:lnSpc>
            </a:pPr>
            <a:r>
              <a:rPr lang="en-US" sz="1600" b="1">
                <a:latin typeface="Arial" charset="0"/>
              </a:rPr>
              <a:t>Statistical Briefs</a:t>
            </a:r>
          </a:p>
          <a:p>
            <a:pPr lvl="2">
              <a:lnSpc>
                <a:spcPct val="80000"/>
              </a:lnSpc>
            </a:pPr>
            <a:r>
              <a:rPr lang="en-US" sz="1600" b="1">
                <a:latin typeface="Arial" charset="0"/>
              </a:rPr>
              <a:t>Methodology Reports</a:t>
            </a:r>
          </a:p>
          <a:p>
            <a:pPr lvl="2">
              <a:lnSpc>
                <a:spcPct val="80000"/>
              </a:lnSpc>
            </a:pPr>
            <a:r>
              <a:rPr lang="en-US" sz="1600" b="1">
                <a:latin typeface="Arial" charset="0"/>
              </a:rPr>
              <a:t>Research Findings</a:t>
            </a:r>
          </a:p>
          <a:p>
            <a:pPr lvl="3">
              <a:lnSpc>
                <a:spcPct val="80000"/>
              </a:lnSpc>
              <a:buFont typeface="Monotype Sorts" charset="0"/>
              <a:buNone/>
            </a:pPr>
            <a:endParaRPr lang="en-US" sz="1400">
              <a:latin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a:xfrm>
            <a:off x="1676400" y="381000"/>
            <a:ext cx="6324600" cy="838200"/>
          </a:xfrm>
        </p:spPr>
        <p:txBody>
          <a:bodyPr/>
          <a:lstStyle/>
          <a:p>
            <a:r>
              <a:rPr lang="en-US" dirty="0">
                <a:latin typeface="Arial" charset="0"/>
              </a:rPr>
              <a:t>Data User Workshops</a:t>
            </a:r>
          </a:p>
        </p:txBody>
      </p:sp>
      <p:sp>
        <p:nvSpPr>
          <p:cNvPr id="132099" name="Rectangle 3"/>
          <p:cNvSpPr>
            <a:spLocks noGrp="1" noChangeArrowheads="1"/>
          </p:cNvSpPr>
          <p:nvPr>
            <p:ph type="body" idx="1"/>
          </p:nvPr>
        </p:nvSpPr>
        <p:spPr>
          <a:xfrm>
            <a:off x="457200" y="2286000"/>
            <a:ext cx="7993063" cy="2895600"/>
          </a:xfrm>
        </p:spPr>
        <p:txBody>
          <a:bodyPr/>
          <a:lstStyle/>
          <a:p>
            <a:pPr>
              <a:lnSpc>
                <a:spcPct val="70000"/>
              </a:lnSpc>
              <a:buFont typeface="Wingdings" charset="0"/>
              <a:buNone/>
            </a:pPr>
            <a:endParaRPr lang="en-US" sz="2800" b="1">
              <a:latin typeface="Arial" charset="0"/>
            </a:endParaRPr>
          </a:p>
          <a:p>
            <a:pPr>
              <a:lnSpc>
                <a:spcPct val="70000"/>
              </a:lnSpc>
            </a:pPr>
            <a:r>
              <a:rPr lang="en-US" b="1">
                <a:latin typeface="Arial" charset="0"/>
              </a:rPr>
              <a:t>Information will be posted on Workshops and Events section of web site</a:t>
            </a:r>
          </a:p>
          <a:p>
            <a:pPr>
              <a:lnSpc>
                <a:spcPct val="70000"/>
              </a:lnSpc>
            </a:pPr>
            <a:endParaRPr lang="en-US" b="1">
              <a:latin typeface="Arial" charset="0"/>
            </a:endParaRPr>
          </a:p>
          <a:p>
            <a:pPr>
              <a:lnSpc>
                <a:spcPct val="70000"/>
              </a:lnSpc>
            </a:pPr>
            <a:r>
              <a:rPr lang="en-US" b="1">
                <a:latin typeface="Arial" charset="0"/>
              </a:rPr>
              <a:t>For inquiries please e-mail: </a:t>
            </a:r>
            <a:r>
              <a:rPr lang="en-US" b="1">
                <a:latin typeface="Arial" charset="0"/>
                <a:hlinkClick r:id="rId3" tooltip="mailto:Workshop06@ahrq.hhs.gov"/>
              </a:rPr>
              <a:t>Workshopinfo@ahrq.hhs.gov</a:t>
            </a:r>
            <a:r>
              <a:rPr lang="en-US">
                <a:latin typeface="Arial" charset="0"/>
              </a:rPr>
              <a:t> </a:t>
            </a:r>
          </a:p>
        </p:txBody>
      </p:sp>
    </p:spTree>
  </p:cSld>
  <p:clrMapOvr>
    <a:masterClrMapping/>
  </p:clrMapOvr>
  <p:timing>
    <p:tnLst>
      <p:par>
        <p:cTn xmlns:p14="http://schemas.microsoft.com/office/powerpoint/2010/mai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title"/>
          </p:nvPr>
        </p:nvSpPr>
        <p:spPr>
          <a:xfrm>
            <a:off x="1676400" y="228600"/>
            <a:ext cx="6400800" cy="990600"/>
          </a:xfrm>
        </p:spPr>
        <p:txBody>
          <a:bodyPr/>
          <a:lstStyle/>
          <a:p>
            <a:r>
              <a:rPr lang="en-US">
                <a:latin typeface="Arial" charset="0"/>
              </a:rPr>
              <a:t>MEPS Publications</a:t>
            </a:r>
          </a:p>
        </p:txBody>
      </p:sp>
      <p:sp>
        <p:nvSpPr>
          <p:cNvPr id="133123" name="Rectangle 3"/>
          <p:cNvSpPr>
            <a:spLocks noGrp="1" noChangeArrowheads="1"/>
          </p:cNvSpPr>
          <p:nvPr>
            <p:ph type="body" idx="1"/>
          </p:nvPr>
        </p:nvSpPr>
        <p:spPr>
          <a:xfrm>
            <a:off x="152400" y="1447800"/>
            <a:ext cx="8686800" cy="5181600"/>
          </a:xfrm>
        </p:spPr>
        <p:txBody>
          <a:bodyPr/>
          <a:lstStyle/>
          <a:p>
            <a:r>
              <a:rPr lang="en-US" sz="2400" b="1">
                <a:latin typeface="Arial" charset="0"/>
              </a:rPr>
              <a:t>Statistical Briefs</a:t>
            </a:r>
            <a:r>
              <a:rPr lang="en-US" sz="2400">
                <a:latin typeface="Arial" charset="0"/>
              </a:rPr>
              <a:t>: Easy-to-read, concise graphical summaries of MEPS data</a:t>
            </a:r>
          </a:p>
          <a:p>
            <a:r>
              <a:rPr lang="en-US" sz="2400" b="1">
                <a:latin typeface="Arial" charset="0"/>
              </a:rPr>
              <a:t>Research Findings and Highlights</a:t>
            </a:r>
            <a:r>
              <a:rPr lang="en-US" sz="2400">
                <a:latin typeface="Arial" charset="0"/>
              </a:rPr>
              <a:t>: Tables and summaries of descriptive statistics</a:t>
            </a:r>
          </a:p>
          <a:p>
            <a:r>
              <a:rPr lang="en-US" sz="2400" b="1">
                <a:latin typeface="Arial" charset="0"/>
              </a:rPr>
              <a:t>Methodology Reports</a:t>
            </a:r>
            <a:r>
              <a:rPr lang="en-US" sz="2400">
                <a:latin typeface="Arial" charset="0"/>
              </a:rPr>
              <a:t>: Detailed information on MEPS sample design and survey methods</a:t>
            </a:r>
          </a:p>
          <a:p>
            <a:r>
              <a:rPr lang="en-US" sz="2400" b="1">
                <a:latin typeface="Arial" charset="0"/>
              </a:rPr>
              <a:t>Chartbooks</a:t>
            </a:r>
            <a:r>
              <a:rPr lang="en-US" sz="2400">
                <a:latin typeface="Arial" charset="0"/>
              </a:rPr>
              <a:t>: Policy-sensitive topics in an accessible question-and-answer format</a:t>
            </a:r>
          </a:p>
          <a:p>
            <a:r>
              <a:rPr lang="en-US" sz="2400" b="1">
                <a:latin typeface="Arial" charset="0"/>
              </a:rPr>
              <a:t>Working Papers</a:t>
            </a:r>
            <a:r>
              <a:rPr lang="en-US" sz="2400">
                <a:latin typeface="Arial" charset="0"/>
              </a:rPr>
              <a:t>: Preliminary analyses of methodological and technical issues by AHRQ staff </a:t>
            </a:r>
          </a:p>
          <a:p>
            <a:r>
              <a:rPr lang="en-US" sz="2400" b="1">
                <a:latin typeface="Arial" charset="0"/>
              </a:rPr>
              <a:t>Research in Action</a:t>
            </a:r>
            <a:r>
              <a:rPr lang="en-US" sz="2400">
                <a:latin typeface="Arial" charset="0"/>
              </a:rPr>
              <a:t>: Analyses using research results from AHRQ-sponsored studies, including MEPS data</a:t>
            </a:r>
            <a:r>
              <a:rPr lang="en-US" sz="2000">
                <a:latin typeface="Arial" charset="0"/>
              </a:rPr>
              <a:t> </a:t>
            </a:r>
          </a:p>
        </p:txBody>
      </p:sp>
    </p:spTree>
  </p:cSld>
  <p:clrMapOvr>
    <a:masterClrMapping/>
  </p:clrMapOvr>
  <p:timing>
    <p:tnLst>
      <p:par>
        <p:cTn xmlns:p14="http://schemas.microsoft.com/office/powerpoint/2010/mai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a:xfrm>
            <a:off x="1676400" y="228600"/>
            <a:ext cx="6469063" cy="990600"/>
          </a:xfrm>
        </p:spPr>
        <p:txBody>
          <a:bodyPr/>
          <a:lstStyle/>
          <a:p>
            <a:r>
              <a:rPr lang="en-US">
                <a:latin typeface="Arial" charset="0"/>
              </a:rPr>
              <a:t>AHRQ Data Center (ADC)</a:t>
            </a:r>
          </a:p>
        </p:txBody>
      </p:sp>
      <p:sp>
        <p:nvSpPr>
          <p:cNvPr id="134147" name="Rectangle 3"/>
          <p:cNvSpPr>
            <a:spLocks noGrp="1" noChangeArrowheads="1"/>
          </p:cNvSpPr>
          <p:nvPr>
            <p:ph type="body" idx="1"/>
          </p:nvPr>
        </p:nvSpPr>
        <p:spPr>
          <a:xfrm>
            <a:off x="381000" y="1447800"/>
            <a:ext cx="8458200" cy="5181600"/>
          </a:xfrm>
        </p:spPr>
        <p:txBody>
          <a:bodyPr/>
          <a:lstStyle/>
          <a:p>
            <a:pPr>
              <a:lnSpc>
                <a:spcPct val="80000"/>
              </a:lnSpc>
            </a:pPr>
            <a:r>
              <a:rPr lang="en-US" b="1">
                <a:latin typeface="Arial" charset="0"/>
              </a:rPr>
              <a:t>Provides researchers access to non-public use MEPS data (except directly identifiable information);</a:t>
            </a:r>
          </a:p>
          <a:p>
            <a:pPr>
              <a:lnSpc>
                <a:spcPct val="80000"/>
              </a:lnSpc>
              <a:buFont typeface="Wingdings" charset="0"/>
              <a:buNone/>
            </a:pPr>
            <a:endParaRPr lang="en-US" sz="2400" b="1">
              <a:latin typeface="Arial" charset="0"/>
            </a:endParaRPr>
          </a:p>
          <a:p>
            <a:pPr>
              <a:lnSpc>
                <a:spcPct val="80000"/>
              </a:lnSpc>
            </a:pPr>
            <a:r>
              <a:rPr lang="en-US" b="1">
                <a:latin typeface="Arial" charset="0"/>
              </a:rPr>
              <a:t>Location of data analysis   </a:t>
            </a:r>
          </a:p>
          <a:p>
            <a:pPr marL="974725" lvl="1" indent="-395288">
              <a:lnSpc>
                <a:spcPct val="80000"/>
              </a:lnSpc>
            </a:pPr>
            <a:r>
              <a:rPr lang="en-US" sz="3200" b="1">
                <a:latin typeface="Arial" charset="0"/>
              </a:rPr>
              <a:t>on secure LAN at AHRQ</a:t>
            </a:r>
          </a:p>
          <a:p>
            <a:pPr marL="974725" lvl="1" indent="-395288">
              <a:lnSpc>
                <a:spcPct val="80000"/>
              </a:lnSpc>
            </a:pPr>
            <a:r>
              <a:rPr lang="en-US" sz="3200" b="1">
                <a:latin typeface="Arial" charset="0"/>
              </a:rPr>
              <a:t>Census Remote Data Center (RDC)    </a:t>
            </a:r>
          </a:p>
        </p:txBody>
      </p:sp>
    </p:spTree>
  </p:cSld>
  <p:clrMapOvr>
    <a:masterClrMapping/>
  </p:clrMapOvr>
  <p:timing>
    <p:tnLst>
      <p:par>
        <p:cTn xmlns:p14="http://schemas.microsoft.com/office/powerpoint/2010/mai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ChangeArrowheads="1"/>
          </p:cNvSpPr>
          <p:nvPr>
            <p:ph type="title"/>
          </p:nvPr>
        </p:nvSpPr>
        <p:spPr>
          <a:xfrm>
            <a:off x="1828800" y="228600"/>
            <a:ext cx="6324600" cy="1066800"/>
          </a:xfrm>
        </p:spPr>
        <p:txBody>
          <a:bodyPr/>
          <a:lstStyle/>
          <a:p>
            <a:r>
              <a:rPr lang="en-US">
                <a:latin typeface="Arial" charset="0"/>
              </a:rPr>
              <a:t>ADC Application </a:t>
            </a:r>
            <a:br>
              <a:rPr lang="en-US">
                <a:latin typeface="Arial" charset="0"/>
              </a:rPr>
            </a:br>
            <a:r>
              <a:rPr lang="en-US">
                <a:latin typeface="Arial" charset="0"/>
              </a:rPr>
              <a:t>And Procedures</a:t>
            </a:r>
          </a:p>
        </p:txBody>
      </p:sp>
      <p:sp>
        <p:nvSpPr>
          <p:cNvPr id="135171" name="Rectangle 3"/>
          <p:cNvSpPr>
            <a:spLocks noGrp="1" noChangeArrowheads="1"/>
          </p:cNvSpPr>
          <p:nvPr>
            <p:ph type="body" idx="1"/>
          </p:nvPr>
        </p:nvSpPr>
        <p:spPr>
          <a:xfrm>
            <a:off x="457200" y="1598613"/>
            <a:ext cx="8305800" cy="5106987"/>
          </a:xfrm>
        </p:spPr>
        <p:txBody>
          <a:bodyPr/>
          <a:lstStyle/>
          <a:p>
            <a:pPr>
              <a:lnSpc>
                <a:spcPct val="80000"/>
              </a:lnSpc>
            </a:pPr>
            <a:r>
              <a:rPr lang="en-US" b="1">
                <a:latin typeface="Arial" charset="0"/>
              </a:rPr>
              <a:t>Submit proposal to Data Center coordinator</a:t>
            </a:r>
          </a:p>
          <a:p>
            <a:pPr>
              <a:lnSpc>
                <a:spcPct val="80000"/>
              </a:lnSpc>
              <a:buFont typeface="Wingdings" charset="0"/>
              <a:buNone/>
            </a:pPr>
            <a:endParaRPr lang="en-US" sz="2400" b="1">
              <a:latin typeface="Arial" charset="0"/>
            </a:endParaRPr>
          </a:p>
          <a:p>
            <a:pPr>
              <a:lnSpc>
                <a:spcPct val="80000"/>
              </a:lnSpc>
            </a:pPr>
            <a:r>
              <a:rPr lang="en-US" b="1">
                <a:latin typeface="Arial" charset="0"/>
              </a:rPr>
              <a:t>Review within 2 weeks for feasibility,  and data availability</a:t>
            </a:r>
          </a:p>
          <a:p>
            <a:pPr>
              <a:lnSpc>
                <a:spcPct val="80000"/>
              </a:lnSpc>
              <a:buFont typeface="Wingdings" charset="0"/>
              <a:buNone/>
            </a:pPr>
            <a:endParaRPr lang="en-US" sz="2400" b="1">
              <a:latin typeface="Arial" charset="0"/>
            </a:endParaRPr>
          </a:p>
          <a:p>
            <a:pPr>
              <a:lnSpc>
                <a:spcPct val="80000"/>
              </a:lnSpc>
            </a:pPr>
            <a:r>
              <a:rPr lang="en-US" b="1">
                <a:latin typeface="Arial" charset="0"/>
              </a:rPr>
              <a:t>Institutional Review Board (IRB) review required</a:t>
            </a:r>
          </a:p>
          <a:p>
            <a:pPr>
              <a:lnSpc>
                <a:spcPct val="80000"/>
              </a:lnSpc>
            </a:pPr>
            <a:r>
              <a:rPr lang="en-US" b="1">
                <a:latin typeface="Arial" charset="0"/>
              </a:rPr>
              <a:t>Application procedures in detail are on the MEPS web site</a:t>
            </a:r>
          </a:p>
          <a:p>
            <a:pPr>
              <a:lnSpc>
                <a:spcPct val="80000"/>
              </a:lnSpc>
            </a:pPr>
            <a:endParaRPr lang="en-US" b="1">
              <a:latin typeface="Arial" charset="0"/>
            </a:endParaRP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6_Default Design">
  <a:themeElements>
    <a:clrScheme name="6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6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6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6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6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6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6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6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6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6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6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6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6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6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22_Default Design">
  <a:themeElements>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fontScheme name="22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2_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22_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22_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22_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22_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22_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22_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27_Default Design">
  <a:themeElements>
    <a:clrScheme name="27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7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7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7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7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7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7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7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7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7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7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7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7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7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30_Default Design">
  <a:themeElements>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fontScheme name="30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0_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30_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30_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30_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30_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30_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30_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32_Default Design">
  <a:themeElements>
    <a:clrScheme name="3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32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2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2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2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2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2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2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2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2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2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2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2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33_Default Design">
  <a:themeElements>
    <a:clrScheme name="33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33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3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3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3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3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3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3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3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3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3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3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3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3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1_master slide AHRQ March 2005">
  <a:themeElements>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fontScheme name="1_master slide AHRQ March 2005">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master slide AHRQ March 2005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master slide AHRQ March 2005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master slide AHRQ March 2005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master slide AHRQ March 2005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master slide AHRQ March 2005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master slide AHRQ March 2005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master slide AHRQ March 2005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master slide AHRQ March 2005">
  <a:themeElements>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fontScheme name="master slide AHRQ March 2005">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aster slide AHRQ March 2005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aster slide AHRQ March 2005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aster slide AHRQ March 2005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aster slide AHRQ March 2005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aster slide AHRQ March 2005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aster slide AHRQ March 2005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aster slide AHRQ March 2005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2_master slide AHRQ March 2005">
  <a:themeElements>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fontScheme name="2_master slide AHRQ March 2005">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master slide AHRQ March 2005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2_master slide AHRQ March 2005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2_master slide AHRQ March 2005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2_master slide AHRQ March 2005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2_master slide AHRQ March 2005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2_master slide AHRQ March 2005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2_master slide AHRQ March 2005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4_Default Design">
  <a:themeElements>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fontScheme name="4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4_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4_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4_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4_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4_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4_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4_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9.xml><?xml version="1.0" encoding="utf-8"?>
<a:theme xmlns:a="http://schemas.openxmlformats.org/drawingml/2006/main" name="15_Default Design">
  <a:themeElements>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fontScheme name="15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5_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5_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5_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5_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5_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5_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5_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9_Default Design">
  <a:themeElements>
    <a:clrScheme name="9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9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9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9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9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9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9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9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9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9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9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9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9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9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8_Default Design">
  <a:themeElements>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fontScheme name="8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8_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_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8_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_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_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_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8_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1.xml><?xml version="1.0" encoding="utf-8"?>
<a:theme xmlns:a="http://schemas.openxmlformats.org/drawingml/2006/main" name="28_Default Design">
  <a:themeElements>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fontScheme name="28_Default Design">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4_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4_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4_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4_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4_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4_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4_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2.xml><?xml version="1.0" encoding="utf-8"?>
<a:theme xmlns:a="http://schemas.openxmlformats.org/drawingml/2006/main" name="29_Default Design">
  <a:themeElements>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fontScheme name="29_Default Design">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7_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7_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7_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7_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7_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7_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7_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3.xml><?xml version="1.0" encoding="utf-8"?>
<a:theme xmlns:a="http://schemas.openxmlformats.org/drawingml/2006/main" name="31_Default Design">
  <a:themeElements>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fontScheme name="31_Default Design">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8_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_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8_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_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_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_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8_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0_Default Design">
  <a:themeElements>
    <a:clrScheme name="10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0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0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0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0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0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0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0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0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0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0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0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0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0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2_Default Design">
  <a:themeElements>
    <a:clrScheme name="1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2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2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2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2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2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2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2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2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2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2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2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2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4_Default Design">
  <a:themeElements>
    <a:clrScheme name="14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4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4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4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4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4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4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4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4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4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4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4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4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4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3_Default Design">
  <a:themeElements>
    <a:clrScheme name="3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3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2_Default Design">
  <a:themeElements>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fontScheme name="2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2_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2_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2_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2_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2_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2_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5_Default Design">
  <a:themeElements>
    <a:clrScheme name="5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5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5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5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5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5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5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5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5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5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5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5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5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5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11_Default Design">
  <a:themeElements>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fontScheme name="1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1_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1_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1_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1_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1_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1_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1_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11807</TotalTime>
  <Words>5098</Words>
  <Application>Microsoft Macintosh PowerPoint</Application>
  <PresentationFormat>On-screen Show (4:3)</PresentationFormat>
  <Paragraphs>1038</Paragraphs>
  <Slides>105</Slides>
  <Notes>100</Notes>
  <HiddenSlides>0</HiddenSlides>
  <MMClips>0</MMClips>
  <ScaleCrop>false</ScaleCrop>
  <HeadingPairs>
    <vt:vector size="8" baseType="variant">
      <vt:variant>
        <vt:lpstr>Fonts Used</vt:lpstr>
      </vt:variant>
      <vt:variant>
        <vt:i4>4</vt:i4>
      </vt:variant>
      <vt:variant>
        <vt:lpstr>Theme</vt:lpstr>
      </vt:variant>
      <vt:variant>
        <vt:i4>23</vt:i4>
      </vt:variant>
      <vt:variant>
        <vt:lpstr>Embedded OLE Servers</vt:lpstr>
      </vt:variant>
      <vt:variant>
        <vt:i4>1</vt:i4>
      </vt:variant>
      <vt:variant>
        <vt:lpstr>Slide Titles</vt:lpstr>
      </vt:variant>
      <vt:variant>
        <vt:i4>105</vt:i4>
      </vt:variant>
    </vt:vector>
  </HeadingPairs>
  <TitlesOfParts>
    <vt:vector size="133" baseType="lpstr">
      <vt:lpstr>Arial</vt:lpstr>
      <vt:lpstr>Wingdings</vt:lpstr>
      <vt:lpstr>Monotype Sorts</vt:lpstr>
      <vt:lpstr>Times New Roman</vt:lpstr>
      <vt:lpstr>6_Default Design</vt:lpstr>
      <vt:lpstr>9_Default Design</vt:lpstr>
      <vt:lpstr>10_Default Design</vt:lpstr>
      <vt:lpstr>12_Default Design</vt:lpstr>
      <vt:lpstr>14_Default Design</vt:lpstr>
      <vt:lpstr>3_Default Design</vt:lpstr>
      <vt:lpstr>2_Default Design</vt:lpstr>
      <vt:lpstr>5_Default Design</vt:lpstr>
      <vt:lpstr>11_Default Design</vt:lpstr>
      <vt:lpstr>22_Default Design</vt:lpstr>
      <vt:lpstr>27_Default Design</vt:lpstr>
      <vt:lpstr>30_Default Design</vt:lpstr>
      <vt:lpstr>32_Default Design</vt:lpstr>
      <vt:lpstr>33_Default Design</vt:lpstr>
      <vt:lpstr>1_master slide AHRQ March 2005</vt:lpstr>
      <vt:lpstr>master slide AHRQ March 2005</vt:lpstr>
      <vt:lpstr>2_master slide AHRQ March 2005</vt:lpstr>
      <vt:lpstr>4_Default Design</vt:lpstr>
      <vt:lpstr>15_Default Design</vt:lpstr>
      <vt:lpstr>8_Default Design</vt:lpstr>
      <vt:lpstr>28_Default Design</vt:lpstr>
      <vt:lpstr>29_Default Design</vt:lpstr>
      <vt:lpstr>31_Default Design</vt:lpstr>
      <vt:lpstr>Photo Editor Photo</vt:lpstr>
      <vt:lpstr> AHRQ 2011 Annual Conference  AHRQ Data Resources to  Inform Health Policy Research:  The Medical Expenditures Panel Survey (MEPS)</vt:lpstr>
      <vt:lpstr> Medical Expenditure Panel Survey</vt:lpstr>
      <vt:lpstr>MEPS Overview</vt:lpstr>
      <vt:lpstr>MEPS History</vt:lpstr>
      <vt:lpstr>MEPS-HC Purpose &amp; Uses</vt:lpstr>
      <vt:lpstr>MEPS Survey Components</vt:lpstr>
      <vt:lpstr>MEPS-HC Survey Design</vt:lpstr>
      <vt:lpstr>Oversampling in MEPS  Panels 7-15 (2002-2010)</vt:lpstr>
      <vt:lpstr>MEPS Panel Design:  Data Reference Periods</vt:lpstr>
      <vt:lpstr>MEPS-HC Sample Sizes</vt:lpstr>
      <vt:lpstr>MEPS-HC  Core Interview Content</vt:lpstr>
      <vt:lpstr>MEPS- HC Supplemental CAPI Sections</vt:lpstr>
      <vt:lpstr>MEPS-HC Supplemental Paper Questionnaires</vt:lpstr>
      <vt:lpstr>MEPS-HC Caveats and Limitations</vt:lpstr>
      <vt:lpstr>Medical Expenditure Panel Survey </vt:lpstr>
      <vt:lpstr>Medical Conditions File</vt:lpstr>
      <vt:lpstr>Medical Conditions File Structure</vt:lpstr>
      <vt:lpstr>MEPS Condition Roster</vt:lpstr>
      <vt:lpstr>Condition Enumeration</vt:lpstr>
      <vt:lpstr>Condition Enumeration</vt:lpstr>
      <vt:lpstr>Priority Conditions</vt:lpstr>
      <vt:lpstr>  Priority Conditions List </vt:lpstr>
      <vt:lpstr>Medical Events</vt:lpstr>
      <vt:lpstr>Event Count Variables</vt:lpstr>
      <vt:lpstr>Disability Days Condition Questions</vt:lpstr>
      <vt:lpstr>Reporting and Recording  Conditions</vt:lpstr>
      <vt:lpstr>Reporting and Recording  Conditions</vt:lpstr>
      <vt:lpstr>Accidents and Injury Questions</vt:lpstr>
      <vt:lpstr>Condition Coding and Editing</vt:lpstr>
      <vt:lpstr>Procedure Coding and Editing</vt:lpstr>
      <vt:lpstr>Clinical Classification Codes (CCC)</vt:lpstr>
      <vt:lpstr>Condition-Event Link Files</vt:lpstr>
      <vt:lpstr>National Estimates of Conditions</vt:lpstr>
      <vt:lpstr>Condition Data Limitations/Caveats</vt:lpstr>
      <vt:lpstr>PowerPoint Presentation</vt:lpstr>
      <vt:lpstr>Health Care Utilization </vt:lpstr>
      <vt:lpstr>Health Care Expenditures</vt:lpstr>
      <vt:lpstr>Source of Payment Categories</vt:lpstr>
      <vt:lpstr>Sources of Expenditure Data</vt:lpstr>
      <vt:lpstr>Sources of Expenditure Data by Event Type</vt:lpstr>
      <vt:lpstr>Annual Utilization and Expenditure Data</vt:lpstr>
      <vt:lpstr>Event Level File Record Units</vt:lpstr>
      <vt:lpstr>Event File Expenditure Variables: OB, DN and OM</vt:lpstr>
      <vt:lpstr>Hospital Event Files Expenditure Variables: IP, OP, and ER</vt:lpstr>
      <vt:lpstr>Common Variables in Event Files</vt:lpstr>
      <vt:lpstr>Event Files:  Medical Conditions</vt:lpstr>
      <vt:lpstr>IP variables</vt:lpstr>
      <vt:lpstr>Diagnostic Tests/Services Received During OB, OP, or ER Visit</vt:lpstr>
      <vt:lpstr>Main Medical Provider OB and OP Visits</vt:lpstr>
      <vt:lpstr>Treatments During an  OB or OP Visit</vt:lpstr>
      <vt:lpstr>Category of Care Received During an OB or OP Visit</vt:lpstr>
      <vt:lpstr>Prescribed Medicines (PMED) Event File</vt:lpstr>
      <vt:lpstr>PMED File  Expenditure Variables</vt:lpstr>
      <vt:lpstr>Variables in the PMED File</vt:lpstr>
      <vt:lpstr>Drug characteristics</vt:lpstr>
      <vt:lpstr>Home Health (HH)  Event File</vt:lpstr>
      <vt:lpstr>HH File  Expenditure Variables</vt:lpstr>
      <vt:lpstr>Home Health Variables</vt:lpstr>
      <vt:lpstr>Dental Event File Type of Provider Seen </vt:lpstr>
      <vt:lpstr>Dental Services and Procedures</vt:lpstr>
      <vt:lpstr>OTHER MEDICAL  EXPENDITURES FILE</vt:lpstr>
      <vt:lpstr>Flat Fees </vt:lpstr>
      <vt:lpstr>Zero Dollar Events</vt:lpstr>
      <vt:lpstr>Annual Person-Level File with Expenditure Data</vt:lpstr>
      <vt:lpstr>Medical Expenditure Panel Survey</vt:lpstr>
      <vt:lpstr>Health Insurance Public Use Files, 2008-2010</vt:lpstr>
      <vt:lpstr>2010 Point-in-Time Public Health Insurance Variables</vt:lpstr>
      <vt:lpstr>2010 Point-in-Time Private Health Insurance Variables</vt:lpstr>
      <vt:lpstr>2010 Point-in-Time Policy Holder Insurance Variables</vt:lpstr>
      <vt:lpstr>2009 Full Year  Population Characteristics Data File Public Insurance </vt:lpstr>
      <vt:lpstr>2009 Full Year  Population Characteristics Data File Private Insurance </vt:lpstr>
      <vt:lpstr>2009 Full Year  Population Characteristics Data File Summary Variables</vt:lpstr>
      <vt:lpstr>2009 Full Year  Population Characteristics Data File Summary Variables (continued)</vt:lpstr>
      <vt:lpstr>2009 Full Year  Population Characteristics Data File Managed Care</vt:lpstr>
      <vt:lpstr>2009 Full Year  Population Characteristics Data File Managed Care</vt:lpstr>
      <vt:lpstr>2009 Full Year  Population Characteristics Data File Ever Covered During the Year</vt:lpstr>
      <vt:lpstr>2009 Full Year  Population Characteristics Data File Medicare Part D</vt:lpstr>
      <vt:lpstr>2009 Full Year  Population Characteristics Data File</vt:lpstr>
      <vt:lpstr>Person Round Plan Public Use File (PRPL) </vt:lpstr>
      <vt:lpstr>MEPS-IC (Insurance Component)</vt:lpstr>
      <vt:lpstr>MEPS-IC Sample</vt:lpstr>
      <vt:lpstr>MEPS-IC Sample Design</vt:lpstr>
      <vt:lpstr>Types of Information Collected</vt:lpstr>
      <vt:lpstr>Establishment-level (Location) Characteristics</vt:lpstr>
      <vt:lpstr>Health Insurance Plan Characteristics</vt:lpstr>
      <vt:lpstr>Firm (Company) Characteristics</vt:lpstr>
      <vt:lpstr>MEPS-IC Data </vt:lpstr>
      <vt:lpstr>MEPS Public Use Files</vt:lpstr>
      <vt:lpstr>MEPS Public Use Files</vt:lpstr>
      <vt:lpstr>Levels of MEPS-HC Public Use Files</vt:lpstr>
      <vt:lpstr>Types of MEPS-HC Files </vt:lpstr>
      <vt:lpstr>Details on MEPS PUFs</vt:lpstr>
      <vt:lpstr>PowerPoint Presentation</vt:lpstr>
      <vt:lpstr>PowerPoint Presentation</vt:lpstr>
      <vt:lpstr>MEPS Web Site</vt:lpstr>
      <vt:lpstr>Data User Workshops</vt:lpstr>
      <vt:lpstr>MEPS Publications</vt:lpstr>
      <vt:lpstr>AHRQ Data Center (ADC)</vt:lpstr>
      <vt:lpstr>ADC Application  And Procedures</vt:lpstr>
      <vt:lpstr>ADC Fees</vt:lpstr>
      <vt:lpstr>ADC Guidelines</vt:lpstr>
      <vt:lpstr>MEPS Web Analytical Tools</vt:lpstr>
      <vt:lpstr>MEPSnet Query Tools</vt:lpstr>
      <vt:lpstr>Customizable Summary Data Tables</vt:lpstr>
      <vt:lpstr> More MEPS Questions?  Email: anita.soni@ahrq.hhs.gov  </vt:lpstr>
    </vt:vector>
  </TitlesOfParts>
  <Company>DHHS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Kind of Care Are We Buying?</dc:title>
  <dc:creator>Steven Cohen</dc:creator>
  <cp:lastModifiedBy>Vanessa Graham</cp:lastModifiedBy>
  <cp:revision>211</cp:revision>
  <dcterms:created xsi:type="dcterms:W3CDTF">2006-06-21T18:32:08Z</dcterms:created>
  <dcterms:modified xsi:type="dcterms:W3CDTF">2011-10-21T19:12:25Z</dcterms:modified>
</cp:coreProperties>
</file>